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516" r:id="rId4"/>
    <p:sldId id="525" r:id="rId5"/>
    <p:sldId id="531" r:id="rId6"/>
    <p:sldId id="407" r:id="rId7"/>
    <p:sldId id="302" r:id="rId8"/>
    <p:sldId id="518" r:id="rId9"/>
    <p:sldId id="413" r:id="rId10"/>
    <p:sldId id="498" r:id="rId11"/>
    <p:sldId id="415" r:id="rId12"/>
    <p:sldId id="522" r:id="rId13"/>
    <p:sldId id="523" r:id="rId14"/>
    <p:sldId id="530" r:id="rId15"/>
    <p:sldId id="481" r:id="rId16"/>
    <p:sldId id="472" r:id="rId17"/>
    <p:sldId id="526" r:id="rId18"/>
    <p:sldId id="396" r:id="rId19"/>
    <p:sldId id="422" r:id="rId20"/>
    <p:sldId id="509" r:id="rId21"/>
    <p:sldId id="520" r:id="rId22"/>
    <p:sldId id="508" r:id="rId23"/>
    <p:sldId id="503" r:id="rId24"/>
    <p:sldId id="408" r:id="rId25"/>
    <p:sldId id="423" r:id="rId26"/>
    <p:sldId id="429" r:id="rId27"/>
    <p:sldId id="511" r:id="rId28"/>
    <p:sldId id="431" r:id="rId29"/>
    <p:sldId id="476" r:id="rId30"/>
    <p:sldId id="532" r:id="rId31"/>
    <p:sldId id="512" r:id="rId32"/>
    <p:sldId id="411" r:id="rId33"/>
    <p:sldId id="535" r:id="rId34"/>
    <p:sldId id="529" r:id="rId35"/>
    <p:sldId id="519" r:id="rId36"/>
    <p:sldId id="514" r:id="rId37"/>
    <p:sldId id="524" r:id="rId38"/>
    <p:sldId id="507" r:id="rId39"/>
    <p:sldId id="451" r:id="rId40"/>
    <p:sldId id="534" r:id="rId41"/>
    <p:sldId id="517" r:id="rId42"/>
    <p:sldId id="490" r:id="rId43"/>
    <p:sldId id="506" r:id="rId44"/>
    <p:sldId id="443" r:id="rId45"/>
    <p:sldId id="450" r:id="rId46"/>
    <p:sldId id="513" r:id="rId47"/>
    <p:sldId id="497" r:id="rId48"/>
    <p:sldId id="533" r:id="rId49"/>
    <p:sldId id="536" r:id="rId50"/>
    <p:sldId id="528" r:id="rId51"/>
    <p:sldId id="459" r:id="rId52"/>
    <p:sldId id="460" r:id="rId53"/>
    <p:sldId id="461" r:id="rId54"/>
  </p:sldIdLst>
  <p:sldSz cx="12188825" cy="6858000"/>
  <p:notesSz cx="6858000" cy="9144000"/>
  <p:custDataLst>
    <p:tags r:id="rId55"/>
  </p:custDataLst>
  <p:defaultTextStyle>
    <a:defPPr>
      <a:defRPr lang="zh-CN"/>
    </a:defPPr>
    <a:lvl1pPr algn="l" rtl="0" fontAlgn="base">
      <a:spcBef>
        <a:spcPct val="0"/>
      </a:spcBef>
      <a:spcAft>
        <a:spcPct val="0"/>
      </a:spcAft>
      <a:defRPr kern="1200">
        <a:solidFill>
          <a:schemeClr val="tx1"/>
        </a:solidFill>
        <a:latin typeface="Calibri" pitchFamily="34" charset="0"/>
        <a:ea typeface="宋体" charset="-122"/>
        <a:cs typeface="+mn-cs"/>
      </a:defRPr>
    </a:lvl1pPr>
    <a:lvl2pPr marL="609493" algn="l" rtl="0" fontAlgn="base">
      <a:spcBef>
        <a:spcPct val="0"/>
      </a:spcBef>
      <a:spcAft>
        <a:spcPct val="0"/>
      </a:spcAft>
      <a:defRPr kern="1200">
        <a:solidFill>
          <a:schemeClr val="tx1"/>
        </a:solidFill>
        <a:latin typeface="Calibri" pitchFamily="34" charset="0"/>
        <a:ea typeface="宋体" charset="-122"/>
        <a:cs typeface="+mn-cs"/>
      </a:defRPr>
    </a:lvl2pPr>
    <a:lvl3pPr marL="1218987" algn="l" rtl="0" fontAlgn="base">
      <a:spcBef>
        <a:spcPct val="0"/>
      </a:spcBef>
      <a:spcAft>
        <a:spcPct val="0"/>
      </a:spcAft>
      <a:defRPr kern="1200">
        <a:solidFill>
          <a:schemeClr val="tx1"/>
        </a:solidFill>
        <a:latin typeface="Calibri" pitchFamily="34" charset="0"/>
        <a:ea typeface="宋体" charset="-122"/>
        <a:cs typeface="+mn-cs"/>
      </a:defRPr>
    </a:lvl3pPr>
    <a:lvl4pPr marL="1828480" algn="l" rtl="0" fontAlgn="base">
      <a:spcBef>
        <a:spcPct val="0"/>
      </a:spcBef>
      <a:spcAft>
        <a:spcPct val="0"/>
      </a:spcAft>
      <a:defRPr kern="1200">
        <a:solidFill>
          <a:schemeClr val="tx1"/>
        </a:solidFill>
        <a:latin typeface="Calibri" pitchFamily="34" charset="0"/>
        <a:ea typeface="宋体" charset="-122"/>
        <a:cs typeface="+mn-cs"/>
      </a:defRPr>
    </a:lvl4pPr>
    <a:lvl5pPr marL="2437973" algn="l" rtl="0" fontAlgn="base">
      <a:spcBef>
        <a:spcPct val="0"/>
      </a:spcBef>
      <a:spcAft>
        <a:spcPct val="0"/>
      </a:spcAft>
      <a:defRPr kern="1200">
        <a:solidFill>
          <a:schemeClr val="tx1"/>
        </a:solidFill>
        <a:latin typeface="Calibri" pitchFamily="34" charset="0"/>
        <a:ea typeface="宋体" charset="-122"/>
        <a:cs typeface="+mn-cs"/>
      </a:defRPr>
    </a:lvl5pPr>
    <a:lvl6pPr marL="3047467" algn="l" defTabSz="1218987" rtl="0" eaLnBrk="1" latinLnBrk="0" hangingPunct="1">
      <a:defRPr kern="1200">
        <a:solidFill>
          <a:schemeClr val="tx1"/>
        </a:solidFill>
        <a:latin typeface="Calibri" pitchFamily="34" charset="0"/>
        <a:ea typeface="宋体" charset="-122"/>
        <a:cs typeface="+mn-cs"/>
      </a:defRPr>
    </a:lvl6pPr>
    <a:lvl7pPr marL="3656960" algn="l" defTabSz="1218987" rtl="0" eaLnBrk="1" latinLnBrk="0" hangingPunct="1">
      <a:defRPr kern="1200">
        <a:solidFill>
          <a:schemeClr val="tx1"/>
        </a:solidFill>
        <a:latin typeface="Calibri" pitchFamily="34" charset="0"/>
        <a:ea typeface="宋体" charset="-122"/>
        <a:cs typeface="+mn-cs"/>
      </a:defRPr>
    </a:lvl7pPr>
    <a:lvl8pPr marL="4266453" algn="l" defTabSz="1218987" rtl="0" eaLnBrk="1" latinLnBrk="0" hangingPunct="1">
      <a:defRPr kern="1200">
        <a:solidFill>
          <a:schemeClr val="tx1"/>
        </a:solidFill>
        <a:latin typeface="Calibri" pitchFamily="34" charset="0"/>
        <a:ea typeface="宋体" charset="-122"/>
        <a:cs typeface="+mn-cs"/>
      </a:defRPr>
    </a:lvl8pPr>
    <a:lvl9pPr marL="4875947" algn="l" defTabSz="1218987" rtl="0" eaLnBrk="1" latinLnBrk="0" hangingPunct="1">
      <a:defRPr kern="1200">
        <a:solidFill>
          <a:schemeClr val="tx1"/>
        </a:solidFill>
        <a:latin typeface="Calibri" pitchFamily="34" charset="0"/>
        <a:ea typeface="宋体"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5838" autoAdjust="0"/>
  </p:normalViewPr>
  <p:slideViewPr>
    <p:cSldViewPr>
      <p:cViewPr varScale="1">
        <p:scale>
          <a:sx n="108" d="100"/>
          <a:sy n="108" d="100"/>
        </p:scale>
        <p:origin x="870" y="102"/>
      </p:cViewPr>
      <p:guideLst>
        <p:guide orient="horz" pos="2160"/>
        <p:guide pos="3839"/>
      </p:guideLst>
    </p:cSldViewPr>
  </p:slideViewPr>
  <p:outlineViewPr>
    <p:cViewPr>
      <p:scale>
        <a:sx n="33" d="100"/>
        <a:sy n="33" d="100"/>
      </p:scale>
      <p:origin x="0" y="-5508"/>
    </p:cViewPr>
  </p:outlineViewPr>
  <p:notesTextViewPr>
    <p:cViewPr>
      <p:scale>
        <a:sx n="125" d="100"/>
        <a:sy n="125" d="100"/>
      </p:scale>
      <p:origin x="0" y="0"/>
    </p:cViewPr>
  </p:notesTextViewPr>
  <p:sorterViewPr>
    <p:cViewPr>
      <p:scale>
        <a:sx n="66" d="100"/>
        <a:sy n="66" d="100"/>
      </p:scale>
      <p:origin x="0" y="-3138"/>
    </p:cViewPr>
  </p:sorterViewPr>
  <p:notesViewPr>
    <p:cSldViewPr>
      <p:cViewPr varScale="1">
        <p:scale>
          <a:sx n="88" d="100"/>
          <a:sy n="88" d="100"/>
        </p:scale>
        <p:origin x="3822"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slides/slide43.xml" Type="http://schemas.openxmlformats.org/officeDocument/2006/relationships/slide"/><Relationship Id="rId47" Target="slides/slide44.xml" Type="http://schemas.openxmlformats.org/officeDocument/2006/relationships/slide"/><Relationship Id="rId48" Target="slides/slide45.xml" Type="http://schemas.openxmlformats.org/officeDocument/2006/relationships/slide"/><Relationship Id="rId49" Target="slides/slide46.xml" Type="http://schemas.openxmlformats.org/officeDocument/2006/relationships/slide"/><Relationship Id="rId5" Target="slides/slide2.xml" Type="http://schemas.openxmlformats.org/officeDocument/2006/relationships/slide"/><Relationship Id="rId50" Target="slides/slide47.xml" Type="http://schemas.openxmlformats.org/officeDocument/2006/relationships/slide"/><Relationship Id="rId51" Target="slides/slide48.xml" Type="http://schemas.openxmlformats.org/officeDocument/2006/relationships/slide"/><Relationship Id="rId52" Target="slides/slide49.xml" Type="http://schemas.openxmlformats.org/officeDocument/2006/relationships/slide"/><Relationship Id="rId53" Target="slides/slide50.xml" Type="http://schemas.openxmlformats.org/officeDocument/2006/relationships/slide"/><Relationship Id="rId54" Target="slides/slide51.xml" Type="http://schemas.openxmlformats.org/officeDocument/2006/relationships/slide"/><Relationship Id="rId55" Target="tags/tag86.xml" Type="http://schemas.openxmlformats.org/officeDocument/2006/relationships/tags"/><Relationship Id="rId56" Target="presProps.xml" Type="http://schemas.openxmlformats.org/officeDocument/2006/relationships/presProps"/><Relationship Id="rId57" Target="viewProps.xml" Type="http://schemas.openxmlformats.org/officeDocument/2006/relationships/viewProps"/><Relationship Id="rId58" Target="theme/theme1.xml" Type="http://schemas.openxmlformats.org/officeDocument/2006/relationships/theme"/><Relationship Id="rId59"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c:spPr>
    </c:floor>
    <c:sideWall>
      <c:thickness val="0"/>
      <c:spPr>
        <a:noFill/>
        <a:ln>
          <a:noFill/>
        </a:ln>
        <a:effectLst/>
      </c:spPr>
    </c:sideWall>
    <c:backWall>
      <c:thickness val="0"/>
      <c:spPr>
        <a:noFill/>
        <a:ln>
          <a:noFill/>
        </a:ln>
        <a:effectLst/>
      </c:spPr>
    </c:backWall>
    <c:plotArea>
      <c:bar3DChart>
        <c:barDir val="col"/>
        <c:grouping val="clustered"/>
        <c:varyColors val="0"/>
        <c:ser>
          <c:idx val="0"/>
          <c:order val="0"/>
          <c:tx>
            <c:strRef>
              <c:f>Sheet1!$B$1</c:f>
              <c:strCache>
                <c:ptCount val="1"/>
                <c:pt idx="0">
                  <c:v>列1</c:v>
                </c:pt>
              </c:strCache>
            </c:strRef>
          </c:tx>
          <c:spPr>
            <a:solidFill>
              <a:schemeClr val="tx1"/>
            </a:solidFill>
            <a:ln>
              <a:noFill/>
            </a:ln>
            <a:effectLst/>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hape/>
        </c:ser>
        <c:ser>
          <c:idx val="1"/>
          <c:order val="1"/>
          <c:tx>
            <c:strRef>
              <c:f>Sheet1!$C$1</c:f>
              <c:strCache>
                <c:ptCount val="1"/>
                <c:pt idx="0">
                  <c:v>列2</c:v>
                </c:pt>
              </c:strCache>
            </c:strRef>
          </c:tx>
          <c:spPr>
            <a:solidFill>
              <a:schemeClr val="tx2"/>
            </a:solidFill>
            <a:ln>
              <a:noFill/>
            </a:ln>
            <a:effectLst/>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c:v>
                </c:pt>
                <c:pt idx="2">
                  <c:v>1.8</c:v>
                </c:pt>
              </c:numCache>
            </c:numRef>
          </c:val>
          <c:shape/>
        </c:ser>
        <c:ser>
          <c:idx val="2"/>
          <c:order val="2"/>
          <c:tx>
            <c:strRef>
              <c:f>Sheet1!$D$1</c:f>
              <c:strCache>
                <c:ptCount val="1"/>
                <c:pt idx="0">
                  <c:v>列3</c:v>
                </c:pt>
              </c:strCache>
            </c:strRef>
          </c:tx>
          <c:spPr>
            <a:solidFill>
              <a:schemeClr val="tx1"/>
            </a:solidFill>
            <a:ln>
              <a:noFill/>
            </a:ln>
            <a:effectLst/>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hape/>
        </c:ser>
        <c:dLbls>
          <c:showLegendKey val="0"/>
          <c:showVal val="0"/>
          <c:showCatName val="0"/>
          <c:showSerName val="0"/>
          <c:showPercent val="0"/>
          <c:showBubbleSize val="0"/>
          <c:showLeaderLines val="0"/>
        </c:dLbls>
        <c:gapWidth/>
        <c:gapDepth/>
        <c:shape/>
        <c:axId val="2031232288"/>
        <c:axId val="2031212704"/>
        <c:axId val="0"/>
      </c:bar3DChart>
      <c:catAx>
        <c:axId val="2031232288"/>
        <c:scaling>
          <c:orientation/>
        </c:scaling>
        <c:delete val="1"/>
        <c:axPos val="b"/>
        <c:numFmt formatCode="General" sourceLinked="1"/>
        <c:majorTickMark val="none"/>
        <c:minorTickMark val="none"/>
        <c:crossAx val="2031212704"/>
        <c:auto val="0"/>
        <c:lblAlgn val="ctr"/>
        <c:lblOffset/>
        <c:noMultiLvlLbl val="0"/>
      </c:catAx>
      <c:valAx>
        <c:axId val="2031212704"/>
        <c:scaling>
          <c:orientation/>
        </c:scaling>
        <c:delete val="1"/>
        <c:axPos val="l"/>
        <c:majorGridlines>
          <c:spPr>
            <a:ln w="9525" cap="flat" cmpd="sng" algn="ctr">
              <a:solidFill>
                <a:schemeClr val="bg1">
                  <a:lumMod val="85000"/>
                </a:schemeClr>
              </a:solidFill>
              <a:round/>
            </a:ln>
            <a:effectLst/>
          </c:spPr>
        </c:majorGridlines>
        <c:numFmt formatCode="General" sourceLinked="1"/>
        <c:majorTickMark val="none"/>
        <c:minorTickMark val="none"/>
        <c:crossAx val="2031232288"/>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Series 1</c:v>
                </c:pt>
              </c:strCache>
            </c:strRef>
          </c:tx>
          <c:spPr>
            <a:solidFill>
              <a:schemeClr val="accent2">
                <a:lumMod val="75000"/>
              </a:schemeClr>
            </a:solidFill>
            <a:ln w="25400">
              <a:noFill/>
            </a:ln>
            <a:effectLst/>
          </c:spPr>
          <c:invertIfNegative val="0"/>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ser>
        <c:ser>
          <c:idx val="1"/>
          <c:order val="1"/>
          <c:tx>
            <c:strRef>
              <c:f>Sheet1!$C$1</c:f>
              <c:strCache>
                <c:ptCount val="1"/>
                <c:pt idx="0">
                  <c:v>Series 2</c:v>
                </c:pt>
              </c:strCache>
            </c:strRef>
          </c:tx>
          <c:spPr>
            <a:solidFill>
              <a:schemeClr val="bg1"/>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ser>
        <c:dLbls>
          <c:showLegendKey val="0"/>
          <c:showVal val="0"/>
          <c:showCatName val="0"/>
          <c:showSerName val="0"/>
          <c:showPercent val="0"/>
          <c:showBubbleSize val="0"/>
          <c:showLeaderLines val="0"/>
        </c:dLbls>
        <c:gapWidth val="20"/>
        <c:overlap/>
        <c:axId val="2031232832"/>
        <c:axId val="2031209440"/>
      </c:barChart>
      <c:catAx>
        <c:axId val="2031232832"/>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900" b="0" i="0" u="none" strike="noStrike" kern="1200" baseline="0" smtId="4294967295">
                <a:solidFill>
                  <a:schemeClr val="bg1"/>
                </a:solidFill>
                <a:latin typeface="Roboto" panose="02000000000000000000" pitchFamily="2" charset="0"/>
                <a:ea typeface="Roboto" panose="02000000000000000000" pitchFamily="2" charset="0"/>
                <a:cs typeface="+mn-cs"/>
              </a:defRPr>
            </a:pPr>
            <a:endParaRPr sz="900" b="0" i="0" u="none" strike="noStrike" kern="1200" baseline="0" smtId="4294967295">
              <a:solidFill>
                <a:schemeClr val="bg1"/>
              </a:solidFill>
              <a:latin typeface="Roboto" panose="02000000000000000000" pitchFamily="2" charset="0"/>
              <a:ea typeface="Roboto" panose="02000000000000000000" pitchFamily="2" charset="0"/>
              <a:cs typeface="+mn-cs"/>
            </a:endParaRPr>
          </a:p>
        </c:txPr>
        <c:crossAx val="2031209440"/>
        <c:crosses val="autoZero"/>
        <c:auto val="0"/>
        <c:lblAlgn val="ctr"/>
        <c:lblOffset/>
        <c:noMultiLvlLbl val="0"/>
      </c:catAx>
      <c:valAx>
        <c:axId val="2031209440"/>
        <c:scaling>
          <c:orientation/>
        </c:scaling>
        <c:delete val="1"/>
        <c:axPos val="l"/>
        <c:numFmt formatCode="General" sourceLinked="1"/>
        <c:majorTickMark val="none"/>
        <c:minorTickMark val="none"/>
        <c:crossAx val="2031232832"/>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fld id="{673B58EF-4ABD-40F4-ACA4-FE81D742E6DD}" type="datetimeFigureOut">
              <a:rPr lang="zh-CN" altLang="en-US" smtClean="0"/>
              <a:t>2020/7/15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fld id="{A11FC198-2D83-4DFC-8CDD-7D23AF44D411}" type="slidenum">
              <a:rPr lang="zh-CN" altLang="en-US" smtClean="0"/>
              <a:t>‹#›</a:t>
            </a:fld>
            <a:endParaRPr lang="zh-CN" altLang="en-US"/>
          </a:p>
        </p:txBody>
      </p:sp>
    </p:spTree>
    <p:extLst>
      <p:ext uri="{BB962C8B-B14F-4D97-AF65-F5344CB8AC3E}">
        <p14:creationId val="2294111113"/>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微软雅黑" pitchFamily="34" charset="-122"/>
        <a:cs typeface="+mn-cs"/>
      </a:defRPr>
    </a:lvl1pPr>
    <a:lvl2pPr marL="609493" algn="l" defTabSz="1218987" rtl="0" eaLnBrk="1" latinLnBrk="0" hangingPunct="1">
      <a:defRPr sz="1600" kern="1200">
        <a:solidFill>
          <a:schemeClr val="tx1"/>
        </a:solidFill>
        <a:latin typeface="+mn-lt"/>
        <a:ea typeface="微软雅黑" pitchFamily="34" charset="-122"/>
        <a:cs typeface="+mn-cs"/>
      </a:defRPr>
    </a:lvl2pPr>
    <a:lvl3pPr marL="1218987" algn="l" defTabSz="1218987" rtl="0" eaLnBrk="1" latinLnBrk="0" hangingPunct="1">
      <a:defRPr sz="1600" kern="1200">
        <a:solidFill>
          <a:schemeClr val="tx1"/>
        </a:solidFill>
        <a:latin typeface="+mn-lt"/>
        <a:ea typeface="微软雅黑" pitchFamily="34" charset="-122"/>
        <a:cs typeface="+mn-cs"/>
      </a:defRPr>
    </a:lvl3pPr>
    <a:lvl4pPr marL="1828480" algn="l" defTabSz="1218987" rtl="0" eaLnBrk="1" latinLnBrk="0" hangingPunct="1">
      <a:defRPr sz="1600" kern="1200">
        <a:solidFill>
          <a:schemeClr val="tx1"/>
        </a:solidFill>
        <a:latin typeface="+mn-lt"/>
        <a:ea typeface="微软雅黑" pitchFamily="34" charset="-122"/>
        <a:cs typeface="+mn-cs"/>
      </a:defRPr>
    </a:lvl4pPr>
    <a:lvl5pPr marL="2437973" algn="l" defTabSz="1218987" rtl="0" eaLnBrk="1" latinLnBrk="0" hangingPunct="1">
      <a:defRPr sz="1600" kern="1200">
        <a:solidFill>
          <a:schemeClr val="tx1"/>
        </a:solidFill>
        <a:latin typeface="+mn-lt"/>
        <a:ea typeface="微软雅黑" pitchFamily="34" charset="-122"/>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43.xml.rels><?xml version="1.0" encoding="UTF-8" standalone="yes"?><Relationships xmlns="http://schemas.openxmlformats.org/package/2006/relationships"><Relationship Id="rId1" Target="../slides/slide43.xml" Type="http://schemas.openxmlformats.org/officeDocument/2006/relationships/slide"/><Relationship Id="rId2" Target="../notesMasters/notesMaster1.xml" Type="http://schemas.openxmlformats.org/officeDocument/2006/relationships/notesMaster"/></Relationships>
</file>

<file path=ppt/notesSlides/_rels/notesSlide44.xml.rels><?xml version="1.0" encoding="UTF-8" standalone="yes"?><Relationships xmlns="http://schemas.openxmlformats.org/package/2006/relationships"><Relationship Id="rId1" Target="../slides/slide44.xml" Type="http://schemas.openxmlformats.org/officeDocument/2006/relationships/slide"/><Relationship Id="rId2" Target="../notesMasters/notesMaster1.xml" Type="http://schemas.openxmlformats.org/officeDocument/2006/relationships/notesMaster"/></Relationships>
</file>

<file path=ppt/notesSlides/_rels/notesSlide45.xml.rels><?xml version="1.0" encoding="UTF-8" standalone="yes"?><Relationships xmlns="http://schemas.openxmlformats.org/package/2006/relationships"><Relationship Id="rId1" Target="../slides/slide45.xml" Type="http://schemas.openxmlformats.org/officeDocument/2006/relationships/slide"/><Relationship Id="rId2" Target="../notesMasters/notesMaster1.xml" Type="http://schemas.openxmlformats.org/officeDocument/2006/relationships/notesMaster"/></Relationships>
</file>

<file path=ppt/notesSlides/_rels/notesSlide46.xml.rels><?xml version="1.0" encoding="UTF-8" standalone="yes"?><Relationships xmlns="http://schemas.openxmlformats.org/package/2006/relationships"><Relationship Id="rId1" Target="../slides/slide46.xml" Type="http://schemas.openxmlformats.org/officeDocument/2006/relationships/slide"/><Relationship Id="rId2" Target="../notesMasters/notesMaster1.xml" Type="http://schemas.openxmlformats.org/officeDocument/2006/relationships/notesMaster"/></Relationships>
</file>

<file path=ppt/notesSlides/_rels/notesSlide47.xml.rels><?xml version="1.0" encoding="UTF-8" standalone="yes"?><Relationships xmlns="http://schemas.openxmlformats.org/package/2006/relationships"><Relationship Id="rId1" Target="../slides/slide47.xml" Type="http://schemas.openxmlformats.org/officeDocument/2006/relationships/slide"/><Relationship Id="rId2" Target="../notesMasters/notesMaster1.xml" Type="http://schemas.openxmlformats.org/officeDocument/2006/relationships/notesMaster"/></Relationships>
</file>

<file path=ppt/notesSlides/_rels/notesSlide48.xml.rels><?xml version="1.0" encoding="UTF-8" standalone="yes"?><Relationships xmlns="http://schemas.openxmlformats.org/package/2006/relationships"><Relationship Id="rId1" Target="../slides/slide48.xml" Type="http://schemas.openxmlformats.org/officeDocument/2006/relationships/slide"/><Relationship Id="rId2" Target="../notesMasters/notesMaster1.xml" Type="http://schemas.openxmlformats.org/officeDocument/2006/relationships/notesMaster"/></Relationships>
</file>

<file path=ppt/notesSlides/_rels/notesSlide49.xml.rels><?xml version="1.0" encoding="UTF-8" standalone="yes"?><Relationships xmlns="http://schemas.openxmlformats.org/package/2006/relationships"><Relationship Id="rId1" Target="../slides/slide49.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50.xml.rels><?xml version="1.0" encoding="UTF-8" standalone="yes"?><Relationships xmlns="http://schemas.openxmlformats.org/package/2006/relationships"><Relationship Id="rId1" Target="../slides/slide50.xml" Type="http://schemas.openxmlformats.org/officeDocument/2006/relationships/slide"/><Relationship Id="rId2" Target="../notesMasters/notesMaster1.xml" Type="http://schemas.openxmlformats.org/officeDocument/2006/relationships/notesMaster"/></Relationships>
</file>

<file path=ppt/notesSlides/_rels/notesSlide51.xml.rels><?xml version="1.0" encoding="UTF-8" standalone="yes"?><Relationships xmlns="http://schemas.openxmlformats.org/package/2006/relationships"><Relationship Id="rId1" Target="../slides/slide51.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042282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378469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539055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919070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6893139"/>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0636666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1663859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693941"/>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40616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132080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686315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695880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923530"/>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9687981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880900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857723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6695127"/>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044707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338307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869316"/>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631041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899553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496814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5760460"/>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2534205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5427098"/>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13232699"/>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5103751"/>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543329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040273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7157092"/>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72151139"/>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40406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7221098"/>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8857664"/>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194886"/>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5661711"/>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3562047"/>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5675632"/>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12662283"/>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5900226"/>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839712"/>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8825998"/>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671867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3463752"/>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595107"/>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359992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363405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9523555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841467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20101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chemeClr val="accent1"/>
        </a:solidFill>
        <a:effectLst/>
      </p:bgPr>
    </p:bg>
    <p:spTree>
      <p:nvGrpSpPr>
        <p:cNvPr id="1" name=""/>
        <p:cNvGrpSpPr/>
        <p:nvPr/>
      </p:nvGrpSpPr>
      <p:grpSpPr>
        <a:xfrm>
          <a:off x="0" y="0"/>
          <a:ext cx="0" cy="0"/>
        </a:xfrm>
      </p:grpSpPr>
    </p:spTree>
    <p:extLst>
      <p:ext uri="{BB962C8B-B14F-4D97-AF65-F5344CB8AC3E}">
        <p14:creationId val="3867021280"/>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262577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zh-CN" altLang="en-US" smtClean="0"/>
              <a:t>单击图标添加图片</a:t>
            </a:r>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665847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7981989"/>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2628" y="365125"/>
            <a:ext cx="262821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975070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chemeClr val="accent1"/>
        </a:solidFill>
        <a:effectLst/>
      </p:bgPr>
    </p:bg>
    <p:spTree>
      <p:nvGrpSpPr>
        <p:cNvPr id="1" name=""/>
        <p:cNvGrpSpPr/>
        <p:nvPr/>
      </p:nvGrpSpPr>
      <p:grpSpPr>
        <a:xfrm>
          <a:off x="0" y="0"/>
          <a:ext cx="0" cy="0"/>
        </a:xfrm>
      </p:grpSpPr>
      <p:pic>
        <p:nvPicPr>
          <p:cNvPr id="4" name="Picture 2" descr="D:\PPT~金融理财PPT-新\银行类\23+多\111.png"/>
          <p:cNvPicPr>
            <a:picLocks noChangeAspect="1" noChangeArrowheads="1"/>
          </p:cNvPicPr>
          <p:nvPr userDrawn="1"/>
        </p:nvPicPr>
        <p:blipFill>
          <a:blip r:embed="rId1">
            <a:extLst>
              <a:ext uri="{28A0092B-C50C-407E-A947-70E740481C1C}">
                <a14:useLocalDpi val="0"/>
              </a:ext>
            </a:extLst>
          </a:blip>
          <a:stretch>
            <a:fillRect/>
          </a:stretch>
        </p:blipFill>
        <p:spPr bwMode="auto">
          <a:xfrm>
            <a:off x="8835284" y="153946"/>
            <a:ext cx="2880000" cy="428666"/>
          </a:xfrm>
          <a:prstGeom prst="rect">
            <a:avLst/>
          </a:prstGeom>
          <a:noFill/>
          <a:extLst>
            <a:ext uri="{909E8E84-426E-40DD-AFC4-6F175D3DCCD1}">
              <a14:hiddenFill>
                <a:solidFill>
                  <a:srgbClr val="FFFFFF"/>
                </a:solidFill>
              </a14:hiddenFill>
            </a:ext>
          </a:extLst>
        </p:spPr>
      </p:pic>
    </p:spTree>
    <p:extLst>
      <p:ext uri="{BB962C8B-B14F-4D97-AF65-F5344CB8AC3E}">
        <p14:creationId val="1609210182"/>
      </p:ext>
    </p:extLst>
  </p:cSld>
  <p:clrMapOvr>
    <a:masterClrMapping/>
  </p:clrMapOvr>
  <mc:AlternateContent>
    <mc:Choice Requires="p14">
      <p:transition spd="med" advClick="0" p14:dur="700">
        <p:fade/>
      </p:transition>
    </mc:Choice>
    <mc:Fallback>
      <p:transition spd="med" advClick="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zh-CN" altLang="en-US" smtClean="0"/>
              <a:t>单击此处编辑母版标题样式</a:t>
            </a:r>
            <a:endParaRPr lang="en-US"/>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1949932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7755562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013851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7982" y="1825625"/>
            <a:ext cx="5180251"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0592" y="1825625"/>
            <a:ext cx="5180251"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694268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569" y="365126"/>
            <a:ext cx="10512862"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570" y="2505075"/>
            <a:ext cx="5156444"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0593" y="2505075"/>
            <a:ext cx="51818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48572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54618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2020/7/15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9612494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2.jpeg" Type="http://schemas.openxmlformats.org/officeDocument/2006/relationships/image"/><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6" name="Picture 4"/>
          <p:cNvPicPr>
            <a:picLocks noChangeArrowheads="1"/>
          </p:cNvPicPr>
          <p:nvPr userDrawn="1"/>
        </p:nvPicPr>
        <p:blipFill>
          <a:blip r:embed="rId3">
            <a:extLst>
              <a:ext uri="{28A0092B-C50C-407E-A947-70E740481C1C}">
                <a14:useLocalDpi val="0"/>
              </a:ext>
            </a:extLst>
          </a:blip>
          <a:stretch>
            <a:fillRect/>
          </a:stretch>
        </p:blipFill>
        <p:spPr bwMode="auto">
          <a:xfrm>
            <a:off x="0" y="0"/>
            <a:ext cx="12188825" cy="6858000"/>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6" r:id="rId2"/>
  </p:sldLayoutIdLst>
  <mc:AlternateContent>
    <mc:Choice Requires="p14">
      <p:transition spd="med" advClick="0" p14:dur="700">
        <p:fade/>
      </p:transition>
    </mc:Choice>
    <mc:Fallback>
      <p:transition spd="med" advClick="0">
        <p:fade/>
      </p:transition>
    </mc:Fallback>
  </mc:AlternateContent>
  <p:timing/>
  <p:txStyles>
    <p:titleStyle>
      <a:lvl1pPr algn="ctr" rtl="0" fontAlgn="base">
        <a:spcBef>
          <a:spcPct val="0"/>
        </a:spcBef>
        <a:spcAft>
          <a:spcPct val="0"/>
        </a:spcAft>
        <a:defRPr sz="5865" kern="1200">
          <a:solidFill>
            <a:schemeClr val="tx1"/>
          </a:solidFill>
          <a:latin typeface="+mj-lt"/>
          <a:ea typeface="微软雅黑" pitchFamily="34" charset="-122"/>
          <a:cs typeface="+mj-cs"/>
        </a:defRPr>
      </a:lvl1pPr>
      <a:lvl2pPr algn="ctr" rtl="0" fontAlgn="base">
        <a:spcBef>
          <a:spcPct val="0"/>
        </a:spcBef>
        <a:spcAft>
          <a:spcPct val="0"/>
        </a:spcAft>
        <a:defRPr sz="5865">
          <a:solidFill>
            <a:schemeClr val="tx1"/>
          </a:solidFill>
          <a:latin typeface="Calibri" pitchFamily="34" charset="0"/>
          <a:ea typeface="宋体" charset="-122"/>
        </a:defRPr>
      </a:lvl2pPr>
      <a:lvl3pPr algn="ctr" rtl="0" fontAlgn="base">
        <a:spcBef>
          <a:spcPct val="0"/>
        </a:spcBef>
        <a:spcAft>
          <a:spcPct val="0"/>
        </a:spcAft>
        <a:defRPr sz="5865">
          <a:solidFill>
            <a:schemeClr val="tx1"/>
          </a:solidFill>
          <a:latin typeface="Calibri" pitchFamily="34" charset="0"/>
          <a:ea typeface="宋体" charset="-122"/>
        </a:defRPr>
      </a:lvl3pPr>
      <a:lvl4pPr algn="ctr" rtl="0" fontAlgn="base">
        <a:spcBef>
          <a:spcPct val="0"/>
        </a:spcBef>
        <a:spcAft>
          <a:spcPct val="0"/>
        </a:spcAft>
        <a:defRPr sz="5865">
          <a:solidFill>
            <a:schemeClr val="tx1"/>
          </a:solidFill>
          <a:latin typeface="Calibri" pitchFamily="34" charset="0"/>
          <a:ea typeface="宋体" charset="-122"/>
        </a:defRPr>
      </a:lvl4pPr>
      <a:lvl5pPr algn="ctr" rtl="0" fontAlgn="base">
        <a:spcBef>
          <a:spcPct val="0"/>
        </a:spcBef>
        <a:spcAft>
          <a:spcPct val="0"/>
        </a:spcAft>
        <a:defRPr sz="5865">
          <a:solidFill>
            <a:schemeClr val="tx1"/>
          </a:solidFill>
          <a:latin typeface="Calibri" pitchFamily="34" charset="0"/>
          <a:ea typeface="宋体" charset="-122"/>
        </a:defRPr>
      </a:lvl5pPr>
      <a:lvl6pPr marL="609448" algn="ctr" rtl="0" fontAlgn="base">
        <a:spcBef>
          <a:spcPct val="0"/>
        </a:spcBef>
        <a:spcAft>
          <a:spcPct val="0"/>
        </a:spcAft>
        <a:defRPr sz="5865">
          <a:solidFill>
            <a:schemeClr val="tx1"/>
          </a:solidFill>
          <a:latin typeface="Calibri" pitchFamily="34" charset="0"/>
          <a:ea typeface="宋体" charset="-122"/>
        </a:defRPr>
      </a:lvl6pPr>
      <a:lvl7pPr marL="1218895" algn="ctr" rtl="0" fontAlgn="base">
        <a:spcBef>
          <a:spcPct val="0"/>
        </a:spcBef>
        <a:spcAft>
          <a:spcPct val="0"/>
        </a:spcAft>
        <a:defRPr sz="5865">
          <a:solidFill>
            <a:schemeClr val="tx1"/>
          </a:solidFill>
          <a:latin typeface="Calibri" pitchFamily="34" charset="0"/>
          <a:ea typeface="宋体" charset="-122"/>
        </a:defRPr>
      </a:lvl7pPr>
      <a:lvl8pPr marL="1828343" algn="ctr" rtl="0" fontAlgn="base">
        <a:spcBef>
          <a:spcPct val="0"/>
        </a:spcBef>
        <a:spcAft>
          <a:spcPct val="0"/>
        </a:spcAft>
        <a:defRPr sz="5865">
          <a:solidFill>
            <a:schemeClr val="tx1"/>
          </a:solidFill>
          <a:latin typeface="Calibri" pitchFamily="34" charset="0"/>
          <a:ea typeface="宋体" charset="-122"/>
        </a:defRPr>
      </a:lvl8pPr>
      <a:lvl9pPr marL="2437790" algn="ctr" rtl="0" fontAlgn="base">
        <a:spcBef>
          <a:spcPct val="0"/>
        </a:spcBef>
        <a:spcAft>
          <a:spcPct val="0"/>
        </a:spcAft>
        <a:defRPr sz="5865">
          <a:solidFill>
            <a:schemeClr val="tx1"/>
          </a:solidFill>
          <a:latin typeface="Calibri" pitchFamily="34" charset="0"/>
          <a:ea typeface="宋体" charset="-122"/>
        </a:defRPr>
      </a:lvl9pPr>
    </p:titleStyle>
    <p:bodyStyle>
      <a:lvl1pPr marL="457086" indent="-457086" algn="l" rtl="0" fontAlgn="base">
        <a:spcBef>
          <a:spcPct val="20000"/>
        </a:spcBef>
        <a:spcAft>
          <a:spcPct val="0"/>
        </a:spcAft>
        <a:buFont typeface="Arial"/>
        <a:buChar char="•"/>
        <a:defRPr sz="4266" kern="1200">
          <a:solidFill>
            <a:schemeClr val="tx1"/>
          </a:solidFill>
          <a:latin typeface="+mn-lt"/>
          <a:ea typeface="微软雅黑" pitchFamily="34" charset="-122"/>
          <a:cs typeface="+mn-cs"/>
        </a:defRPr>
      </a:lvl1pPr>
      <a:lvl2pPr marL="990352" indent="-380905" algn="l" rtl="0" fontAlgn="base">
        <a:spcBef>
          <a:spcPct val="20000"/>
        </a:spcBef>
        <a:spcAft>
          <a:spcPct val="0"/>
        </a:spcAft>
        <a:buFont typeface="Arial"/>
        <a:buChar char="–"/>
        <a:defRPr sz="3732" kern="1200">
          <a:solidFill>
            <a:schemeClr val="tx1"/>
          </a:solidFill>
          <a:latin typeface="+mn-lt"/>
          <a:ea typeface="微软雅黑" pitchFamily="34" charset="-122"/>
          <a:cs typeface="+mn-cs"/>
        </a:defRPr>
      </a:lvl2pPr>
      <a:lvl3pPr marL="1523619" indent="-304724" algn="l" rtl="0" fontAlgn="base">
        <a:spcBef>
          <a:spcPct val="20000"/>
        </a:spcBef>
        <a:spcAft>
          <a:spcPct val="0"/>
        </a:spcAft>
        <a:buFont typeface="Arial"/>
        <a:buChar char="•"/>
        <a:defRPr sz="3199" kern="1200">
          <a:solidFill>
            <a:schemeClr val="tx1"/>
          </a:solidFill>
          <a:latin typeface="+mn-lt"/>
          <a:ea typeface="微软雅黑" pitchFamily="34" charset="-122"/>
          <a:cs typeface="+mn-cs"/>
        </a:defRPr>
      </a:lvl3pPr>
      <a:lvl4pPr marL="2133067" indent="-304724" algn="l" rtl="0" fontAlgn="base">
        <a:spcBef>
          <a:spcPct val="20000"/>
        </a:spcBef>
        <a:spcAft>
          <a:spcPct val="0"/>
        </a:spcAft>
        <a:buFont typeface="Arial"/>
        <a:buChar char="–"/>
        <a:defRPr sz="2666" kern="1200">
          <a:solidFill>
            <a:schemeClr val="tx1"/>
          </a:solidFill>
          <a:latin typeface="+mn-lt"/>
          <a:ea typeface="微软雅黑" pitchFamily="34" charset="-122"/>
          <a:cs typeface="+mn-cs"/>
        </a:defRPr>
      </a:lvl4pPr>
      <a:lvl5pPr marL="2742514" indent="-304724" algn="l" rtl="0" fontAlgn="base">
        <a:spcBef>
          <a:spcPct val="20000"/>
        </a:spcBef>
        <a:spcAft>
          <a:spcPct val="0"/>
        </a:spcAft>
        <a:buFont typeface="Arial"/>
        <a:buChar char="»"/>
        <a:defRPr sz="2666" kern="1200">
          <a:solidFill>
            <a:schemeClr val="tx1"/>
          </a:solidFill>
          <a:latin typeface="+mn-lt"/>
          <a:ea typeface="微软雅黑" pitchFamily="34" charset="-122"/>
          <a:cs typeface="+mn-cs"/>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2020/7/15</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a typeface="宋体" panose="02010600030101010101" pitchFamily="2" charset="-122"/>
            </a:endParaRPr>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ea typeface="宋体" panose="02010600030101010101" pitchFamily="2" charset="-122"/>
              </a:rPr>
              <a:pPr fontAlgn="auto">
                <a:spcBef>
                  <a:spcPct val="0"/>
                </a:spcBef>
                <a:spcAft>
                  <a:spcPct val="0"/>
                </a:spcAft>
              </a:pPr>
              <a:t>‹#›</a:t>
            </a:fld>
            <a:endParaRPr lang="zh-CN" altLang="en-US">
              <a:solidFill>
                <a:prstClr val="black">
                  <a:tint val="75000"/>
                </a:prstClr>
              </a:solidFill>
              <a:latin typeface="Calibri"/>
              <a:ea typeface="宋体" panose="02010600030101010101" pitchFamily="2" charset="-122"/>
            </a:endParaRPr>
          </a:p>
        </p:txBody>
      </p:sp>
    </p:spTree>
    <p:extLst>
      <p:ext uri="{BB962C8B-B14F-4D97-AF65-F5344CB8AC3E}">
        <p14:creationId val="358204888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9.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 Id="rId5" Target="../media/image22.jpeg" Type="http://schemas.openxmlformats.org/officeDocument/2006/relationships/image"/><Relationship Id="rId6"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19.xml" Type="http://schemas.openxmlformats.org/officeDocument/2006/relationships/tags"/><Relationship Id="rId11" Target="../tags/tag20.xml" Type="http://schemas.openxmlformats.org/officeDocument/2006/relationships/tags"/><Relationship Id="rId12" Target="../tags/tag21.xml" Type="http://schemas.openxmlformats.org/officeDocument/2006/relationships/tags"/><Relationship Id="rId13" Target="../tags/tag22.xml" Type="http://schemas.openxmlformats.org/officeDocument/2006/relationships/tags"/><Relationship Id="rId14" Target="../tags/tag23.xml" Type="http://schemas.openxmlformats.org/officeDocument/2006/relationships/tags"/><Relationship Id="rId15" Target="../tags/tag24.xml" Type="http://schemas.openxmlformats.org/officeDocument/2006/relationships/tags"/><Relationship Id="rId2" Target="../notesSlides/notesSlide16.xml" Type="http://schemas.openxmlformats.org/officeDocument/2006/relationships/notesSlide"/><Relationship Id="rId3" Target="../media/image24.jpeg" Type="http://schemas.openxmlformats.org/officeDocument/2006/relationships/image"/><Relationship Id="rId4" Target="../tags/tag13.xml" Type="http://schemas.openxmlformats.org/officeDocument/2006/relationships/tags"/><Relationship Id="rId5" Target="../tags/tag14.xml" Type="http://schemas.openxmlformats.org/officeDocument/2006/relationships/tags"/><Relationship Id="rId6" Target="../tags/tag15.xml" Type="http://schemas.openxmlformats.org/officeDocument/2006/relationships/tags"/><Relationship Id="rId7" Target="../tags/tag16.xml" Type="http://schemas.openxmlformats.org/officeDocument/2006/relationships/tags"/><Relationship Id="rId8" Target="../tags/tag17.xml" Type="http://schemas.openxmlformats.org/officeDocument/2006/relationships/tags"/><Relationship Id="rId9" Target="../tags/tag18.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charts/chart1.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31.xml" Type="http://schemas.openxmlformats.org/officeDocument/2006/relationships/tags"/><Relationship Id="rId11" Target="../tags/tag32.xml" Type="http://schemas.openxmlformats.org/officeDocument/2006/relationships/tags"/><Relationship Id="rId12" Target="../tags/tag33.xml" Type="http://schemas.openxmlformats.org/officeDocument/2006/relationships/tags"/><Relationship Id="rId13" Target="../tags/tag34.xml" Type="http://schemas.openxmlformats.org/officeDocument/2006/relationships/tags"/><Relationship Id="rId14" Target="../tags/tag35.xml" Type="http://schemas.openxmlformats.org/officeDocument/2006/relationships/tags"/><Relationship Id="rId15" Target="../tags/tag36.xml" Type="http://schemas.openxmlformats.org/officeDocument/2006/relationships/tags"/><Relationship Id="rId2" Target="../notesSlides/notesSlide22.xml" Type="http://schemas.openxmlformats.org/officeDocument/2006/relationships/notesSlide"/><Relationship Id="rId3" Target="../media/image25.jpeg" Type="http://schemas.openxmlformats.org/officeDocument/2006/relationships/image"/><Relationship Id="rId4" Target="../tags/tag25.xml" Type="http://schemas.openxmlformats.org/officeDocument/2006/relationships/tags"/><Relationship Id="rId5" Target="../tags/tag26.xml" Type="http://schemas.openxmlformats.org/officeDocument/2006/relationships/tags"/><Relationship Id="rId6" Target="../tags/tag27.xml" Type="http://schemas.openxmlformats.org/officeDocument/2006/relationships/tags"/><Relationship Id="rId7" Target="../tags/tag28.xml" Type="http://schemas.openxmlformats.org/officeDocument/2006/relationships/tags"/><Relationship Id="rId8" Target="../tags/tag29.xml" Type="http://schemas.openxmlformats.org/officeDocument/2006/relationships/tags"/><Relationship Id="rId9" Target="../tags/tag30.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 Id="rId5" Target="../media/image28.jpeg" Type="http://schemas.openxmlformats.org/officeDocument/2006/relationships/image"/><Relationship Id="rId6" Target="../media/image29.jpeg" Type="http://schemas.openxmlformats.org/officeDocument/2006/relationships/image"/><Relationship Id="rId7" Target="../media/image30.jpeg" Type="http://schemas.openxmlformats.org/officeDocument/2006/relationships/image"/><Relationship Id="rId8" Target="../media/image31.jpeg" Type="http://schemas.openxmlformats.org/officeDocument/2006/relationships/image"/><Relationship Id="rId9" Target="../media/image32.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33.jpeg" Type="http://schemas.openxmlformats.org/officeDocument/2006/relationships/image"/><Relationship Id="rId4" Target="../media/image34.jpeg" Type="http://schemas.openxmlformats.org/officeDocument/2006/relationships/image"/><Relationship Id="rId5" Target="../media/image35.jpeg" Type="http://schemas.openxmlformats.org/officeDocument/2006/relationships/image"/><Relationship Id="rId6" Target="../media/image36.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44.png" Type="http://schemas.openxmlformats.org/officeDocument/2006/relationships/image"/><Relationship Id="rId11" Target="../media/image45.png" Type="http://schemas.openxmlformats.org/officeDocument/2006/relationships/image"/><Relationship Id="rId2" Target="../notesSlides/notesSlide27.xml" Type="http://schemas.openxmlformats.org/officeDocument/2006/relationships/notesSlide"/><Relationship Id="rId3" Target="../media/image37.png" Type="http://schemas.openxmlformats.org/officeDocument/2006/relationships/image"/><Relationship Id="rId4" Target="../media/image38.png" Type="http://schemas.openxmlformats.org/officeDocument/2006/relationships/image"/><Relationship Id="rId5" Target="../media/image39.jpeg" Type="http://schemas.openxmlformats.org/officeDocument/2006/relationships/image"/><Relationship Id="rId6" Target="../media/image40.jpeg" Type="http://schemas.openxmlformats.org/officeDocument/2006/relationships/image"/><Relationship Id="rId7" Target="../media/image41.png" Type="http://schemas.openxmlformats.org/officeDocument/2006/relationships/image"/><Relationship Id="rId8" Target="../media/image42.png" Type="http://schemas.openxmlformats.org/officeDocument/2006/relationships/image"/><Relationship Id="rId9" Target="../media/image43.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3.xml" Type="http://schemas.openxmlformats.org/officeDocument/2006/relationships/tags"/><Relationship Id="rId11" Target="../media/image47.jpeg" Type="http://schemas.openxmlformats.org/officeDocument/2006/relationships/image"/><Relationship Id="rId12" Target="../media/image48.png" Type="http://schemas.openxmlformats.org/officeDocument/2006/relationships/image"/><Relationship Id="rId13" Target="../tags/tag44.xml" Type="http://schemas.openxmlformats.org/officeDocument/2006/relationships/tags"/><Relationship Id="rId14" Target="../media/image49.jpeg" Type="http://schemas.openxmlformats.org/officeDocument/2006/relationships/image"/><Relationship Id="rId15" Target="../media/image50.png" Type="http://schemas.openxmlformats.org/officeDocument/2006/relationships/image"/><Relationship Id="rId16" Target="../tags/tag45.xml" Type="http://schemas.openxmlformats.org/officeDocument/2006/relationships/tags"/><Relationship Id="rId17" Target="../media/image51.jpeg" Type="http://schemas.openxmlformats.org/officeDocument/2006/relationships/image"/><Relationship Id="rId18" Target="../tags/tag46.xml" Type="http://schemas.openxmlformats.org/officeDocument/2006/relationships/tags"/><Relationship Id="rId19" Target="../tags/tag47.xml" Type="http://schemas.openxmlformats.org/officeDocument/2006/relationships/tags"/><Relationship Id="rId2" Target="../notesSlides/notesSlide28.xml" Type="http://schemas.openxmlformats.org/officeDocument/2006/relationships/notesSlide"/><Relationship Id="rId20" Target="../tags/tag48.xml" Type="http://schemas.openxmlformats.org/officeDocument/2006/relationships/tags"/><Relationship Id="rId3" Target="../tags/tag37.xml" Type="http://schemas.openxmlformats.org/officeDocument/2006/relationships/tags"/><Relationship Id="rId4" Target="../tags/tag38.xml" Type="http://schemas.openxmlformats.org/officeDocument/2006/relationships/tags"/><Relationship Id="rId5" Target="../tags/tag39.xml" Type="http://schemas.openxmlformats.org/officeDocument/2006/relationships/tags"/><Relationship Id="rId6" Target="../tags/tag40.xml" Type="http://schemas.openxmlformats.org/officeDocument/2006/relationships/tags"/><Relationship Id="rId7" Target="../tags/tag41.xml" Type="http://schemas.openxmlformats.org/officeDocument/2006/relationships/tags"/><Relationship Id="rId8" Target="../tags/tag42.xml" Type="http://schemas.openxmlformats.org/officeDocument/2006/relationships/tags"/><Relationship Id="rId9" Target="../media/image4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52.png" Type="http://schemas.openxmlformats.org/officeDocument/2006/relationships/image"/><Relationship Id="rId4" Target="../charts/chart2.xml" Type="http://schemas.openxmlformats.org/officeDocument/2006/relationships/chart"/><Relationship Id="rId5" Target="../media/image53.jpeg" Type="http://schemas.openxmlformats.org/officeDocument/2006/relationships/image"/><Relationship Id="rId6" Target="../media/image54.png" Type="http://schemas.openxmlformats.org/officeDocument/2006/relationships/image"/><Relationship Id="rId7" Target="../media/image55.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55.xml" Type="http://schemas.openxmlformats.org/officeDocument/2006/relationships/tags"/><Relationship Id="rId11" Target="../tags/tag56.xml" Type="http://schemas.openxmlformats.org/officeDocument/2006/relationships/tags"/><Relationship Id="rId12" Target="../tags/tag57.xml" Type="http://schemas.openxmlformats.org/officeDocument/2006/relationships/tags"/><Relationship Id="rId13" Target="../tags/tag58.xml" Type="http://schemas.openxmlformats.org/officeDocument/2006/relationships/tags"/><Relationship Id="rId14" Target="../tags/tag59.xml" Type="http://schemas.openxmlformats.org/officeDocument/2006/relationships/tags"/><Relationship Id="rId15" Target="../tags/tag60.xml" Type="http://schemas.openxmlformats.org/officeDocument/2006/relationships/tags"/><Relationship Id="rId2" Target="../notesSlides/notesSlide30.xml" Type="http://schemas.openxmlformats.org/officeDocument/2006/relationships/notesSlide"/><Relationship Id="rId3" Target="../media/image56.jpeg" Type="http://schemas.openxmlformats.org/officeDocument/2006/relationships/image"/><Relationship Id="rId4" Target="../tags/tag49.xml" Type="http://schemas.openxmlformats.org/officeDocument/2006/relationships/tags"/><Relationship Id="rId5" Target="../tags/tag50.xml" Type="http://schemas.openxmlformats.org/officeDocument/2006/relationships/tags"/><Relationship Id="rId6" Target="../tags/tag51.xml" Type="http://schemas.openxmlformats.org/officeDocument/2006/relationships/tags"/><Relationship Id="rId7" Target="../tags/tag52.xml" Type="http://schemas.openxmlformats.org/officeDocument/2006/relationships/tags"/><Relationship Id="rId8" Target="../tags/tag53.xml" Type="http://schemas.openxmlformats.org/officeDocument/2006/relationships/tags"/><Relationship Id="rId9" Target="../tags/tag54.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 Id="rId3" Target="../tags/tag61.xml" Type="http://schemas.openxmlformats.org/officeDocument/2006/relationships/tags"/><Relationship Id="rId4" Target="../tags/tag62.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57.jpe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58.png" Type="http://schemas.openxmlformats.org/officeDocument/2006/relationships/image"/><Relationship Id="rId4" Target="../media/image59.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media/image60.jpeg" Type="http://schemas.openxmlformats.org/officeDocument/2006/relationships/image"/><Relationship Id="rId4" Target="../media/image61.jpe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69.xml" Type="http://schemas.openxmlformats.org/officeDocument/2006/relationships/tags"/><Relationship Id="rId11" Target="../tags/tag70.xml" Type="http://schemas.openxmlformats.org/officeDocument/2006/relationships/tags"/><Relationship Id="rId12" Target="../tags/tag71.xml" Type="http://schemas.openxmlformats.org/officeDocument/2006/relationships/tags"/><Relationship Id="rId13" Target="../tags/tag72.xml" Type="http://schemas.openxmlformats.org/officeDocument/2006/relationships/tags"/><Relationship Id="rId14" Target="../tags/tag73.xml" Type="http://schemas.openxmlformats.org/officeDocument/2006/relationships/tags"/><Relationship Id="rId15" Target="../tags/tag74.xml" Type="http://schemas.openxmlformats.org/officeDocument/2006/relationships/tags"/><Relationship Id="rId2" Target="../notesSlides/notesSlide37.xml" Type="http://schemas.openxmlformats.org/officeDocument/2006/relationships/notesSlide"/><Relationship Id="rId3" Target="../media/image62.jpeg" Type="http://schemas.openxmlformats.org/officeDocument/2006/relationships/image"/><Relationship Id="rId4" Target="../tags/tag63.xml" Type="http://schemas.openxmlformats.org/officeDocument/2006/relationships/tags"/><Relationship Id="rId5" Target="../tags/tag64.xml" Type="http://schemas.openxmlformats.org/officeDocument/2006/relationships/tags"/><Relationship Id="rId6" Target="../tags/tag65.xml" Type="http://schemas.openxmlformats.org/officeDocument/2006/relationships/tags"/><Relationship Id="rId7" Target="../tags/tag66.xml" Type="http://schemas.openxmlformats.org/officeDocument/2006/relationships/tags"/><Relationship Id="rId8" Target="../tags/tag67.xml" Type="http://schemas.openxmlformats.org/officeDocument/2006/relationships/tags"/><Relationship Id="rId9" Target="../tags/tag68.xml" Type="http://schemas.openxmlformats.org/officeDocument/2006/relationships/tags"/></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2" Target="../notesSlides/notesSlide4.xml" Type="http://schemas.openxmlformats.org/officeDocument/2006/relationships/notesSlide"/><Relationship Id="rId3" Target="../media/image6.jpe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 Id="rId3" Target="../tags/tag75.xml" Type="http://schemas.openxmlformats.org/officeDocument/2006/relationships/tags"/><Relationship Id="rId4" Target="../tags/tag76.xml" Type="http://schemas.openxmlformats.org/officeDocument/2006/relationships/tags"/></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5.xml" Type="http://schemas.openxmlformats.org/officeDocument/2006/relationships/notesSlide"/><Relationship Id="rId3" Target="../media/image63.jpe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6.xml" Type="http://schemas.openxmlformats.org/officeDocument/2006/relationships/notesSlide"/><Relationship Id="rId3" Target="../media/image64.png" Type="http://schemas.openxmlformats.org/officeDocument/2006/relationships/image"/><Relationship Id="rId4" Target="../media/image65.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7.xml" Type="http://schemas.openxmlformats.org/officeDocument/2006/relationships/notesSlide"/><Relationship Id="rId3" Target="../media/image66.jpeg" Type="http://schemas.openxmlformats.org/officeDocument/2006/relationships/image"/><Relationship Id="rId4" Target="../tags/tag77.xml" Type="http://schemas.openxmlformats.org/officeDocument/2006/relationships/tags"/><Relationship Id="rId5" Target="../tags/tag78.xml" Type="http://schemas.openxmlformats.org/officeDocument/2006/relationships/tags"/><Relationship Id="rId6" Target="../tags/tag79.xml" Type="http://schemas.openxmlformats.org/officeDocument/2006/relationships/tags"/><Relationship Id="rId7" Target="../tags/tag80.xml" Type="http://schemas.openxmlformats.org/officeDocument/2006/relationships/tags"/><Relationship Id="rId8" Target="../tags/tag81.xml" Type="http://schemas.openxmlformats.org/officeDocument/2006/relationships/tags"/><Relationship Id="rId9" Target="../tags/tag82.xml" Type="http://schemas.openxmlformats.org/officeDocument/2006/relationships/tags"/></Relationships>
</file>

<file path=ppt/slides/_rels/slide4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8.xml" Type="http://schemas.openxmlformats.org/officeDocument/2006/relationships/notesSlide"/><Relationship Id="rId3" Target="../tags/tag83.xml" Type="http://schemas.openxmlformats.org/officeDocument/2006/relationships/tags"/><Relationship Id="rId4" Target="../tags/tag84.xml" Type="http://schemas.openxmlformats.org/officeDocument/2006/relationships/tags"/><Relationship Id="rId5" Target="../tags/tag85.xml" Type="http://schemas.openxmlformats.org/officeDocument/2006/relationships/tags"/></Relationships>
</file>

<file path=ppt/slides/_rels/slide4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9.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0.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1.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0.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D:\PPT~金融理财PPT-新\银行类\23+多\111.png" id="87" name="Picture 2"/>
          <p:cNvPicPr>
            <a:picLocks noChangeArrowheads="1" noChangeAspect="1"/>
          </p:cNvPicPr>
          <p:nvPr/>
        </p:nvPicPr>
        <p:blipFill>
          <a:blip r:embed="rId3">
            <a:extLst>
              <a:ext uri="{28A0092B-C50C-407E-A947-70E740481C1C}">
                <a14:useLocalDpi val="0"/>
              </a:ext>
            </a:extLst>
          </a:blip>
          <a:stretch>
            <a:fillRect/>
          </a:stretch>
        </p:blipFill>
        <p:spPr bwMode="auto">
          <a:xfrm>
            <a:off x="8524062" y="317724"/>
            <a:ext cx="3240000" cy="482249"/>
          </a:xfrm>
          <a:prstGeom prst="rect">
            <a:avLst/>
          </a:prstGeom>
          <a:noFill/>
          <a:extLst>
            <a:ext uri="{909E8E84-426E-40DD-AFC4-6F175D3DCCD1}">
              <a14:hiddenFill>
                <a:solidFill>
                  <a:srgbClr val="FFFFFF"/>
                </a:solidFill>
              </a14:hiddenFill>
            </a:ext>
          </a:extLst>
        </p:spPr>
      </p:pic>
      <p:sp>
        <p:nvSpPr>
          <p:cNvPr id="50" name="Text Box 2"/>
          <p:cNvSpPr txBox="1">
            <a:spLocks noChangeArrowheads="1"/>
          </p:cNvSpPr>
          <p:nvPr/>
        </p:nvSpPr>
        <p:spPr bwMode="auto">
          <a:xfrm>
            <a:off x="5610606" y="3143963"/>
            <a:ext cx="5973203" cy="466156"/>
          </a:xfrm>
          <a:prstGeom prst="rect">
            <a:avLst/>
          </a:prstGeom>
          <a:noFill/>
          <a:ln w="9525">
            <a:noFill/>
            <a:miter lim="800000"/>
          </a:ln>
        </p:spPr>
        <p:txBody>
          <a:bodyPr bIns="60942" lIns="121885" rIns="121885" tIns="60942" wrap="square">
            <a:spAutoFit/>
          </a:bodyPr>
          <a:lstStyle/>
          <a:p>
            <a:r>
              <a:rPr altLang="zh-CN" lang="en-US" sz="2259">
                <a:solidFill>
                  <a:srgbClr val="7F7F7F"/>
                </a:solidFill>
                <a:latin charset="-122" panose="020b0503020204020204" pitchFamily="34" typeface="微软雅黑"/>
                <a:ea charset="-122" pitchFamily="34" typeface="微软雅黑"/>
              </a:rPr>
              <a:t>| 工作总结 | 年终总结 | 新年计划 | 述职报告 | </a:t>
            </a:r>
          </a:p>
        </p:txBody>
      </p:sp>
      <p:sp>
        <p:nvSpPr>
          <p:cNvPr id="51" name="矩形 50"/>
          <p:cNvSpPr/>
          <p:nvPr/>
        </p:nvSpPr>
        <p:spPr>
          <a:xfrm>
            <a:off x="5613753" y="2273281"/>
            <a:ext cx="6008573" cy="777240"/>
          </a:xfrm>
          <a:prstGeom prst="rect">
            <a:avLst/>
          </a:prstGeom>
        </p:spPr>
        <p:txBody>
          <a:bodyPr anchor="ctr" wrap="square">
            <a:spAutoFit/>
          </a:bodyPr>
          <a:lstStyle/>
          <a:p>
            <a:r>
              <a:rPr altLang="en-US" b="1" lang="zh-CN" sz="4500">
                <a:latin charset="-122" panose="020b0503020204020204" pitchFamily="34" typeface="微软雅黑"/>
                <a:ea charset="-122" pitchFamily="34" typeface="微软雅黑"/>
              </a:rPr>
              <a:t>中国邮政储蓄银行PPT</a:t>
            </a:r>
          </a:p>
        </p:txBody>
      </p:sp>
      <p:grpSp>
        <p:nvGrpSpPr>
          <p:cNvPr id="52" name="Group 10"/>
          <p:cNvGrpSpPr/>
          <p:nvPr/>
        </p:nvGrpSpPr>
        <p:grpSpPr>
          <a:xfrm>
            <a:off x="9068788" y="6006773"/>
            <a:ext cx="379900" cy="380110"/>
            <a:chExt cx="965499" cy="965499"/>
          </a:xfrm>
        </p:grpSpPr>
        <p:sp>
          <p:nvSpPr>
            <p:cNvPr id="53" name="AutoShape 11"/>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54" name="AutoShape 12"/>
            <p:cNvSpPr/>
            <p:nvPr/>
          </p:nvSpPr>
          <p:spPr bwMode="auto">
            <a:xfrm>
              <a:off x="285759" y="283328"/>
              <a:ext cx="393981" cy="393980"/>
            </a:xfrm>
            <a:custGeom>
              <a:gdLst>
                <a:gd fmla="*/ 196991 w 21376" name="T0"/>
                <a:gd fmla="*/ 196990 h 21600" name="T1"/>
                <a:gd fmla="*/ 196991 w 21376" name="T2"/>
                <a:gd fmla="*/ 196990 h 21600" name="T3"/>
                <a:gd fmla="*/ 196991 w 21376" name="T4"/>
                <a:gd fmla="*/ 196990 h 21600" name="T5"/>
                <a:gd fmla="*/ 196991 w 21376"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376">
                  <a:moveTo>
                    <a:pt x="21036" y="18604"/>
                  </a:moveTo>
                  <a:cubicBezTo>
                    <a:pt x="21454" y="19261"/>
                    <a:pt x="21486" y="19922"/>
                    <a:pt x="21134" y="20586"/>
                  </a:cubicBezTo>
                  <a:cubicBezTo>
                    <a:pt x="20969" y="20915"/>
                    <a:pt x="20731" y="21168"/>
                    <a:pt x="20427" y="21338"/>
                  </a:cubicBezTo>
                  <a:cubicBezTo>
                    <a:pt x="20122" y="21514"/>
                    <a:pt x="19797" y="21600"/>
                    <a:pt x="19455" y="21600"/>
                  </a:cubicBezTo>
                  <a:lnTo>
                    <a:pt x="1928" y="21600"/>
                  </a:lnTo>
                  <a:cubicBezTo>
                    <a:pt x="1585" y="21600"/>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rgbClr val="7F7F7F"/>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55" name="Group 13"/>
          <p:cNvGrpSpPr/>
          <p:nvPr/>
        </p:nvGrpSpPr>
        <p:grpSpPr>
          <a:xfrm>
            <a:off x="9606112" y="6006773"/>
            <a:ext cx="380525" cy="380110"/>
            <a:chExt cx="965499" cy="965499"/>
          </a:xfrm>
        </p:grpSpPr>
        <p:sp>
          <p:nvSpPr>
            <p:cNvPr id="56" name="AutoShape 14"/>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57" name="AutoShape 15"/>
            <p:cNvSpPr/>
            <p:nvPr/>
          </p:nvSpPr>
          <p:spPr bwMode="auto">
            <a:xfrm>
              <a:off x="285759" y="283328"/>
              <a:ext cx="393981" cy="393980"/>
            </a:xfrm>
            <a:custGeom>
              <a:gdLst>
                <a:gd fmla="*/ 196991 w 21600" name="T0"/>
                <a:gd fmla="*/ 196990 h 21600" name="T1"/>
                <a:gd fmla="*/ 196991 w 21600" name="T2"/>
                <a:gd fmla="*/ 196990 h 21600" name="T3"/>
                <a:gd fmla="*/ 196991 w 21600" name="T4"/>
                <a:gd fmla="*/ 196990 h 21600" name="T5"/>
                <a:gd fmla="*/ 196991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7F7F7F"/>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58" name="Group 16"/>
          <p:cNvGrpSpPr/>
          <p:nvPr/>
        </p:nvGrpSpPr>
        <p:grpSpPr>
          <a:xfrm>
            <a:off x="10144062" y="6006773"/>
            <a:ext cx="379900" cy="380110"/>
            <a:chExt cx="965499" cy="965499"/>
          </a:xfrm>
        </p:grpSpPr>
        <p:sp>
          <p:nvSpPr>
            <p:cNvPr id="59" name="AutoShape 17"/>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60" name="AutoShape 18"/>
            <p:cNvSpPr/>
            <p:nvPr/>
          </p:nvSpPr>
          <p:spPr bwMode="auto">
            <a:xfrm>
              <a:off x="293617" y="264823"/>
              <a:ext cx="393980" cy="393980"/>
            </a:xfrm>
            <a:custGeom>
              <a:gdLst>
                <a:gd fmla="*/ 196990 w 21600" name="T0"/>
                <a:gd fmla="*/ 196990 h 21600" name="T1"/>
                <a:gd fmla="*/ 196990 w 21600" name="T2"/>
                <a:gd fmla="*/ 196990 h 21600" name="T3"/>
                <a:gd fmla="*/ 196990 w 21600" name="T4"/>
                <a:gd fmla="*/ 196990 h 21600" name="T5"/>
                <a:gd fmla="*/ 196990 w 21600" name="T6"/>
                <a:gd fmla="*/ 196990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1600" y="6949"/>
                  </a:moveTo>
                  <a:cubicBezTo>
                    <a:pt x="21600"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lnTo>
                    <a:pt x="21600"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7F7F7F"/>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61" name="Group 19"/>
          <p:cNvGrpSpPr/>
          <p:nvPr/>
        </p:nvGrpSpPr>
        <p:grpSpPr>
          <a:xfrm>
            <a:off x="10681387" y="6006773"/>
            <a:ext cx="379900" cy="380110"/>
            <a:chExt cx="965499" cy="965499"/>
          </a:xfrm>
        </p:grpSpPr>
        <p:sp>
          <p:nvSpPr>
            <p:cNvPr id="62" name="AutoShape 20"/>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63" name="AutoShape 21"/>
            <p:cNvSpPr/>
            <p:nvPr/>
          </p:nvSpPr>
          <p:spPr bwMode="auto">
            <a:xfrm>
              <a:off x="292545" y="314566"/>
              <a:ext cx="380408" cy="307104"/>
            </a:xfrm>
            <a:custGeom>
              <a:gdLst>
                <a:gd fmla="*/ 190204 w 21600" name="T0"/>
                <a:gd fmla="*/ 153552 h 21600" name="T1"/>
                <a:gd fmla="*/ 190204 w 21600" name="T2"/>
                <a:gd fmla="*/ 153552 h 21600" name="T3"/>
                <a:gd fmla="*/ 190204 w 21600" name="T4"/>
                <a:gd fmla="*/ 153552 h 21600" name="T5"/>
                <a:gd fmla="*/ 190204 w 21600" name="T6"/>
                <a:gd fmla="*/ 153552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600"/>
                    <a:pt x="20263" y="21600"/>
                  </a:cubicBezTo>
                  <a:lnTo>
                    <a:pt x="1348" y="21600"/>
                  </a:lnTo>
                  <a:cubicBezTo>
                    <a:pt x="981" y="21600"/>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7F7F7F"/>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grpSp>
        <p:nvGrpSpPr>
          <p:cNvPr id="64" name="Group 22"/>
          <p:cNvGrpSpPr/>
          <p:nvPr/>
        </p:nvGrpSpPr>
        <p:grpSpPr>
          <a:xfrm>
            <a:off x="11218712" y="6006773"/>
            <a:ext cx="379900" cy="380110"/>
            <a:chExt cx="965499" cy="965499"/>
          </a:xfrm>
        </p:grpSpPr>
        <p:sp>
          <p:nvSpPr>
            <p:cNvPr id="65" name="AutoShape 23"/>
            <p:cNvSpPr/>
            <p:nvPr/>
          </p:nvSpPr>
          <p:spPr bwMode="auto">
            <a:xfrm>
              <a:off x="0" y="0"/>
              <a:ext cx="965499" cy="965499"/>
            </a:xfrm>
            <a:custGeom>
              <a:gdLst>
                <a:gd fmla="*/ 482725 w 19679" name="T0"/>
                <a:gd fmla="*/ 529874 h 19679" name="T1"/>
                <a:gd fmla="*/ 482725 w 19679" name="T2"/>
                <a:gd fmla="*/ 529874 h 19679" name="T3"/>
                <a:gd fmla="*/ 482725 w 19679" name="T4"/>
                <a:gd fmla="*/ 529874 h 19679" name="T5"/>
                <a:gd fmla="*/ 482725 w 19679" name="T6"/>
                <a:gd fmla="*/ 529874 h 19679"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19679" w="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gradFill>
              <a:gsLst>
                <a:gs pos="0">
                  <a:schemeClr val="bg1"/>
                </a:gs>
                <a:gs pos="51000">
                  <a:schemeClr val="bg1">
                    <a:lumMod val="95000"/>
                  </a:schemeClr>
                </a:gs>
                <a:gs pos="100000">
                  <a:schemeClr val="bg1">
                    <a:lumMod val="75000"/>
                  </a:schemeClr>
                </a:gs>
              </a:gsLst>
              <a:lin ang="18900000" scaled="0"/>
            </a:gradFill>
            <a:ln>
              <a:noFill/>
            </a:ln>
            <a:effectLst>
              <a:outerShdw algn="tl" blurRad="88900" dir="7680000" dist="38100" rotWithShape="0">
                <a:prstClr val="black">
                  <a:alpha val="31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66" name="AutoShape 24"/>
            <p:cNvSpPr/>
            <p:nvPr/>
          </p:nvSpPr>
          <p:spPr bwMode="auto">
            <a:xfrm>
              <a:off x="293617" y="331589"/>
              <a:ext cx="380408" cy="296161"/>
            </a:xfrm>
            <a:custGeom>
              <a:gdLst>
                <a:gd fmla="*/ 190204 w 21600" name="T0"/>
                <a:gd fmla="*/ 148081 h 21600" name="T1"/>
                <a:gd fmla="*/ 190204 w 21600" name="T2"/>
                <a:gd fmla="*/ 148081 h 21600" name="T3"/>
                <a:gd fmla="*/ 190204 w 21600" name="T4"/>
                <a:gd fmla="*/ 148081 h 21600" name="T5"/>
                <a:gd fmla="*/ 190204 w 21600" name="T6"/>
                <a:gd fmla="*/ 148081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600" y="7250"/>
                  </a:cubicBezTo>
                  <a:lnTo>
                    <a:pt x="21600" y="19981"/>
                  </a:lnTo>
                  <a:cubicBezTo>
                    <a:pt x="21600" y="20416"/>
                    <a:pt x="21470" y="20800"/>
                    <a:pt x="21208" y="21118"/>
                  </a:cubicBezTo>
                  <a:cubicBezTo>
                    <a:pt x="20946" y="21438"/>
                    <a:pt x="20632" y="21600"/>
                    <a:pt x="20265" y="21600"/>
                  </a:cubicBezTo>
                  <a:lnTo>
                    <a:pt x="1346" y="21600"/>
                  </a:lnTo>
                  <a:cubicBezTo>
                    <a:pt x="979" y="21600"/>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7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rgbClr val="7F7F7F"/>
            </a:solidFill>
            <a:ln>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cxnSp>
        <p:nvCxnSpPr>
          <p:cNvPr id="67" name="直接连接符 66"/>
          <p:cNvCxnSpPr/>
          <p:nvPr/>
        </p:nvCxnSpPr>
        <p:spPr>
          <a:xfrm>
            <a:off x="5714864" y="3103843"/>
            <a:ext cx="566166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Rectangle 4"/>
          <p:cNvSpPr txBox="1">
            <a:spLocks noChangeArrowheads="1"/>
          </p:cNvSpPr>
          <p:nvPr/>
        </p:nvSpPr>
        <p:spPr bwMode="auto">
          <a:xfrm>
            <a:off x="886478" y="6159276"/>
            <a:ext cx="4343838" cy="279455"/>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08" compatLnSpc="1" lIns="91416" numCol="1" rIns="91416" tIns="45708"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pPr algn="l"/>
            <a:r>
              <a:rPr altLang="en-US" b="0" lang="zh-CN" sz="1799">
                <a:solidFill>
                  <a:srgbClr val="7F7F7F"/>
                </a:solidFill>
                <a:latin charset="-122" panose="020b0503020204020204" pitchFamily="34" typeface="微软雅黑"/>
                <a:ea charset="-122" pitchFamily="34" typeface="微软雅黑"/>
              </a:rPr>
              <a:t>汇报人：优页PPT      时间：202X.09.10</a:t>
            </a:r>
          </a:p>
        </p:txBody>
      </p:sp>
      <p:sp>
        <p:nvSpPr>
          <p:cNvPr id="69" name="Freeform 15"/>
          <p:cNvSpPr>
            <a:spLocks noEditPoints="1"/>
          </p:cNvSpPr>
          <p:nvPr/>
        </p:nvSpPr>
        <p:spPr bwMode="auto">
          <a:xfrm>
            <a:off x="544650" y="6115511"/>
            <a:ext cx="267391" cy="366987"/>
          </a:xfrm>
          <a:custGeom>
            <a:gdLst>
              <a:gd fmla="*/ 51 w 51" name="T0"/>
              <a:gd fmla="*/ 18 h 70" name="T1"/>
              <a:gd fmla="*/ 51 w 51" name="T2"/>
              <a:gd fmla="*/ 33 h 70" name="T3"/>
              <a:gd fmla="*/ 44 w 51" name="T4"/>
              <a:gd fmla="*/ 52 h 70" name="T5"/>
              <a:gd fmla="*/ 29 w 51" name="T6"/>
              <a:gd fmla="*/ 59 h 70" name="T7"/>
              <a:gd fmla="*/ 29 w 51" name="T8"/>
              <a:gd fmla="*/ 64 h 70" name="T9"/>
              <a:gd fmla="*/ 42 w 51" name="T10"/>
              <a:gd fmla="*/ 64 h 70" name="T11"/>
              <a:gd fmla="*/ 42 w 51" name="T12"/>
              <a:gd fmla="*/ 70 h 70" name="T13"/>
              <a:gd fmla="*/ 10 w 51" name="T14"/>
              <a:gd fmla="*/ 70 h 70" name="T15"/>
              <a:gd fmla="*/ 10 w 51" name="T16"/>
              <a:gd fmla="*/ 64 h 70" name="T17"/>
              <a:gd fmla="*/ 22 w 51" name="T18"/>
              <a:gd fmla="*/ 64 h 70" name="T19"/>
              <a:gd fmla="*/ 22 w 51" name="T20"/>
              <a:gd fmla="*/ 59 h 70" name="T21"/>
              <a:gd fmla="*/ 7 w 51" name="T22"/>
              <a:gd fmla="*/ 52 h 70" name="T23"/>
              <a:gd fmla="*/ 0 w 51" name="T24"/>
              <a:gd fmla="*/ 33 h 70" name="T25"/>
              <a:gd fmla="*/ 0 w 51" name="T26"/>
              <a:gd fmla="*/ 18 h 70" name="T27"/>
              <a:gd fmla="*/ 6 w 51" name="T28"/>
              <a:gd fmla="*/ 18 h 70" name="T29"/>
              <a:gd fmla="*/ 6 w 51" name="T30"/>
              <a:gd fmla="*/ 33 h 70" name="T31"/>
              <a:gd fmla="*/ 12 w 51" name="T32"/>
              <a:gd fmla="*/ 47 h 70" name="T33"/>
              <a:gd fmla="*/ 26 w 51" name="T34"/>
              <a:gd fmla="*/ 53 h 70" name="T35"/>
              <a:gd fmla="*/ 39 w 51" name="T36"/>
              <a:gd fmla="*/ 47 h 70" name="T37"/>
              <a:gd fmla="*/ 45 w 51" name="T38"/>
              <a:gd fmla="*/ 33 h 70" name="T39"/>
              <a:gd fmla="*/ 45 w 51" name="T40"/>
              <a:gd fmla="*/ 18 h 70" name="T41"/>
              <a:gd fmla="*/ 51 w 51" name="T42"/>
              <a:gd fmla="*/ 18 h 70" name="T43"/>
              <a:gd fmla="*/ 27 w 51" name="T44"/>
              <a:gd fmla="*/ 0 h 70" name="T45"/>
              <a:gd fmla="*/ 27 w 51" name="T46"/>
              <a:gd fmla="*/ 8 h 70" name="T47"/>
              <a:gd fmla="*/ 24 w 51" name="T48"/>
              <a:gd fmla="*/ 8 h 70" name="T49"/>
              <a:gd fmla="*/ 24 w 51" name="T50"/>
              <a:gd fmla="*/ 0 h 70" name="T51"/>
              <a:gd fmla="*/ 20 w 51" name="T52"/>
              <a:gd fmla="*/ 1 h 70" name="T53"/>
              <a:gd fmla="*/ 20 w 51" name="T54"/>
              <a:gd fmla="*/ 8 h 70" name="T55"/>
              <a:gd fmla="*/ 16 w 51" name="T56"/>
              <a:gd fmla="*/ 8 h 70" name="T57"/>
              <a:gd fmla="*/ 16 w 51" name="T58"/>
              <a:gd fmla="*/ 3 h 70" name="T59"/>
              <a:gd fmla="*/ 11 w 51" name="T60"/>
              <a:gd fmla="*/ 15 h 70" name="T61"/>
              <a:gd fmla="*/ 11 w 51" name="T62"/>
              <a:gd fmla="*/ 16 h 70" name="T63"/>
              <a:gd fmla="*/ 15 w 51" name="T64"/>
              <a:gd fmla="*/ 16 h 70" name="T65"/>
              <a:gd fmla="*/ 15 w 51" name="T66"/>
              <a:gd fmla="*/ 19 h 70" name="T67"/>
              <a:gd fmla="*/ 11 w 51" name="T68"/>
              <a:gd fmla="*/ 19 h 70" name="T69"/>
              <a:gd fmla="*/ 11 w 51" name="T70"/>
              <a:gd fmla="*/ 23 h 70" name="T71"/>
              <a:gd fmla="*/ 15 w 51" name="T72"/>
              <a:gd fmla="*/ 23 h 70" name="T73"/>
              <a:gd fmla="*/ 15 w 51" name="T74"/>
              <a:gd fmla="*/ 26 h 70" name="T75"/>
              <a:gd fmla="*/ 11 w 51" name="T76"/>
              <a:gd fmla="*/ 26 h 70" name="T77"/>
              <a:gd fmla="*/ 11 w 51" name="T78"/>
              <a:gd fmla="*/ 30 h 70" name="T79"/>
              <a:gd fmla="*/ 15 w 51" name="T80"/>
              <a:gd fmla="*/ 30 h 70" name="T81"/>
              <a:gd fmla="*/ 15 w 51" name="T82"/>
              <a:gd fmla="*/ 34 h 70" name="T83"/>
              <a:gd fmla="*/ 11 w 51" name="T84"/>
              <a:gd fmla="*/ 34 h 70" name="T85"/>
              <a:gd fmla="*/ 26 w 51" name="T86"/>
              <a:gd fmla="*/ 48 h 70" name="T87"/>
              <a:gd fmla="*/ 26 w 51" name="T88"/>
              <a:gd fmla="*/ 48 h 70" name="T89"/>
              <a:gd fmla="*/ 40 w 51" name="T90"/>
              <a:gd fmla="*/ 34 h 70" name="T91"/>
              <a:gd fmla="*/ 36 w 51" name="T92"/>
              <a:gd fmla="*/ 34 h 70" name="T93"/>
              <a:gd fmla="*/ 36 w 51" name="T94"/>
              <a:gd fmla="*/ 30 h 70" name="T95"/>
              <a:gd fmla="*/ 40 w 51" name="T96"/>
              <a:gd fmla="*/ 30 h 70" name="T97"/>
              <a:gd fmla="*/ 40 w 51" name="T98"/>
              <a:gd fmla="*/ 26 h 70" name="T99"/>
              <a:gd fmla="*/ 36 w 51" name="T100"/>
              <a:gd fmla="*/ 26 h 70" name="T101"/>
              <a:gd fmla="*/ 36 w 51" name="T102"/>
              <a:gd fmla="*/ 23 h 70" name="T103"/>
              <a:gd fmla="*/ 40 w 51" name="T104"/>
              <a:gd fmla="*/ 23 h 70" name="T105"/>
              <a:gd fmla="*/ 40 w 51" name="T106"/>
              <a:gd fmla="*/ 19 h 70" name="T107"/>
              <a:gd fmla="*/ 36 w 51" name="T108"/>
              <a:gd fmla="*/ 19 h 70" name="T109"/>
              <a:gd fmla="*/ 36 w 51" name="T110"/>
              <a:gd fmla="*/ 16 h 70" name="T111"/>
              <a:gd fmla="*/ 40 w 51" name="T112"/>
              <a:gd fmla="*/ 16 h 70" name="T113"/>
              <a:gd fmla="*/ 40 w 51" name="T114"/>
              <a:gd fmla="*/ 15 h 70" name="T115"/>
              <a:gd fmla="*/ 35 w 51" name="T116"/>
              <a:gd fmla="*/ 3 h 70" name="T117"/>
              <a:gd fmla="*/ 35 w 51" name="T118"/>
              <a:gd fmla="*/ 8 h 70" name="T119"/>
              <a:gd fmla="*/ 31 w 51" name="T120"/>
              <a:gd fmla="*/ 8 h 70" name="T121"/>
              <a:gd fmla="*/ 31 w 51" name="T122"/>
              <a:gd fmla="*/ 1 h 70" name="T123"/>
              <a:gd fmla="*/ 27 w 51" name="T124"/>
              <a:gd fmla="*/ 0 h 7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0" w="51">
                <a:moveTo>
                  <a:pt x="51" y="18"/>
                </a:moveTo>
                <a:cubicBezTo>
                  <a:pt x="51" y="33"/>
                  <a:pt x="51" y="33"/>
                  <a:pt x="51" y="33"/>
                </a:cubicBezTo>
                <a:cubicBezTo>
                  <a:pt x="51" y="40"/>
                  <a:pt x="48" y="47"/>
                  <a:pt x="44" y="52"/>
                </a:cubicBezTo>
                <a:cubicBezTo>
                  <a:pt x="40" y="55"/>
                  <a:pt x="34" y="58"/>
                  <a:pt x="29" y="59"/>
                </a:cubicBezTo>
                <a:cubicBezTo>
                  <a:pt x="29" y="64"/>
                  <a:pt x="29" y="64"/>
                  <a:pt x="29" y="64"/>
                </a:cubicBezTo>
                <a:cubicBezTo>
                  <a:pt x="42" y="64"/>
                  <a:pt x="42" y="64"/>
                  <a:pt x="42" y="64"/>
                </a:cubicBezTo>
                <a:cubicBezTo>
                  <a:pt x="42" y="70"/>
                  <a:pt x="42" y="70"/>
                  <a:pt x="42" y="70"/>
                </a:cubicBezTo>
                <a:cubicBezTo>
                  <a:pt x="10" y="70"/>
                  <a:pt x="10" y="70"/>
                  <a:pt x="10" y="70"/>
                </a:cubicBezTo>
                <a:cubicBezTo>
                  <a:pt x="10" y="64"/>
                  <a:pt x="10" y="64"/>
                  <a:pt x="10" y="64"/>
                </a:cubicBezTo>
                <a:cubicBezTo>
                  <a:pt x="22" y="64"/>
                  <a:pt x="22" y="64"/>
                  <a:pt x="22" y="64"/>
                </a:cubicBezTo>
                <a:cubicBezTo>
                  <a:pt x="22" y="59"/>
                  <a:pt x="22" y="59"/>
                  <a:pt x="22" y="59"/>
                </a:cubicBezTo>
                <a:cubicBezTo>
                  <a:pt x="16" y="58"/>
                  <a:pt x="11" y="55"/>
                  <a:pt x="7" y="52"/>
                </a:cubicBezTo>
                <a:cubicBezTo>
                  <a:pt x="3" y="47"/>
                  <a:pt x="0" y="40"/>
                  <a:pt x="0" y="33"/>
                </a:cubicBezTo>
                <a:cubicBezTo>
                  <a:pt x="0" y="18"/>
                  <a:pt x="0" y="18"/>
                  <a:pt x="0" y="18"/>
                </a:cubicBezTo>
                <a:cubicBezTo>
                  <a:pt x="6" y="18"/>
                  <a:pt x="6" y="18"/>
                  <a:pt x="6" y="18"/>
                </a:cubicBezTo>
                <a:cubicBezTo>
                  <a:pt x="6" y="33"/>
                  <a:pt x="6" y="33"/>
                  <a:pt x="6" y="33"/>
                </a:cubicBezTo>
                <a:cubicBezTo>
                  <a:pt x="6" y="39"/>
                  <a:pt x="8" y="43"/>
                  <a:pt x="12" y="47"/>
                </a:cubicBezTo>
                <a:cubicBezTo>
                  <a:pt x="15" y="50"/>
                  <a:pt x="20" y="53"/>
                  <a:pt x="26" y="53"/>
                </a:cubicBezTo>
                <a:cubicBezTo>
                  <a:pt x="31" y="53"/>
                  <a:pt x="36" y="50"/>
                  <a:pt x="39" y="47"/>
                </a:cubicBezTo>
                <a:cubicBezTo>
                  <a:pt x="43" y="43"/>
                  <a:pt x="45" y="39"/>
                  <a:pt x="45" y="33"/>
                </a:cubicBezTo>
                <a:cubicBezTo>
                  <a:pt x="45" y="18"/>
                  <a:pt x="45" y="18"/>
                  <a:pt x="45" y="18"/>
                </a:cubicBezTo>
                <a:cubicBezTo>
                  <a:pt x="51" y="18"/>
                  <a:pt x="51" y="18"/>
                  <a:pt x="51" y="18"/>
                </a:cubicBezTo>
                <a:close/>
                <a:moveTo>
                  <a:pt x="27" y="0"/>
                </a:moveTo>
                <a:cubicBezTo>
                  <a:pt x="27" y="8"/>
                  <a:pt x="27" y="8"/>
                  <a:pt x="27" y="8"/>
                </a:cubicBezTo>
                <a:cubicBezTo>
                  <a:pt x="24" y="8"/>
                  <a:pt x="24" y="8"/>
                  <a:pt x="24" y="8"/>
                </a:cubicBezTo>
                <a:cubicBezTo>
                  <a:pt x="24" y="0"/>
                  <a:pt x="24" y="0"/>
                  <a:pt x="24" y="0"/>
                </a:cubicBezTo>
                <a:cubicBezTo>
                  <a:pt x="22" y="0"/>
                  <a:pt x="21" y="1"/>
                  <a:pt x="20" y="1"/>
                </a:cubicBezTo>
                <a:cubicBezTo>
                  <a:pt x="20" y="8"/>
                  <a:pt x="20" y="8"/>
                  <a:pt x="20" y="8"/>
                </a:cubicBezTo>
                <a:cubicBezTo>
                  <a:pt x="16" y="8"/>
                  <a:pt x="16" y="8"/>
                  <a:pt x="16" y="8"/>
                </a:cubicBezTo>
                <a:cubicBezTo>
                  <a:pt x="16" y="3"/>
                  <a:pt x="16" y="3"/>
                  <a:pt x="16" y="3"/>
                </a:cubicBezTo>
                <a:cubicBezTo>
                  <a:pt x="13" y="6"/>
                  <a:pt x="11" y="10"/>
                  <a:pt x="11" y="15"/>
                </a:cubicBezTo>
                <a:cubicBezTo>
                  <a:pt x="11" y="16"/>
                  <a:pt x="11" y="16"/>
                  <a:pt x="11" y="16"/>
                </a:cubicBezTo>
                <a:cubicBezTo>
                  <a:pt x="15" y="16"/>
                  <a:pt x="15" y="16"/>
                  <a:pt x="15" y="16"/>
                </a:cubicBezTo>
                <a:cubicBezTo>
                  <a:pt x="15" y="19"/>
                  <a:pt x="15" y="19"/>
                  <a:pt x="15" y="19"/>
                </a:cubicBezTo>
                <a:cubicBezTo>
                  <a:pt x="11" y="19"/>
                  <a:pt x="11" y="19"/>
                  <a:pt x="11" y="19"/>
                </a:cubicBezTo>
                <a:cubicBezTo>
                  <a:pt x="11" y="23"/>
                  <a:pt x="11" y="23"/>
                  <a:pt x="11" y="23"/>
                </a:cubicBezTo>
                <a:cubicBezTo>
                  <a:pt x="15" y="23"/>
                  <a:pt x="15" y="23"/>
                  <a:pt x="15" y="23"/>
                </a:cubicBezTo>
                <a:cubicBezTo>
                  <a:pt x="15" y="26"/>
                  <a:pt x="15" y="26"/>
                  <a:pt x="15" y="26"/>
                </a:cubicBezTo>
                <a:cubicBezTo>
                  <a:pt x="11" y="26"/>
                  <a:pt x="11" y="26"/>
                  <a:pt x="11" y="26"/>
                </a:cubicBezTo>
                <a:cubicBezTo>
                  <a:pt x="11" y="30"/>
                  <a:pt x="11" y="30"/>
                  <a:pt x="11" y="30"/>
                </a:cubicBezTo>
                <a:cubicBezTo>
                  <a:pt x="15" y="30"/>
                  <a:pt x="15" y="30"/>
                  <a:pt x="15" y="30"/>
                </a:cubicBezTo>
                <a:cubicBezTo>
                  <a:pt x="15" y="34"/>
                  <a:pt x="15" y="34"/>
                  <a:pt x="15" y="34"/>
                </a:cubicBezTo>
                <a:cubicBezTo>
                  <a:pt x="11" y="34"/>
                  <a:pt x="11" y="34"/>
                  <a:pt x="11" y="34"/>
                </a:cubicBezTo>
                <a:cubicBezTo>
                  <a:pt x="11" y="42"/>
                  <a:pt x="18" y="48"/>
                  <a:pt x="26" y="48"/>
                </a:cubicBezTo>
                <a:cubicBezTo>
                  <a:pt x="26" y="48"/>
                  <a:pt x="26" y="48"/>
                  <a:pt x="26" y="48"/>
                </a:cubicBezTo>
                <a:cubicBezTo>
                  <a:pt x="33" y="48"/>
                  <a:pt x="40" y="42"/>
                  <a:pt x="40" y="34"/>
                </a:cubicBezTo>
                <a:cubicBezTo>
                  <a:pt x="36" y="34"/>
                  <a:pt x="36" y="34"/>
                  <a:pt x="36" y="34"/>
                </a:cubicBezTo>
                <a:cubicBezTo>
                  <a:pt x="36" y="30"/>
                  <a:pt x="36" y="30"/>
                  <a:pt x="36" y="30"/>
                </a:cubicBezTo>
                <a:cubicBezTo>
                  <a:pt x="40" y="30"/>
                  <a:pt x="40" y="30"/>
                  <a:pt x="40" y="30"/>
                </a:cubicBezTo>
                <a:cubicBezTo>
                  <a:pt x="40" y="26"/>
                  <a:pt x="40" y="26"/>
                  <a:pt x="40" y="26"/>
                </a:cubicBezTo>
                <a:cubicBezTo>
                  <a:pt x="36" y="26"/>
                  <a:pt x="36" y="26"/>
                  <a:pt x="36" y="26"/>
                </a:cubicBezTo>
                <a:cubicBezTo>
                  <a:pt x="36" y="23"/>
                  <a:pt x="36" y="23"/>
                  <a:pt x="36" y="23"/>
                </a:cubicBezTo>
                <a:cubicBezTo>
                  <a:pt x="40" y="23"/>
                  <a:pt x="40" y="23"/>
                  <a:pt x="40" y="23"/>
                </a:cubicBezTo>
                <a:cubicBezTo>
                  <a:pt x="40" y="19"/>
                  <a:pt x="40" y="19"/>
                  <a:pt x="40" y="19"/>
                </a:cubicBezTo>
                <a:cubicBezTo>
                  <a:pt x="36" y="19"/>
                  <a:pt x="36" y="19"/>
                  <a:pt x="36" y="19"/>
                </a:cubicBezTo>
                <a:cubicBezTo>
                  <a:pt x="36" y="16"/>
                  <a:pt x="36" y="16"/>
                  <a:pt x="36" y="16"/>
                </a:cubicBezTo>
                <a:cubicBezTo>
                  <a:pt x="40" y="16"/>
                  <a:pt x="40" y="16"/>
                  <a:pt x="40" y="16"/>
                </a:cubicBezTo>
                <a:cubicBezTo>
                  <a:pt x="40" y="15"/>
                  <a:pt x="40" y="15"/>
                  <a:pt x="40" y="15"/>
                </a:cubicBezTo>
                <a:cubicBezTo>
                  <a:pt x="40" y="10"/>
                  <a:pt x="38" y="6"/>
                  <a:pt x="35" y="3"/>
                </a:cubicBezTo>
                <a:cubicBezTo>
                  <a:pt x="35" y="8"/>
                  <a:pt x="35" y="8"/>
                  <a:pt x="35" y="8"/>
                </a:cubicBezTo>
                <a:cubicBezTo>
                  <a:pt x="31" y="8"/>
                  <a:pt x="31" y="8"/>
                  <a:pt x="31" y="8"/>
                </a:cubicBezTo>
                <a:cubicBezTo>
                  <a:pt x="31" y="1"/>
                  <a:pt x="31" y="1"/>
                  <a:pt x="31" y="1"/>
                </a:cubicBezTo>
                <a:cubicBezTo>
                  <a:pt x="30" y="1"/>
                  <a:pt x="29" y="0"/>
                  <a:pt x="27" y="0"/>
                </a:cubicBezTo>
                <a:close/>
              </a:path>
            </a:pathLst>
          </a:custGeom>
          <a:solidFill>
            <a:srgbClr val="7F7F7F"/>
          </a:solidFill>
          <a:ln>
            <a:noFill/>
          </a:ln>
        </p:spPr>
        <p:txBody>
          <a:bodyPr anchor="t" anchorCtr="0" bIns="45708" compatLnSpc="1" lIns="91416" numCol="1" rIns="91416" tIns="45708" vert="horz" wrap="square">
            <a:prstTxWarp prst="textNoShape">
              <a:avLst/>
            </a:prstTxWarp>
          </a:bodyPr>
          <a:lstStyle/>
          <a:p>
            <a:endParaRPr altLang="en-US" lang="zh-CN">
              <a:solidFill>
                <a:prstClr val="black"/>
              </a:solidFill>
            </a:endParaRPr>
          </a:p>
        </p:txBody>
      </p:sp>
      <p:grpSp>
        <p:nvGrpSpPr>
          <p:cNvPr id="71" name="组合 70"/>
          <p:cNvGrpSpPr/>
          <p:nvPr/>
        </p:nvGrpSpPr>
        <p:grpSpPr>
          <a:xfrm>
            <a:off x="508311" y="1406192"/>
            <a:ext cx="1537312" cy="1537312"/>
            <a:chOff x="304800" y="673100"/>
            <a:chExt cx="4000500" cy="4000500"/>
          </a:xfrm>
          <a:effectLst>
            <a:outerShdw algn="tr" blurRad="444500" dir="6840000" dist="254000" rotWithShape="0">
              <a:prstClr val="black">
                <a:alpha val="24000"/>
              </a:prstClr>
            </a:outerShdw>
          </a:effectLst>
        </p:grpSpPr>
        <p:sp>
          <p:nvSpPr>
            <p:cNvPr id="72" name="同心圆 7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grpSp>
        <p:nvGrpSpPr>
          <p:cNvPr id="74" name="组合 73"/>
          <p:cNvGrpSpPr/>
          <p:nvPr/>
        </p:nvGrpSpPr>
        <p:grpSpPr>
          <a:xfrm>
            <a:off x="3579852" y="3122110"/>
            <a:ext cx="1537312" cy="1537312"/>
            <a:chOff x="304800" y="673100"/>
            <a:chExt cx="4000500" cy="4000500"/>
          </a:xfrm>
          <a:effectLst>
            <a:outerShdw algn="tr" blurRad="444500" dir="6840000" dist="254000" rotWithShape="0">
              <a:prstClr val="black">
                <a:alpha val="24000"/>
              </a:prstClr>
            </a:outerShdw>
          </a:effectLst>
        </p:grpSpPr>
        <p:sp>
          <p:nvSpPr>
            <p:cNvPr id="75" name="同心圆 7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grpSp>
        <p:nvGrpSpPr>
          <p:cNvPr id="77" name="组合 76"/>
          <p:cNvGrpSpPr/>
          <p:nvPr/>
        </p:nvGrpSpPr>
        <p:grpSpPr>
          <a:xfrm>
            <a:off x="2192356" y="3722207"/>
            <a:ext cx="1914491" cy="1914491"/>
            <a:chOff x="304800" y="673100"/>
            <a:chExt cx="4000500" cy="4000500"/>
          </a:xfrm>
          <a:effectLst>
            <a:outerShdw algn="tr" blurRad="444500" dir="6840000" dist="254000" rotWithShape="0">
              <a:prstClr val="black">
                <a:alpha val="24000"/>
              </a:prstClr>
            </a:outerShdw>
          </a:effectLst>
        </p:grpSpPr>
        <p:sp>
          <p:nvSpPr>
            <p:cNvPr id="78" name="同心圆 7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79" name="椭圆 7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grpSp>
        <p:nvGrpSpPr>
          <p:cNvPr id="80" name="组合 79"/>
          <p:cNvGrpSpPr/>
          <p:nvPr/>
        </p:nvGrpSpPr>
        <p:grpSpPr>
          <a:xfrm>
            <a:off x="909507" y="933373"/>
            <a:ext cx="4013416" cy="4013416"/>
            <a:chOff x="304800" y="673100"/>
            <a:chExt cx="4000500" cy="4000500"/>
          </a:xfrm>
          <a:effectLst>
            <a:outerShdw algn="tr" blurRad="444500" dir="6840000" dist="254000" rotWithShape="0">
              <a:prstClr val="black">
                <a:alpha val="45000"/>
              </a:prstClr>
            </a:outerShdw>
          </a:effectLst>
        </p:grpSpPr>
        <p:sp>
          <p:nvSpPr>
            <p:cNvPr id="81" name="同心圆 8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82" name="椭圆 81"/>
            <p:cNvSpPr/>
            <p:nvPr/>
          </p:nvSpPr>
          <p:spPr>
            <a:xfrm>
              <a:off x="392113" y="760413"/>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grpSp>
        <p:nvGrpSpPr>
          <p:cNvPr id="83" name="组合 82"/>
          <p:cNvGrpSpPr/>
          <p:nvPr/>
        </p:nvGrpSpPr>
        <p:grpSpPr>
          <a:xfrm>
            <a:off x="4896901" y="1101652"/>
            <a:ext cx="668242" cy="668242"/>
            <a:chOff x="304800" y="673100"/>
            <a:chExt cx="4000500" cy="4000500"/>
          </a:xfrm>
          <a:effectLst>
            <a:outerShdw algn="tr" blurRad="444500" dir="6840000" dist="254000" rotWithShape="0">
              <a:prstClr val="black">
                <a:alpha val="24000"/>
              </a:prstClr>
            </a:outerShdw>
          </a:effectLst>
        </p:grpSpPr>
        <p:sp>
          <p:nvSpPr>
            <p:cNvPr id="84" name="同心圆 8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a charset="-122" pitchFamily="34" typeface="微软雅黑"/>
              </a:endParaRPr>
            </a:p>
          </p:txBody>
        </p:sp>
      </p:grpSp>
      <p:pic>
        <p:nvPicPr>
          <p:cNvPr descr="D:\PPT~金融理财PPT-新\银行类\23+多\333.png" id="88" name="Picture 3"/>
          <p:cNvPicPr>
            <a:picLocks noChangeArrowheads="1" noChangeAspect="1"/>
          </p:cNvPicPr>
          <p:nvPr/>
        </p:nvPicPr>
        <p:blipFill>
          <a:blip r:embed="rId4">
            <a:extLst>
              <a:ext uri="{28A0092B-C50C-407E-A947-70E740481C1C}">
                <a14:useLocalDpi val="0"/>
              </a:ext>
            </a:extLst>
          </a:blip>
          <a:stretch>
            <a:fillRect/>
          </a:stretch>
        </p:blipFill>
        <p:spPr bwMode="auto">
          <a:xfrm>
            <a:off x="1423761" y="1822812"/>
            <a:ext cx="2760501" cy="2376000"/>
          </a:xfrm>
          <a:prstGeom prst="rect">
            <a:avLst/>
          </a:prstGeom>
          <a:noFill/>
          <a:extLst>
            <a:ext uri="{909E8E84-426E-40DD-AFC4-6F175D3DCCD1}">
              <a14:hiddenFill>
                <a:solidFill>
                  <a:srgbClr val="FFFFFF"/>
                </a:solidFill>
              </a14:hiddenFill>
            </a:ext>
          </a:extLst>
        </p:spPr>
      </p:pic>
    </p:spTree>
    <p:extLst>
      <p:ext uri="{BB962C8B-B14F-4D97-AF65-F5344CB8AC3E}">
        <p14:creationId val="1360109815"/>
      </p:ext>
    </p:extLst>
  </p:cSld>
  <p:clrMapOvr>
    <a:masterClrMapping/>
  </p:clrMapOvr>
  <mc:AlternateContent>
    <mc:Choice Requires="p14">
      <p:transition p14:dur="10"/>
    </mc:Choice>
    <mc:Fallback>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621280" cy="457200"/>
          </a:xfrm>
          <a:prstGeom prst="rect">
            <a:avLst/>
          </a:prstGeom>
          <a:noFill/>
        </p:spPr>
        <p:txBody>
          <a:bodyPr rtlCol="0" wrap="none">
            <a:spAutoFit/>
          </a:bodyPr>
          <a:lstStyle/>
          <a:p>
            <a:r>
              <a:rPr altLang="en-US" lang="zh-CN" sz="2400">
                <a:solidFill>
                  <a:srgbClr val="3F3F3F"/>
                </a:solidFill>
                <a:latin typeface="微软雅黑"/>
                <a:ea typeface="微软雅黑"/>
              </a:rPr>
              <a:t>团队核心成员介绍</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7" name="组合 16"/>
          <p:cNvGrpSpPr/>
          <p:nvPr/>
        </p:nvGrpSpPr>
        <p:grpSpPr>
          <a:xfrm>
            <a:off x="685856" y="1115751"/>
            <a:ext cx="2119952" cy="2119952"/>
            <a:chOff x="926446" y="1741376"/>
            <a:chExt cx="2701946" cy="2701946"/>
          </a:xfrm>
        </p:grpSpPr>
        <p:sp>
          <p:nvSpPr>
            <p:cNvPr id="18" name="椭圆 17"/>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1444790" y="2259720"/>
              <a:ext cx="1665258" cy="166525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677442" y="3940839"/>
            <a:ext cx="2119952" cy="2119952"/>
            <a:chOff x="926446" y="1741376"/>
            <a:chExt cx="2701946" cy="2701946"/>
          </a:xfrm>
        </p:grpSpPr>
        <p:sp>
          <p:nvSpPr>
            <p:cNvPr id="34" name="椭圆 33"/>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圆角矩形 34"/>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1444790" y="2259720"/>
              <a:ext cx="1665258" cy="1665258"/>
            </a:xfrm>
            <a:prstGeom prst="ellipse">
              <a:avLst/>
            </a:prstGeom>
            <a:blipFill>
              <a:blip r:embed="rId4"/>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7" name="矩形 7"/>
          <p:cNvSpPr>
            <a:spLocks noChangeArrowheads="1"/>
          </p:cNvSpPr>
          <p:nvPr/>
        </p:nvSpPr>
        <p:spPr bwMode="auto">
          <a:xfrm>
            <a:off x="3015495" y="1403783"/>
            <a:ext cx="7187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2000">
                <a:solidFill>
                  <a:srgbClr val="3F3F3F"/>
                </a:solidFill>
                <a:latin charset="-122" panose="020b0503020204020204" pitchFamily="34" typeface="微软雅黑"/>
                <a:ea charset="-122" pitchFamily="34" typeface="微软雅黑"/>
              </a:rPr>
              <a:t>公司总经理，本项目团队负责人</a:t>
            </a:r>
          </a:p>
        </p:txBody>
      </p:sp>
      <p:sp>
        <p:nvSpPr>
          <p:cNvPr id="38" name="矩形 9"/>
          <p:cNvSpPr>
            <a:spLocks noChangeArrowheads="1"/>
          </p:cNvSpPr>
          <p:nvPr/>
        </p:nvSpPr>
        <p:spPr bwMode="auto">
          <a:xfrm>
            <a:off x="3019610" y="980728"/>
            <a:ext cx="154107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2400">
                <a:solidFill>
                  <a:srgbClr val="3F3F3F"/>
                </a:solidFill>
                <a:latin charset="-122" panose="020b0503020204020204" pitchFamily="34" typeface="微软雅黑"/>
                <a:ea charset="-122" pitchFamily="34" typeface="微软雅黑"/>
              </a:rPr>
              <a:t>熊猫某</a:t>
            </a:r>
          </a:p>
        </p:txBody>
      </p:sp>
      <p:sp>
        <p:nvSpPr>
          <p:cNvPr id="39" name="TextBox 27"/>
          <p:cNvSpPr txBox="1"/>
          <p:nvPr/>
        </p:nvSpPr>
        <p:spPr>
          <a:xfrm>
            <a:off x="3015495" y="1901582"/>
            <a:ext cx="8339470" cy="1361440"/>
          </a:xfrm>
          <a:prstGeom prst="rect">
            <a:avLst/>
          </a:prstGeom>
          <a:noFill/>
        </p:spPr>
        <p:txBody>
          <a:bodyPr wrap="square">
            <a:spAutoFit/>
          </a:bodyPr>
          <a:lstStyle>
            <a:defPPr>
              <a:defRPr lang="zh-CN"/>
            </a:defPPr>
            <a:lvl1pPr>
              <a:buFont charset="0" pitchFamily="34" typeface="Arial"/>
              <a:buNone/>
              <a:defRPr>
                <a:solidFill>
                  <a:srgbClr val="333333"/>
                </a:solidFill>
                <a:latin typeface="微软雅黑"/>
                <a:ea typeface="微软雅黑"/>
              </a:defRPr>
            </a:lvl1pPr>
          </a:lstStyle>
          <a:p>
            <a:pPr>
              <a:lnSpc>
                <a:spcPts val="2500"/>
              </a:lnSpc>
            </a:pPr>
            <a:r>
              <a:rPr altLang="en-US" lang="zh-CN" smtClean="0">
                <a:solidFill>
                  <a:srgbClr val="3F3F3F"/>
                </a:solidFill>
              </a:rPr>
              <a:t>长江工商学院研究生，有十余年行业经验，是某领域领军人物。1992年在某公司担任中层管理；2003年任某公司执COO；2007年担任某公司执行总裁。曾于2006年、2008年、2012年分别获得熊猫奖项。后面还可以填写你的文字后面还可以填写你的文字。</a:t>
            </a:r>
          </a:p>
        </p:txBody>
      </p:sp>
      <p:sp>
        <p:nvSpPr>
          <p:cNvPr id="40" name="矩形 7"/>
          <p:cNvSpPr>
            <a:spLocks noChangeArrowheads="1"/>
          </p:cNvSpPr>
          <p:nvPr/>
        </p:nvSpPr>
        <p:spPr bwMode="auto">
          <a:xfrm>
            <a:off x="3015495" y="4298255"/>
            <a:ext cx="7187342"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sz="2000">
                <a:solidFill>
                  <a:srgbClr val="3F3F3F"/>
                </a:solidFill>
                <a:latin charset="-122" panose="020b0503020204020204" pitchFamily="34" typeface="微软雅黑"/>
                <a:ea charset="-122" pitchFamily="34" typeface="微软雅黑"/>
              </a:rPr>
              <a:t>公司总工程师，团队技术总监</a:t>
            </a:r>
          </a:p>
        </p:txBody>
      </p:sp>
      <p:sp>
        <p:nvSpPr>
          <p:cNvPr id="41" name="矩形 9"/>
          <p:cNvSpPr>
            <a:spLocks noChangeArrowheads="1"/>
          </p:cNvSpPr>
          <p:nvPr/>
        </p:nvSpPr>
        <p:spPr bwMode="auto">
          <a:xfrm>
            <a:off x="3019610" y="3805814"/>
            <a:ext cx="1541076"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b="1" lang="zh-CN" smtClean="0" sz="2400">
                <a:solidFill>
                  <a:srgbClr val="3F3F3F"/>
                </a:solidFill>
                <a:latin charset="-122" panose="020b0503020204020204" pitchFamily="34" typeface="微软雅黑"/>
                <a:ea charset="-122" pitchFamily="34" typeface="微软雅黑"/>
              </a:rPr>
              <a:t>熊猫某</a:t>
            </a:r>
          </a:p>
        </p:txBody>
      </p:sp>
      <p:sp>
        <p:nvSpPr>
          <p:cNvPr id="42" name="TextBox 32"/>
          <p:cNvSpPr txBox="1"/>
          <p:nvPr/>
        </p:nvSpPr>
        <p:spPr>
          <a:xfrm>
            <a:off x="3015495" y="4726667"/>
            <a:ext cx="8339470" cy="1043940"/>
          </a:xfrm>
          <a:prstGeom prst="rect">
            <a:avLst/>
          </a:prstGeom>
          <a:noFill/>
        </p:spPr>
        <p:txBody>
          <a:bodyPr wrap="square">
            <a:spAutoFit/>
          </a:bodyPr>
          <a:lstStyle>
            <a:defPPr>
              <a:defRPr lang="zh-CN"/>
            </a:defPPr>
            <a:lvl1pPr>
              <a:buFont charset="0" pitchFamily="34" typeface="Arial"/>
              <a:buNone/>
              <a:defRPr>
                <a:solidFill>
                  <a:srgbClr val="333333"/>
                </a:solidFill>
                <a:latin typeface="微软雅黑"/>
                <a:ea typeface="微软雅黑"/>
              </a:defRPr>
            </a:lvl1pPr>
          </a:lstStyle>
          <a:p>
            <a:pPr>
              <a:lnSpc>
                <a:spcPts val="2500"/>
              </a:lnSpc>
            </a:pPr>
            <a:r>
              <a:rPr altLang="en-US" lang="zh-CN" smtClean="0">
                <a:solidFill>
                  <a:srgbClr val="3F3F3F"/>
                </a:solidFill>
              </a:rPr>
              <a:t>长江工商学院研究生，有十余年行业经验，是某领域领军人物。1992年在某公司担任中层管理；2003年任某公司执COO；2007年担任某公司执行总裁。曾于2006年、2008年、2012年分别获得熊猫奖项。</a:t>
            </a:r>
          </a:p>
        </p:txBody>
      </p:sp>
    </p:spTree>
    <p:extLst>
      <p:ext uri="{BB962C8B-B14F-4D97-AF65-F5344CB8AC3E}">
        <p14:creationId val="98845998"/>
      </p:ext>
    </p:extLst>
  </p:cSld>
  <p:clrMapOvr>
    <a:masterClrMapping/>
  </p:clrMapOvr>
  <mc:AlternateContent>
    <mc:Choice Requires="p14">
      <p:transition p14:dur="10"/>
    </mc:Choice>
    <mc:Fallback>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团队成员介绍</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94" name="组合 93"/>
          <p:cNvGrpSpPr/>
          <p:nvPr/>
        </p:nvGrpSpPr>
        <p:grpSpPr>
          <a:xfrm>
            <a:off x="8303312" y="1120983"/>
            <a:ext cx="2701946" cy="2701946"/>
            <a:chOff x="5739856" y="1447489"/>
            <a:chExt cx="2701946" cy="2701946"/>
          </a:xfrm>
        </p:grpSpPr>
        <p:sp>
          <p:nvSpPr>
            <p:cNvPr id="95" name="椭圆 94"/>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圆角矩形 95"/>
            <p:cNvSpPr/>
            <p:nvPr/>
          </p:nvSpPr>
          <p:spPr>
            <a:xfrm>
              <a:off x="6091462"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椭圆 96"/>
            <p:cNvSpPr/>
            <p:nvPr/>
          </p:nvSpPr>
          <p:spPr>
            <a:xfrm>
              <a:off x="6243325" y="1955558"/>
              <a:ext cx="1685808" cy="168580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8" name="组合 97"/>
          <p:cNvGrpSpPr/>
          <p:nvPr/>
        </p:nvGrpSpPr>
        <p:grpSpPr>
          <a:xfrm>
            <a:off x="5921814" y="1120983"/>
            <a:ext cx="2701946" cy="2701946"/>
            <a:chOff x="5739856" y="1447489"/>
            <a:chExt cx="2701946" cy="2701946"/>
          </a:xfrm>
        </p:grpSpPr>
        <p:sp>
          <p:nvSpPr>
            <p:cNvPr id="99" name="椭圆 98"/>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圆角矩形 99"/>
            <p:cNvSpPr/>
            <p:nvPr/>
          </p:nvSpPr>
          <p:spPr>
            <a:xfrm>
              <a:off x="6091462"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椭圆 100"/>
            <p:cNvSpPr/>
            <p:nvPr/>
          </p:nvSpPr>
          <p:spPr>
            <a:xfrm>
              <a:off x="6243325" y="1955558"/>
              <a:ext cx="1685808" cy="1685808"/>
            </a:xfrm>
            <a:prstGeom prst="ellipse">
              <a:avLst/>
            </a:prstGeom>
            <a:blipFill>
              <a:blip r:embed="rId4"/>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2" name="组合 101"/>
          <p:cNvGrpSpPr/>
          <p:nvPr/>
        </p:nvGrpSpPr>
        <p:grpSpPr>
          <a:xfrm>
            <a:off x="3540317" y="1120983"/>
            <a:ext cx="2701946" cy="2701946"/>
            <a:chOff x="1735432" y="1544478"/>
            <a:chExt cx="2701946" cy="2701946"/>
          </a:xfrm>
        </p:grpSpPr>
        <p:sp>
          <p:nvSpPr>
            <p:cNvPr id="103" name="椭圆 102"/>
            <p:cNvSpPr/>
            <p:nvPr/>
          </p:nvSpPr>
          <p:spPr>
            <a:xfrm>
              <a:off x="1735432" y="1544478"/>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圆角矩形 103"/>
            <p:cNvSpPr/>
            <p:nvPr/>
          </p:nvSpPr>
          <p:spPr>
            <a:xfrm>
              <a:off x="2087038" y="1896084"/>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2243501" y="2052547"/>
              <a:ext cx="1685808" cy="1685808"/>
            </a:xfrm>
            <a:prstGeom prst="ellipse">
              <a:avLst/>
            </a:prstGeom>
            <a:blipFill>
              <a:blip r:embed="rId5"/>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6" name="组合 105"/>
          <p:cNvGrpSpPr/>
          <p:nvPr/>
        </p:nvGrpSpPr>
        <p:grpSpPr>
          <a:xfrm>
            <a:off x="1158820" y="1067487"/>
            <a:ext cx="2701946" cy="2701946"/>
            <a:chOff x="926446" y="1741376"/>
            <a:chExt cx="2701946" cy="2701946"/>
          </a:xfrm>
        </p:grpSpPr>
        <p:sp>
          <p:nvSpPr>
            <p:cNvPr id="107" name="椭圆 106"/>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圆角矩形 107"/>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9" name="椭圆 108"/>
            <p:cNvSpPr/>
            <p:nvPr/>
          </p:nvSpPr>
          <p:spPr>
            <a:xfrm>
              <a:off x="1444790" y="2259720"/>
              <a:ext cx="1665258" cy="1665258"/>
            </a:xfrm>
            <a:prstGeom prst="ellipse">
              <a:avLst/>
            </a:prstGeom>
            <a:blipFill>
              <a:blip r:embed="rId6"/>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0" name="组合 109"/>
          <p:cNvGrpSpPr/>
          <p:nvPr/>
        </p:nvGrpSpPr>
        <p:grpSpPr>
          <a:xfrm>
            <a:off x="1793812" y="4026347"/>
            <a:ext cx="1702648" cy="404014"/>
            <a:chOff x="1793812" y="4421987"/>
            <a:chExt cx="1702648" cy="404014"/>
          </a:xfrm>
        </p:grpSpPr>
        <p:sp>
          <p:nvSpPr>
            <p:cNvPr id="111" name="圆角矩形 110"/>
            <p:cNvSpPr/>
            <p:nvPr/>
          </p:nvSpPr>
          <p:spPr>
            <a:xfrm>
              <a:off x="1793812" y="4421987"/>
              <a:ext cx="1702648" cy="404014"/>
            </a:xfrm>
            <a:prstGeom prst="roundRect">
              <a:avLst>
                <a:gd fmla="val 50000" name="adj"/>
              </a:avLst>
            </a:prstGeom>
            <a:gradFill>
              <a:gsLst>
                <a:gs pos="100000">
                  <a:schemeClr val="tx2">
                    <a:lumMod val="60000"/>
                    <a:lumOff val="40000"/>
                  </a:schemeClr>
                </a:gs>
                <a:gs pos="0">
                  <a:schemeClr val="tx2"/>
                </a:gs>
              </a:gsLst>
              <a:lin ang="5400000" scaled="1"/>
            </a:gradFill>
            <a:ln cap="flat" w="28575">
              <a:gradFill>
                <a:gsLst>
                  <a:gs pos="0">
                    <a:schemeClr val="tx2">
                      <a:lumMod val="60000"/>
                      <a:lumOff val="40000"/>
                    </a:schemeClr>
                  </a:gs>
                  <a:gs pos="100000">
                    <a:schemeClr val="tx2"/>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2" name="文本框 111"/>
            <p:cNvSpPr txBox="1"/>
            <p:nvPr/>
          </p:nvSpPr>
          <p:spPr>
            <a:xfrm>
              <a:off x="2065738" y="4439327"/>
              <a:ext cx="1233805"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itchFamily="34" typeface="微软雅黑"/>
                </a:rPr>
                <a:t>姓名  职务</a:t>
              </a:r>
            </a:p>
          </p:txBody>
        </p:sp>
      </p:grpSp>
      <p:grpSp>
        <p:nvGrpSpPr>
          <p:cNvPr id="113" name="组合 112"/>
          <p:cNvGrpSpPr/>
          <p:nvPr/>
        </p:nvGrpSpPr>
        <p:grpSpPr>
          <a:xfrm>
            <a:off x="4128769" y="4026347"/>
            <a:ext cx="1702648" cy="404014"/>
            <a:chOff x="4128769" y="4421987"/>
            <a:chExt cx="1702648" cy="404014"/>
          </a:xfrm>
        </p:grpSpPr>
        <p:sp>
          <p:nvSpPr>
            <p:cNvPr id="114" name="圆角矩形 113"/>
            <p:cNvSpPr/>
            <p:nvPr/>
          </p:nvSpPr>
          <p:spPr>
            <a:xfrm flipH="1">
              <a:off x="4128769" y="4421987"/>
              <a:ext cx="1702648" cy="404014"/>
            </a:xfrm>
            <a:prstGeom prst="roundRect">
              <a:avLst>
                <a:gd fmla="val 50000" name="adj"/>
              </a:avLst>
            </a:prstGeom>
            <a:gradFill>
              <a:gsLst>
                <a:gs pos="100000">
                  <a:schemeClr val="tx1">
                    <a:lumMod val="60000"/>
                    <a:lumOff val="40000"/>
                  </a:schemeClr>
                </a:gs>
                <a:gs pos="0">
                  <a:schemeClr val="tx1"/>
                </a:gs>
              </a:gsLst>
              <a:lin ang="5400000" scaled="1"/>
            </a:gradFill>
            <a:ln cap="flat" w="28575">
              <a:gradFill>
                <a:gsLst>
                  <a:gs pos="0">
                    <a:schemeClr val="tx1">
                      <a:lumMod val="60000"/>
                      <a:lumOff val="40000"/>
                    </a:schemeClr>
                  </a:gs>
                  <a:gs pos="100000">
                    <a:schemeClr val="tx1"/>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5" name="文本框 114"/>
            <p:cNvSpPr txBox="1"/>
            <p:nvPr/>
          </p:nvSpPr>
          <p:spPr>
            <a:xfrm>
              <a:off x="4426095" y="4439327"/>
              <a:ext cx="1233805"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itchFamily="34" typeface="微软雅黑"/>
                </a:rPr>
                <a:t>姓名  职务</a:t>
              </a:r>
            </a:p>
          </p:txBody>
        </p:sp>
      </p:grpSp>
      <p:grpSp>
        <p:nvGrpSpPr>
          <p:cNvPr id="116" name="组合 115"/>
          <p:cNvGrpSpPr/>
          <p:nvPr/>
        </p:nvGrpSpPr>
        <p:grpSpPr>
          <a:xfrm>
            <a:off x="6463726" y="4026347"/>
            <a:ext cx="1702648" cy="404014"/>
            <a:chOff x="6463726" y="4421987"/>
            <a:chExt cx="1702648" cy="404014"/>
          </a:xfrm>
        </p:grpSpPr>
        <p:sp>
          <p:nvSpPr>
            <p:cNvPr id="117" name="圆角矩形 116"/>
            <p:cNvSpPr/>
            <p:nvPr/>
          </p:nvSpPr>
          <p:spPr>
            <a:xfrm>
              <a:off x="6463726" y="4421987"/>
              <a:ext cx="1702648" cy="404014"/>
            </a:xfrm>
            <a:prstGeom prst="roundRect">
              <a:avLst>
                <a:gd fmla="val 50000" name="adj"/>
              </a:avLst>
            </a:prstGeom>
            <a:gradFill>
              <a:gsLst>
                <a:gs pos="100000">
                  <a:schemeClr val="tx2">
                    <a:lumMod val="60000"/>
                    <a:lumOff val="40000"/>
                  </a:schemeClr>
                </a:gs>
                <a:gs pos="0">
                  <a:schemeClr val="tx2"/>
                </a:gs>
              </a:gsLst>
              <a:lin ang="5400000" scaled="1"/>
            </a:gradFill>
            <a:ln cap="flat" w="28575">
              <a:gradFill>
                <a:gsLst>
                  <a:gs pos="0">
                    <a:schemeClr val="tx2">
                      <a:lumMod val="60000"/>
                      <a:lumOff val="40000"/>
                    </a:schemeClr>
                  </a:gs>
                  <a:gs pos="100000">
                    <a:schemeClr val="tx2"/>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8" name="文本框 117"/>
            <p:cNvSpPr txBox="1"/>
            <p:nvPr/>
          </p:nvSpPr>
          <p:spPr>
            <a:xfrm>
              <a:off x="6761052" y="4439327"/>
              <a:ext cx="1233805"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itchFamily="34" typeface="微软雅黑"/>
                </a:rPr>
                <a:t>姓名  职务</a:t>
              </a:r>
            </a:p>
          </p:txBody>
        </p:sp>
      </p:grpSp>
      <p:grpSp>
        <p:nvGrpSpPr>
          <p:cNvPr id="119" name="组合 118"/>
          <p:cNvGrpSpPr/>
          <p:nvPr/>
        </p:nvGrpSpPr>
        <p:grpSpPr>
          <a:xfrm>
            <a:off x="8798682" y="4026347"/>
            <a:ext cx="1702648" cy="404014"/>
            <a:chOff x="8798682" y="4421987"/>
            <a:chExt cx="1702648" cy="404014"/>
          </a:xfrm>
        </p:grpSpPr>
        <p:sp>
          <p:nvSpPr>
            <p:cNvPr id="120" name="圆角矩形 119"/>
            <p:cNvSpPr/>
            <p:nvPr/>
          </p:nvSpPr>
          <p:spPr>
            <a:xfrm flipH="1">
              <a:off x="8798682" y="4421987"/>
              <a:ext cx="1702648" cy="404014"/>
            </a:xfrm>
            <a:prstGeom prst="roundRect">
              <a:avLst>
                <a:gd fmla="val 50000" name="adj"/>
              </a:avLst>
            </a:prstGeom>
            <a:gradFill>
              <a:gsLst>
                <a:gs pos="100000">
                  <a:schemeClr val="tx1">
                    <a:lumMod val="60000"/>
                    <a:lumOff val="40000"/>
                  </a:schemeClr>
                </a:gs>
                <a:gs pos="0">
                  <a:schemeClr val="tx1"/>
                </a:gs>
              </a:gsLst>
              <a:lin ang="5400000" scaled="1"/>
            </a:gradFill>
            <a:ln cap="flat" w="28575">
              <a:gradFill>
                <a:gsLst>
                  <a:gs pos="0">
                    <a:schemeClr val="tx1">
                      <a:lumMod val="60000"/>
                      <a:lumOff val="40000"/>
                    </a:schemeClr>
                  </a:gs>
                  <a:gs pos="100000">
                    <a:schemeClr val="tx1"/>
                  </a:gs>
                </a:gsLst>
                <a:lin ang="5400000" scaled="1"/>
              </a:gradFill>
              <a:prstDash val="solid"/>
              <a:miter lim="800000"/>
            </a:ln>
            <a:effectLst>
              <a:outerShdw algn="t" blurRad="228600" dir="5400000" dist="228600" rotWithShape="0">
                <a:schemeClr val="bg1">
                  <a:lumMod val="50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21" name="文本框 120"/>
            <p:cNvSpPr txBox="1"/>
            <p:nvPr/>
          </p:nvSpPr>
          <p:spPr>
            <a:xfrm>
              <a:off x="9096010" y="4439327"/>
              <a:ext cx="1233805" cy="365760"/>
            </a:xfrm>
            <a:prstGeom prst="rect">
              <a:avLst/>
            </a:prstGeom>
            <a:noFill/>
          </p:spPr>
          <p:txBody>
            <a:bodyPr rtlCol="0" wrap="none">
              <a:spAutoFit/>
            </a:bodyPr>
            <a:lstStyle/>
            <a:p>
              <a:r>
                <a:rPr altLang="en-US" lang="zh-CN">
                  <a:solidFill>
                    <a:schemeClr val="bg1"/>
                  </a:solidFill>
                  <a:latin charset="-122" panose="020b0503020204020204" pitchFamily="34" typeface="微软雅黑"/>
                  <a:ea charset="-122" pitchFamily="34" typeface="微软雅黑"/>
                </a:rPr>
                <a:t>姓名  职务</a:t>
              </a:r>
            </a:p>
          </p:txBody>
        </p:sp>
      </p:grpSp>
      <p:sp>
        <p:nvSpPr>
          <p:cNvPr id="122" name="矩形 121"/>
          <p:cNvSpPr/>
          <p:nvPr/>
        </p:nvSpPr>
        <p:spPr>
          <a:xfrm>
            <a:off x="1480392"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
        <p:nvSpPr>
          <p:cNvPr id="123" name="矩形 122"/>
          <p:cNvSpPr/>
          <p:nvPr/>
        </p:nvSpPr>
        <p:spPr>
          <a:xfrm>
            <a:off x="3857281"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
        <p:nvSpPr>
          <p:cNvPr id="124" name="矩形 123"/>
          <p:cNvSpPr/>
          <p:nvPr/>
        </p:nvSpPr>
        <p:spPr>
          <a:xfrm>
            <a:off x="6234170"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
        <p:nvSpPr>
          <p:cNvPr id="125" name="矩形 124"/>
          <p:cNvSpPr/>
          <p:nvPr/>
        </p:nvSpPr>
        <p:spPr>
          <a:xfrm>
            <a:off x="8611060" y="4602097"/>
            <a:ext cx="2218620" cy="1851660"/>
          </a:xfrm>
          <a:prstGeom prst="rect">
            <a:avLst/>
          </a:prstGeom>
        </p:spPr>
        <p:txBody>
          <a:bodyPr wrap="square">
            <a:spAutoFit/>
          </a:bodyPr>
          <a:lstStyle/>
          <a:p>
            <a:pPr>
              <a:lnSpc>
                <a:spcPct val="150000"/>
              </a:lnSpc>
            </a:pPr>
            <a:r>
              <a:rPr altLang="en-US" lang="zh-CN" sz="1100">
                <a:solidFill>
                  <a:srgbClr val="3F3F3F"/>
                </a:solidFill>
                <a:latin charset="-122" panose="020b0503020204020204" pitchFamily="34" typeface="微软雅黑"/>
                <a:ea charset="-122" pitchFamily="34" typeface="微软雅黑"/>
                <a:sym charset="0" typeface="Gill Sans"/>
              </a:rPr>
              <a:t>长江工商学院研究生，有十余年行业经验，是某领域领军人物。1992年在某公司担任中层管理；2003年任某公司执COO；2007年担任某公司执行总裁。曾于2006年、2008年、2012年分别获得熊猫奖项。</a:t>
            </a:r>
          </a:p>
        </p:txBody>
      </p:sp>
    </p:spTree>
    <p:extLst>
      <p:ext uri="{BB962C8B-B14F-4D97-AF65-F5344CB8AC3E}">
        <p14:creationId val="1053133644"/>
      </p:ext>
    </p:extLst>
  </p:cSld>
  <p:clrMapOvr>
    <a:masterClrMapping/>
  </p:clrMapOvr>
  <mc:AlternateContent>
    <mc:Choice Requires="p14">
      <p:transition p14:dur="10"/>
    </mc:Choice>
    <mc:Fallback>
      <p:transition/>
    </mc:Fallback>
  </mc:AlternateConten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年度工作概述</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77" name="Rectangle 12"/>
          <p:cNvSpPr/>
          <p:nvPr/>
        </p:nvSpPr>
        <p:spPr>
          <a:xfrm>
            <a:off x="7109572" y="3044066"/>
            <a:ext cx="3593730" cy="106588"/>
          </a:xfrm>
          <a:prstGeom prst="rect">
            <a:avLst/>
          </a:prstGeom>
          <a:pattFill prst="ltDnDiag">
            <a:fgClr>
              <a:sysClr lastClr="FFFFFF" val="window">
                <a:lumMod val="65000"/>
              </a:sysClr>
            </a:fgClr>
            <a:bgClr>
              <a:sysClr lastClr="FFFFFF" val="window">
                <a:lumMod val="95000"/>
              </a:sysClr>
            </a:bgClr>
          </a:pattFill>
          <a:ln algn="ctr" cap="flat" cmpd="sng" w="25400">
            <a:noFill/>
            <a:prstDash val="solid"/>
          </a:ln>
          <a:effectLst/>
        </p:spPr>
        <p:txBody>
          <a:bodyPr anchor="ctr" rtlCol="0"/>
          <a:lstStyle/>
          <a:p>
            <a:pPr defTabSz="1218712" fontAlgn="auto">
              <a:spcBef>
                <a:spcPct val="0"/>
              </a:spcBef>
              <a:spcAft>
                <a:spcPct val="0"/>
              </a:spcAft>
              <a:defRPr/>
            </a:pPr>
            <a:endParaRPr b="0" kern="0" lang="en-US" sz="2399">
              <a:solidFill>
                <a:sysClr lastClr="000000" val="windowText">
                  <a:lumMod val="95000"/>
                  <a:lumOff val="5000"/>
                </a:sysClr>
              </a:solidFill>
              <a:latin charset="-122" panose="020b0503020204020204" pitchFamily="34" typeface="微软雅黑"/>
              <a:ea charset="-122" pitchFamily="34" typeface="微软雅黑"/>
            </a:endParaRPr>
          </a:p>
        </p:txBody>
      </p:sp>
      <p:sp>
        <p:nvSpPr>
          <p:cNvPr id="78" name="Rectangle 12"/>
          <p:cNvSpPr/>
          <p:nvPr/>
        </p:nvSpPr>
        <p:spPr>
          <a:xfrm>
            <a:off x="7109572" y="4483601"/>
            <a:ext cx="3593730" cy="106588"/>
          </a:xfrm>
          <a:prstGeom prst="rect">
            <a:avLst/>
          </a:prstGeom>
          <a:pattFill prst="ltDnDiag">
            <a:fgClr>
              <a:sysClr lastClr="FFFFFF" val="window">
                <a:lumMod val="65000"/>
              </a:sysClr>
            </a:fgClr>
            <a:bgClr>
              <a:sysClr lastClr="FFFFFF" val="window">
                <a:lumMod val="95000"/>
              </a:sysClr>
            </a:bgClr>
          </a:pattFill>
          <a:ln algn="ctr" cap="flat" cmpd="sng" w="25400">
            <a:noFill/>
            <a:prstDash val="solid"/>
          </a:ln>
          <a:effectLst/>
        </p:spPr>
        <p:txBody>
          <a:bodyPr anchor="ctr" rtlCol="0"/>
          <a:lstStyle/>
          <a:p>
            <a:pPr defTabSz="1218712" fontAlgn="auto">
              <a:spcBef>
                <a:spcPct val="0"/>
              </a:spcBef>
              <a:spcAft>
                <a:spcPct val="0"/>
              </a:spcAft>
              <a:defRPr/>
            </a:pPr>
            <a:endParaRPr b="0" kern="0" lang="en-US" sz="2399">
              <a:solidFill>
                <a:sysClr lastClr="000000" val="windowText">
                  <a:lumMod val="95000"/>
                  <a:lumOff val="5000"/>
                </a:sysClr>
              </a:solidFill>
              <a:latin charset="-122" panose="020b0503020204020204" pitchFamily="34" typeface="微软雅黑"/>
              <a:ea charset="-122" pitchFamily="34" typeface="微软雅黑"/>
            </a:endParaRPr>
          </a:p>
        </p:txBody>
      </p:sp>
      <p:grpSp>
        <p:nvGrpSpPr>
          <p:cNvPr id="79" name="组合 78"/>
          <p:cNvGrpSpPr/>
          <p:nvPr/>
        </p:nvGrpSpPr>
        <p:grpSpPr>
          <a:xfrm>
            <a:off x="7149014" y="1892438"/>
            <a:ext cx="1012624" cy="1012624"/>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lumMod val="95000"/>
                    <a:lumOff val="5000"/>
                  </a:sysClr>
                </a:solidFill>
                <a:latin typeface="Calibri"/>
                <a:ea charset="-122" typeface="宋体"/>
              </a:endParaRPr>
            </a:p>
          </p:txBody>
        </p:sp>
        <p:sp>
          <p:nvSpPr>
            <p:cNvPr id="81" name="椭圆 8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lumMod val="95000"/>
                    <a:lumOff val="5000"/>
                  </a:sysClr>
                </a:solidFill>
                <a:latin typeface="Calibri"/>
                <a:ea charset="-122" typeface="宋体"/>
              </a:endParaRPr>
            </a:p>
          </p:txBody>
        </p:sp>
      </p:grpSp>
      <p:sp>
        <p:nvSpPr>
          <p:cNvPr id="108" name="TextBox 14"/>
          <p:cNvSpPr>
            <a:spLocks noChangeArrowheads="1"/>
          </p:cNvSpPr>
          <p:nvPr/>
        </p:nvSpPr>
        <p:spPr bwMode="auto">
          <a:xfrm>
            <a:off x="7268039" y="2065421"/>
            <a:ext cx="738505" cy="6601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712" fontAlgn="auto">
              <a:spcBef>
                <a:spcPct val="0"/>
              </a:spcBef>
              <a:spcAft>
                <a:spcPct val="0"/>
              </a:spcAft>
              <a:defRPr/>
            </a:pPr>
            <a:r>
              <a:rPr altLang="zh-CN" kern="0" lang="en-US" sz="3732">
                <a:latin charset="-122" panose="020b0503020204020204" pitchFamily="34" typeface="微软雅黑"/>
                <a:ea charset="-122" pitchFamily="34" typeface="微软雅黑"/>
                <a:sym charset="-122" typeface="方正兰亭粗黑_GBK"/>
              </a:rPr>
              <a:t>01</a:t>
            </a:r>
          </a:p>
        </p:txBody>
      </p:sp>
      <p:sp>
        <p:nvSpPr>
          <p:cNvPr id="109" name="TextBox 32"/>
          <p:cNvSpPr txBox="1"/>
          <p:nvPr/>
        </p:nvSpPr>
        <p:spPr>
          <a:xfrm>
            <a:off x="8444939" y="1928462"/>
            <a:ext cx="2409618" cy="350520"/>
          </a:xfrm>
          <a:prstGeom prst="rect">
            <a:avLst/>
          </a:prstGeom>
          <a:noFill/>
        </p:spPr>
        <p:txBody>
          <a:bodyPr bIns="0" lIns="0" rIns="0" rtlCol="0" wrap="square">
            <a:spAutoFit/>
          </a:bodyPr>
          <a:lstStyle/>
          <a:p>
            <a:pPr defTabSz="1450613"/>
            <a:r>
              <a:rPr altLang="en-US" b="1" lang="zh-CN" sz="2000">
                <a:solidFill>
                  <a:srgbClr val="3F3F3F"/>
                </a:solidFill>
                <a:latin charset="-122" panose="020b0503020204020204" pitchFamily="34" typeface="微软雅黑"/>
                <a:ea charset="-122" pitchFamily="34" typeface="微软雅黑"/>
                <a:cs charset="0" pitchFamily="34" typeface="Open Sans"/>
              </a:rPr>
              <a:t>总体目标顺利完成</a:t>
            </a:r>
          </a:p>
        </p:txBody>
      </p:sp>
      <p:sp>
        <p:nvSpPr>
          <p:cNvPr id="110" name="TextBox 33"/>
          <p:cNvSpPr txBox="1"/>
          <p:nvPr/>
        </p:nvSpPr>
        <p:spPr>
          <a:xfrm>
            <a:off x="8444938" y="2333889"/>
            <a:ext cx="2062991" cy="573908"/>
          </a:xfrm>
          <a:prstGeom prst="rect">
            <a:avLst/>
          </a:prstGeom>
          <a:noFill/>
        </p:spPr>
        <p:txBody>
          <a:bodyPr bIns="0" lIns="0" rIns="0" rtlCol="0" wrap="square">
            <a:spAutoFit/>
          </a:bodyPr>
          <a:lstStyle/>
          <a:p>
            <a:pPr defTabSz="1218712" fontAlgn="auto">
              <a:lnSpc>
                <a:spcPct val="130000"/>
              </a:lnSpc>
              <a:spcBef>
                <a:spcPct val="0"/>
              </a:spcBef>
              <a:spcAft>
                <a:spcPct val="0"/>
              </a:spcAft>
              <a:defRPr/>
            </a:pPr>
            <a:r>
              <a:rPr altLang="en-US" b="0" kern="0" lang="zh-CN" sz="1333">
                <a:solidFill>
                  <a:srgbClr val="3F3F3F"/>
                </a:solidFill>
                <a:latin charset="-122" panose="020b0503020204020204" pitchFamily="34" typeface="微软雅黑"/>
                <a:ea charset="-122" pitchFamily="34" typeface="微软雅黑"/>
              </a:rPr>
              <a:t>单击此处文本单击添加文本单击此处文本单击添加文本</a:t>
            </a:r>
          </a:p>
        </p:txBody>
      </p:sp>
      <p:grpSp>
        <p:nvGrpSpPr>
          <p:cNvPr id="111" name="组合 110"/>
          <p:cNvGrpSpPr/>
          <p:nvPr/>
        </p:nvGrpSpPr>
        <p:grpSpPr>
          <a:xfrm>
            <a:off x="7149014" y="3291259"/>
            <a:ext cx="1012624" cy="1012624"/>
            <a:chOff x="304800" y="673100"/>
            <a:chExt cx="4000500" cy="4000500"/>
          </a:xfrm>
          <a:effectLst>
            <a:outerShdw algn="tr" blurRad="444500" dir="8100000" dist="254000" rotWithShape="0">
              <a:prstClr val="black">
                <a:alpha val="50000"/>
              </a:prstClr>
            </a:outerShdw>
          </a:effectLst>
        </p:grpSpPr>
        <p:sp>
          <p:nvSpPr>
            <p:cNvPr id="112" name="同心圆 11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lumMod val="95000"/>
                    <a:lumOff val="5000"/>
                  </a:sysClr>
                </a:solidFill>
                <a:latin typeface="Calibri"/>
                <a:ea charset="-122" typeface="宋体"/>
              </a:endParaRPr>
            </a:p>
          </p:txBody>
        </p:sp>
        <p:sp>
          <p:nvSpPr>
            <p:cNvPr id="113" name="椭圆 11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lumMod val="95000"/>
                    <a:lumOff val="5000"/>
                  </a:sysClr>
                </a:solidFill>
                <a:latin typeface="Calibri"/>
                <a:ea charset="-122" typeface="宋体"/>
              </a:endParaRPr>
            </a:p>
          </p:txBody>
        </p:sp>
      </p:grpSp>
      <p:sp>
        <p:nvSpPr>
          <p:cNvPr id="114" name="TextBox 14"/>
          <p:cNvSpPr>
            <a:spLocks noChangeArrowheads="1"/>
          </p:cNvSpPr>
          <p:nvPr/>
        </p:nvSpPr>
        <p:spPr bwMode="auto">
          <a:xfrm>
            <a:off x="7275578" y="3464242"/>
            <a:ext cx="738505" cy="6601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712" fontAlgn="auto">
              <a:spcBef>
                <a:spcPct val="0"/>
              </a:spcBef>
              <a:spcAft>
                <a:spcPct val="0"/>
              </a:spcAft>
              <a:defRPr/>
            </a:pPr>
            <a:r>
              <a:rPr altLang="zh-CN" kern="0" lang="en-US" sz="3732">
                <a:solidFill>
                  <a:schemeClr val="tx2"/>
                </a:solidFill>
                <a:latin charset="-122" panose="020b0503020204020204" pitchFamily="34" typeface="微软雅黑"/>
                <a:ea charset="-122" pitchFamily="34" typeface="微软雅黑"/>
                <a:sym charset="-122" typeface="方正兰亭粗黑_GBK"/>
              </a:rPr>
              <a:t>02</a:t>
            </a:r>
          </a:p>
        </p:txBody>
      </p:sp>
      <p:sp>
        <p:nvSpPr>
          <p:cNvPr id="115" name="TextBox 38"/>
          <p:cNvSpPr txBox="1"/>
          <p:nvPr/>
        </p:nvSpPr>
        <p:spPr>
          <a:xfrm>
            <a:off x="8444939" y="3327283"/>
            <a:ext cx="2409618" cy="350520"/>
          </a:xfrm>
          <a:prstGeom prst="rect">
            <a:avLst/>
          </a:prstGeom>
          <a:noFill/>
        </p:spPr>
        <p:txBody>
          <a:bodyPr bIns="0" lIns="0" rIns="0" rtlCol="0" wrap="square">
            <a:spAutoFit/>
          </a:bodyPr>
          <a:lstStyle/>
          <a:p>
            <a:pPr defTabSz="1450613"/>
            <a:r>
              <a:rPr altLang="en-US" b="1" lang="zh-CN" sz="2000">
                <a:solidFill>
                  <a:srgbClr val="3F3F3F"/>
                </a:solidFill>
                <a:latin charset="-122" panose="020b0503020204020204" pitchFamily="34" typeface="微软雅黑"/>
                <a:ea charset="-122" pitchFamily="34" typeface="微软雅黑"/>
                <a:cs charset="0" pitchFamily="34" typeface="Open Sans"/>
              </a:rPr>
              <a:t>思想认识不断提高</a:t>
            </a:r>
          </a:p>
        </p:txBody>
      </p:sp>
      <p:sp>
        <p:nvSpPr>
          <p:cNvPr id="116" name="TextBox 39"/>
          <p:cNvSpPr txBox="1"/>
          <p:nvPr/>
        </p:nvSpPr>
        <p:spPr>
          <a:xfrm>
            <a:off x="8444938" y="3732710"/>
            <a:ext cx="2062991" cy="573908"/>
          </a:xfrm>
          <a:prstGeom prst="rect">
            <a:avLst/>
          </a:prstGeom>
          <a:noFill/>
        </p:spPr>
        <p:txBody>
          <a:bodyPr bIns="0" lIns="0" rIns="0" rtlCol="0" wrap="square">
            <a:spAutoFit/>
          </a:bodyPr>
          <a:lstStyle/>
          <a:p>
            <a:pPr defTabSz="1218712" fontAlgn="auto">
              <a:lnSpc>
                <a:spcPct val="130000"/>
              </a:lnSpc>
              <a:spcBef>
                <a:spcPct val="0"/>
              </a:spcBef>
              <a:spcAft>
                <a:spcPct val="0"/>
              </a:spcAft>
              <a:defRPr/>
            </a:pPr>
            <a:r>
              <a:rPr altLang="en-US" b="0" kern="0" lang="zh-CN" sz="1333">
                <a:solidFill>
                  <a:srgbClr val="3F3F3F"/>
                </a:solidFill>
                <a:latin charset="-122" panose="020b0503020204020204" pitchFamily="34" typeface="微软雅黑"/>
                <a:ea charset="-122" pitchFamily="34" typeface="微软雅黑"/>
              </a:rPr>
              <a:t>单击此处文本单击添加文本单击此处文本单击添加文本</a:t>
            </a:r>
          </a:p>
        </p:txBody>
      </p:sp>
      <p:grpSp>
        <p:nvGrpSpPr>
          <p:cNvPr id="117" name="组合 116"/>
          <p:cNvGrpSpPr/>
          <p:nvPr/>
        </p:nvGrpSpPr>
        <p:grpSpPr>
          <a:xfrm>
            <a:off x="7149014" y="4673219"/>
            <a:ext cx="1012624" cy="1012624"/>
            <a:chOff x="304800" y="673100"/>
            <a:chExt cx="4000500" cy="4000500"/>
          </a:xfrm>
          <a:effectLst>
            <a:outerShdw algn="tr" blurRad="444500" dir="8100000" dist="254000" rotWithShape="0">
              <a:prstClr val="black">
                <a:alpha val="50000"/>
              </a:prstClr>
            </a:outerShdw>
          </a:effectLst>
        </p:grpSpPr>
        <p:sp>
          <p:nvSpPr>
            <p:cNvPr id="118" name="同心圆 11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lumMod val="95000"/>
                    <a:lumOff val="5000"/>
                  </a:sysClr>
                </a:solidFill>
                <a:latin typeface="Calibri"/>
                <a:ea charset="-122" typeface="宋体"/>
              </a:endParaRPr>
            </a:p>
          </p:txBody>
        </p:sp>
        <p:sp>
          <p:nvSpPr>
            <p:cNvPr id="119" name="椭圆 11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lumMod val="95000"/>
                    <a:lumOff val="5000"/>
                  </a:sysClr>
                </a:solidFill>
                <a:latin typeface="Calibri"/>
                <a:ea charset="-122" typeface="宋体"/>
              </a:endParaRPr>
            </a:p>
          </p:txBody>
        </p:sp>
      </p:grpSp>
      <p:sp>
        <p:nvSpPr>
          <p:cNvPr id="120" name="TextBox 14"/>
          <p:cNvSpPr>
            <a:spLocks noChangeArrowheads="1"/>
          </p:cNvSpPr>
          <p:nvPr/>
        </p:nvSpPr>
        <p:spPr bwMode="auto">
          <a:xfrm>
            <a:off x="7275578" y="4846201"/>
            <a:ext cx="738505" cy="6601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defTabSz="1218712" fontAlgn="auto">
              <a:spcBef>
                <a:spcPct val="0"/>
              </a:spcBef>
              <a:spcAft>
                <a:spcPct val="0"/>
              </a:spcAft>
              <a:defRPr/>
            </a:pPr>
            <a:r>
              <a:rPr altLang="zh-CN" kern="0" lang="en-US" sz="3732">
                <a:latin charset="-122" panose="020b0503020204020204" pitchFamily="34" typeface="微软雅黑"/>
                <a:ea charset="-122" pitchFamily="34" typeface="微软雅黑"/>
                <a:sym charset="-122" typeface="方正兰亭粗黑_GBK"/>
              </a:rPr>
              <a:t>03</a:t>
            </a:r>
          </a:p>
        </p:txBody>
      </p:sp>
      <p:sp>
        <p:nvSpPr>
          <p:cNvPr id="121" name="TextBox 44"/>
          <p:cNvSpPr txBox="1"/>
          <p:nvPr/>
        </p:nvSpPr>
        <p:spPr>
          <a:xfrm>
            <a:off x="8444937" y="4709244"/>
            <a:ext cx="2148730" cy="350520"/>
          </a:xfrm>
          <a:prstGeom prst="rect">
            <a:avLst/>
          </a:prstGeom>
          <a:noFill/>
        </p:spPr>
        <p:txBody>
          <a:bodyPr bIns="0" lIns="0" rIns="0" rtlCol="0" wrap="square">
            <a:spAutoFit/>
          </a:bodyPr>
          <a:lstStyle/>
          <a:p>
            <a:pPr defTabSz="1450613"/>
            <a:r>
              <a:rPr altLang="en-US" b="1" lang="zh-CN" sz="2000">
                <a:solidFill>
                  <a:srgbClr val="3F3F3F"/>
                </a:solidFill>
                <a:latin charset="-122" panose="020b0503020204020204" pitchFamily="34" typeface="微软雅黑"/>
                <a:ea charset="-122" pitchFamily="34" typeface="微软雅黑"/>
                <a:cs charset="0" pitchFamily="34" typeface="Open Sans"/>
              </a:rPr>
              <a:t>部门管理逐渐强化</a:t>
            </a:r>
          </a:p>
        </p:txBody>
      </p:sp>
      <p:sp>
        <p:nvSpPr>
          <p:cNvPr id="122" name="TextBox 45"/>
          <p:cNvSpPr txBox="1"/>
          <p:nvPr/>
        </p:nvSpPr>
        <p:spPr>
          <a:xfrm>
            <a:off x="8444938" y="5114670"/>
            <a:ext cx="2062991" cy="573908"/>
          </a:xfrm>
          <a:prstGeom prst="rect">
            <a:avLst/>
          </a:prstGeom>
          <a:noFill/>
        </p:spPr>
        <p:txBody>
          <a:bodyPr bIns="0" lIns="0" rIns="0" rtlCol="0" wrap="square">
            <a:spAutoFit/>
          </a:bodyPr>
          <a:lstStyle/>
          <a:p>
            <a:pPr defTabSz="1218712" fontAlgn="auto">
              <a:lnSpc>
                <a:spcPct val="130000"/>
              </a:lnSpc>
              <a:spcBef>
                <a:spcPct val="0"/>
              </a:spcBef>
              <a:spcAft>
                <a:spcPct val="0"/>
              </a:spcAft>
              <a:defRPr/>
            </a:pPr>
            <a:r>
              <a:rPr altLang="en-US" b="0" kern="0" lang="zh-CN" sz="1333">
                <a:solidFill>
                  <a:srgbClr val="3F3F3F"/>
                </a:solidFill>
                <a:latin charset="-122" panose="020b0503020204020204" pitchFamily="34" typeface="微软雅黑"/>
                <a:ea charset="-122" pitchFamily="34" typeface="微软雅黑"/>
              </a:rPr>
              <a:t>单击此处文本单击添加文本单击此处文本单击添加文本</a:t>
            </a:r>
          </a:p>
        </p:txBody>
      </p:sp>
      <p:pic>
        <p:nvPicPr>
          <p:cNvPr descr="sdfwe" id="123" name="Picture 27"/>
          <p:cNvPicPr>
            <a:picLocks noChangeArrowheads="1" noChangeAspect="1"/>
          </p:cNvPicPr>
          <p:nvPr/>
        </p:nvPicPr>
        <p:blipFill>
          <a:blip r:embed="rId3">
            <a:extLst>
              <a:ext uri="{28A0092B-C50C-407E-A947-70E740481C1C}">
                <a14:useLocalDpi val="0"/>
              </a:ext>
            </a:extLst>
          </a:blip>
          <a:stretch>
            <a:fillRect/>
          </a:stretch>
        </p:blipFill>
        <p:spPr bwMode="auto">
          <a:xfrm>
            <a:off x="527153" y="1892438"/>
            <a:ext cx="6117681" cy="3527979"/>
          </a:xfrm>
          <a:prstGeom prst="rect">
            <a:avLst/>
          </a:prstGeom>
          <a:noFill/>
          <a:extLst>
            <a:ext uri="{909E8E84-426E-40DD-AFC4-6F175D3DCCD1}">
              <a14:hiddenFill>
                <a:solidFill>
                  <a:srgbClr val="FFFFFF"/>
                </a:solidFill>
              </a14:hiddenFill>
            </a:ext>
          </a:extLst>
        </p:spPr>
      </p:pic>
    </p:spTree>
    <p:extLst>
      <p:ext uri="{BB962C8B-B14F-4D97-AF65-F5344CB8AC3E}">
        <p14:creationId val="2032619603"/>
      </p:ext>
    </p:extLst>
  </p:cSld>
  <p:clrMapOvr>
    <a:masterClrMapping/>
  </p:clrMapOvr>
  <mc:AlternateContent>
    <mc:Choice Requires="p14">
      <p:transition p14:dur="10"/>
    </mc:Choice>
    <mc:Fallback>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重点工作回顾</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31" name="Freeform 10"/>
          <p:cNvSpPr/>
          <p:nvPr/>
        </p:nvSpPr>
        <p:spPr bwMode="auto">
          <a:xfrm>
            <a:off x="8936290" y="4013021"/>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2" name="Freeform 10"/>
          <p:cNvSpPr/>
          <p:nvPr/>
        </p:nvSpPr>
        <p:spPr bwMode="auto">
          <a:xfrm>
            <a:off x="8936290" y="1435036"/>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3" name="Freeform 10"/>
          <p:cNvSpPr/>
          <p:nvPr/>
        </p:nvSpPr>
        <p:spPr bwMode="auto">
          <a:xfrm>
            <a:off x="6523501" y="1435036"/>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4" name="Freeform 10"/>
          <p:cNvSpPr/>
          <p:nvPr/>
        </p:nvSpPr>
        <p:spPr bwMode="auto">
          <a:xfrm>
            <a:off x="6523501" y="4013021"/>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solidFill>
            <a:srgbClr val="E1E5E7"/>
          </a:solidFill>
          <a:ln w="28575">
            <a:solidFill>
              <a:sysClr lastClr="FFFFFF" val="window">
                <a:lumMod val="95000"/>
              </a:sysClr>
            </a:solidFill>
          </a:ln>
          <a:effectLst>
            <a:innerShdw blurRad="152400" dir="13500000" dist="88900">
              <a:prstClr val="black">
                <a:alpha val="29000"/>
              </a:prstClr>
            </a:innerShdw>
          </a:effec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5" name="Freeform 10"/>
          <p:cNvSpPr/>
          <p:nvPr/>
        </p:nvSpPr>
        <p:spPr bwMode="auto">
          <a:xfrm>
            <a:off x="6698289" y="1244924"/>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62" name="Freeform 10"/>
          <p:cNvSpPr/>
          <p:nvPr/>
        </p:nvSpPr>
        <p:spPr bwMode="auto">
          <a:xfrm>
            <a:off x="9111076" y="1244924"/>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63" name="Freeform 10"/>
          <p:cNvSpPr/>
          <p:nvPr/>
        </p:nvSpPr>
        <p:spPr bwMode="auto">
          <a:xfrm>
            <a:off x="6698289" y="3822909"/>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64" name="Freeform 10"/>
          <p:cNvSpPr/>
          <p:nvPr/>
        </p:nvSpPr>
        <p:spPr bwMode="auto">
          <a:xfrm>
            <a:off x="9111076" y="3822909"/>
            <a:ext cx="2063212" cy="2069840"/>
          </a:xfrm>
          <a:custGeom>
            <a:gdLst>
              <a:gd fmla="*/ 160 w 321" name="T0"/>
              <a:gd fmla="*/ 322 h 322" name="T1"/>
              <a:gd fmla="*/ 321 w 321" name="T2"/>
              <a:gd fmla="*/ 161 h 322" name="T3"/>
              <a:gd fmla="*/ 160 w 321" name="T4"/>
              <a:gd fmla="*/ 0 h 322" name="T5"/>
              <a:gd fmla="*/ 0 w 321" name="T6"/>
              <a:gd fmla="*/ 161 h 322" name="T7"/>
              <a:gd fmla="*/ 0 w 321" name="T8"/>
              <a:gd fmla="*/ 322 h 322" name="T9"/>
              <a:gd fmla="*/ 160 w 321" name="T10"/>
              <a:gd fmla="*/ 322 h 322" name="T11"/>
            </a:gdLst>
            <a:cxnLst>
              <a:cxn ang="0">
                <a:pos x="T0" y="T1"/>
              </a:cxn>
              <a:cxn ang="0">
                <a:pos x="T2" y="T3"/>
              </a:cxn>
              <a:cxn ang="0">
                <a:pos x="T4" y="T5"/>
              </a:cxn>
              <a:cxn ang="0">
                <a:pos x="T6" y="T7"/>
              </a:cxn>
              <a:cxn ang="0">
                <a:pos x="T8" y="T9"/>
              </a:cxn>
              <a:cxn ang="0">
                <a:pos x="T10" y="T11"/>
              </a:cxn>
            </a:cxnLst>
            <a:rect b="b" l="0" r="r" t="0"/>
            <a:pathLst>
              <a:path h="322" w="321">
                <a:moveTo>
                  <a:pt x="160" y="322"/>
                </a:moveTo>
                <a:cubicBezTo>
                  <a:pt x="249" y="322"/>
                  <a:pt x="321" y="250"/>
                  <a:pt x="321" y="161"/>
                </a:cubicBezTo>
                <a:cubicBezTo>
                  <a:pt x="321" y="72"/>
                  <a:pt x="249" y="0"/>
                  <a:pt x="160" y="0"/>
                </a:cubicBezTo>
                <a:cubicBezTo>
                  <a:pt x="71" y="0"/>
                  <a:pt x="0" y="72"/>
                  <a:pt x="0" y="161"/>
                </a:cubicBezTo>
                <a:cubicBezTo>
                  <a:pt x="0" y="322"/>
                  <a:pt x="0" y="322"/>
                  <a:pt x="0" y="322"/>
                </a:cubicBezTo>
                <a:lnTo>
                  <a:pt x="160" y="322"/>
                </a:lnTo>
                <a:close/>
              </a:path>
            </a:pathLst>
          </a:custGeom>
          <a:gradFill flip="none" rotWithShape="1">
            <a:gsLst>
              <a:gs pos="100000">
                <a:srgbClr val="FFFFFF"/>
              </a:gs>
              <a:gs pos="0">
                <a:srgbClr val="D9DEDF"/>
              </a:gs>
            </a:gsLst>
            <a:lin ang="2700000" scaled="0"/>
          </a:gradFill>
          <a:ln algn="ctr" cap="flat" cmpd="sng" w="28575">
            <a:gradFill flip="none" rotWithShape="1">
              <a:gsLst>
                <a:gs pos="0">
                  <a:srgbClr val="FFFFFF"/>
                </a:gs>
                <a:gs pos="100000">
                  <a:srgbClr val="D9D9DA"/>
                </a:gs>
              </a:gsLst>
              <a:lin ang="2700000" scaled="0"/>
            </a:grad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65" name="组合 64"/>
          <p:cNvGrpSpPr/>
          <p:nvPr/>
        </p:nvGrpSpPr>
        <p:grpSpPr>
          <a:xfrm>
            <a:off x="6473496" y="1244925"/>
            <a:ext cx="1079469" cy="963985"/>
            <a:chOff x="4765330" y="1060376"/>
            <a:chExt cx="809953" cy="723303"/>
          </a:xfrm>
        </p:grpSpPr>
        <p:sp>
          <p:nvSpPr>
            <p:cNvPr id="66" name="椭圆 65"/>
            <p:cNvSpPr/>
            <p:nvPr/>
          </p:nvSpPr>
          <p:spPr>
            <a:xfrm>
              <a:off x="4765330" y="1060376"/>
              <a:ext cx="723206" cy="723303"/>
            </a:xfrm>
            <a:prstGeom prst="ellipse">
              <a:avLst/>
            </a:prstGeom>
            <a:solidFill>
              <a:schemeClr val="tx1"/>
            </a:solidFill>
            <a:ln cap="flat" w="28575">
              <a:noFill/>
              <a:prstDash val="solid"/>
              <a:miter lim="800000"/>
            </a:ln>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grpSp>
          <p:nvGrpSpPr>
            <p:cNvPr id="67" name="组合 52"/>
            <p:cNvGrpSpPr/>
            <p:nvPr/>
          </p:nvGrpSpPr>
          <p:grpSpPr>
            <a:xfrm>
              <a:off x="4950096" y="1208391"/>
              <a:ext cx="625187" cy="575249"/>
              <a:chOff x="5722963" y="2742165"/>
              <a:chExt cx="500063" cy="460375"/>
            </a:xfrm>
          </p:grpSpPr>
          <p:sp>
            <p:nvSpPr>
              <p:cNvPr id="68" name="Freeform 55"/>
              <p:cNvSpPr/>
              <p:nvPr/>
            </p:nvSpPr>
            <p:spPr bwMode="auto">
              <a:xfrm>
                <a:off x="5742013" y="2745340"/>
                <a:ext cx="481013" cy="457200"/>
              </a:xfrm>
              <a:custGeom>
                <a:gdLst>
                  <a:gd fmla="*/ 137 w 303" name="T0"/>
                  <a:gd fmla="*/ 288 h 288" name="T1"/>
                  <a:gd fmla="*/ 0 w 303" name="T2"/>
                  <a:gd fmla="*/ 174 h 288" name="T3"/>
                  <a:gd fmla="*/ 2 w 303" name="T4"/>
                  <a:gd fmla="*/ 15 h 288" name="T5"/>
                  <a:gd fmla="*/ 54 w 303" name="T6"/>
                  <a:gd fmla="*/ 10 h 288" name="T7"/>
                  <a:gd fmla="*/ 85 w 303" name="T8"/>
                  <a:gd fmla="*/ 43 h 288" name="T9"/>
                  <a:gd fmla="*/ 106 w 303" name="T10"/>
                  <a:gd fmla="*/ 22 h 288" name="T11"/>
                  <a:gd fmla="*/ 128 w 303" name="T12"/>
                  <a:gd fmla="*/ 0 h 288" name="T13"/>
                  <a:gd fmla="*/ 303 w 303" name="T14"/>
                  <a:gd fmla="*/ 150 h 288" name="T15"/>
                  <a:gd fmla="*/ 137 w 303" name="T16"/>
                  <a:gd fmla="*/ 288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303">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69" name="Freeform 56"/>
              <p:cNvSpPr>
                <a:spLocks noEditPoints="1"/>
              </p:cNvSpPr>
              <p:nvPr/>
            </p:nvSpPr>
            <p:spPr bwMode="auto">
              <a:xfrm>
                <a:off x="5722963" y="2742165"/>
                <a:ext cx="115888" cy="290513"/>
              </a:xfrm>
              <a:custGeom>
                <a:gdLst>
                  <a:gd fmla="*/ 63551 w 31" name="T0"/>
                  <a:gd fmla="*/ 0 h 77" name="T1"/>
                  <a:gd fmla="*/ 104673 w 31" name="T2"/>
                  <a:gd fmla="*/ 18864 h 77" name="T3"/>
                  <a:gd fmla="*/ 115888 w 31" name="T4"/>
                  <a:gd fmla="*/ 67912 h 77" name="T5"/>
                  <a:gd fmla="*/ 115888 w 31" name="T6"/>
                  <a:gd fmla="*/ 237692 h 77" name="T7"/>
                  <a:gd fmla="*/ 100935 w 31" name="T8"/>
                  <a:gd fmla="*/ 279194 h 77" name="T9"/>
                  <a:gd fmla="*/ 59813 w 31" name="T10"/>
                  <a:gd fmla="*/ 290513 h 77" name="T11"/>
                  <a:gd fmla="*/ 7477 w 31" name="T12"/>
                  <a:gd fmla="*/ 271649 h 77" name="T13"/>
                  <a:gd fmla="*/ 0 w 31" name="T14"/>
                  <a:gd fmla="*/ 215055 h 77" name="T15"/>
                  <a:gd fmla="*/ 0 w 31" name="T16"/>
                  <a:gd fmla="*/ 79231 h 77" name="T17"/>
                  <a:gd fmla="*/ 11215 w 31" name="T18"/>
                  <a:gd fmla="*/ 22637 h 77" name="T19"/>
                  <a:gd fmla="*/ 63551 w 31" name="T20"/>
                  <a:gd fmla="*/ 0 h 77" name="T21"/>
                  <a:gd fmla="*/ 59813 w 31" name="T22"/>
                  <a:gd fmla="*/ 264103 h 77" name="T23"/>
                  <a:gd fmla="*/ 82243 w 31" name="T24"/>
                  <a:gd fmla="*/ 222601 h 77" name="T25"/>
                  <a:gd fmla="*/ 82243 w 31" name="T26"/>
                  <a:gd fmla="*/ 64139 h 77" name="T27"/>
                  <a:gd fmla="*/ 59813 w 31" name="T28"/>
                  <a:gd fmla="*/ 26410 h 77" name="T29"/>
                  <a:gd fmla="*/ 33645 w 31" name="T30"/>
                  <a:gd fmla="*/ 64139 h 77" name="T31"/>
                  <a:gd fmla="*/ 33645 w 31" name="T32"/>
                  <a:gd fmla="*/ 75458 h 77" name="T33"/>
                  <a:gd fmla="*/ 33645 w 31" name="T34"/>
                  <a:gd fmla="*/ 86777 h 77" name="T35"/>
                  <a:gd fmla="*/ 33645 w 31" name="T36"/>
                  <a:gd fmla="*/ 132051 h 77" name="T37"/>
                  <a:gd fmla="*/ 33645 w 31" name="T38"/>
                  <a:gd fmla="*/ 181099 h 77" name="T39"/>
                  <a:gd fmla="*/ 33645 w 31" name="T40"/>
                  <a:gd fmla="*/ 222601 h 77" name="T41"/>
                  <a:gd fmla="*/ 59813 w 31" name="T42"/>
                  <a:gd fmla="*/ 264103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7" w="31">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70" name="Freeform 57"/>
              <p:cNvSpPr/>
              <p:nvPr/>
            </p:nvSpPr>
            <p:spPr bwMode="auto">
              <a:xfrm>
                <a:off x="5876951" y="2745340"/>
                <a:ext cx="68263" cy="287338"/>
              </a:xfrm>
              <a:custGeom>
                <a:gdLst>
                  <a:gd fmla="*/ 0 w 18" name="T0"/>
                  <a:gd fmla="*/ 41588 h 76" name="T1"/>
                  <a:gd fmla="*/ 41716 w 18" name="T2"/>
                  <a:gd fmla="*/ 0 h 76" name="T3"/>
                  <a:gd fmla="*/ 68263 w 18" name="T4"/>
                  <a:gd fmla="*/ 0 h 76" name="T5"/>
                  <a:gd fmla="*/ 68263 w 18" name="T6"/>
                  <a:gd fmla="*/ 287338 h 76" name="T7"/>
                  <a:gd fmla="*/ 30339 w 18" name="T8"/>
                  <a:gd fmla="*/ 287338 h 76" name="T9"/>
                  <a:gd fmla="*/ 30339 w 18" name="T10"/>
                  <a:gd fmla="*/ 71835 h 76" name="T11"/>
                  <a:gd fmla="*/ 0 w 18" name="T12"/>
                  <a:gd fmla="*/ 71835 h 76" name="T13"/>
                  <a:gd fmla="*/ 0 w 18" name="T14"/>
                  <a:gd fmla="*/ 41588 h 76"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76" w="18">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grpSp>
        <p:nvGrpSpPr>
          <p:cNvPr id="71" name="组合 70"/>
          <p:cNvGrpSpPr/>
          <p:nvPr/>
        </p:nvGrpSpPr>
        <p:grpSpPr>
          <a:xfrm>
            <a:off x="10222155" y="1244925"/>
            <a:ext cx="1081095" cy="971870"/>
            <a:chOff x="7578045" y="1060376"/>
            <a:chExt cx="811173" cy="729219"/>
          </a:xfrm>
        </p:grpSpPr>
        <p:sp>
          <p:nvSpPr>
            <p:cNvPr id="72" name="椭圆 71"/>
            <p:cNvSpPr/>
            <p:nvPr/>
          </p:nvSpPr>
          <p:spPr>
            <a:xfrm>
              <a:off x="7578045" y="1060376"/>
              <a:ext cx="723206" cy="723303"/>
            </a:xfrm>
            <a:prstGeom prst="ellipse">
              <a:avLst/>
            </a:pr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73" name="组合 63"/>
            <p:cNvGrpSpPr/>
            <p:nvPr/>
          </p:nvGrpSpPr>
          <p:grpSpPr>
            <a:xfrm>
              <a:off x="7749742" y="1213155"/>
              <a:ext cx="639476" cy="576440"/>
              <a:chOff x="952501" y="6013451"/>
              <a:chExt cx="511175" cy="460375"/>
            </a:xfrm>
          </p:grpSpPr>
          <p:sp>
            <p:nvSpPr>
              <p:cNvPr id="74" name="Freeform 58"/>
              <p:cNvSpPr/>
              <p:nvPr/>
            </p:nvSpPr>
            <p:spPr bwMode="auto">
              <a:xfrm>
                <a:off x="971551" y="6021388"/>
                <a:ext cx="492125" cy="452438"/>
              </a:xfrm>
              <a:custGeom>
                <a:gdLst>
                  <a:gd fmla="*/ 137 w 310" name="T0"/>
                  <a:gd fmla="*/ 285 h 285" name="T1"/>
                  <a:gd fmla="*/ 0 w 310" name="T2"/>
                  <a:gd fmla="*/ 171 h 285" name="T3"/>
                  <a:gd fmla="*/ 2 w 310" name="T4"/>
                  <a:gd fmla="*/ 12 h 285" name="T5"/>
                  <a:gd fmla="*/ 54 w 310" name="T6"/>
                  <a:gd fmla="*/ 7 h 285" name="T7"/>
                  <a:gd fmla="*/ 87 w 310" name="T8"/>
                  <a:gd fmla="*/ 40 h 285" name="T9"/>
                  <a:gd fmla="*/ 97 w 310" name="T10"/>
                  <a:gd fmla="*/ 7 h 285" name="T11"/>
                  <a:gd fmla="*/ 137 w 310" name="T12"/>
                  <a:gd fmla="*/ 0 h 285" name="T13"/>
                  <a:gd fmla="*/ 310 w 310" name="T14"/>
                  <a:gd fmla="*/ 150 h 285" name="T15"/>
                  <a:gd fmla="*/ 137 w 310" name="T16"/>
                  <a:gd fmla="*/ 285 h 2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5" w="310">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75" name="Freeform 59"/>
              <p:cNvSpPr>
                <a:spLocks noEditPoints="1"/>
              </p:cNvSpPr>
              <p:nvPr/>
            </p:nvSpPr>
            <p:spPr bwMode="auto">
              <a:xfrm>
                <a:off x="952501" y="6013451"/>
                <a:ext cx="115888" cy="290513"/>
              </a:xfrm>
              <a:custGeom>
                <a:gdLst>
                  <a:gd fmla="*/ 63551 w 31" name="T0"/>
                  <a:gd fmla="*/ 0 h 77" name="T1"/>
                  <a:gd fmla="*/ 104673 w 31" name="T2"/>
                  <a:gd fmla="*/ 18864 h 77" name="T3"/>
                  <a:gd fmla="*/ 115888 w 31" name="T4"/>
                  <a:gd fmla="*/ 67912 h 77" name="T5"/>
                  <a:gd fmla="*/ 115888 w 31" name="T6"/>
                  <a:gd fmla="*/ 233920 h 77" name="T7"/>
                  <a:gd fmla="*/ 100935 w 31" name="T8"/>
                  <a:gd fmla="*/ 275421 h 77" name="T9"/>
                  <a:gd fmla="*/ 59813 w 31" name="T10"/>
                  <a:gd fmla="*/ 290513 h 77" name="T11"/>
                  <a:gd fmla="*/ 11215 w 31" name="T12"/>
                  <a:gd fmla="*/ 267876 h 77" name="T13"/>
                  <a:gd fmla="*/ 0 w 31" name="T14"/>
                  <a:gd fmla="*/ 211282 h 77" name="T15"/>
                  <a:gd fmla="*/ 0 w 31" name="T16"/>
                  <a:gd fmla="*/ 79231 h 77" name="T17"/>
                  <a:gd fmla="*/ 11215 w 31" name="T18"/>
                  <a:gd fmla="*/ 18864 h 77" name="T19"/>
                  <a:gd fmla="*/ 63551 w 31" name="T20"/>
                  <a:gd fmla="*/ 0 h 77" name="T21"/>
                  <a:gd fmla="*/ 59813 w 31" name="T22"/>
                  <a:gd fmla="*/ 264103 h 77" name="T23"/>
                  <a:gd fmla="*/ 82243 w 31" name="T24"/>
                  <a:gd fmla="*/ 222601 h 77" name="T25"/>
                  <a:gd fmla="*/ 82243 w 31" name="T26"/>
                  <a:gd fmla="*/ 64139 h 77" name="T27"/>
                  <a:gd fmla="*/ 59813 w 31" name="T28"/>
                  <a:gd fmla="*/ 26410 h 77" name="T29"/>
                  <a:gd fmla="*/ 33645 w 31" name="T30"/>
                  <a:gd fmla="*/ 64139 h 77" name="T31"/>
                  <a:gd fmla="*/ 33645 w 31" name="T32"/>
                  <a:gd fmla="*/ 75458 h 77" name="T33"/>
                  <a:gd fmla="*/ 33645 w 31" name="T34"/>
                  <a:gd fmla="*/ 86777 h 77" name="T35"/>
                  <a:gd fmla="*/ 33645 w 31" name="T36"/>
                  <a:gd fmla="*/ 132051 h 77" name="T37"/>
                  <a:gd fmla="*/ 33645 w 31" name="T38"/>
                  <a:gd fmla="*/ 181099 h 77" name="T39"/>
                  <a:gd fmla="*/ 33645 w 31" name="T40"/>
                  <a:gd fmla="*/ 222601 h 77" name="T41"/>
                  <a:gd fmla="*/ 59813 w 31" name="T42"/>
                  <a:gd fmla="*/ 264103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7" w="31">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76" name="Freeform 60"/>
              <p:cNvSpPr/>
              <p:nvPr/>
            </p:nvSpPr>
            <p:spPr bwMode="auto">
              <a:xfrm>
                <a:off x="1090613" y="6013451"/>
                <a:ext cx="117475" cy="290513"/>
              </a:xfrm>
              <a:custGeom>
                <a:gdLst>
                  <a:gd fmla="*/ 0 w 31" name="T0"/>
                  <a:gd fmla="*/ 60366 h 77" name="T1"/>
                  <a:gd fmla="*/ 15158 w 31" name="T2"/>
                  <a:gd fmla="*/ 15092 h 77" name="T3"/>
                  <a:gd fmla="*/ 60632 w 31" name="T4"/>
                  <a:gd fmla="*/ 0 h 77" name="T5"/>
                  <a:gd fmla="*/ 109896 w 31" name="T6"/>
                  <a:gd fmla="*/ 22637 h 77" name="T7"/>
                  <a:gd fmla="*/ 117475 w 31" name="T8"/>
                  <a:gd fmla="*/ 83004 h 77" name="T9"/>
                  <a:gd fmla="*/ 113685 w 31" name="T10"/>
                  <a:gd fmla="*/ 113187 h 77" name="T11"/>
                  <a:gd fmla="*/ 102317 w 31" name="T12"/>
                  <a:gd fmla="*/ 143370 h 77" name="T13"/>
                  <a:gd fmla="*/ 68211 w 31" name="T14"/>
                  <a:gd fmla="*/ 196191 h 77" name="T15"/>
                  <a:gd fmla="*/ 41685 w 31" name="T16"/>
                  <a:gd fmla="*/ 256557 h 77" name="T17"/>
                  <a:gd fmla="*/ 117475 w 31" name="T18"/>
                  <a:gd fmla="*/ 256557 h 77" name="T19"/>
                  <a:gd fmla="*/ 117475 w 31" name="T20"/>
                  <a:gd fmla="*/ 286740 h 77" name="T21"/>
                  <a:gd fmla="*/ 30316 w 31" name="T22"/>
                  <a:gd fmla="*/ 290513 h 77" name="T23"/>
                  <a:gd fmla="*/ 0 w 31" name="T24"/>
                  <a:gd fmla="*/ 286740 h 77" name="T25"/>
                  <a:gd fmla="*/ 0 w 31" name="T26"/>
                  <a:gd fmla="*/ 286740 h 77" name="T27"/>
                  <a:gd fmla="*/ 18948 w 31" name="T28"/>
                  <a:gd fmla="*/ 207509 h 77" name="T29"/>
                  <a:gd fmla="*/ 64422 w 31" name="T30"/>
                  <a:gd fmla="*/ 139597 h 77" name="T31"/>
                  <a:gd fmla="*/ 79580 w 31" name="T32"/>
                  <a:gd fmla="*/ 75458 h 77" name="T33"/>
                  <a:gd fmla="*/ 79580 w 31" name="T34"/>
                  <a:gd fmla="*/ 71685 h 77" name="T35"/>
                  <a:gd fmla="*/ 79580 w 31" name="T36"/>
                  <a:gd fmla="*/ 64139 h 77" name="T37"/>
                  <a:gd fmla="*/ 79580 w 31" name="T38"/>
                  <a:gd fmla="*/ 45275 h 77" name="T39"/>
                  <a:gd fmla="*/ 56843 w 31" name="T40"/>
                  <a:gd fmla="*/ 26410 h 77" name="T41"/>
                  <a:gd fmla="*/ 37895 w 31" name="T42"/>
                  <a:gd fmla="*/ 60366 h 77" name="T43"/>
                  <a:gd fmla="*/ 37895 w 31" name="T44"/>
                  <a:gd fmla="*/ 71685 h 77" name="T45"/>
                  <a:gd fmla="*/ 37895 w 31" name="T46"/>
                  <a:gd fmla="*/ 79231 h 77" name="T47"/>
                  <a:gd fmla="*/ 37895 w 31" name="T48"/>
                  <a:gd fmla="*/ 86777 h 77" name="T49"/>
                  <a:gd fmla="*/ 37895 w 31" name="T50"/>
                  <a:gd fmla="*/ 98095 h 77" name="T51"/>
                  <a:gd fmla="*/ 0 w 31" name="T52"/>
                  <a:gd fmla="*/ 98095 h 77" name="T53"/>
                  <a:gd fmla="*/ 0 w 31" name="T54"/>
                  <a:gd fmla="*/ 60366 h 77"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77" w="31">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grpSp>
        <p:nvGrpSpPr>
          <p:cNvPr id="77" name="组合 76"/>
          <p:cNvGrpSpPr/>
          <p:nvPr/>
        </p:nvGrpSpPr>
        <p:grpSpPr>
          <a:xfrm>
            <a:off x="6955422" y="5246796"/>
            <a:ext cx="1133977" cy="1025552"/>
            <a:chOff x="5126932" y="4063083"/>
            <a:chExt cx="850852" cy="769498"/>
          </a:xfrm>
        </p:grpSpPr>
        <p:sp>
          <p:nvSpPr>
            <p:cNvPr id="78" name="椭圆 77"/>
            <p:cNvSpPr/>
            <p:nvPr/>
          </p:nvSpPr>
          <p:spPr>
            <a:xfrm>
              <a:off x="5126932" y="4063083"/>
              <a:ext cx="723206" cy="723303"/>
            </a:xfrm>
            <a:prstGeom prst="ellipse">
              <a:avLst/>
            </a:pr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79" name="组合 68"/>
            <p:cNvGrpSpPr/>
            <p:nvPr/>
          </p:nvGrpSpPr>
          <p:grpSpPr>
            <a:xfrm>
              <a:off x="5338307" y="4257332"/>
              <a:ext cx="639477" cy="575249"/>
              <a:chOff x="5405438" y="6815138"/>
              <a:chExt cx="511175" cy="460375"/>
            </a:xfrm>
          </p:grpSpPr>
          <p:sp>
            <p:nvSpPr>
              <p:cNvPr id="80" name="Freeform 61"/>
              <p:cNvSpPr/>
              <p:nvPr/>
            </p:nvSpPr>
            <p:spPr bwMode="auto">
              <a:xfrm>
                <a:off x="5424488" y="6821488"/>
                <a:ext cx="492125" cy="454025"/>
              </a:xfrm>
              <a:custGeom>
                <a:gdLst>
                  <a:gd fmla="*/ 140 w 310" name="T0"/>
                  <a:gd fmla="*/ 286 h 286" name="T1"/>
                  <a:gd fmla="*/ 0 w 310" name="T2"/>
                  <a:gd fmla="*/ 172 h 286" name="T3"/>
                  <a:gd fmla="*/ 2 w 310" name="T4"/>
                  <a:gd fmla="*/ 12 h 286" name="T5"/>
                  <a:gd fmla="*/ 57 w 310" name="T6"/>
                  <a:gd fmla="*/ 7 h 286" name="T7"/>
                  <a:gd fmla="*/ 88 w 310" name="T8"/>
                  <a:gd fmla="*/ 41 h 286" name="T9"/>
                  <a:gd fmla="*/ 97 w 310" name="T10"/>
                  <a:gd fmla="*/ 7 h 286" name="T11"/>
                  <a:gd fmla="*/ 135 w 310" name="T12"/>
                  <a:gd fmla="*/ 0 h 286" name="T13"/>
                  <a:gd fmla="*/ 310 w 310" name="T14"/>
                  <a:gd fmla="*/ 150 h 286" name="T15"/>
                  <a:gd fmla="*/ 140 w 310" name="T16"/>
                  <a:gd fmla="*/ 286 h 28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6" w="310">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81" name="Freeform 62"/>
              <p:cNvSpPr>
                <a:spLocks noEditPoints="1"/>
              </p:cNvSpPr>
              <p:nvPr/>
            </p:nvSpPr>
            <p:spPr bwMode="auto">
              <a:xfrm>
                <a:off x="5405438" y="6815138"/>
                <a:ext cx="117475" cy="290513"/>
              </a:xfrm>
              <a:custGeom>
                <a:gdLst>
                  <a:gd fmla="*/ 64422 w 31" name="T0"/>
                  <a:gd fmla="*/ 0 h 77" name="T1"/>
                  <a:gd fmla="*/ 109896 w 31" name="T2"/>
                  <a:gd fmla="*/ 18864 h 77" name="T3"/>
                  <a:gd fmla="*/ 117475 w 31" name="T4"/>
                  <a:gd fmla="*/ 67912 h 77" name="T5"/>
                  <a:gd fmla="*/ 117475 w 31" name="T6"/>
                  <a:gd fmla="*/ 233920 h 77" name="T7"/>
                  <a:gd fmla="*/ 102317 w 31" name="T8"/>
                  <a:gd fmla="*/ 275421 h 77" name="T9"/>
                  <a:gd fmla="*/ 60632 w 31" name="T10"/>
                  <a:gd fmla="*/ 290513 h 77" name="T11"/>
                  <a:gd fmla="*/ 11369 w 31" name="T12"/>
                  <a:gd fmla="*/ 271649 h 77" name="T13"/>
                  <a:gd fmla="*/ 0 w 31" name="T14"/>
                  <a:gd fmla="*/ 211282 h 77" name="T15"/>
                  <a:gd fmla="*/ 0 w 31" name="T16"/>
                  <a:gd fmla="*/ 79231 h 77" name="T17"/>
                  <a:gd fmla="*/ 11369 w 31" name="T18"/>
                  <a:gd fmla="*/ 18864 h 77" name="T19"/>
                  <a:gd fmla="*/ 64422 w 31" name="T20"/>
                  <a:gd fmla="*/ 0 h 77" name="T21"/>
                  <a:gd fmla="*/ 60632 w 31" name="T22"/>
                  <a:gd fmla="*/ 264103 h 77" name="T23"/>
                  <a:gd fmla="*/ 87159 w 31" name="T24"/>
                  <a:gd fmla="*/ 222601 h 77" name="T25"/>
                  <a:gd fmla="*/ 87159 w 31" name="T26"/>
                  <a:gd fmla="*/ 64139 h 77" name="T27"/>
                  <a:gd fmla="*/ 60632 w 31" name="T28"/>
                  <a:gd fmla="*/ 26410 h 77" name="T29"/>
                  <a:gd fmla="*/ 34106 w 31" name="T30"/>
                  <a:gd fmla="*/ 64139 h 77" name="T31"/>
                  <a:gd fmla="*/ 34106 w 31" name="T32"/>
                  <a:gd fmla="*/ 75458 h 77" name="T33"/>
                  <a:gd fmla="*/ 34106 w 31" name="T34"/>
                  <a:gd fmla="*/ 86777 h 77" name="T35"/>
                  <a:gd fmla="*/ 34106 w 31" name="T36"/>
                  <a:gd fmla="*/ 132051 h 77" name="T37"/>
                  <a:gd fmla="*/ 34106 w 31" name="T38"/>
                  <a:gd fmla="*/ 181099 h 77" name="T39"/>
                  <a:gd fmla="*/ 34106 w 31" name="T40"/>
                  <a:gd fmla="*/ 222601 h 77" name="T41"/>
                  <a:gd fmla="*/ 60632 w 31" name="T42"/>
                  <a:gd fmla="*/ 264103 h 7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7" w="31">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82" name="Freeform 63"/>
              <p:cNvSpPr/>
              <p:nvPr/>
            </p:nvSpPr>
            <p:spPr bwMode="auto">
              <a:xfrm>
                <a:off x="5545138" y="6815138"/>
                <a:ext cx="112713" cy="290513"/>
              </a:xfrm>
              <a:custGeom>
                <a:gdLst>
                  <a:gd fmla="*/ 33814 w 30" name="T0"/>
                  <a:gd fmla="*/ 203736 h 77" name="T1"/>
                  <a:gd fmla="*/ 33814 w 30" name="T2"/>
                  <a:gd fmla="*/ 233920 h 77" name="T3"/>
                  <a:gd fmla="*/ 37571 w 30" name="T4"/>
                  <a:gd fmla="*/ 256557 h 77" name="T5"/>
                  <a:gd fmla="*/ 60114 w 30" name="T6"/>
                  <a:gd fmla="*/ 264103 h 77" name="T7"/>
                  <a:gd fmla="*/ 78899 w 30" name="T8"/>
                  <a:gd fmla="*/ 245238 h 77" name="T9"/>
                  <a:gd fmla="*/ 78899 w 30" name="T10"/>
                  <a:gd fmla="*/ 218828 h 77" name="T11"/>
                  <a:gd fmla="*/ 78899 w 30" name="T12"/>
                  <a:gd fmla="*/ 196191 h 77" name="T13"/>
                  <a:gd fmla="*/ 75142 w 30" name="T14"/>
                  <a:gd fmla="*/ 162235 h 77" name="T15"/>
                  <a:gd fmla="*/ 45085 w 30" name="T16"/>
                  <a:gd fmla="*/ 147143 h 77" name="T17"/>
                  <a:gd fmla="*/ 37571 w 30" name="T18"/>
                  <a:gd fmla="*/ 147143 h 77" name="T19"/>
                  <a:gd fmla="*/ 26300 w 30" name="T20"/>
                  <a:gd fmla="*/ 150916 h 77" name="T21"/>
                  <a:gd fmla="*/ 26300 w 30" name="T22"/>
                  <a:gd fmla="*/ 116960 h 77" name="T23"/>
                  <a:gd fmla="*/ 33814 w 30" name="T24"/>
                  <a:gd fmla="*/ 116960 h 77" name="T25"/>
                  <a:gd fmla="*/ 71385 w 30" name="T26"/>
                  <a:gd fmla="*/ 83004 h 77" name="T27"/>
                  <a:gd fmla="*/ 71385 w 30" name="T28"/>
                  <a:gd fmla="*/ 52821 h 77" name="T29"/>
                  <a:gd fmla="*/ 52599 w 30" name="T30"/>
                  <a:gd fmla="*/ 26410 h 77" name="T31"/>
                  <a:gd fmla="*/ 33814 w 30" name="T32"/>
                  <a:gd fmla="*/ 56593 h 77" name="T33"/>
                  <a:gd fmla="*/ 33814 w 30" name="T34"/>
                  <a:gd fmla="*/ 64139 h 77" name="T35"/>
                  <a:gd fmla="*/ 33814 w 30" name="T36"/>
                  <a:gd fmla="*/ 71685 h 77" name="T37"/>
                  <a:gd fmla="*/ 0 w 30" name="T38"/>
                  <a:gd fmla="*/ 71685 h 77" name="T39"/>
                  <a:gd fmla="*/ 0 w 30" name="T40"/>
                  <a:gd fmla="*/ 45275 h 77" name="T41"/>
                  <a:gd fmla="*/ 56357 w 30" name="T42"/>
                  <a:gd fmla="*/ 0 h 77" name="T43"/>
                  <a:gd fmla="*/ 108956 w 30" name="T44"/>
                  <a:gd fmla="*/ 49048 h 77" name="T45"/>
                  <a:gd fmla="*/ 108956 w 30" name="T46"/>
                  <a:gd fmla="*/ 64139 h 77" name="T47"/>
                  <a:gd fmla="*/ 108956 w 30" name="T48"/>
                  <a:gd fmla="*/ 75458 h 77" name="T49"/>
                  <a:gd fmla="*/ 82656 w 30" name="T50"/>
                  <a:gd fmla="*/ 128278 h 77" name="T51"/>
                  <a:gd fmla="*/ 105199 w 30" name="T52"/>
                  <a:gd fmla="*/ 147143 h 77" name="T53"/>
                  <a:gd fmla="*/ 112713 w 30" name="T54"/>
                  <a:gd fmla="*/ 181099 h 77" name="T55"/>
                  <a:gd fmla="*/ 112713 w 30" name="T56"/>
                  <a:gd fmla="*/ 241465 h 77" name="T57"/>
                  <a:gd fmla="*/ 52599 w 30" name="T58"/>
                  <a:gd fmla="*/ 290513 h 77" name="T59"/>
                  <a:gd fmla="*/ 0 w 30" name="T60"/>
                  <a:gd fmla="*/ 241465 h 77" name="T61"/>
                  <a:gd fmla="*/ 0 w 30" name="T62"/>
                  <a:gd fmla="*/ 203736 h 77" name="T63"/>
                  <a:gd fmla="*/ 33814 w 30" name="T64"/>
                  <a:gd fmla="*/ 203736 h 7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77" w="30">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grpSp>
        <p:nvGrpSpPr>
          <p:cNvPr id="83" name="组合 82"/>
          <p:cNvGrpSpPr/>
          <p:nvPr/>
        </p:nvGrpSpPr>
        <p:grpSpPr>
          <a:xfrm>
            <a:off x="9915015" y="5308988"/>
            <a:ext cx="1145411" cy="963985"/>
            <a:chOff x="7347590" y="4109747"/>
            <a:chExt cx="859431" cy="723303"/>
          </a:xfrm>
        </p:grpSpPr>
        <p:sp>
          <p:nvSpPr>
            <p:cNvPr id="84" name="椭圆 83"/>
            <p:cNvSpPr/>
            <p:nvPr/>
          </p:nvSpPr>
          <p:spPr>
            <a:xfrm>
              <a:off x="7347590" y="4109747"/>
              <a:ext cx="723206" cy="723303"/>
            </a:xfrm>
            <a:prstGeom prst="ellipse">
              <a:avLst/>
            </a:pr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85" name="组合 73"/>
            <p:cNvGrpSpPr/>
            <p:nvPr/>
          </p:nvGrpSpPr>
          <p:grpSpPr>
            <a:xfrm>
              <a:off x="7558017" y="4254951"/>
              <a:ext cx="649004" cy="577631"/>
              <a:chOff x="688976" y="7240588"/>
              <a:chExt cx="519113" cy="461963"/>
            </a:xfrm>
          </p:grpSpPr>
          <p:sp>
            <p:nvSpPr>
              <p:cNvPr id="86" name="Freeform 64"/>
              <p:cNvSpPr/>
              <p:nvPr/>
            </p:nvSpPr>
            <p:spPr bwMode="auto">
              <a:xfrm>
                <a:off x="708026" y="7245351"/>
                <a:ext cx="500063" cy="457200"/>
              </a:xfrm>
              <a:custGeom>
                <a:gdLst>
                  <a:gd fmla="*/ 140 w 315" name="T0"/>
                  <a:gd fmla="*/ 288 h 288" name="T1"/>
                  <a:gd fmla="*/ 0 w 315" name="T2"/>
                  <a:gd fmla="*/ 176 h 288" name="T3"/>
                  <a:gd fmla="*/ 2 w 315" name="T4"/>
                  <a:gd fmla="*/ 14 h 288" name="T5"/>
                  <a:gd fmla="*/ 57 w 315" name="T6"/>
                  <a:gd fmla="*/ 9 h 288" name="T7"/>
                  <a:gd fmla="*/ 97 w 315" name="T8"/>
                  <a:gd fmla="*/ 57 h 288" name="T9"/>
                  <a:gd fmla="*/ 113 w 315" name="T10"/>
                  <a:gd fmla="*/ 9 h 288" name="T11"/>
                  <a:gd fmla="*/ 140 w 315" name="T12"/>
                  <a:gd fmla="*/ 0 h 288" name="T13"/>
                  <a:gd fmla="*/ 315 w 315" name="T14"/>
                  <a:gd fmla="*/ 150 h 288" name="T15"/>
                  <a:gd fmla="*/ 140 w 315" name="T16"/>
                  <a:gd fmla="*/ 288 h 2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8" w="315">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ysClr lastClr="000000" val="windowText">
                      <a:lumMod val="95000"/>
                      <a:lumOff val="5000"/>
                      <a:alpha val="0"/>
                    </a:sysClr>
                  </a:gs>
                  <a:gs pos="0">
                    <a:sysClr lastClr="000000" val="windowText">
                      <a:lumMod val="95000"/>
                      <a:lumOff val="5000"/>
                      <a:alpha val="55000"/>
                    </a:sysClr>
                  </a:gs>
                </a:gsLst>
                <a:lin ang="2700000" scaled="1"/>
              </a:gradFill>
              <a:ln>
                <a:noFill/>
              </a:ln>
            </p:spPr>
            <p:txBody>
              <a:bodyPr/>
              <a:lstStyle/>
              <a:p>
                <a:pPr defTabSz="1218712">
                  <a:defRPr/>
                </a:pPr>
                <a:endParaRPr altLang="en-US" kern="0" lang="zh-CN">
                  <a:solidFill>
                    <a:sysClr lastClr="000000" val="windowText"/>
                  </a:solidFill>
                  <a:latin typeface="Calibri"/>
                  <a:ea typeface="微软雅黑"/>
                </a:endParaRPr>
              </a:p>
            </p:txBody>
          </p:sp>
          <p:sp>
            <p:nvSpPr>
              <p:cNvPr id="87" name="Freeform 65"/>
              <p:cNvSpPr>
                <a:spLocks noEditPoints="1"/>
              </p:cNvSpPr>
              <p:nvPr/>
            </p:nvSpPr>
            <p:spPr bwMode="auto">
              <a:xfrm>
                <a:off x="688976" y="7240588"/>
                <a:ext cx="115888" cy="295275"/>
              </a:xfrm>
              <a:custGeom>
                <a:gdLst>
                  <a:gd fmla="*/ 63551 w 31" name="T0"/>
                  <a:gd fmla="*/ 0 h 78" name="T1"/>
                  <a:gd fmla="*/ 108411 w 31" name="T2"/>
                  <a:gd fmla="*/ 18928 h 78" name="T3"/>
                  <a:gd fmla="*/ 115888 w 31" name="T4"/>
                  <a:gd fmla="*/ 68140 h 78" name="T5"/>
                  <a:gd fmla="*/ 115888 w 31" name="T6"/>
                  <a:gd fmla="*/ 238491 h 78" name="T7"/>
                  <a:gd fmla="*/ 100935 w 31" name="T8"/>
                  <a:gd fmla="*/ 280133 h 78" name="T9"/>
                  <a:gd fmla="*/ 59813 w 31" name="T10"/>
                  <a:gd fmla="*/ 295275 h 78" name="T11"/>
                  <a:gd fmla="*/ 11215 w 31" name="T12"/>
                  <a:gd fmla="*/ 272562 h 78" name="T13"/>
                  <a:gd fmla="*/ 0 w 31" name="T14"/>
                  <a:gd fmla="*/ 215778 h 78" name="T15"/>
                  <a:gd fmla="*/ 0 w 31" name="T16"/>
                  <a:gd fmla="*/ 79497 h 78" name="T17"/>
                  <a:gd fmla="*/ 11215 w 31" name="T18"/>
                  <a:gd fmla="*/ 22713 h 78" name="T19"/>
                  <a:gd fmla="*/ 63551 w 31" name="T20"/>
                  <a:gd fmla="*/ 0 h 78" name="T21"/>
                  <a:gd fmla="*/ 59813 w 31" name="T22"/>
                  <a:gd fmla="*/ 264990 h 78" name="T23"/>
                  <a:gd fmla="*/ 85981 w 31" name="T24"/>
                  <a:gd fmla="*/ 227135 h 78" name="T25"/>
                  <a:gd fmla="*/ 85981 w 31" name="T26"/>
                  <a:gd fmla="*/ 64355 h 78" name="T27"/>
                  <a:gd fmla="*/ 59813 w 31" name="T28"/>
                  <a:gd fmla="*/ 26499 h 78" name="T29"/>
                  <a:gd fmla="*/ 33645 w 31" name="T30"/>
                  <a:gd fmla="*/ 64355 h 78" name="T31"/>
                  <a:gd fmla="*/ 33645 w 31" name="T32"/>
                  <a:gd fmla="*/ 75712 h 78" name="T33"/>
                  <a:gd fmla="*/ 33645 w 31" name="T34"/>
                  <a:gd fmla="*/ 87068 h 78" name="T35"/>
                  <a:gd fmla="*/ 33645 w 31" name="T36"/>
                  <a:gd fmla="*/ 136281 h 78" name="T37"/>
                  <a:gd fmla="*/ 33645 w 31" name="T38"/>
                  <a:gd fmla="*/ 181708 h 78" name="T39"/>
                  <a:gd fmla="*/ 33645 w 31" name="T40"/>
                  <a:gd fmla="*/ 223349 h 78" name="T41"/>
                  <a:gd fmla="*/ 59813 w 31" name="T42"/>
                  <a:gd fmla="*/ 264990 h 78"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78" w="31">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sp>
            <p:nvSpPr>
              <p:cNvPr id="88" name="Freeform 66"/>
              <p:cNvSpPr>
                <a:spLocks noEditPoints="1"/>
              </p:cNvSpPr>
              <p:nvPr/>
            </p:nvSpPr>
            <p:spPr bwMode="auto">
              <a:xfrm>
                <a:off x="817563" y="7245351"/>
                <a:ext cx="134938" cy="287338"/>
              </a:xfrm>
              <a:custGeom>
                <a:gdLst>
                  <a:gd fmla="*/ 63721 w 36" name="T0"/>
                  <a:gd fmla="*/ 0 h 76" name="T1"/>
                  <a:gd fmla="*/ 112448 w 36" name="T2"/>
                  <a:gd fmla="*/ 0 h 76" name="T3"/>
                  <a:gd fmla="*/ 112448 w 36" name="T4"/>
                  <a:gd fmla="*/ 192819 h 76" name="T5"/>
                  <a:gd fmla="*/ 134938 w 36" name="T6"/>
                  <a:gd fmla="*/ 192819 h 76" name="T7"/>
                  <a:gd fmla="*/ 134938 w 36" name="T8"/>
                  <a:gd fmla="*/ 219284 h 76" name="T9"/>
                  <a:gd fmla="*/ 112448 w 36" name="T10"/>
                  <a:gd fmla="*/ 219284 h 76" name="T11"/>
                  <a:gd fmla="*/ 112448 w 36" name="T12"/>
                  <a:gd fmla="*/ 287338 h 76" name="T13"/>
                  <a:gd fmla="*/ 78714 w 36" name="T14"/>
                  <a:gd fmla="*/ 287338 h 76" name="T15"/>
                  <a:gd fmla="*/ 78714 w 36" name="T16"/>
                  <a:gd fmla="*/ 219284 h 76" name="T17"/>
                  <a:gd fmla="*/ 0 w 36" name="T18"/>
                  <a:gd fmla="*/ 219284 h 76" name="T19"/>
                  <a:gd fmla="*/ 0 w 36" name="T20"/>
                  <a:gd fmla="*/ 192819 h 76" name="T21"/>
                  <a:gd fmla="*/ 63721 w 36" name="T22"/>
                  <a:gd fmla="*/ 0 h 76" name="T23"/>
                  <a:gd fmla="*/ 78714 w 36" name="T24"/>
                  <a:gd fmla="*/ 192819 h 76" name="T25"/>
                  <a:gd fmla="*/ 78714 w 36" name="T26"/>
                  <a:gd fmla="*/ 41588 h 76" name="T27"/>
                  <a:gd fmla="*/ 56224 w 36" name="T28"/>
                  <a:gd fmla="*/ 117204 h 76" name="T29"/>
                  <a:gd fmla="*/ 33735 w 36" name="T30"/>
                  <a:gd fmla="*/ 192819 h 76" name="T31"/>
                  <a:gd fmla="*/ 78714 w 36" name="T32"/>
                  <a:gd fmla="*/ 192819 h 7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76" w="3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cap="flat" w="15875">
                    <a:solidFill>
                      <a:srgbClr val="000000"/>
                    </a:solidFill>
                    <a:prstDash val="solid"/>
                    <a:miter lim="800000"/>
                    <a:headEnd/>
                    <a:tailEnd/>
                  </a14:hiddenLine>
                </a:ext>
              </a:extLst>
            </p:spPr>
            <p:txBody>
              <a:bodyPr/>
              <a:lstStyle/>
              <a:p>
                <a:pPr defTabSz="1218712">
                  <a:defRPr/>
                </a:pPr>
                <a:endParaRPr altLang="en-US" kern="0" lang="zh-CN">
                  <a:solidFill>
                    <a:sysClr lastClr="000000" val="windowText"/>
                  </a:solidFill>
                </a:endParaRPr>
              </a:p>
            </p:txBody>
          </p:sp>
        </p:grpSp>
      </p:grpSp>
      <p:sp>
        <p:nvSpPr>
          <p:cNvPr id="89" name="文本框 84"/>
          <p:cNvSpPr txBox="1"/>
          <p:nvPr/>
        </p:nvSpPr>
        <p:spPr>
          <a:xfrm>
            <a:off x="1053852" y="4437112"/>
            <a:ext cx="1506799" cy="355523"/>
          </a:xfrm>
          <a:prstGeom prst="rect">
            <a:avLst/>
          </a:prstGeom>
          <a:noFill/>
        </p:spPr>
        <p:txBody>
          <a:bodyPr bIns="45707" lIns="91412" rIns="91412" tIns="45707" wrap="none">
            <a:spAutoFit/>
          </a:bodyPr>
          <a:lstStyle/>
          <a:p>
            <a:pPr defTabSz="1218712">
              <a:defRPr/>
            </a:pPr>
            <a:r>
              <a:rPr altLang="en-US" b="1" kern="0" lang="zh-CN" sz="1733">
                <a:solidFill>
                  <a:srgbClr val="3F3F3F"/>
                </a:solidFill>
                <a:latin charset="-122" panose="020b0503020204020204" pitchFamily="34" typeface="微软雅黑"/>
                <a:ea charset="-122" pitchFamily="34" typeface="微软雅黑"/>
              </a:rPr>
              <a:t>标题文字内容</a:t>
            </a:r>
          </a:p>
        </p:txBody>
      </p:sp>
      <p:sp>
        <p:nvSpPr>
          <p:cNvPr id="90" name="TextBox 49"/>
          <p:cNvSpPr txBox="1"/>
          <p:nvPr/>
        </p:nvSpPr>
        <p:spPr>
          <a:xfrm>
            <a:off x="1060384" y="4776360"/>
            <a:ext cx="4543703" cy="426694"/>
          </a:xfrm>
          <a:prstGeom prst="rect">
            <a:avLst/>
          </a:prstGeom>
          <a:noFill/>
          <a:ln w="3175">
            <a:noFill/>
          </a:ln>
        </p:spPr>
        <p:txBody>
          <a:bodyPr bIns="45707" lIns="91412" rIns="91412" tIns="45707" wrap="square">
            <a:spAutoFit/>
          </a:bodyPr>
          <a:lstStyle/>
          <a:p>
            <a:pPr defTabSz="1218712">
              <a:defRPr/>
            </a:pPr>
            <a:r>
              <a:rPr altLang="en-US" kern="0" lang="zh-CN" sz="1100">
                <a:solidFill>
                  <a:srgbClr val="3F3F3F"/>
                </a:solidFill>
                <a:latin charset="-122" panose="020b0503020204020204" pitchFamily="34" typeface="微软雅黑"/>
                <a:ea charset="-122" pitchFamily="34" typeface="微软雅黑"/>
                <a:cs charset="-122" panose="020b0604020202020204" pitchFamily="34" typeface="Arial Unicode MS"/>
                <a:sym typeface="Batang"/>
              </a:rPr>
              <a:t>添加相关的文字简介内容添加相关的文字简介内容添加相关的文字简介内容添加相关的文字简介内容添加相关的文字简介内容</a:t>
            </a:r>
          </a:p>
        </p:txBody>
      </p:sp>
      <p:sp>
        <p:nvSpPr>
          <p:cNvPr id="91" name="文本框 84"/>
          <p:cNvSpPr txBox="1"/>
          <p:nvPr/>
        </p:nvSpPr>
        <p:spPr>
          <a:xfrm>
            <a:off x="1053852" y="5323187"/>
            <a:ext cx="1506799" cy="355523"/>
          </a:xfrm>
          <a:prstGeom prst="rect">
            <a:avLst/>
          </a:prstGeom>
          <a:noFill/>
        </p:spPr>
        <p:txBody>
          <a:bodyPr bIns="45707" lIns="91412" rIns="91412" tIns="45707" wrap="none">
            <a:spAutoFit/>
          </a:bodyPr>
          <a:lstStyle/>
          <a:p>
            <a:pPr defTabSz="1218712">
              <a:defRPr/>
            </a:pPr>
            <a:r>
              <a:rPr altLang="en-US" b="1" kern="0" lang="zh-CN" sz="1733">
                <a:solidFill>
                  <a:srgbClr val="3F3F3F"/>
                </a:solidFill>
                <a:latin charset="-122" panose="020b0503020204020204" pitchFamily="34" typeface="微软雅黑"/>
                <a:ea charset="-122" pitchFamily="34" typeface="微软雅黑"/>
              </a:rPr>
              <a:t>标题文字内容</a:t>
            </a:r>
          </a:p>
        </p:txBody>
      </p:sp>
      <p:sp>
        <p:nvSpPr>
          <p:cNvPr id="92" name="TextBox 49"/>
          <p:cNvSpPr txBox="1"/>
          <p:nvPr/>
        </p:nvSpPr>
        <p:spPr>
          <a:xfrm>
            <a:off x="1060384" y="5662435"/>
            <a:ext cx="4543703" cy="426694"/>
          </a:xfrm>
          <a:prstGeom prst="rect">
            <a:avLst/>
          </a:prstGeom>
          <a:noFill/>
          <a:ln w="3175">
            <a:noFill/>
          </a:ln>
        </p:spPr>
        <p:txBody>
          <a:bodyPr bIns="45707" lIns="91412" rIns="91412" tIns="45707" wrap="square">
            <a:spAutoFit/>
          </a:bodyPr>
          <a:lstStyle/>
          <a:p>
            <a:pPr defTabSz="1218712">
              <a:defRPr/>
            </a:pPr>
            <a:r>
              <a:rPr altLang="en-US" kern="0" lang="zh-CN" sz="1100">
                <a:solidFill>
                  <a:srgbClr val="3F3F3F"/>
                </a:solidFill>
                <a:latin charset="-122" panose="020b0503020204020204" pitchFamily="34" typeface="微软雅黑"/>
                <a:ea charset="-122" pitchFamily="34" typeface="微软雅黑"/>
                <a:cs charset="-122" panose="020b0604020202020204" pitchFamily="34" typeface="Arial Unicode MS"/>
                <a:sym typeface="Batang"/>
              </a:rPr>
              <a:t>添加相关的文字简介内容添加相关的文字简介内容添加相关的文字简介内容添加相关的文字简介内容添加相关的文字简介内容</a:t>
            </a:r>
          </a:p>
        </p:txBody>
      </p:sp>
      <p:sp>
        <p:nvSpPr>
          <p:cNvPr id="93" name="文本框 84"/>
          <p:cNvSpPr txBox="1"/>
          <p:nvPr/>
        </p:nvSpPr>
        <p:spPr>
          <a:xfrm>
            <a:off x="6959145" y="1916708"/>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工作之一</a:t>
            </a:r>
          </a:p>
        </p:txBody>
      </p:sp>
      <p:sp>
        <p:nvSpPr>
          <p:cNvPr id="94" name="文本框 84"/>
          <p:cNvSpPr txBox="1"/>
          <p:nvPr/>
        </p:nvSpPr>
        <p:spPr>
          <a:xfrm>
            <a:off x="9070463" y="1949779"/>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工作之二</a:t>
            </a:r>
          </a:p>
        </p:txBody>
      </p:sp>
      <p:sp>
        <p:nvSpPr>
          <p:cNvPr id="95" name="文本框 84"/>
          <p:cNvSpPr txBox="1"/>
          <p:nvPr/>
        </p:nvSpPr>
        <p:spPr>
          <a:xfrm>
            <a:off x="6863176" y="4221088"/>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工作之三</a:t>
            </a:r>
          </a:p>
        </p:txBody>
      </p:sp>
      <p:sp>
        <p:nvSpPr>
          <p:cNvPr id="96" name="文本框 84"/>
          <p:cNvSpPr txBox="1"/>
          <p:nvPr/>
        </p:nvSpPr>
        <p:spPr>
          <a:xfrm>
            <a:off x="9262399" y="4254159"/>
            <a:ext cx="1706824" cy="1005814"/>
          </a:xfrm>
          <a:prstGeom prst="rect">
            <a:avLst/>
          </a:prstGeom>
          <a:noFill/>
        </p:spPr>
        <p:txBody>
          <a:bodyPr bIns="45707" lIns="91412" rIns="91412" tIns="45707" wrap="none">
            <a:spAutoFit/>
          </a:bodyPr>
          <a:lstStyle/>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重要</a:t>
            </a:r>
          </a:p>
          <a:p>
            <a:pPr algn="ctr" defTabSz="1218712">
              <a:defRPr/>
            </a:pPr>
            <a:r>
              <a:rPr altLang="en-US" b="1" kern="0" lang="zh-CN" sz="3000">
                <a:solidFill>
                  <a:sysClr lastClr="000000" val="windowText">
                    <a:lumMod val="65000"/>
                    <a:lumOff val="35000"/>
                  </a:sysClr>
                </a:solidFill>
                <a:latin charset="0" panose="020b0806030902050204" pitchFamily="34" typeface="Impact"/>
                <a:ea typeface="微软雅黑"/>
              </a:rPr>
              <a:t>工作之四</a:t>
            </a:r>
          </a:p>
        </p:txBody>
      </p:sp>
      <p:pic>
        <p:nvPicPr>
          <p:cNvPr id="97" name="Picture 4"/>
          <p:cNvPicPr>
            <a:picLocks noChangeArrowheads="1" noChangeAspect="1"/>
          </p:cNvPicPr>
          <p:nvPr/>
        </p:nvPicPr>
        <p:blipFill>
          <a:blip r:embed="rId3">
            <a:extLst>
              <a:ext uri="{28A0092B-C50C-407E-A947-70E740481C1C}">
                <a14:useLocalDpi val="0"/>
              </a:ext>
            </a:extLst>
          </a:blip>
          <a:stretch>
            <a:fillRect/>
          </a:stretch>
        </p:blipFill>
        <p:spPr bwMode="auto">
          <a:xfrm>
            <a:off x="1184888" y="1764067"/>
            <a:ext cx="4316497" cy="2238339"/>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560624823"/>
      </p:ext>
    </p:extLst>
  </p:cSld>
  <p:clrMapOvr>
    <a:masterClrMapping/>
  </p:clrMapOvr>
  <mc:AlternateContent>
    <mc:Choice Requires="p14">
      <p:transition p14:dur="10"/>
    </mc:Choice>
    <mc:Fallback>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重点工作回顾</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descr="66vfr" id="283" name="Picture 91"/>
          <p:cNvPicPr>
            <a:picLocks noChangeArrowheads="1" noChangeAspect="1"/>
          </p:cNvPicPr>
          <p:nvPr/>
        </p:nvPicPr>
        <p:blipFill>
          <a:blip r:embed="rId3">
            <a:extLst>
              <a:ext uri="{28A0092B-C50C-407E-A947-70E740481C1C}">
                <a14:useLocalDpi val="0"/>
              </a:ext>
            </a:extLst>
          </a:blip>
          <a:stretch>
            <a:fillRect/>
          </a:stretch>
        </p:blipFill>
        <p:spPr bwMode="auto">
          <a:xfrm>
            <a:off x="510688" y="1175451"/>
            <a:ext cx="2371561" cy="5061861"/>
          </a:xfrm>
          <a:prstGeom prst="rect">
            <a:avLst/>
          </a:prstGeom>
          <a:noFill/>
          <a:extLst>
            <a:ext uri="{909E8E84-426E-40DD-AFC4-6F175D3DCCD1}">
              <a14:hiddenFill>
                <a:solidFill>
                  <a:srgbClr val="FFFFFF"/>
                </a:solidFill>
              </a14:hiddenFill>
            </a:ext>
          </a:extLst>
        </p:spPr>
      </p:pic>
      <p:sp>
        <p:nvSpPr>
          <p:cNvPr id="284" name="Freeform 5"/>
          <p:cNvSpPr/>
          <p:nvPr/>
        </p:nvSpPr>
        <p:spPr bwMode="auto">
          <a:xfrm>
            <a:off x="4734696" y="1324456"/>
            <a:ext cx="3905875" cy="4511785"/>
          </a:xfrm>
          <a:custGeom>
            <a:gdLst>
              <a:gd fmla="*/ 3349 w 3349" name="T0"/>
              <a:gd fmla="*/ 2902 h 3868" name="T1"/>
              <a:gd fmla="*/ 1675 w 3349" name="T2"/>
              <a:gd fmla="*/ 3868 h 3868" name="T3"/>
              <a:gd fmla="*/ 0 w 3349" name="T4"/>
              <a:gd fmla="*/ 2902 h 3868" name="T5"/>
              <a:gd fmla="*/ 0 w 3349" name="T6"/>
              <a:gd fmla="*/ 966 h 3868" name="T7"/>
              <a:gd fmla="*/ 1675 w 3349" name="T8"/>
              <a:gd fmla="*/ 0 h 3868" name="T9"/>
              <a:gd fmla="*/ 3349 w 3349" name="T10"/>
              <a:gd fmla="*/ 966 h 3868" name="T11"/>
              <a:gd fmla="*/ 3349 w 3349" name="T12"/>
              <a:gd fmla="*/ 2902 h 3868" name="T13"/>
            </a:gdLst>
            <a:cxnLst>
              <a:cxn ang="0">
                <a:pos x="T0" y="T1"/>
              </a:cxn>
              <a:cxn ang="0">
                <a:pos x="T2" y="T3"/>
              </a:cxn>
              <a:cxn ang="0">
                <a:pos x="T4" y="T5"/>
              </a:cxn>
              <a:cxn ang="0">
                <a:pos x="T6" y="T7"/>
              </a:cxn>
              <a:cxn ang="0">
                <a:pos x="T8" y="T9"/>
              </a:cxn>
              <a:cxn ang="0">
                <a:pos x="T10" y="T11"/>
              </a:cxn>
              <a:cxn ang="0">
                <a:pos x="T12" y="T13"/>
              </a:cxn>
            </a:cxnLst>
            <a:rect b="b" l="0" r="r" t="0"/>
            <a:pathLst>
              <a:path h="3867" w="3349">
                <a:moveTo>
                  <a:pt x="3349" y="2902"/>
                </a:moveTo>
                <a:lnTo>
                  <a:pt x="1675" y="3868"/>
                </a:lnTo>
                <a:lnTo>
                  <a:pt x="0" y="2902"/>
                </a:lnTo>
                <a:lnTo>
                  <a:pt x="0" y="966"/>
                </a:lnTo>
                <a:lnTo>
                  <a:pt x="1675" y="0"/>
                </a:lnTo>
                <a:lnTo>
                  <a:pt x="3349" y="966"/>
                </a:lnTo>
                <a:lnTo>
                  <a:pt x="3349" y="2902"/>
                </a:lnTo>
                <a:close/>
              </a:path>
            </a:pathLst>
          </a:custGeom>
          <a:solidFill>
            <a:sysClr lastClr="FFFFFF" val="window">
              <a:lumMod val="75000"/>
            </a:sysClr>
          </a:solidFill>
          <a:ln algn="ctr" cap="flat" cmpd="sng" w="12700">
            <a:noFill/>
            <a:prstDash val="solid"/>
            <a:miter lim="800000"/>
          </a:ln>
          <a:effectLst>
            <a:innerShdw blurRad="190500" dir="13500000" dist="50800">
              <a:prstClr val="black">
                <a:alpha val="42000"/>
              </a:prstClr>
            </a:innerShdw>
          </a:effec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grpSp>
        <p:nvGrpSpPr>
          <p:cNvPr id="285" name="组合 284"/>
          <p:cNvGrpSpPr/>
          <p:nvPr/>
        </p:nvGrpSpPr>
        <p:grpSpPr>
          <a:xfrm>
            <a:off x="5967335" y="3081003"/>
            <a:ext cx="1562973" cy="1082963"/>
            <a:chOff x="4418585" y="2490160"/>
            <a:chExt cx="1172739" cy="812575"/>
          </a:xfrm>
        </p:grpSpPr>
        <p:grpSp>
          <p:nvGrpSpPr>
            <p:cNvPr id="286" name="组合 285"/>
            <p:cNvGrpSpPr/>
            <p:nvPr/>
          </p:nvGrpSpPr>
          <p:grpSpPr>
            <a:xfrm>
              <a:off x="4608405" y="2490160"/>
              <a:ext cx="702045" cy="434104"/>
              <a:chOff x="8513763" y="2622551"/>
              <a:chExt cx="765175" cy="473075"/>
            </a:xfrm>
            <a:solidFill>
              <a:sysClr lastClr="FFFFFF" val="window">
                <a:lumMod val="50000"/>
              </a:sysClr>
            </a:solidFill>
          </p:grpSpPr>
          <p:sp>
            <p:nvSpPr>
              <p:cNvPr id="288" name="Freeform 36"/>
              <p:cNvSpPr/>
              <p:nvPr/>
            </p:nvSpPr>
            <p:spPr bwMode="auto">
              <a:xfrm>
                <a:off x="8704263" y="2622551"/>
                <a:ext cx="382587" cy="473075"/>
              </a:xfrm>
              <a:custGeom>
                <a:gdLst>
                  <a:gd fmla="*/ 126 w 132" name="T0"/>
                  <a:gd fmla="*/ 135 h 163" name="T1"/>
                  <a:gd fmla="*/ 89 w 132" name="T2"/>
                  <a:gd fmla="*/ 73 h 163" name="T3"/>
                  <a:gd fmla="*/ 79 w 132" name="T4"/>
                  <a:gd fmla="*/ 73 h 163" name="T5"/>
                  <a:gd fmla="*/ 104 w 132" name="T6"/>
                  <a:gd fmla="*/ 38 h 163" name="T7"/>
                  <a:gd fmla="*/ 66 w 132" name="T8"/>
                  <a:gd fmla="*/ 0 h 163" name="T9"/>
                  <a:gd fmla="*/ 28 w 132" name="T10"/>
                  <a:gd fmla="*/ 38 h 163" name="T11"/>
                  <a:gd fmla="*/ 53 w 132" name="T12"/>
                  <a:gd fmla="*/ 73 h 163" name="T13"/>
                  <a:gd fmla="*/ 43 w 132" name="T14"/>
                  <a:gd fmla="*/ 73 h 163" name="T15"/>
                  <a:gd fmla="*/ 6 w 132" name="T16"/>
                  <a:gd fmla="*/ 135 h 163" name="T17"/>
                  <a:gd fmla="*/ 11 w 132" name="T18"/>
                  <a:gd fmla="*/ 163 h 163" name="T19"/>
                  <a:gd fmla="*/ 56 w 132" name="T20"/>
                  <a:gd fmla="*/ 163 h 163" name="T21"/>
                  <a:gd fmla="*/ 65 w 132" name="T22"/>
                  <a:gd fmla="*/ 86 h 163" name="T23"/>
                  <a:gd fmla="*/ 55 w 132" name="T24"/>
                  <a:gd fmla="*/ 76 h 163" name="T25"/>
                  <a:gd fmla="*/ 77 w 132" name="T26"/>
                  <a:gd fmla="*/ 76 h 163" name="T27"/>
                  <a:gd fmla="*/ 67 w 132" name="T28"/>
                  <a:gd fmla="*/ 86 h 163" name="T29"/>
                  <a:gd fmla="*/ 76 w 132" name="T30"/>
                  <a:gd fmla="*/ 163 h 163" name="T31"/>
                  <a:gd fmla="*/ 121 w 132" name="T32"/>
                  <a:gd fmla="*/ 163 h 163" name="T33"/>
                  <a:gd fmla="*/ 126 w 132" name="T34"/>
                  <a:gd fmla="*/ 135 h 16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3" w="132">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89" name="Freeform 37"/>
              <p:cNvSpPr/>
              <p:nvPr/>
            </p:nvSpPr>
            <p:spPr bwMode="auto">
              <a:xfrm>
                <a:off x="8513763" y="2709863"/>
                <a:ext cx="242887" cy="385763"/>
              </a:xfrm>
              <a:custGeom>
                <a:gdLst>
                  <a:gd fmla="*/ 68 w 84" name="T0"/>
                  <a:gd fmla="*/ 104 h 133" name="T1"/>
                  <a:gd fmla="*/ 70 w 84" name="T2"/>
                  <a:gd fmla="*/ 96 h 133" name="T3"/>
                  <a:gd fmla="*/ 82 w 84" name="T4"/>
                  <a:gd fmla="*/ 64 h 133" name="T5"/>
                  <a:gd fmla="*/ 72 w 84" name="T6"/>
                  <a:gd fmla="*/ 60 h 133" name="T7"/>
                  <a:gd fmla="*/ 64 w 84" name="T8"/>
                  <a:gd fmla="*/ 60 h 133" name="T9"/>
                  <a:gd fmla="*/ 84 w 84" name="T10"/>
                  <a:gd fmla="*/ 31 h 133" name="T11"/>
                  <a:gd fmla="*/ 54 w 84" name="T12"/>
                  <a:gd fmla="*/ 0 h 133" name="T13"/>
                  <a:gd fmla="*/ 23 w 84" name="T14"/>
                  <a:gd fmla="*/ 31 h 133" name="T15"/>
                  <a:gd fmla="*/ 43 w 84" name="T16"/>
                  <a:gd fmla="*/ 60 h 133" name="T17"/>
                  <a:gd fmla="*/ 35 w 84" name="T18"/>
                  <a:gd fmla="*/ 60 h 133" name="T19"/>
                  <a:gd fmla="*/ 5 w 84" name="T20"/>
                  <a:gd fmla="*/ 110 h 133" name="T21"/>
                  <a:gd fmla="*/ 9 w 84" name="T22"/>
                  <a:gd fmla="*/ 133 h 133" name="T23"/>
                  <a:gd fmla="*/ 45 w 84" name="T24"/>
                  <a:gd fmla="*/ 133 h 133" name="T25"/>
                  <a:gd fmla="*/ 53 w 84" name="T26"/>
                  <a:gd fmla="*/ 70 h 133" name="T27"/>
                  <a:gd fmla="*/ 45 w 84" name="T28"/>
                  <a:gd fmla="*/ 62 h 133" name="T29"/>
                  <a:gd fmla="*/ 62 w 84" name="T30"/>
                  <a:gd fmla="*/ 62 h 133" name="T31"/>
                  <a:gd fmla="*/ 55 w 84" name="T32"/>
                  <a:gd fmla="*/ 70 h 133" name="T33"/>
                  <a:gd fmla="*/ 62 w 84" name="T34"/>
                  <a:gd fmla="*/ 133 h 133" name="T35"/>
                  <a:gd fmla="*/ 71 w 84" name="T36"/>
                  <a:gd fmla="*/ 133 h 133" name="T37"/>
                  <a:gd fmla="*/ 68 w 84" name="T38"/>
                  <a:gd fmla="*/ 104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0" name="Freeform 38"/>
              <p:cNvSpPr/>
              <p:nvPr/>
            </p:nvSpPr>
            <p:spPr bwMode="auto">
              <a:xfrm>
                <a:off x="9034463" y="2709863"/>
                <a:ext cx="244475" cy="385763"/>
              </a:xfrm>
              <a:custGeom>
                <a:gdLst>
                  <a:gd fmla="*/ 79 w 84" name="T0"/>
                  <a:gd fmla="*/ 110 h 133" name="T1"/>
                  <a:gd fmla="*/ 49 w 84" name="T2"/>
                  <a:gd fmla="*/ 60 h 133" name="T3"/>
                  <a:gd fmla="*/ 41 w 84" name="T4"/>
                  <a:gd fmla="*/ 60 h 133" name="T5"/>
                  <a:gd fmla="*/ 61 w 84" name="T6"/>
                  <a:gd fmla="*/ 31 h 133" name="T7"/>
                  <a:gd fmla="*/ 30 w 84" name="T8"/>
                  <a:gd fmla="*/ 0 h 133" name="T9"/>
                  <a:gd fmla="*/ 0 w 84" name="T10"/>
                  <a:gd fmla="*/ 31 h 133" name="T11"/>
                  <a:gd fmla="*/ 20 w 84" name="T12"/>
                  <a:gd fmla="*/ 60 h 133" name="T13"/>
                  <a:gd fmla="*/ 12 w 84" name="T14"/>
                  <a:gd fmla="*/ 60 h 133" name="T15"/>
                  <a:gd fmla="*/ 2 w 84" name="T16"/>
                  <a:gd fmla="*/ 64 h 133" name="T17"/>
                  <a:gd fmla="*/ 14 w 84" name="T18"/>
                  <a:gd fmla="*/ 96 h 133" name="T19"/>
                  <a:gd fmla="*/ 16 w 84" name="T20"/>
                  <a:gd fmla="*/ 104 h 133" name="T21"/>
                  <a:gd fmla="*/ 13 w 84" name="T22"/>
                  <a:gd fmla="*/ 133 h 133" name="T23"/>
                  <a:gd fmla="*/ 22 w 84" name="T24"/>
                  <a:gd fmla="*/ 133 h 133" name="T25"/>
                  <a:gd fmla="*/ 29 w 84" name="T26"/>
                  <a:gd fmla="*/ 70 h 133" name="T27"/>
                  <a:gd fmla="*/ 22 w 84" name="T28"/>
                  <a:gd fmla="*/ 62 h 133" name="T29"/>
                  <a:gd fmla="*/ 39 w 84" name="T30"/>
                  <a:gd fmla="*/ 62 h 133" name="T31"/>
                  <a:gd fmla="*/ 31 w 84" name="T32"/>
                  <a:gd fmla="*/ 70 h 133" name="T33"/>
                  <a:gd fmla="*/ 39 w 84" name="T34"/>
                  <a:gd fmla="*/ 133 h 133" name="T35"/>
                  <a:gd fmla="*/ 75 w 84" name="T36"/>
                  <a:gd fmla="*/ 133 h 133" name="T37"/>
                  <a:gd fmla="*/ 79 w 84" name="T38"/>
                  <a:gd fmla="*/ 110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1" name="Freeform 39"/>
              <p:cNvSpPr/>
              <p:nvPr/>
            </p:nvSpPr>
            <p:spPr bwMode="auto">
              <a:xfrm>
                <a:off x="8704263" y="2622551"/>
                <a:ext cx="382587" cy="473075"/>
              </a:xfrm>
              <a:custGeom>
                <a:gdLst>
                  <a:gd fmla="*/ 126 w 132" name="T0"/>
                  <a:gd fmla="*/ 135 h 163" name="T1"/>
                  <a:gd fmla="*/ 89 w 132" name="T2"/>
                  <a:gd fmla="*/ 73 h 163" name="T3"/>
                  <a:gd fmla="*/ 79 w 132" name="T4"/>
                  <a:gd fmla="*/ 73 h 163" name="T5"/>
                  <a:gd fmla="*/ 104 w 132" name="T6"/>
                  <a:gd fmla="*/ 38 h 163" name="T7"/>
                  <a:gd fmla="*/ 66 w 132" name="T8"/>
                  <a:gd fmla="*/ 0 h 163" name="T9"/>
                  <a:gd fmla="*/ 28 w 132" name="T10"/>
                  <a:gd fmla="*/ 38 h 163" name="T11"/>
                  <a:gd fmla="*/ 53 w 132" name="T12"/>
                  <a:gd fmla="*/ 73 h 163" name="T13"/>
                  <a:gd fmla="*/ 43 w 132" name="T14"/>
                  <a:gd fmla="*/ 73 h 163" name="T15"/>
                  <a:gd fmla="*/ 6 w 132" name="T16"/>
                  <a:gd fmla="*/ 135 h 163" name="T17"/>
                  <a:gd fmla="*/ 11 w 132" name="T18"/>
                  <a:gd fmla="*/ 163 h 163" name="T19"/>
                  <a:gd fmla="*/ 56 w 132" name="T20"/>
                  <a:gd fmla="*/ 163 h 163" name="T21"/>
                  <a:gd fmla="*/ 65 w 132" name="T22"/>
                  <a:gd fmla="*/ 86 h 163" name="T23"/>
                  <a:gd fmla="*/ 55 w 132" name="T24"/>
                  <a:gd fmla="*/ 76 h 163" name="T25"/>
                  <a:gd fmla="*/ 77 w 132" name="T26"/>
                  <a:gd fmla="*/ 76 h 163" name="T27"/>
                  <a:gd fmla="*/ 67 w 132" name="T28"/>
                  <a:gd fmla="*/ 86 h 163" name="T29"/>
                  <a:gd fmla="*/ 76 w 132" name="T30"/>
                  <a:gd fmla="*/ 163 h 163" name="T31"/>
                  <a:gd fmla="*/ 121 w 132" name="T32"/>
                  <a:gd fmla="*/ 163 h 163" name="T33"/>
                  <a:gd fmla="*/ 126 w 132" name="T34"/>
                  <a:gd fmla="*/ 135 h 16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63" w="132">
                    <a:moveTo>
                      <a:pt x="126" y="135"/>
                    </a:moveTo>
                    <a:cubicBezTo>
                      <a:pt x="121" y="123"/>
                      <a:pt x="109" y="73"/>
                      <a:pt x="89" y="73"/>
                    </a:cubicBezTo>
                    <a:cubicBezTo>
                      <a:pt x="79" y="73"/>
                      <a:pt x="79" y="73"/>
                      <a:pt x="79" y="73"/>
                    </a:cubicBezTo>
                    <a:cubicBezTo>
                      <a:pt x="93" y="68"/>
                      <a:pt x="104" y="54"/>
                      <a:pt x="104" y="38"/>
                    </a:cubicBezTo>
                    <a:cubicBezTo>
                      <a:pt x="104" y="17"/>
                      <a:pt x="87" y="0"/>
                      <a:pt x="66" y="0"/>
                    </a:cubicBezTo>
                    <a:cubicBezTo>
                      <a:pt x="45" y="0"/>
                      <a:pt x="28" y="17"/>
                      <a:pt x="28" y="38"/>
                    </a:cubicBezTo>
                    <a:cubicBezTo>
                      <a:pt x="28" y="54"/>
                      <a:pt x="39" y="68"/>
                      <a:pt x="53" y="73"/>
                    </a:cubicBezTo>
                    <a:cubicBezTo>
                      <a:pt x="43" y="73"/>
                      <a:pt x="43" y="73"/>
                      <a:pt x="43" y="73"/>
                    </a:cubicBezTo>
                    <a:cubicBezTo>
                      <a:pt x="23" y="73"/>
                      <a:pt x="11" y="123"/>
                      <a:pt x="6" y="135"/>
                    </a:cubicBezTo>
                    <a:cubicBezTo>
                      <a:pt x="0" y="153"/>
                      <a:pt x="11" y="163"/>
                      <a:pt x="11" y="163"/>
                    </a:cubicBezTo>
                    <a:cubicBezTo>
                      <a:pt x="56" y="163"/>
                      <a:pt x="56" y="163"/>
                      <a:pt x="56" y="163"/>
                    </a:cubicBezTo>
                    <a:cubicBezTo>
                      <a:pt x="65" y="86"/>
                      <a:pt x="65" y="86"/>
                      <a:pt x="65" y="86"/>
                    </a:cubicBezTo>
                    <a:cubicBezTo>
                      <a:pt x="55" y="76"/>
                      <a:pt x="55" y="76"/>
                      <a:pt x="55" y="76"/>
                    </a:cubicBezTo>
                    <a:cubicBezTo>
                      <a:pt x="77" y="76"/>
                      <a:pt x="77" y="76"/>
                      <a:pt x="77" y="76"/>
                    </a:cubicBezTo>
                    <a:cubicBezTo>
                      <a:pt x="67" y="86"/>
                      <a:pt x="67" y="86"/>
                      <a:pt x="67" y="86"/>
                    </a:cubicBezTo>
                    <a:cubicBezTo>
                      <a:pt x="76" y="163"/>
                      <a:pt x="76" y="163"/>
                      <a:pt x="76" y="163"/>
                    </a:cubicBezTo>
                    <a:cubicBezTo>
                      <a:pt x="121" y="163"/>
                      <a:pt x="121" y="163"/>
                      <a:pt x="121" y="163"/>
                    </a:cubicBezTo>
                    <a:cubicBezTo>
                      <a:pt x="121" y="163"/>
                      <a:pt x="132" y="153"/>
                      <a:pt x="126" y="13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2" name="Freeform 40"/>
              <p:cNvSpPr/>
              <p:nvPr/>
            </p:nvSpPr>
            <p:spPr bwMode="auto">
              <a:xfrm>
                <a:off x="8513763" y="2709863"/>
                <a:ext cx="242887" cy="385763"/>
              </a:xfrm>
              <a:custGeom>
                <a:gdLst>
                  <a:gd fmla="*/ 68 w 84" name="T0"/>
                  <a:gd fmla="*/ 104 h 133" name="T1"/>
                  <a:gd fmla="*/ 70 w 84" name="T2"/>
                  <a:gd fmla="*/ 96 h 133" name="T3"/>
                  <a:gd fmla="*/ 82 w 84" name="T4"/>
                  <a:gd fmla="*/ 64 h 133" name="T5"/>
                  <a:gd fmla="*/ 72 w 84" name="T6"/>
                  <a:gd fmla="*/ 60 h 133" name="T7"/>
                  <a:gd fmla="*/ 64 w 84" name="T8"/>
                  <a:gd fmla="*/ 60 h 133" name="T9"/>
                  <a:gd fmla="*/ 84 w 84" name="T10"/>
                  <a:gd fmla="*/ 31 h 133" name="T11"/>
                  <a:gd fmla="*/ 54 w 84" name="T12"/>
                  <a:gd fmla="*/ 0 h 133" name="T13"/>
                  <a:gd fmla="*/ 23 w 84" name="T14"/>
                  <a:gd fmla="*/ 31 h 133" name="T15"/>
                  <a:gd fmla="*/ 43 w 84" name="T16"/>
                  <a:gd fmla="*/ 60 h 133" name="T17"/>
                  <a:gd fmla="*/ 35 w 84" name="T18"/>
                  <a:gd fmla="*/ 60 h 133" name="T19"/>
                  <a:gd fmla="*/ 5 w 84" name="T20"/>
                  <a:gd fmla="*/ 110 h 133" name="T21"/>
                  <a:gd fmla="*/ 9 w 84" name="T22"/>
                  <a:gd fmla="*/ 133 h 133" name="T23"/>
                  <a:gd fmla="*/ 45 w 84" name="T24"/>
                  <a:gd fmla="*/ 133 h 133" name="T25"/>
                  <a:gd fmla="*/ 53 w 84" name="T26"/>
                  <a:gd fmla="*/ 70 h 133" name="T27"/>
                  <a:gd fmla="*/ 45 w 84" name="T28"/>
                  <a:gd fmla="*/ 62 h 133" name="T29"/>
                  <a:gd fmla="*/ 62 w 84" name="T30"/>
                  <a:gd fmla="*/ 62 h 133" name="T31"/>
                  <a:gd fmla="*/ 55 w 84" name="T32"/>
                  <a:gd fmla="*/ 70 h 133" name="T33"/>
                  <a:gd fmla="*/ 62 w 84" name="T34"/>
                  <a:gd fmla="*/ 133 h 133" name="T35"/>
                  <a:gd fmla="*/ 71 w 84" name="T36"/>
                  <a:gd fmla="*/ 133 h 133" name="T37"/>
                  <a:gd fmla="*/ 68 w 84" name="T38"/>
                  <a:gd fmla="*/ 104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68" y="104"/>
                    </a:moveTo>
                    <a:cubicBezTo>
                      <a:pt x="68" y="102"/>
                      <a:pt x="69" y="99"/>
                      <a:pt x="70" y="96"/>
                    </a:cubicBezTo>
                    <a:cubicBezTo>
                      <a:pt x="73" y="87"/>
                      <a:pt x="77" y="75"/>
                      <a:pt x="82" y="64"/>
                    </a:cubicBezTo>
                    <a:cubicBezTo>
                      <a:pt x="79" y="61"/>
                      <a:pt x="76" y="60"/>
                      <a:pt x="72" y="60"/>
                    </a:cubicBezTo>
                    <a:cubicBezTo>
                      <a:pt x="64" y="60"/>
                      <a:pt x="64" y="60"/>
                      <a:pt x="64" y="60"/>
                    </a:cubicBezTo>
                    <a:cubicBezTo>
                      <a:pt x="76" y="55"/>
                      <a:pt x="84" y="44"/>
                      <a:pt x="84" y="31"/>
                    </a:cubicBezTo>
                    <a:cubicBezTo>
                      <a:pt x="84" y="14"/>
                      <a:pt x="71" y="0"/>
                      <a:pt x="54" y="0"/>
                    </a:cubicBezTo>
                    <a:cubicBezTo>
                      <a:pt x="37" y="0"/>
                      <a:pt x="23" y="14"/>
                      <a:pt x="23" y="31"/>
                    </a:cubicBezTo>
                    <a:cubicBezTo>
                      <a:pt x="23" y="44"/>
                      <a:pt x="32" y="55"/>
                      <a:pt x="43" y="60"/>
                    </a:cubicBezTo>
                    <a:cubicBezTo>
                      <a:pt x="35" y="60"/>
                      <a:pt x="35" y="60"/>
                      <a:pt x="35" y="60"/>
                    </a:cubicBezTo>
                    <a:cubicBezTo>
                      <a:pt x="19" y="60"/>
                      <a:pt x="9" y="100"/>
                      <a:pt x="5" y="110"/>
                    </a:cubicBezTo>
                    <a:cubicBezTo>
                      <a:pt x="0" y="125"/>
                      <a:pt x="9" y="133"/>
                      <a:pt x="9" y="133"/>
                    </a:cubicBezTo>
                    <a:cubicBezTo>
                      <a:pt x="45" y="133"/>
                      <a:pt x="45" y="133"/>
                      <a:pt x="45" y="133"/>
                    </a:cubicBezTo>
                    <a:cubicBezTo>
                      <a:pt x="53" y="70"/>
                      <a:pt x="53" y="70"/>
                      <a:pt x="53" y="70"/>
                    </a:cubicBezTo>
                    <a:cubicBezTo>
                      <a:pt x="45" y="62"/>
                      <a:pt x="45" y="62"/>
                      <a:pt x="45" y="62"/>
                    </a:cubicBezTo>
                    <a:cubicBezTo>
                      <a:pt x="62" y="62"/>
                      <a:pt x="62" y="62"/>
                      <a:pt x="62" y="62"/>
                    </a:cubicBezTo>
                    <a:cubicBezTo>
                      <a:pt x="55" y="70"/>
                      <a:pt x="55" y="70"/>
                      <a:pt x="55" y="70"/>
                    </a:cubicBezTo>
                    <a:cubicBezTo>
                      <a:pt x="62" y="133"/>
                      <a:pt x="62" y="133"/>
                      <a:pt x="62" y="133"/>
                    </a:cubicBezTo>
                    <a:cubicBezTo>
                      <a:pt x="71" y="133"/>
                      <a:pt x="71" y="133"/>
                      <a:pt x="71" y="133"/>
                    </a:cubicBezTo>
                    <a:cubicBezTo>
                      <a:pt x="67" y="128"/>
                      <a:pt x="62" y="118"/>
                      <a:pt x="68" y="10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sp>
            <p:nvSpPr>
              <p:cNvPr id="293" name="Freeform 41"/>
              <p:cNvSpPr/>
              <p:nvPr/>
            </p:nvSpPr>
            <p:spPr bwMode="auto">
              <a:xfrm>
                <a:off x="9034463" y="2709863"/>
                <a:ext cx="244475" cy="385763"/>
              </a:xfrm>
              <a:custGeom>
                <a:gdLst>
                  <a:gd fmla="*/ 79 w 84" name="T0"/>
                  <a:gd fmla="*/ 110 h 133" name="T1"/>
                  <a:gd fmla="*/ 49 w 84" name="T2"/>
                  <a:gd fmla="*/ 60 h 133" name="T3"/>
                  <a:gd fmla="*/ 41 w 84" name="T4"/>
                  <a:gd fmla="*/ 60 h 133" name="T5"/>
                  <a:gd fmla="*/ 61 w 84" name="T6"/>
                  <a:gd fmla="*/ 31 h 133" name="T7"/>
                  <a:gd fmla="*/ 30 w 84" name="T8"/>
                  <a:gd fmla="*/ 0 h 133" name="T9"/>
                  <a:gd fmla="*/ 0 w 84" name="T10"/>
                  <a:gd fmla="*/ 31 h 133" name="T11"/>
                  <a:gd fmla="*/ 20 w 84" name="T12"/>
                  <a:gd fmla="*/ 60 h 133" name="T13"/>
                  <a:gd fmla="*/ 12 w 84" name="T14"/>
                  <a:gd fmla="*/ 60 h 133" name="T15"/>
                  <a:gd fmla="*/ 2 w 84" name="T16"/>
                  <a:gd fmla="*/ 64 h 133" name="T17"/>
                  <a:gd fmla="*/ 14 w 84" name="T18"/>
                  <a:gd fmla="*/ 96 h 133" name="T19"/>
                  <a:gd fmla="*/ 16 w 84" name="T20"/>
                  <a:gd fmla="*/ 104 h 133" name="T21"/>
                  <a:gd fmla="*/ 13 w 84" name="T22"/>
                  <a:gd fmla="*/ 133 h 133" name="T23"/>
                  <a:gd fmla="*/ 22 w 84" name="T24"/>
                  <a:gd fmla="*/ 133 h 133" name="T25"/>
                  <a:gd fmla="*/ 29 w 84" name="T26"/>
                  <a:gd fmla="*/ 70 h 133" name="T27"/>
                  <a:gd fmla="*/ 22 w 84" name="T28"/>
                  <a:gd fmla="*/ 62 h 133" name="T29"/>
                  <a:gd fmla="*/ 39 w 84" name="T30"/>
                  <a:gd fmla="*/ 62 h 133" name="T31"/>
                  <a:gd fmla="*/ 31 w 84" name="T32"/>
                  <a:gd fmla="*/ 70 h 133" name="T33"/>
                  <a:gd fmla="*/ 39 w 84" name="T34"/>
                  <a:gd fmla="*/ 133 h 133" name="T35"/>
                  <a:gd fmla="*/ 75 w 84" name="T36"/>
                  <a:gd fmla="*/ 133 h 133" name="T37"/>
                  <a:gd fmla="*/ 79 w 84" name="T38"/>
                  <a:gd fmla="*/ 110 h 1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33" w="84">
                    <a:moveTo>
                      <a:pt x="79" y="110"/>
                    </a:moveTo>
                    <a:cubicBezTo>
                      <a:pt x="75" y="100"/>
                      <a:pt x="65" y="60"/>
                      <a:pt x="49" y="60"/>
                    </a:cubicBezTo>
                    <a:cubicBezTo>
                      <a:pt x="41" y="60"/>
                      <a:pt x="41" y="60"/>
                      <a:pt x="41" y="60"/>
                    </a:cubicBezTo>
                    <a:cubicBezTo>
                      <a:pt x="52" y="55"/>
                      <a:pt x="61" y="44"/>
                      <a:pt x="61" y="31"/>
                    </a:cubicBezTo>
                    <a:cubicBezTo>
                      <a:pt x="61" y="14"/>
                      <a:pt x="47" y="0"/>
                      <a:pt x="30" y="0"/>
                    </a:cubicBezTo>
                    <a:cubicBezTo>
                      <a:pt x="13" y="0"/>
                      <a:pt x="0" y="14"/>
                      <a:pt x="0" y="31"/>
                    </a:cubicBezTo>
                    <a:cubicBezTo>
                      <a:pt x="0" y="44"/>
                      <a:pt x="8" y="55"/>
                      <a:pt x="20" y="60"/>
                    </a:cubicBezTo>
                    <a:cubicBezTo>
                      <a:pt x="12" y="60"/>
                      <a:pt x="12" y="60"/>
                      <a:pt x="12" y="60"/>
                    </a:cubicBezTo>
                    <a:cubicBezTo>
                      <a:pt x="8" y="60"/>
                      <a:pt x="5" y="61"/>
                      <a:pt x="2" y="64"/>
                    </a:cubicBezTo>
                    <a:cubicBezTo>
                      <a:pt x="7" y="75"/>
                      <a:pt x="11" y="87"/>
                      <a:pt x="14" y="96"/>
                    </a:cubicBezTo>
                    <a:cubicBezTo>
                      <a:pt x="15" y="99"/>
                      <a:pt x="16" y="102"/>
                      <a:pt x="16" y="104"/>
                    </a:cubicBezTo>
                    <a:cubicBezTo>
                      <a:pt x="22" y="118"/>
                      <a:pt x="17" y="128"/>
                      <a:pt x="13" y="133"/>
                    </a:cubicBezTo>
                    <a:cubicBezTo>
                      <a:pt x="22" y="133"/>
                      <a:pt x="22" y="133"/>
                      <a:pt x="22" y="133"/>
                    </a:cubicBezTo>
                    <a:cubicBezTo>
                      <a:pt x="29" y="70"/>
                      <a:pt x="29" y="70"/>
                      <a:pt x="29" y="70"/>
                    </a:cubicBezTo>
                    <a:cubicBezTo>
                      <a:pt x="22" y="62"/>
                      <a:pt x="22" y="62"/>
                      <a:pt x="22" y="62"/>
                    </a:cubicBezTo>
                    <a:cubicBezTo>
                      <a:pt x="39" y="62"/>
                      <a:pt x="39" y="62"/>
                      <a:pt x="39" y="62"/>
                    </a:cubicBezTo>
                    <a:cubicBezTo>
                      <a:pt x="31" y="70"/>
                      <a:pt x="31" y="70"/>
                      <a:pt x="31" y="70"/>
                    </a:cubicBezTo>
                    <a:cubicBezTo>
                      <a:pt x="39" y="133"/>
                      <a:pt x="39" y="133"/>
                      <a:pt x="39" y="133"/>
                    </a:cubicBezTo>
                    <a:cubicBezTo>
                      <a:pt x="75" y="133"/>
                      <a:pt x="75" y="133"/>
                      <a:pt x="75" y="133"/>
                    </a:cubicBezTo>
                    <a:cubicBezTo>
                      <a:pt x="75" y="133"/>
                      <a:pt x="84" y="125"/>
                      <a:pt x="79" y="11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sz="3199">
                  <a:solidFill>
                    <a:sysClr lastClr="000000" val="windowText"/>
                  </a:solidFill>
                  <a:latin typeface="Calibri"/>
                  <a:ea typeface="微软雅黑"/>
                </a:endParaRPr>
              </a:p>
            </p:txBody>
          </p:sp>
        </p:grpSp>
        <p:sp>
          <p:nvSpPr>
            <p:cNvPr id="287" name="文本框 40"/>
            <p:cNvSpPr txBox="1">
              <a:spLocks noChangeArrowheads="1"/>
            </p:cNvSpPr>
            <p:nvPr/>
          </p:nvSpPr>
          <p:spPr bwMode="auto">
            <a:xfrm>
              <a:off x="4418585" y="2944809"/>
              <a:ext cx="1172739" cy="3544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7" lIns="91412" rIns="91412" tIns="45707" wrap="square">
              <a:spAutoFit/>
            </a:bodyPr>
            <a:lstStyle>
              <a:lvl1pPr>
                <a:defRPr>
                  <a:solidFill>
                    <a:schemeClr val="tx1"/>
                  </a:solidFill>
                  <a:latin charset="0" pitchFamily="34" typeface="Calibri"/>
                  <a:ea charset="-122" pitchFamily="34" typeface="微软雅黑"/>
                </a:defRPr>
              </a:lvl1pPr>
              <a:lvl2pPr indent="-285750" marL="742950">
                <a:defRPr>
                  <a:solidFill>
                    <a:schemeClr val="tx1"/>
                  </a:solidFill>
                  <a:latin charset="0" pitchFamily="34" typeface="Calibri"/>
                  <a:ea charset="-122" pitchFamily="34" typeface="微软雅黑"/>
                </a:defRPr>
              </a:lvl2pPr>
              <a:lvl3pPr indent="-228600" marL="1143000">
                <a:defRPr>
                  <a:solidFill>
                    <a:schemeClr val="tx1"/>
                  </a:solidFill>
                  <a:latin charset="0" pitchFamily="34" typeface="Calibri"/>
                  <a:ea charset="-122" pitchFamily="34" typeface="微软雅黑"/>
                </a:defRPr>
              </a:lvl3pPr>
              <a:lvl4pPr indent="-228600" marL="1600200">
                <a:defRPr>
                  <a:solidFill>
                    <a:schemeClr val="tx1"/>
                  </a:solidFill>
                  <a:latin charset="0" pitchFamily="34" typeface="Calibri"/>
                  <a:ea charset="-122" pitchFamily="34" typeface="微软雅黑"/>
                </a:defRPr>
              </a:lvl4pPr>
              <a:lvl5pPr indent="-228600" marL="2057400">
                <a:defRPr>
                  <a:solidFill>
                    <a:schemeClr val="tx1"/>
                  </a:solidFill>
                  <a:latin charset="0" pitchFamily="34" typeface="Calibri"/>
                  <a:ea charset="-122" pitchFamily="34" typeface="微软雅黑"/>
                </a:defRPr>
              </a:lvl5pPr>
              <a:lvl6pPr fontAlgn="base" indent="-228600" marL="2514600">
                <a:spcBef>
                  <a:spcPct val="0"/>
                </a:spcBef>
                <a:spcAft>
                  <a:spcPct val="0"/>
                </a:spcAft>
                <a:defRPr>
                  <a:solidFill>
                    <a:schemeClr val="tx1"/>
                  </a:solidFill>
                  <a:latin charset="0" pitchFamily="34" typeface="Calibri"/>
                  <a:ea charset="-122" pitchFamily="34" typeface="微软雅黑"/>
                </a:defRPr>
              </a:lvl6pPr>
              <a:lvl7pPr fontAlgn="base" indent="-228600" marL="2971800">
                <a:spcBef>
                  <a:spcPct val="0"/>
                </a:spcBef>
                <a:spcAft>
                  <a:spcPct val="0"/>
                </a:spcAft>
                <a:defRPr>
                  <a:solidFill>
                    <a:schemeClr val="tx1"/>
                  </a:solidFill>
                  <a:latin charset="0" pitchFamily="34" typeface="Calibri"/>
                  <a:ea charset="-122" pitchFamily="34" typeface="微软雅黑"/>
                </a:defRPr>
              </a:lvl7pPr>
              <a:lvl8pPr fontAlgn="base" indent="-228600" marL="3429000">
                <a:spcBef>
                  <a:spcPct val="0"/>
                </a:spcBef>
                <a:spcAft>
                  <a:spcPct val="0"/>
                </a:spcAft>
                <a:defRPr>
                  <a:solidFill>
                    <a:schemeClr val="tx1"/>
                  </a:solidFill>
                  <a:latin charset="0" pitchFamily="34" typeface="Calibri"/>
                  <a:ea charset="-122" pitchFamily="34" typeface="微软雅黑"/>
                </a:defRPr>
              </a:lvl8pPr>
              <a:lvl9pPr fontAlgn="base" indent="-228600" marL="3886200">
                <a:spcBef>
                  <a:spcPct val="0"/>
                </a:spcBef>
                <a:spcAft>
                  <a:spcPct val="0"/>
                </a:spcAft>
                <a:defRPr>
                  <a:solidFill>
                    <a:schemeClr val="tx1"/>
                  </a:solidFill>
                  <a:latin charset="0" pitchFamily="34" typeface="Calibri"/>
                  <a:ea charset="-122" pitchFamily="34" typeface="微软雅黑"/>
                </a:defRPr>
              </a:lvl9pPr>
            </a:lstStyle>
            <a:p>
              <a:r>
                <a:rPr altLang="en-US" b="1" lang="zh-CN" smtClean="0" sz="2500">
                  <a:solidFill>
                    <a:srgbClr val="3F3F3F"/>
                  </a:solidFill>
                  <a:latin charset="0" pitchFamily="34" typeface="Tahoma"/>
                  <a:cs charset="0" pitchFamily="34" typeface="Tahoma"/>
                </a:rPr>
                <a:t>重点工作</a:t>
              </a:r>
            </a:p>
          </p:txBody>
        </p:sp>
      </p:grpSp>
      <p:grpSp>
        <p:nvGrpSpPr>
          <p:cNvPr id="294" name="组合 293"/>
          <p:cNvGrpSpPr/>
          <p:nvPr/>
        </p:nvGrpSpPr>
        <p:grpSpPr>
          <a:xfrm>
            <a:off x="5211596" y="1418356"/>
            <a:ext cx="1366451" cy="1576366"/>
            <a:chOff x="3851534" y="1242634"/>
            <a:chExt cx="1025283" cy="1182788"/>
          </a:xfrm>
        </p:grpSpPr>
        <p:sp>
          <p:nvSpPr>
            <p:cNvPr id="295" name="Freeform 14"/>
            <p:cNvSpPr/>
            <p:nvPr/>
          </p:nvSpPr>
          <p:spPr bwMode="auto">
            <a:xfrm>
              <a:off x="3912442" y="1277154"/>
              <a:ext cx="451733" cy="202039"/>
            </a:xfrm>
            <a:custGeom>
              <a:gdLst>
                <a:gd fmla="*/ 0 w 516" name="T0"/>
                <a:gd fmla="*/ 316124 h 231" name="T1"/>
                <a:gd fmla="*/ 544663 w 516" name="T2"/>
                <a:gd fmla="*/ 0 h 231" name="T3"/>
                <a:gd fmla="*/ 706146 w 516" name="T4"/>
                <a:gd fmla="*/ 0 h 231" name="T5"/>
                <a:gd fmla="*/ 706146 w 516" name="T6"/>
                <a:gd fmla="*/ 316124 h 231" name="T7"/>
                <a:gd fmla="*/ 0 w 516"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6">
                  <a:moveTo>
                    <a:pt x="0" y="231"/>
                  </a:moveTo>
                  <a:lnTo>
                    <a:pt x="398" y="0"/>
                  </a:lnTo>
                  <a:lnTo>
                    <a:pt x="516" y="0"/>
                  </a:lnTo>
                  <a:lnTo>
                    <a:pt x="516" y="231"/>
                  </a:lnTo>
                  <a:lnTo>
                    <a:pt x="0" y="231"/>
                  </a:lnTo>
                  <a:close/>
                </a:path>
              </a:pathLst>
            </a:custGeom>
            <a:solidFill>
              <a:srgbClr val="5F6524"/>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296" name="Freeform 15"/>
            <p:cNvSpPr/>
            <p:nvPr/>
          </p:nvSpPr>
          <p:spPr bwMode="auto">
            <a:xfrm>
              <a:off x="3851534" y="1242634"/>
              <a:ext cx="1025283" cy="1182788"/>
            </a:xfrm>
            <a:custGeom>
              <a:gdLst>
                <a:gd fmla="*/ 0 w 1171" name="T0"/>
                <a:gd fmla="*/ 1014 h 1352" name="T1"/>
                <a:gd fmla="*/ 0 w 1171" name="T2"/>
                <a:gd fmla="*/ 338 h 1352" name="T3"/>
                <a:gd fmla="*/ 586 w 1171" name="T4"/>
                <a:gd fmla="*/ 0 h 1352" name="T5"/>
                <a:gd fmla="*/ 1171 w 1171" name="T6"/>
                <a:gd fmla="*/ 338 h 1352" name="T7"/>
                <a:gd fmla="*/ 1171 w 1171" name="T8"/>
                <a:gd fmla="*/ 1014 h 1352" name="T9"/>
                <a:gd fmla="*/ 586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6" y="0"/>
                  </a:lnTo>
                  <a:lnTo>
                    <a:pt x="1171" y="338"/>
                  </a:lnTo>
                  <a:lnTo>
                    <a:pt x="1171" y="1014"/>
                  </a:lnTo>
                  <a:lnTo>
                    <a:pt x="586"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297" name="Freeform 16"/>
            <p:cNvSpPr/>
            <p:nvPr/>
          </p:nvSpPr>
          <p:spPr bwMode="auto">
            <a:xfrm>
              <a:off x="3912442" y="1277154"/>
              <a:ext cx="349205" cy="376665"/>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298" name="Freeform 24"/>
            <p:cNvSpPr>
              <a:spLocks noEditPoints="1"/>
            </p:cNvSpPr>
            <p:nvPr/>
          </p:nvSpPr>
          <p:spPr bwMode="auto">
            <a:xfrm>
              <a:off x="4079938" y="1457872"/>
              <a:ext cx="80196" cy="171581"/>
            </a:xfrm>
            <a:custGeom>
              <a:gdLst>
                <a:gd fmla="*/ 125902 w 50" name="T0"/>
                <a:gd fmla="*/ 204508 h 107" name="T1"/>
                <a:gd fmla="*/ 105758 w 50" name="T2"/>
                <a:gd fmla="*/ 246906 h 107" name="T3"/>
                <a:gd fmla="*/ 62951 w 50" name="T4"/>
                <a:gd fmla="*/ 266858 h 107" name="T5"/>
                <a:gd fmla="*/ 17626 w 50" name="T6"/>
                <a:gd fmla="*/ 246906 h 107" name="T7"/>
                <a:gd fmla="*/ 0 w 50" name="T8"/>
                <a:gd fmla="*/ 204508 h 107" name="T9"/>
                <a:gd fmla="*/ 0 w 50" name="T10"/>
                <a:gd fmla="*/ 62350 h 107" name="T11"/>
                <a:gd fmla="*/ 17626 w 50" name="T12"/>
                <a:gd fmla="*/ 17458 h 107" name="T13"/>
                <a:gd fmla="*/ 62951 w 50" name="T14"/>
                <a:gd fmla="*/ 0 h 107" name="T15"/>
                <a:gd fmla="*/ 105758 w 50" name="T16"/>
                <a:gd fmla="*/ 17458 h 107" name="T17"/>
                <a:gd fmla="*/ 125902 w 50" name="T18"/>
                <a:gd fmla="*/ 62350 h 107" name="T19"/>
                <a:gd fmla="*/ 125902 w 50" name="T20"/>
                <a:gd fmla="*/ 204508 h 107" name="T21"/>
                <a:gd fmla="*/ 83095 w 50" name="T22"/>
                <a:gd fmla="*/ 59856 h 107" name="T23"/>
                <a:gd fmla="*/ 78059 w 50" name="T24"/>
                <a:gd fmla="*/ 44892 h 107" name="T25"/>
                <a:gd fmla="*/ 60433 w 50" name="T26"/>
                <a:gd fmla="*/ 37410 h 107" name="T27"/>
                <a:gd fmla="*/ 45325 w 50" name="T28"/>
                <a:gd fmla="*/ 44892 h 107" name="T29"/>
                <a:gd fmla="*/ 37771 w 50" name="T30"/>
                <a:gd fmla="*/ 59856 h 107" name="T31"/>
                <a:gd fmla="*/ 37771 w 50" name="T32"/>
                <a:gd fmla="*/ 204508 h 107" name="T33"/>
                <a:gd fmla="*/ 45325 w 50" name="T34"/>
                <a:gd fmla="*/ 219472 h 107" name="T35"/>
                <a:gd fmla="*/ 60433 w 50" name="T36"/>
                <a:gd fmla="*/ 226954 h 107" name="T37"/>
                <a:gd fmla="*/ 78059 w 50" name="T38"/>
                <a:gd fmla="*/ 219472 h 107" name="T39"/>
                <a:gd fmla="*/ 83095 w 50" name="T40"/>
                <a:gd fmla="*/ 204508 h 107" name="T41"/>
                <a:gd fmla="*/ 83095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7" y="104"/>
                    <a:pt x="31"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7"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299" name="Freeform 25"/>
            <p:cNvSpPr/>
            <p:nvPr/>
          </p:nvSpPr>
          <p:spPr bwMode="auto">
            <a:xfrm>
              <a:off x="4179421" y="1459902"/>
              <a:ext cx="45681" cy="167519"/>
            </a:xfrm>
            <a:custGeom>
              <a:gdLst>
                <a:gd fmla="*/ 34354 w 29" name="T0"/>
                <a:gd fmla="*/ 261384 h 105" name="T1"/>
                <a:gd fmla="*/ 34354 w 29" name="T2"/>
                <a:gd fmla="*/ 59745 h 105" name="T3"/>
                <a:gd fmla="*/ 0 w 29" name="T4"/>
                <a:gd fmla="*/ 59745 h 105" name="T5"/>
                <a:gd fmla="*/ 0 w 29" name="T6"/>
                <a:gd fmla="*/ 32362 h 105" name="T7"/>
                <a:gd fmla="*/ 26992 w 29" name="T8"/>
                <a:gd fmla="*/ 22404 h 105" name="T9"/>
                <a:gd fmla="*/ 44170 w 29" name="T10"/>
                <a:gd fmla="*/ 0 h 105" name="T11"/>
                <a:gd fmla="*/ 71162 w 29" name="T12"/>
                <a:gd fmla="*/ 0 h 105" name="T13"/>
                <a:gd fmla="*/ 71162 w 29" name="T14"/>
                <a:gd fmla="*/ 261384 h 105" name="T15"/>
                <a:gd fmla="*/ 34354 w 29" name="T16"/>
                <a:gd fmla="*/ 261384 h 105"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105" w="28">
                  <a:moveTo>
                    <a:pt x="14" y="105"/>
                  </a:moveTo>
                  <a:cubicBezTo>
                    <a:pt x="14" y="24"/>
                    <a:pt x="14" y="24"/>
                    <a:pt x="14" y="24"/>
                  </a:cubicBezTo>
                  <a:cubicBezTo>
                    <a:pt x="0" y="24"/>
                    <a:pt x="0" y="24"/>
                    <a:pt x="0" y="24"/>
                  </a:cubicBezTo>
                  <a:cubicBezTo>
                    <a:pt x="0" y="13"/>
                    <a:pt x="0" y="13"/>
                    <a:pt x="0" y="13"/>
                  </a:cubicBezTo>
                  <a:cubicBezTo>
                    <a:pt x="4" y="13"/>
                    <a:pt x="8" y="11"/>
                    <a:pt x="11" y="9"/>
                  </a:cubicBezTo>
                  <a:cubicBezTo>
                    <a:pt x="15" y="7"/>
                    <a:pt x="17" y="4"/>
                    <a:pt x="18" y="0"/>
                  </a:cubicBezTo>
                  <a:cubicBezTo>
                    <a:pt x="29" y="0"/>
                    <a:pt x="29" y="0"/>
                    <a:pt x="29" y="0"/>
                  </a:cubicBezTo>
                  <a:cubicBezTo>
                    <a:pt x="29" y="105"/>
                    <a:pt x="29" y="105"/>
                    <a:pt x="29" y="105"/>
                  </a:cubicBezTo>
                  <a:lnTo>
                    <a:pt x="14" y="10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00" name="组合 299"/>
            <p:cNvGrpSpPr/>
            <p:nvPr/>
          </p:nvGrpSpPr>
          <p:grpSpPr>
            <a:xfrm>
              <a:off x="4121508" y="1711832"/>
              <a:ext cx="485102" cy="408178"/>
              <a:chOff x="5146675" y="766763"/>
              <a:chExt cx="1590676" cy="1338263"/>
            </a:xfrm>
            <a:solidFill>
              <a:srgbClr val="F74431"/>
            </a:solidFill>
          </p:grpSpPr>
          <p:sp>
            <p:nvSpPr>
              <p:cNvPr id="301" name="Oval 18"/>
              <p:cNvSpPr>
                <a:spLocks noChangeArrowheads="1"/>
              </p:cNvSpPr>
              <p:nvPr/>
            </p:nvSpPr>
            <p:spPr bwMode="auto">
              <a:xfrm>
                <a:off x="5675313" y="766763"/>
                <a:ext cx="533400" cy="534988"/>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2" name="Freeform 19"/>
              <p:cNvSpPr/>
              <p:nvPr/>
            </p:nvSpPr>
            <p:spPr bwMode="auto">
              <a:xfrm>
                <a:off x="5511800" y="1344613"/>
                <a:ext cx="860425" cy="760413"/>
              </a:xfrm>
              <a:custGeom>
                <a:gdLst>
                  <a:gd fmla="*/ 201 w 301" name="T0"/>
                  <a:gd fmla="*/ 0 h 266" name="T1"/>
                  <a:gd fmla="*/ 151 w 301" name="T2"/>
                  <a:gd fmla="*/ 67 h 266" name="T3"/>
                  <a:gd fmla="*/ 101 w 301" name="T4"/>
                  <a:gd fmla="*/ 0 h 266" name="T5"/>
                  <a:gd fmla="*/ 0 w 301" name="T6"/>
                  <a:gd fmla="*/ 144 h 266" name="T7"/>
                  <a:gd fmla="*/ 0 w 301" name="T8"/>
                  <a:gd fmla="*/ 235 h 266" name="T9"/>
                  <a:gd fmla="*/ 0 w 301" name="T10"/>
                  <a:gd fmla="*/ 235 h 266" name="T11"/>
                  <a:gd fmla="*/ 151 w 301" name="T12"/>
                  <a:gd fmla="*/ 266 h 266" name="T13"/>
                  <a:gd fmla="*/ 301 w 301" name="T14"/>
                  <a:gd fmla="*/ 235 h 266" name="T15"/>
                  <a:gd fmla="*/ 301 w 301" name="T16"/>
                  <a:gd fmla="*/ 235 h 266" name="T17"/>
                  <a:gd fmla="*/ 301 w 301" name="T18"/>
                  <a:gd fmla="*/ 144 h 266" name="T19"/>
                  <a:gd fmla="*/ 201 w 301" name="T20"/>
                  <a:gd fmla="*/ 0 h 2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6" w="301">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3" name="Freeform 20"/>
              <p:cNvSpPr/>
              <p:nvPr/>
            </p:nvSpPr>
            <p:spPr bwMode="auto">
              <a:xfrm>
                <a:off x="5900738" y="1319213"/>
                <a:ext cx="85725" cy="50800"/>
              </a:xfrm>
              <a:custGeom>
                <a:gdLst>
                  <a:gd fmla="*/ 30 w 30" name="T0"/>
                  <a:gd fmla="*/ 1 h 18" name="T1"/>
                  <a:gd fmla="*/ 15 w 30" name="T2"/>
                  <a:gd fmla="*/ 0 h 18" name="T3"/>
                  <a:gd fmla="*/ 1 w 30" name="T4"/>
                  <a:gd fmla="*/ 1 h 18" name="T5"/>
                  <a:gd fmla="*/ 7 w 30" name="T6"/>
                  <a:gd fmla="*/ 18 h 18" name="T7"/>
                  <a:gd fmla="*/ 24 w 30" name="T8"/>
                  <a:gd fmla="*/ 18 h 18" name="T9"/>
                  <a:gd fmla="*/ 30 w 30" name="T10"/>
                  <a:gd fmla="*/ 1 h 18" name="T11"/>
                </a:gdLst>
                <a:cxnLst>
                  <a:cxn ang="0">
                    <a:pos x="T0" y="T1"/>
                  </a:cxn>
                  <a:cxn ang="0">
                    <a:pos x="T2" y="T3"/>
                  </a:cxn>
                  <a:cxn ang="0">
                    <a:pos x="T4" y="T5"/>
                  </a:cxn>
                  <a:cxn ang="0">
                    <a:pos x="T6" y="T7"/>
                  </a:cxn>
                  <a:cxn ang="0">
                    <a:pos x="T8" y="T9"/>
                  </a:cxn>
                  <a:cxn ang="0">
                    <a:pos x="T10" y="T11"/>
                  </a:cxn>
                </a:cxnLst>
                <a:rect b="b" l="0" r="r" t="0"/>
                <a:pathLst>
                  <a:path h="18" w="30">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4" name="Freeform 21"/>
              <p:cNvSpPr/>
              <p:nvPr/>
            </p:nvSpPr>
            <p:spPr bwMode="auto">
              <a:xfrm>
                <a:off x="5894388" y="1377951"/>
                <a:ext cx="95250" cy="130175"/>
              </a:xfrm>
              <a:custGeom>
                <a:gdLst>
                  <a:gd fmla="*/ 15 w 60" name="T0"/>
                  <a:gd fmla="*/ 0 h 82" name="T1"/>
                  <a:gd fmla="*/ 47 w 60" name="T2"/>
                  <a:gd fmla="*/ 0 h 82" name="T3"/>
                  <a:gd fmla="*/ 60 w 60" name="T4"/>
                  <a:gd fmla="*/ 47 h 82" name="T5"/>
                  <a:gd fmla="*/ 31 w 60" name="T6"/>
                  <a:gd fmla="*/ 82 h 82" name="T7"/>
                  <a:gd fmla="*/ 0 w 60" name="T8"/>
                  <a:gd fmla="*/ 47 h 82" name="T9"/>
                  <a:gd fmla="*/ 15 w 60" name="T10"/>
                  <a:gd fmla="*/ 0 h 82" name="T11"/>
                </a:gdLst>
                <a:cxnLst>
                  <a:cxn ang="0">
                    <a:pos x="T0" y="T1"/>
                  </a:cxn>
                  <a:cxn ang="0">
                    <a:pos x="T2" y="T3"/>
                  </a:cxn>
                  <a:cxn ang="0">
                    <a:pos x="T4" y="T5"/>
                  </a:cxn>
                  <a:cxn ang="0">
                    <a:pos x="T6" y="T7"/>
                  </a:cxn>
                  <a:cxn ang="0">
                    <a:pos x="T8" y="T9"/>
                  </a:cxn>
                  <a:cxn ang="0">
                    <a:pos x="T10" y="T11"/>
                  </a:cxn>
                </a:cxnLst>
                <a:rect b="b" l="0" r="r" t="0"/>
                <a:pathLst>
                  <a:path h="82" w="60">
                    <a:moveTo>
                      <a:pt x="15" y="0"/>
                    </a:moveTo>
                    <a:lnTo>
                      <a:pt x="47" y="0"/>
                    </a:lnTo>
                    <a:lnTo>
                      <a:pt x="60" y="47"/>
                    </a:lnTo>
                    <a:lnTo>
                      <a:pt x="31" y="82"/>
                    </a:lnTo>
                    <a:lnTo>
                      <a:pt x="0" y="47"/>
                    </a:lnTo>
                    <a:lnTo>
                      <a:pt x="15"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5" name="Freeform 22"/>
              <p:cNvSpPr/>
              <p:nvPr/>
            </p:nvSpPr>
            <p:spPr bwMode="auto">
              <a:xfrm>
                <a:off x="5432425" y="1427163"/>
                <a:ext cx="71438" cy="96838"/>
              </a:xfrm>
              <a:custGeom>
                <a:gdLst>
                  <a:gd fmla="*/ 23 w 45" name="T0"/>
                  <a:gd fmla="*/ 61 h 61" name="T1"/>
                  <a:gd fmla="*/ 45 w 45" name="T2"/>
                  <a:gd fmla="*/ 34 h 61" name="T3"/>
                  <a:gd fmla="*/ 34 w 45" name="T4"/>
                  <a:gd fmla="*/ 0 h 61" name="T5"/>
                  <a:gd fmla="*/ 11 w 45" name="T6"/>
                  <a:gd fmla="*/ 0 h 61" name="T7"/>
                  <a:gd fmla="*/ 0 w 45" name="T8"/>
                  <a:gd fmla="*/ 34 h 61" name="T9"/>
                  <a:gd fmla="*/ 23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3" y="61"/>
                    </a:moveTo>
                    <a:lnTo>
                      <a:pt x="45" y="34"/>
                    </a:lnTo>
                    <a:lnTo>
                      <a:pt x="34" y="0"/>
                    </a:lnTo>
                    <a:lnTo>
                      <a:pt x="11" y="0"/>
                    </a:lnTo>
                    <a:lnTo>
                      <a:pt x="0" y="34"/>
                    </a:lnTo>
                    <a:lnTo>
                      <a:pt x="23" y="6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6" name="Freeform 23"/>
              <p:cNvSpPr/>
              <p:nvPr/>
            </p:nvSpPr>
            <p:spPr bwMode="auto">
              <a:xfrm>
                <a:off x="5146675" y="1401763"/>
                <a:ext cx="465138" cy="568325"/>
              </a:xfrm>
              <a:custGeom>
                <a:gdLst>
                  <a:gd fmla="*/ 150 w 163" name="T0"/>
                  <a:gd fmla="*/ 0 h 199" name="T1"/>
                  <a:gd fmla="*/ 113 w 163" name="T2"/>
                  <a:gd fmla="*/ 50 h 199" name="T3"/>
                  <a:gd fmla="*/ 75 w 163" name="T4"/>
                  <a:gd fmla="*/ 0 h 199" name="T5"/>
                  <a:gd fmla="*/ 0 w 163" name="T6"/>
                  <a:gd fmla="*/ 108 h 199" name="T7"/>
                  <a:gd fmla="*/ 0 w 163" name="T8"/>
                  <a:gd fmla="*/ 176 h 199" name="T9"/>
                  <a:gd fmla="*/ 0 w 163" name="T10"/>
                  <a:gd fmla="*/ 176 h 199" name="T11"/>
                  <a:gd fmla="*/ 113 w 163" name="T12"/>
                  <a:gd fmla="*/ 199 h 199" name="T13"/>
                  <a:gd fmla="*/ 114 w 163" name="T14"/>
                  <a:gd fmla="*/ 199 h 199" name="T15"/>
                  <a:gd fmla="*/ 114 w 163" name="T16"/>
                  <a:gd fmla="*/ 124 h 199" name="T17"/>
                  <a:gd fmla="*/ 163 w 163" name="T18"/>
                  <a:gd fmla="*/ 6 h 199" name="T19"/>
                  <a:gd fmla="*/ 150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7" name="Freeform 24"/>
              <p:cNvSpPr/>
              <p:nvPr/>
            </p:nvSpPr>
            <p:spPr bwMode="auto">
              <a:xfrm>
                <a:off x="5438775" y="1381126"/>
                <a:ext cx="61913" cy="41275"/>
              </a:xfrm>
              <a:custGeom>
                <a:gdLst>
                  <a:gd fmla="*/ 18 w 22" name="T0"/>
                  <a:gd fmla="*/ 14 h 14" name="T1"/>
                  <a:gd fmla="*/ 22 w 22" name="T2"/>
                  <a:gd fmla="*/ 1 h 14" name="T3"/>
                  <a:gd fmla="*/ 11 w 22" name="T4"/>
                  <a:gd fmla="*/ 0 h 14" name="T5"/>
                  <a:gd fmla="*/ 0 w 22" name="T6"/>
                  <a:gd fmla="*/ 1 h 14" name="T7"/>
                  <a:gd fmla="*/ 5 w 22" name="T8"/>
                  <a:gd fmla="*/ 14 h 14" name="T9"/>
                  <a:gd fmla="*/ 18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8" name="Oval 25"/>
              <p:cNvSpPr>
                <a:spLocks noChangeArrowheads="1"/>
              </p:cNvSpPr>
              <p:nvPr/>
            </p:nvSpPr>
            <p:spPr bwMode="auto">
              <a:xfrm>
                <a:off x="5267325" y="966788"/>
                <a:ext cx="401638" cy="403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09" name="Freeform 26"/>
              <p:cNvSpPr/>
              <p:nvPr/>
            </p:nvSpPr>
            <p:spPr bwMode="auto">
              <a:xfrm>
                <a:off x="6386513" y="1381126"/>
                <a:ext cx="61913" cy="41275"/>
              </a:xfrm>
              <a:custGeom>
                <a:gdLst>
                  <a:gd fmla="*/ 17 w 22" name="T0"/>
                  <a:gd fmla="*/ 14 h 14" name="T1"/>
                  <a:gd fmla="*/ 22 w 22" name="T2"/>
                  <a:gd fmla="*/ 1 h 14" name="T3"/>
                  <a:gd fmla="*/ 11 w 22" name="T4"/>
                  <a:gd fmla="*/ 0 h 14" name="T5"/>
                  <a:gd fmla="*/ 0 w 22" name="T6"/>
                  <a:gd fmla="*/ 1 h 14" name="T7"/>
                  <a:gd fmla="*/ 5 w 22" name="T8"/>
                  <a:gd fmla="*/ 14 h 14" name="T9"/>
                  <a:gd fmla="*/ 17 w 22" name="T10"/>
                  <a:gd fmla="*/ 14 h 14" name="T11"/>
                </a:gdLst>
                <a:cxnLst>
                  <a:cxn ang="0">
                    <a:pos x="T0" y="T1"/>
                  </a:cxn>
                  <a:cxn ang="0">
                    <a:pos x="T2" y="T3"/>
                  </a:cxn>
                  <a:cxn ang="0">
                    <a:pos x="T4" y="T5"/>
                  </a:cxn>
                  <a:cxn ang="0">
                    <a:pos x="T6" y="T7"/>
                  </a:cxn>
                  <a:cxn ang="0">
                    <a:pos x="T8" y="T9"/>
                  </a:cxn>
                  <a:cxn ang="0">
                    <a:pos x="T10" y="T11"/>
                  </a:cxn>
                </a:cxnLst>
                <a:rect b="b" l="0" r="r" t="0"/>
                <a:pathLst>
                  <a:path h="14" w="22">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10" name="Freeform 27"/>
              <p:cNvSpPr/>
              <p:nvPr/>
            </p:nvSpPr>
            <p:spPr bwMode="auto">
              <a:xfrm>
                <a:off x="6380163" y="1427163"/>
                <a:ext cx="71438" cy="96838"/>
              </a:xfrm>
              <a:custGeom>
                <a:gdLst>
                  <a:gd fmla="*/ 24 w 45" name="T0"/>
                  <a:gd fmla="*/ 61 h 61" name="T1"/>
                  <a:gd fmla="*/ 45 w 45" name="T2"/>
                  <a:gd fmla="*/ 34 h 61" name="T3"/>
                  <a:gd fmla="*/ 34 w 45" name="T4"/>
                  <a:gd fmla="*/ 0 h 61" name="T5"/>
                  <a:gd fmla="*/ 11 w 45" name="T6"/>
                  <a:gd fmla="*/ 0 h 61" name="T7"/>
                  <a:gd fmla="*/ 0 w 45" name="T8"/>
                  <a:gd fmla="*/ 34 h 61" name="T9"/>
                  <a:gd fmla="*/ 24 w 45" name="T10"/>
                  <a:gd fmla="*/ 61 h 61" name="T11"/>
                </a:gdLst>
                <a:cxnLst>
                  <a:cxn ang="0">
                    <a:pos x="T0" y="T1"/>
                  </a:cxn>
                  <a:cxn ang="0">
                    <a:pos x="T2" y="T3"/>
                  </a:cxn>
                  <a:cxn ang="0">
                    <a:pos x="T4" y="T5"/>
                  </a:cxn>
                  <a:cxn ang="0">
                    <a:pos x="T6" y="T7"/>
                  </a:cxn>
                  <a:cxn ang="0">
                    <a:pos x="T8" y="T9"/>
                  </a:cxn>
                  <a:cxn ang="0">
                    <a:pos x="T10" y="T11"/>
                  </a:cxn>
                </a:cxnLst>
                <a:rect b="b" l="0" r="r" t="0"/>
                <a:pathLst>
                  <a:path h="61" w="45">
                    <a:moveTo>
                      <a:pt x="24" y="61"/>
                    </a:moveTo>
                    <a:lnTo>
                      <a:pt x="45" y="34"/>
                    </a:lnTo>
                    <a:lnTo>
                      <a:pt x="34" y="0"/>
                    </a:lnTo>
                    <a:lnTo>
                      <a:pt x="11" y="0"/>
                    </a:lnTo>
                    <a:lnTo>
                      <a:pt x="0" y="34"/>
                    </a:lnTo>
                    <a:lnTo>
                      <a:pt x="24" y="61"/>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11" name="Oval 28"/>
              <p:cNvSpPr>
                <a:spLocks noChangeArrowheads="1"/>
              </p:cNvSpPr>
              <p:nvPr/>
            </p:nvSpPr>
            <p:spPr bwMode="auto">
              <a:xfrm>
                <a:off x="6215063" y="966788"/>
                <a:ext cx="403225" cy="4032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12" name="Freeform 29"/>
              <p:cNvSpPr/>
              <p:nvPr/>
            </p:nvSpPr>
            <p:spPr bwMode="auto">
              <a:xfrm>
                <a:off x="6272213" y="1401763"/>
                <a:ext cx="465138" cy="568325"/>
              </a:xfrm>
              <a:custGeom>
                <a:gdLst>
                  <a:gd fmla="*/ 88 w 163" name="T0"/>
                  <a:gd fmla="*/ 0 h 199" name="T1"/>
                  <a:gd fmla="*/ 51 w 163" name="T2"/>
                  <a:gd fmla="*/ 50 h 199" name="T3"/>
                  <a:gd fmla="*/ 13 w 163" name="T4"/>
                  <a:gd fmla="*/ 0 h 199" name="T5"/>
                  <a:gd fmla="*/ 0 w 163" name="T6"/>
                  <a:gd fmla="*/ 6 h 199" name="T7"/>
                  <a:gd fmla="*/ 49 w 163" name="T8"/>
                  <a:gd fmla="*/ 124 h 199" name="T9"/>
                  <a:gd fmla="*/ 49 w 163" name="T10"/>
                  <a:gd fmla="*/ 199 h 199" name="T11"/>
                  <a:gd fmla="*/ 51 w 163" name="T12"/>
                  <a:gd fmla="*/ 199 h 199" name="T13"/>
                  <a:gd fmla="*/ 163 w 163" name="T14"/>
                  <a:gd fmla="*/ 176 h 199" name="T15"/>
                  <a:gd fmla="*/ 163 w 163" name="T16"/>
                  <a:gd fmla="*/ 176 h 199" name="T17"/>
                  <a:gd fmla="*/ 163 w 163" name="T18"/>
                  <a:gd fmla="*/ 108 h 199" name="T19"/>
                  <a:gd fmla="*/ 88 w 163" name="T20"/>
                  <a:gd fmla="*/ 0 h 19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9" w="163">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13" name="组合 312"/>
          <p:cNvGrpSpPr/>
          <p:nvPr/>
        </p:nvGrpSpPr>
        <p:grpSpPr>
          <a:xfrm>
            <a:off x="4420136" y="2791759"/>
            <a:ext cx="1362393" cy="1577719"/>
            <a:chOff x="3257682" y="2273133"/>
            <a:chExt cx="1022238" cy="1183803"/>
          </a:xfrm>
        </p:grpSpPr>
        <p:sp>
          <p:nvSpPr>
            <p:cNvPr id="314" name="Freeform 6"/>
            <p:cNvSpPr/>
            <p:nvPr/>
          </p:nvSpPr>
          <p:spPr bwMode="auto">
            <a:xfrm>
              <a:off x="3317575" y="2308667"/>
              <a:ext cx="450718" cy="202039"/>
            </a:xfrm>
            <a:custGeom>
              <a:gdLst>
                <a:gd fmla="*/ 0 w 515" name="T0"/>
                <a:gd fmla="*/ 316124 h 231" name="T1"/>
                <a:gd fmla="*/ 544663 w 515" name="T2"/>
                <a:gd fmla="*/ 0 h 231" name="T3"/>
                <a:gd fmla="*/ 704777 w 515" name="T4"/>
                <a:gd fmla="*/ 0 h 231" name="T5"/>
                <a:gd fmla="*/ 704777 w 515" name="T6"/>
                <a:gd fmla="*/ 316124 h 231" name="T7"/>
                <a:gd fmla="*/ 0 w 515"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5">
                  <a:moveTo>
                    <a:pt x="0" y="231"/>
                  </a:moveTo>
                  <a:lnTo>
                    <a:pt x="398" y="0"/>
                  </a:lnTo>
                  <a:lnTo>
                    <a:pt x="515" y="0"/>
                  </a:lnTo>
                  <a:lnTo>
                    <a:pt x="515" y="231"/>
                  </a:lnTo>
                  <a:lnTo>
                    <a:pt x="0" y="231"/>
                  </a:lnTo>
                  <a:close/>
                </a:path>
              </a:pathLst>
            </a:custGeom>
            <a:solidFill>
              <a:srgbClr val="3C535B"/>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15" name="Freeform 7"/>
            <p:cNvSpPr/>
            <p:nvPr/>
          </p:nvSpPr>
          <p:spPr bwMode="auto">
            <a:xfrm>
              <a:off x="3257682" y="2273133"/>
              <a:ext cx="1022238" cy="1183803"/>
            </a:xfrm>
            <a:custGeom>
              <a:gdLst>
                <a:gd fmla="*/ 0 w 1169" name="T0"/>
                <a:gd fmla="*/ 1014 h 1352" name="T1"/>
                <a:gd fmla="*/ 0 w 1169" name="T2"/>
                <a:gd fmla="*/ 338 h 1352" name="T3"/>
                <a:gd fmla="*/ 584 w 1169" name="T4"/>
                <a:gd fmla="*/ 0 h 1352" name="T5"/>
                <a:gd fmla="*/ 1169 w 1169" name="T6"/>
                <a:gd fmla="*/ 338 h 1352" name="T7"/>
                <a:gd fmla="*/ 1169 w 1169" name="T8"/>
                <a:gd fmla="*/ 1014 h 1352" name="T9"/>
                <a:gd fmla="*/ 584 w 1169" name="T10"/>
                <a:gd fmla="*/ 1352 h 1352" name="T11"/>
                <a:gd fmla="*/ 0 w 1169"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69">
                  <a:moveTo>
                    <a:pt x="0" y="1014"/>
                  </a:moveTo>
                  <a:lnTo>
                    <a:pt x="0" y="338"/>
                  </a:lnTo>
                  <a:lnTo>
                    <a:pt x="584" y="0"/>
                  </a:lnTo>
                  <a:lnTo>
                    <a:pt x="1169" y="338"/>
                  </a:lnTo>
                  <a:lnTo>
                    <a:pt x="1169" y="1014"/>
                  </a:lnTo>
                  <a:lnTo>
                    <a:pt x="584"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16" name="Freeform 22"/>
            <p:cNvSpPr/>
            <p:nvPr/>
          </p:nvSpPr>
          <p:spPr bwMode="auto">
            <a:xfrm>
              <a:off x="3317574" y="2308667"/>
              <a:ext cx="348190" cy="375649"/>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2"/>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317" name="Freeform 34"/>
            <p:cNvSpPr>
              <a:spLocks noEditPoints="1"/>
            </p:cNvSpPr>
            <p:nvPr/>
          </p:nvSpPr>
          <p:spPr bwMode="auto">
            <a:xfrm>
              <a:off x="3454618" y="2489384"/>
              <a:ext cx="79180" cy="170565"/>
            </a:xfrm>
            <a:custGeom>
              <a:gdLst>
                <a:gd fmla="*/ 124533 w 50" name="T0"/>
                <a:gd fmla="*/ 204508 h 107" name="T1"/>
                <a:gd fmla="*/ 10709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7098 w 50" name="T16"/>
                <a:gd fmla="*/ 17458 h 107" name="T17"/>
                <a:gd fmla="*/ 124533 w 50" name="T18"/>
                <a:gd fmla="*/ 62350 h 107" name="T19"/>
                <a:gd fmla="*/ 124533 w 50" name="T20"/>
                <a:gd fmla="*/ 204508 h 107" name="T21"/>
                <a:gd fmla="*/ 84682 w 50" name="T22"/>
                <a:gd fmla="*/ 59856 h 107" name="T23"/>
                <a:gd fmla="*/ 77210 w 50" name="T24"/>
                <a:gd fmla="*/ 44892 h 107" name="T25"/>
                <a:gd fmla="*/ 62267 w 50" name="T26"/>
                <a:gd fmla="*/ 37410 h 107" name="T27"/>
                <a:gd fmla="*/ 44832 w 50" name="T28"/>
                <a:gd fmla="*/ 44892 h 107" name="T29"/>
                <a:gd fmla="*/ 39851 w 50" name="T30"/>
                <a:gd fmla="*/ 59856 h 107" name="T31"/>
                <a:gd fmla="*/ 39851 w 50" name="T32"/>
                <a:gd fmla="*/ 202014 h 107" name="T33"/>
                <a:gd fmla="*/ 44832 w 50" name="T34"/>
                <a:gd fmla="*/ 219472 h 107" name="T35"/>
                <a:gd fmla="*/ 62267 w 50" name="T36"/>
                <a:gd fmla="*/ 226954 h 107" name="T37"/>
                <a:gd fmla="*/ 77210 w 50" name="T38"/>
                <a:gd fmla="*/ 219472 h 107" name="T39"/>
                <a:gd fmla="*/ 84682 w 50" name="T40"/>
                <a:gd fmla="*/ 202014 h 107" name="T41"/>
                <a:gd fmla="*/ 8468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3"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29" y="16"/>
                    <a:pt x="27" y="15"/>
                    <a:pt x="25" y="15"/>
                  </a:cubicBezTo>
                  <a:cubicBezTo>
                    <a:pt x="22" y="15"/>
                    <a:pt x="20" y="16"/>
                    <a:pt x="18" y="18"/>
                  </a:cubicBezTo>
                  <a:cubicBezTo>
                    <a:pt x="16" y="20"/>
                    <a:pt x="16" y="22"/>
                    <a:pt x="16" y="24"/>
                  </a:cubicBezTo>
                  <a:cubicBezTo>
                    <a:pt x="16" y="81"/>
                    <a:pt x="16" y="81"/>
                    <a:pt x="16" y="81"/>
                  </a:cubicBezTo>
                  <a:cubicBezTo>
                    <a:pt x="16" y="84"/>
                    <a:pt x="16" y="86"/>
                    <a:pt x="18" y="88"/>
                  </a:cubicBezTo>
                  <a:cubicBezTo>
                    <a:pt x="20" y="90"/>
                    <a:pt x="22" y="91"/>
                    <a:pt x="25" y="91"/>
                  </a:cubicBezTo>
                  <a:cubicBezTo>
                    <a:pt x="27" y="91"/>
                    <a:pt x="29" y="90"/>
                    <a:pt x="31" y="88"/>
                  </a:cubicBezTo>
                  <a:cubicBezTo>
                    <a:pt x="33" y="86"/>
                    <a:pt x="34" y="84"/>
                    <a:pt x="34" y="81"/>
                  </a:cubicBezTo>
                  <a:lnTo>
                    <a:pt x="34"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18" name="Freeform 35"/>
            <p:cNvSpPr>
              <a:spLocks noEditPoints="1"/>
            </p:cNvSpPr>
            <p:nvPr/>
          </p:nvSpPr>
          <p:spPr bwMode="auto">
            <a:xfrm>
              <a:off x="3556131" y="2489384"/>
              <a:ext cx="75120" cy="170565"/>
            </a:xfrm>
            <a:custGeom>
              <a:gdLst>
                <a:gd fmla="*/ 77626 w 47" name="T0"/>
                <a:gd fmla="*/ 67338 h 107" name="T1"/>
                <a:gd fmla="*/ 77626 w 47" name="T2"/>
                <a:gd fmla="*/ 59856 h 107" name="T3"/>
                <a:gd fmla="*/ 72618 w 47" name="T4"/>
                <a:gd fmla="*/ 44892 h 107" name="T5"/>
                <a:gd fmla="*/ 57593 w 47" name="T6"/>
                <a:gd fmla="*/ 37410 h 107" name="T7"/>
                <a:gd fmla="*/ 42569 w 47" name="T8"/>
                <a:gd fmla="*/ 44892 h 107" name="T9"/>
                <a:gd fmla="*/ 37561 w 47" name="T10"/>
                <a:gd fmla="*/ 59856 h 107" name="T11"/>
                <a:gd fmla="*/ 37561 w 47" name="T12"/>
                <a:gd fmla="*/ 112230 h 107" name="T13"/>
                <a:gd fmla="*/ 67610 w 47" name="T14"/>
                <a:gd fmla="*/ 99760 h 107" name="T15"/>
                <a:gd fmla="*/ 107675 w 47" name="T16"/>
                <a:gd fmla="*/ 119712 h 107" name="T17"/>
                <a:gd fmla="*/ 117691 w 47" name="T18"/>
                <a:gd fmla="*/ 162110 h 107" name="T19"/>
                <a:gd fmla="*/ 117691 w 47" name="T20"/>
                <a:gd fmla="*/ 207002 h 107" name="T21"/>
                <a:gd fmla="*/ 117691 w 47" name="T22"/>
                <a:gd fmla="*/ 207002 h 107" name="T23"/>
                <a:gd fmla="*/ 100163 w 47" name="T24"/>
                <a:gd fmla="*/ 249400 h 107" name="T25"/>
                <a:gd fmla="*/ 57593 w 47" name="T26"/>
                <a:gd fmla="*/ 266858 h 107" name="T27"/>
                <a:gd fmla="*/ 15024 w 47" name="T28"/>
                <a:gd fmla="*/ 246906 h 107" name="T29"/>
                <a:gd fmla="*/ 0 w 47" name="T30"/>
                <a:gd fmla="*/ 204508 h 107" name="T31"/>
                <a:gd fmla="*/ 0 w 47" name="T32"/>
                <a:gd fmla="*/ 62350 h 107" name="T33"/>
                <a:gd fmla="*/ 7512 w 47" name="T34"/>
                <a:gd fmla="*/ 27434 h 107" name="T35"/>
                <a:gd fmla="*/ 35057 w 47" name="T36"/>
                <a:gd fmla="*/ 4988 h 107" name="T37"/>
                <a:gd fmla="*/ 57593 w 47" name="T38"/>
                <a:gd fmla="*/ 0 h 107" name="T39"/>
                <a:gd fmla="*/ 102667 w 47" name="T40"/>
                <a:gd fmla="*/ 17458 h 107" name="T41"/>
                <a:gd fmla="*/ 117691 w 47" name="T42"/>
                <a:gd fmla="*/ 62350 h 107" name="T43"/>
                <a:gd fmla="*/ 117691 w 47" name="T44"/>
                <a:gd fmla="*/ 67338 h 107" name="T45"/>
                <a:gd fmla="*/ 77626 w 47" name="T46"/>
                <a:gd fmla="*/ 67338 h 107" name="T47"/>
                <a:gd fmla="*/ 37561 w 47" name="T48"/>
                <a:gd fmla="*/ 202014 h 107" name="T49"/>
                <a:gd fmla="*/ 42569 w 47" name="T50"/>
                <a:gd fmla="*/ 219472 h 107" name="T51"/>
                <a:gd fmla="*/ 57593 w 47" name="T52"/>
                <a:gd fmla="*/ 226954 h 107" name="T53"/>
                <a:gd fmla="*/ 72618 w 47" name="T54"/>
                <a:gd fmla="*/ 219472 h 107" name="T55"/>
                <a:gd fmla="*/ 77626 w 47" name="T56"/>
                <a:gd fmla="*/ 202014 h 107" name="T57"/>
                <a:gd fmla="*/ 77626 w 47" name="T58"/>
                <a:gd fmla="*/ 154628 h 107" name="T59"/>
                <a:gd fmla="*/ 67610 w 47" name="T60"/>
                <a:gd fmla="*/ 137170 h 107" name="T61"/>
                <a:gd fmla="*/ 57593 w 47" name="T62"/>
                <a:gd fmla="*/ 132182 h 107" name="T63"/>
                <a:gd fmla="*/ 42569 w 47" name="T64"/>
                <a:gd fmla="*/ 139664 h 107" name="T65"/>
                <a:gd fmla="*/ 37561 w 47" name="T66"/>
                <a:gd fmla="*/ 154628 h 107" name="T67"/>
                <a:gd fmla="*/ 37561 w 47" name="T68"/>
                <a:gd fmla="*/ 202014 h 10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107" w="47">
                  <a:moveTo>
                    <a:pt x="31" y="27"/>
                  </a:moveTo>
                  <a:cubicBezTo>
                    <a:pt x="31" y="24"/>
                    <a:pt x="31" y="24"/>
                    <a:pt x="31" y="24"/>
                  </a:cubicBezTo>
                  <a:cubicBezTo>
                    <a:pt x="31" y="22"/>
                    <a:pt x="30" y="20"/>
                    <a:pt x="29" y="18"/>
                  </a:cubicBezTo>
                  <a:cubicBezTo>
                    <a:pt x="27" y="16"/>
                    <a:pt x="25" y="15"/>
                    <a:pt x="23" y="15"/>
                  </a:cubicBezTo>
                  <a:cubicBezTo>
                    <a:pt x="20" y="15"/>
                    <a:pt x="18" y="16"/>
                    <a:pt x="17" y="18"/>
                  </a:cubicBezTo>
                  <a:cubicBezTo>
                    <a:pt x="16" y="20"/>
                    <a:pt x="15" y="22"/>
                    <a:pt x="15" y="24"/>
                  </a:cubicBezTo>
                  <a:cubicBezTo>
                    <a:pt x="15" y="45"/>
                    <a:pt x="15" y="45"/>
                    <a:pt x="15" y="45"/>
                  </a:cubicBezTo>
                  <a:cubicBezTo>
                    <a:pt x="19" y="42"/>
                    <a:pt x="23" y="40"/>
                    <a:pt x="27" y="40"/>
                  </a:cubicBezTo>
                  <a:cubicBezTo>
                    <a:pt x="34" y="40"/>
                    <a:pt x="39" y="43"/>
                    <a:pt x="43" y="48"/>
                  </a:cubicBezTo>
                  <a:cubicBezTo>
                    <a:pt x="46" y="52"/>
                    <a:pt x="47" y="58"/>
                    <a:pt x="47" y="65"/>
                  </a:cubicBezTo>
                  <a:cubicBezTo>
                    <a:pt x="47" y="83"/>
                    <a:pt x="47" y="83"/>
                    <a:pt x="47" y="83"/>
                  </a:cubicBezTo>
                  <a:cubicBezTo>
                    <a:pt x="47" y="83"/>
                    <a:pt x="47" y="83"/>
                    <a:pt x="47" y="83"/>
                  </a:cubicBezTo>
                  <a:cubicBezTo>
                    <a:pt x="47" y="90"/>
                    <a:pt x="44" y="95"/>
                    <a:pt x="40" y="100"/>
                  </a:cubicBezTo>
                  <a:cubicBezTo>
                    <a:pt x="35" y="104"/>
                    <a:pt x="30" y="107"/>
                    <a:pt x="23" y="107"/>
                  </a:cubicBezTo>
                  <a:cubicBezTo>
                    <a:pt x="16" y="107"/>
                    <a:pt x="11" y="104"/>
                    <a:pt x="6" y="99"/>
                  </a:cubicBezTo>
                  <a:cubicBezTo>
                    <a:pt x="2" y="94"/>
                    <a:pt x="0" y="89"/>
                    <a:pt x="0" y="82"/>
                  </a:cubicBezTo>
                  <a:cubicBezTo>
                    <a:pt x="0" y="25"/>
                    <a:pt x="0" y="25"/>
                    <a:pt x="0" y="25"/>
                  </a:cubicBezTo>
                  <a:cubicBezTo>
                    <a:pt x="0" y="20"/>
                    <a:pt x="1" y="15"/>
                    <a:pt x="3" y="11"/>
                  </a:cubicBezTo>
                  <a:cubicBezTo>
                    <a:pt x="6" y="7"/>
                    <a:pt x="9" y="4"/>
                    <a:pt x="14" y="2"/>
                  </a:cubicBezTo>
                  <a:cubicBezTo>
                    <a:pt x="17" y="0"/>
                    <a:pt x="20" y="0"/>
                    <a:pt x="23" y="0"/>
                  </a:cubicBezTo>
                  <a:cubicBezTo>
                    <a:pt x="30" y="0"/>
                    <a:pt x="36" y="2"/>
                    <a:pt x="41" y="7"/>
                  </a:cubicBezTo>
                  <a:cubicBezTo>
                    <a:pt x="45" y="12"/>
                    <a:pt x="47" y="18"/>
                    <a:pt x="47" y="25"/>
                  </a:cubicBezTo>
                  <a:cubicBezTo>
                    <a:pt x="47" y="27"/>
                    <a:pt x="47" y="27"/>
                    <a:pt x="47" y="27"/>
                  </a:cubicBezTo>
                  <a:lnTo>
                    <a:pt x="31" y="27"/>
                  </a:lnTo>
                  <a:close/>
                  <a:moveTo>
                    <a:pt x="15" y="81"/>
                  </a:moveTo>
                  <a:cubicBezTo>
                    <a:pt x="15" y="84"/>
                    <a:pt x="16" y="86"/>
                    <a:pt x="17" y="88"/>
                  </a:cubicBezTo>
                  <a:cubicBezTo>
                    <a:pt x="18" y="90"/>
                    <a:pt x="20" y="91"/>
                    <a:pt x="23" y="91"/>
                  </a:cubicBezTo>
                  <a:cubicBezTo>
                    <a:pt x="25" y="91"/>
                    <a:pt x="27" y="90"/>
                    <a:pt x="29" y="88"/>
                  </a:cubicBezTo>
                  <a:cubicBezTo>
                    <a:pt x="30" y="86"/>
                    <a:pt x="31" y="84"/>
                    <a:pt x="31" y="81"/>
                  </a:cubicBezTo>
                  <a:cubicBezTo>
                    <a:pt x="31" y="62"/>
                    <a:pt x="31" y="62"/>
                    <a:pt x="31" y="62"/>
                  </a:cubicBezTo>
                  <a:cubicBezTo>
                    <a:pt x="31" y="59"/>
                    <a:pt x="30" y="57"/>
                    <a:pt x="27" y="55"/>
                  </a:cubicBezTo>
                  <a:cubicBezTo>
                    <a:pt x="26" y="54"/>
                    <a:pt x="25" y="53"/>
                    <a:pt x="23" y="53"/>
                  </a:cubicBezTo>
                  <a:cubicBezTo>
                    <a:pt x="20" y="53"/>
                    <a:pt x="18" y="54"/>
                    <a:pt x="17" y="56"/>
                  </a:cubicBezTo>
                  <a:cubicBezTo>
                    <a:pt x="16" y="58"/>
                    <a:pt x="15" y="60"/>
                    <a:pt x="15" y="62"/>
                  </a:cubicBezTo>
                  <a:lnTo>
                    <a:pt x="15" y="8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19" name="组合 318"/>
            <p:cNvGrpSpPr/>
            <p:nvPr/>
          </p:nvGrpSpPr>
          <p:grpSpPr>
            <a:xfrm>
              <a:off x="3558877" y="2774621"/>
              <a:ext cx="410060" cy="380578"/>
              <a:chOff x="5278438" y="2973388"/>
              <a:chExt cx="1344613" cy="1247775"/>
            </a:xfrm>
            <a:solidFill>
              <a:schemeClr val="accent4">
                <a:lumMod val="50000"/>
              </a:schemeClr>
            </a:solidFill>
          </p:grpSpPr>
          <p:sp>
            <p:nvSpPr>
              <p:cNvPr id="320" name="Freeform 67"/>
              <p:cNvSpPr>
                <a:spLocks noEditPoints="1"/>
              </p:cNvSpPr>
              <p:nvPr/>
            </p:nvSpPr>
            <p:spPr bwMode="auto">
              <a:xfrm>
                <a:off x="5821363" y="2973388"/>
                <a:ext cx="801688" cy="806450"/>
              </a:xfrm>
              <a:custGeom>
                <a:gdLst>
                  <a:gd fmla="*/ 256 w 281" name="T0"/>
                  <a:gd fmla="*/ 26 h 282" name="T1"/>
                  <a:gd fmla="*/ 163 w 281" name="T2"/>
                  <a:gd fmla="*/ 26 h 282" name="T3"/>
                  <a:gd fmla="*/ 0 w 281" name="T4"/>
                  <a:gd fmla="*/ 190 h 282" name="T5"/>
                  <a:gd fmla="*/ 92 w 281" name="T6"/>
                  <a:gd fmla="*/ 282 h 282" name="T7"/>
                  <a:gd fmla="*/ 256 w 281" name="T8"/>
                  <a:gd fmla="*/ 119 h 282" name="T9"/>
                  <a:gd fmla="*/ 256 w 281" name="T10"/>
                  <a:gd fmla="*/ 26 h 282" name="T11"/>
                  <a:gd fmla="*/ 55 w 281" name="T12"/>
                  <a:gd fmla="*/ 192 h 282" name="T13"/>
                  <a:gd fmla="*/ 44 w 281" name="T14"/>
                  <a:gd fmla="*/ 181 h 282" name="T15"/>
                  <a:gd fmla="*/ 183 w 281" name="T16"/>
                  <a:gd fmla="*/ 42 h 282" name="T17"/>
                  <a:gd fmla="*/ 194 w 281" name="T18"/>
                  <a:gd fmla="*/ 42 h 282" name="T19"/>
                  <a:gd fmla="*/ 194 w 281" name="T20"/>
                  <a:gd fmla="*/ 53 h 282" name="T21"/>
                  <a:gd fmla="*/ 55 w 281" name="T22"/>
                  <a:gd fmla="*/ 192 h 282" name="T23"/>
                  <a:gd fmla="*/ 78 w 281" name="T24"/>
                  <a:gd fmla="*/ 215 h 282" name="T25"/>
                  <a:gd fmla="*/ 67 w 281" name="T26"/>
                  <a:gd fmla="*/ 204 h 282" name="T27"/>
                  <a:gd fmla="*/ 217 w 281" name="T28"/>
                  <a:gd fmla="*/ 54 h 282" name="T29"/>
                  <a:gd fmla="*/ 228 w 281" name="T30"/>
                  <a:gd fmla="*/ 54 h 282" name="T31"/>
                  <a:gd fmla="*/ 228 w 281" name="T32"/>
                  <a:gd fmla="*/ 65 h 282" name="T33"/>
                  <a:gd fmla="*/ 78 w 281" name="T34"/>
                  <a:gd fmla="*/ 215 h 282" name="T35"/>
                  <a:gd fmla="*/ 101 w 281" name="T36"/>
                  <a:gd fmla="*/ 238 h 282" name="T37"/>
                  <a:gd fmla="*/ 90 w 281" name="T38"/>
                  <a:gd fmla="*/ 227 h 282" name="T39"/>
                  <a:gd fmla="*/ 229 w 281" name="T40"/>
                  <a:gd fmla="*/ 88 h 282" name="T41"/>
                  <a:gd fmla="*/ 240 w 281" name="T42"/>
                  <a:gd fmla="*/ 88 h 282" name="T43"/>
                  <a:gd fmla="*/ 240 w 281" name="T44"/>
                  <a:gd fmla="*/ 99 h 282" name="T45"/>
                  <a:gd fmla="*/ 101 w 281" name="T46"/>
                  <a:gd fmla="*/ 238 h 28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82" w="281">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sp>
            <p:nvSpPr>
              <p:cNvPr id="321" name="Freeform 68"/>
              <p:cNvSpPr/>
              <p:nvPr/>
            </p:nvSpPr>
            <p:spPr bwMode="auto">
              <a:xfrm>
                <a:off x="5375275" y="3662363"/>
                <a:ext cx="554038" cy="558800"/>
              </a:xfrm>
              <a:custGeom>
                <a:gdLst>
                  <a:gd fmla="*/ 227 w 349" name="T0"/>
                  <a:gd fmla="*/ 209 h 352" name="T1"/>
                  <a:gd fmla="*/ 210 w 349" name="T2"/>
                  <a:gd fmla="*/ 193 h 352" name="T3"/>
                  <a:gd fmla="*/ 349 w 349" name="T4"/>
                  <a:gd fmla="*/ 54 h 352" name="T5"/>
                  <a:gd fmla="*/ 295 w 349" name="T6"/>
                  <a:gd fmla="*/ 0 h 352" name="T7"/>
                  <a:gd fmla="*/ 156 w 349" name="T8"/>
                  <a:gd fmla="*/ 139 h 352" name="T9"/>
                  <a:gd fmla="*/ 142 w 349" name="T10"/>
                  <a:gd fmla="*/ 125 h 352" name="T11"/>
                  <a:gd fmla="*/ 110 w 349" name="T12"/>
                  <a:gd fmla="*/ 141 h 352" name="T13"/>
                  <a:gd fmla="*/ 0 w 349" name="T14"/>
                  <a:gd fmla="*/ 317 h 352" name="T15"/>
                  <a:gd fmla="*/ 32 w 349" name="T16"/>
                  <a:gd fmla="*/ 352 h 352" name="T17"/>
                  <a:gd fmla="*/ 207 w 349" name="T18"/>
                  <a:gd fmla="*/ 242 h 352" name="T19"/>
                  <a:gd fmla="*/ 227 w 349" name="T20"/>
                  <a:gd fmla="*/ 209 h 3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52" w="349">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sp>
            <p:nvSpPr>
              <p:cNvPr id="322" name="Freeform 69"/>
              <p:cNvSpPr/>
              <p:nvPr/>
            </p:nvSpPr>
            <p:spPr bwMode="auto">
              <a:xfrm>
                <a:off x="5278438" y="2986088"/>
                <a:ext cx="590550" cy="590550"/>
              </a:xfrm>
              <a:custGeom>
                <a:gdLst>
                  <a:gd fmla="*/ 104 w 207" name="T0"/>
                  <a:gd fmla="*/ 0 h 207" name="T1"/>
                  <a:gd fmla="*/ 78 w 207" name="T2"/>
                  <a:gd fmla="*/ 3 h 207" name="T3"/>
                  <a:gd fmla="*/ 81 w 207" name="T4"/>
                  <a:gd fmla="*/ 5 h 207" name="T5"/>
                  <a:gd fmla="*/ 118 w 207" name="T6"/>
                  <a:gd fmla="*/ 43 h 207" name="T7"/>
                  <a:gd fmla="*/ 118 w 207" name="T8"/>
                  <a:gd fmla="*/ 112 h 207" name="T9"/>
                  <a:gd fmla="*/ 49 w 207" name="T10"/>
                  <a:gd fmla="*/ 112 h 207" name="T11"/>
                  <a:gd fmla="*/ 12 w 207" name="T12"/>
                  <a:gd fmla="*/ 74 h 207" name="T13"/>
                  <a:gd fmla="*/ 7 w 207" name="T14"/>
                  <a:gd fmla="*/ 68 h 207" name="T15"/>
                  <a:gd fmla="*/ 0 w 207" name="T16"/>
                  <a:gd fmla="*/ 103 h 207" name="T17"/>
                  <a:gd fmla="*/ 104 w 207" name="T18"/>
                  <a:gd fmla="*/ 207 h 207" name="T19"/>
                  <a:gd fmla="*/ 207 w 207" name="T20"/>
                  <a:gd fmla="*/ 103 h 207" name="T21"/>
                  <a:gd fmla="*/ 104 w 207" name="T22"/>
                  <a:gd fmla="*/ 0 h 2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6" w="206">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sp>
            <p:nvSpPr>
              <p:cNvPr id="323" name="Freeform 70"/>
              <p:cNvSpPr>
                <a:spLocks noEditPoints="1"/>
              </p:cNvSpPr>
              <p:nvPr/>
            </p:nvSpPr>
            <p:spPr bwMode="auto">
              <a:xfrm>
                <a:off x="6008688" y="3686176"/>
                <a:ext cx="531813" cy="531813"/>
              </a:xfrm>
              <a:custGeom>
                <a:gdLst>
                  <a:gd fmla="*/ 164 w 186" name="T0"/>
                  <a:gd fmla="*/ 164 h 186" name="T1"/>
                  <a:gd fmla="*/ 164 w 186" name="T2"/>
                  <a:gd fmla="*/ 83 h 186" name="T3"/>
                  <a:gd fmla="*/ 81 w 186" name="T4"/>
                  <a:gd fmla="*/ 0 h 186" name="T5"/>
                  <a:gd fmla="*/ 0 w 186" name="T6"/>
                  <a:gd fmla="*/ 81 h 186" name="T7"/>
                  <a:gd fmla="*/ 82 w 186" name="T8"/>
                  <a:gd fmla="*/ 164 h 186" name="T9"/>
                  <a:gd fmla="*/ 164 w 186" name="T10"/>
                  <a:gd fmla="*/ 164 h 186" name="T11"/>
                  <a:gd fmla="*/ 109 w 186" name="T12"/>
                  <a:gd fmla="*/ 109 h 186" name="T13"/>
                  <a:gd fmla="*/ 142 w 186" name="T14"/>
                  <a:gd fmla="*/ 109 h 186" name="T15"/>
                  <a:gd fmla="*/ 142 w 186" name="T16"/>
                  <a:gd fmla="*/ 143 h 186" name="T17"/>
                  <a:gd fmla="*/ 109 w 186" name="T18"/>
                  <a:gd fmla="*/ 143 h 186" name="T19"/>
                  <a:gd fmla="*/ 109 w 186" name="T20"/>
                  <a:gd fmla="*/ 109 h 18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86" w="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rgbClr val="78A6B6"/>
                  </a:solidFill>
                  <a:latin typeface="Calibri"/>
                  <a:ea typeface="微软雅黑"/>
                </a:endParaRPr>
              </a:p>
            </p:txBody>
          </p:sp>
        </p:grpSp>
      </p:grpSp>
      <p:grpSp>
        <p:nvGrpSpPr>
          <p:cNvPr id="324" name="组合 323"/>
          <p:cNvGrpSpPr/>
          <p:nvPr/>
        </p:nvGrpSpPr>
        <p:grpSpPr>
          <a:xfrm>
            <a:off x="5211596" y="4166512"/>
            <a:ext cx="1366451" cy="1576365"/>
            <a:chOff x="3851534" y="3304645"/>
            <a:chExt cx="1025283" cy="1182787"/>
          </a:xfrm>
        </p:grpSpPr>
        <p:sp>
          <p:nvSpPr>
            <p:cNvPr id="325" name="Freeform 10"/>
            <p:cNvSpPr/>
            <p:nvPr/>
          </p:nvSpPr>
          <p:spPr bwMode="auto">
            <a:xfrm>
              <a:off x="3912442" y="3339164"/>
              <a:ext cx="451733" cy="202038"/>
            </a:xfrm>
            <a:custGeom>
              <a:gdLst>
                <a:gd fmla="*/ 0 w 516" name="T0"/>
                <a:gd fmla="*/ 316124 h 231" name="T1"/>
                <a:gd fmla="*/ 544663 w 516" name="T2"/>
                <a:gd fmla="*/ 0 h 231" name="T3"/>
                <a:gd fmla="*/ 706146 w 516" name="T4"/>
                <a:gd fmla="*/ 0 h 231" name="T5"/>
                <a:gd fmla="*/ 706146 w 516" name="T6"/>
                <a:gd fmla="*/ 316124 h 231" name="T7"/>
                <a:gd fmla="*/ 0 w 516"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6">
                  <a:moveTo>
                    <a:pt x="0" y="231"/>
                  </a:moveTo>
                  <a:lnTo>
                    <a:pt x="398" y="0"/>
                  </a:lnTo>
                  <a:lnTo>
                    <a:pt x="516" y="0"/>
                  </a:lnTo>
                  <a:lnTo>
                    <a:pt x="516" y="231"/>
                  </a:lnTo>
                  <a:lnTo>
                    <a:pt x="0" y="231"/>
                  </a:lnTo>
                  <a:close/>
                </a:path>
              </a:pathLst>
            </a:custGeom>
            <a:solidFill>
              <a:srgbClr val="5A4C5B"/>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26" name="Freeform 11"/>
            <p:cNvSpPr/>
            <p:nvPr/>
          </p:nvSpPr>
          <p:spPr bwMode="auto">
            <a:xfrm>
              <a:off x="3851534" y="3304645"/>
              <a:ext cx="1025283" cy="1182787"/>
            </a:xfrm>
            <a:custGeom>
              <a:gdLst>
                <a:gd fmla="*/ 0 w 1171" name="T0"/>
                <a:gd fmla="*/ 1014 h 1352" name="T1"/>
                <a:gd fmla="*/ 0 w 1171" name="T2"/>
                <a:gd fmla="*/ 338 h 1352" name="T3"/>
                <a:gd fmla="*/ 586 w 1171" name="T4"/>
                <a:gd fmla="*/ 0 h 1352" name="T5"/>
                <a:gd fmla="*/ 1171 w 1171" name="T6"/>
                <a:gd fmla="*/ 338 h 1352" name="T7"/>
                <a:gd fmla="*/ 1171 w 1171" name="T8"/>
                <a:gd fmla="*/ 1014 h 1352" name="T9"/>
                <a:gd fmla="*/ 586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6" y="0"/>
                  </a:lnTo>
                  <a:lnTo>
                    <a:pt x="1171" y="338"/>
                  </a:lnTo>
                  <a:lnTo>
                    <a:pt x="1171" y="1014"/>
                  </a:lnTo>
                  <a:lnTo>
                    <a:pt x="586"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27" name="Freeform 21"/>
            <p:cNvSpPr/>
            <p:nvPr/>
          </p:nvSpPr>
          <p:spPr bwMode="auto">
            <a:xfrm>
              <a:off x="3912442" y="3339164"/>
              <a:ext cx="349205" cy="376664"/>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1"/>
            </a:solidFill>
            <a:ln cap="flat" w="28575">
              <a:noFill/>
              <a:prstDash val="solid"/>
              <a:miter lim="800000"/>
            </a:ln>
            <a:effectLst>
              <a:outerShdw algn="tl" blurRad="279400" dir="2700000" dist="76200" rotWithShape="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28" name="Freeform 28"/>
            <p:cNvSpPr>
              <a:spLocks noEditPoints="1"/>
            </p:cNvSpPr>
            <p:nvPr/>
          </p:nvSpPr>
          <p:spPr bwMode="auto">
            <a:xfrm>
              <a:off x="4048470" y="3519882"/>
              <a:ext cx="79180" cy="171580"/>
            </a:xfrm>
            <a:custGeom>
              <a:gdLst>
                <a:gd fmla="*/ 124533 w 50" name="T0"/>
                <a:gd fmla="*/ 204508 h 107" name="T1"/>
                <a:gd fmla="*/ 10460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4608 w 50" name="T16"/>
                <a:gd fmla="*/ 17458 h 107" name="T17"/>
                <a:gd fmla="*/ 124533 w 50" name="T18"/>
                <a:gd fmla="*/ 62350 h 107" name="T19"/>
                <a:gd fmla="*/ 124533 w 50" name="T20"/>
                <a:gd fmla="*/ 204508 h 107" name="T21"/>
                <a:gd fmla="*/ 82192 w 50" name="T22"/>
                <a:gd fmla="*/ 59856 h 107" name="T23"/>
                <a:gd fmla="*/ 77210 w 50" name="T24"/>
                <a:gd fmla="*/ 44892 h 107" name="T25"/>
                <a:gd fmla="*/ 59776 w 50" name="T26"/>
                <a:gd fmla="*/ 37410 h 107" name="T27"/>
                <a:gd fmla="*/ 44832 w 50" name="T28"/>
                <a:gd fmla="*/ 44892 h 107" name="T29"/>
                <a:gd fmla="*/ 37360 w 50" name="T30"/>
                <a:gd fmla="*/ 59856 h 107" name="T31"/>
                <a:gd fmla="*/ 37360 w 50" name="T32"/>
                <a:gd fmla="*/ 204508 h 107" name="T33"/>
                <a:gd fmla="*/ 44832 w 50" name="T34"/>
                <a:gd fmla="*/ 219472 h 107" name="T35"/>
                <a:gd fmla="*/ 59776 w 50" name="T36"/>
                <a:gd fmla="*/ 226954 h 107" name="T37"/>
                <a:gd fmla="*/ 77210 w 50" name="T38"/>
                <a:gd fmla="*/ 219472 h 107" name="T39"/>
                <a:gd fmla="*/ 82192 w 50" name="T40"/>
                <a:gd fmla="*/ 204508 h 107" name="T41"/>
                <a:gd fmla="*/ 8219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2" y="86"/>
                    <a:pt x="33" y="84"/>
                    <a:pt x="33" y="82"/>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29" name="Freeform 29"/>
            <p:cNvSpPr/>
            <p:nvPr/>
          </p:nvSpPr>
          <p:spPr bwMode="auto">
            <a:xfrm>
              <a:off x="4148968" y="3521913"/>
              <a:ext cx="76135" cy="169549"/>
            </a:xfrm>
            <a:custGeom>
              <a:gdLst>
                <a:gd fmla="*/ 42167 w 48" name="T0"/>
                <a:gd fmla="*/ 39867 h 106" name="T1"/>
                <a:gd fmla="*/ 42167 w 48" name="T2"/>
                <a:gd fmla="*/ 94685 h 106" name="T3"/>
                <a:gd fmla="*/ 59530 w 48" name="T4"/>
                <a:gd fmla="*/ 82226 h 106" name="T5"/>
                <a:gd fmla="*/ 71931 w 48" name="T6"/>
                <a:gd fmla="*/ 79735 h 106" name="T7"/>
                <a:gd fmla="*/ 109137 w 48" name="T8"/>
                <a:gd fmla="*/ 97177 h 106" name="T9"/>
                <a:gd fmla="*/ 119059 w 48" name="T10"/>
                <a:gd fmla="*/ 142027 h 106" name="T11"/>
                <a:gd fmla="*/ 119059 w 48" name="T12"/>
                <a:gd fmla="*/ 199337 h 106" name="T13"/>
                <a:gd fmla="*/ 101696 w 48" name="T14"/>
                <a:gd fmla="*/ 246679 h 106" name="T15"/>
                <a:gd fmla="*/ 57049 w 48" name="T16"/>
                <a:gd fmla="*/ 264121 h 106" name="T17"/>
                <a:gd fmla="*/ 14882 w 48" name="T18"/>
                <a:gd fmla="*/ 244187 h 106" name="T19"/>
                <a:gd fmla="*/ 0 w 48" name="T20"/>
                <a:gd fmla="*/ 201828 h 106" name="T21"/>
                <a:gd fmla="*/ 0 w 48" name="T22"/>
                <a:gd fmla="*/ 194353 h 106" name="T23"/>
                <a:gd fmla="*/ 37206 w 48" name="T24"/>
                <a:gd fmla="*/ 191861 h 106" name="T25"/>
                <a:gd fmla="*/ 37206 w 48" name="T26"/>
                <a:gd fmla="*/ 201828 h 106" name="T27"/>
                <a:gd fmla="*/ 49608 w 48" name="T28"/>
                <a:gd fmla="*/ 221762 h 106" name="T29"/>
                <a:gd fmla="*/ 57049 w 48" name="T30"/>
                <a:gd fmla="*/ 224254 h 106" name="T31"/>
                <a:gd fmla="*/ 81853 w 48" name="T32"/>
                <a:gd fmla="*/ 199337 h 106" name="T33"/>
                <a:gd fmla="*/ 81853 w 48" name="T34"/>
                <a:gd fmla="*/ 134552 h 106" name="T35"/>
                <a:gd fmla="*/ 71931 w 48" name="T36"/>
                <a:gd fmla="*/ 114619 h 106" name="T37"/>
                <a:gd fmla="*/ 62010 w 48" name="T38"/>
                <a:gd fmla="*/ 112127 h 106" name="T39"/>
                <a:gd fmla="*/ 47128 w 48" name="T40"/>
                <a:gd fmla="*/ 119602 h 106" name="T41"/>
                <a:gd fmla="*/ 42167 w 48" name="T42"/>
                <a:gd fmla="*/ 134552 h 106" name="T43"/>
                <a:gd fmla="*/ 42167 w 48" name="T44"/>
                <a:gd fmla="*/ 142027 h 106" name="T45"/>
                <a:gd fmla="*/ 2480 w 48" name="T46"/>
                <a:gd fmla="*/ 142027 h 106" name="T47"/>
                <a:gd fmla="*/ 2480 w 48" name="T48"/>
                <a:gd fmla="*/ 0 h 106" name="T49"/>
                <a:gd fmla="*/ 116579 w 48" name="T50"/>
                <a:gd fmla="*/ 0 h 106" name="T51"/>
                <a:gd fmla="*/ 116579 w 48" name="T52"/>
                <a:gd fmla="*/ 39867 h 106" name="T53"/>
                <a:gd fmla="*/ 42167 w 48" name="T54"/>
                <a:gd fmla="*/ 39867 h 10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05" w="48">
                  <a:moveTo>
                    <a:pt x="17" y="16"/>
                  </a:moveTo>
                  <a:cubicBezTo>
                    <a:pt x="17" y="38"/>
                    <a:pt x="17" y="38"/>
                    <a:pt x="17" y="38"/>
                  </a:cubicBezTo>
                  <a:cubicBezTo>
                    <a:pt x="19" y="36"/>
                    <a:pt x="21" y="34"/>
                    <a:pt x="24" y="33"/>
                  </a:cubicBezTo>
                  <a:cubicBezTo>
                    <a:pt x="25" y="32"/>
                    <a:pt x="27" y="32"/>
                    <a:pt x="29" y="32"/>
                  </a:cubicBezTo>
                  <a:cubicBezTo>
                    <a:pt x="36" y="32"/>
                    <a:pt x="41" y="35"/>
                    <a:pt x="44" y="39"/>
                  </a:cubicBezTo>
                  <a:cubicBezTo>
                    <a:pt x="47" y="44"/>
                    <a:pt x="48" y="49"/>
                    <a:pt x="48" y="57"/>
                  </a:cubicBezTo>
                  <a:cubicBezTo>
                    <a:pt x="48" y="80"/>
                    <a:pt x="48" y="80"/>
                    <a:pt x="48" y="80"/>
                  </a:cubicBezTo>
                  <a:cubicBezTo>
                    <a:pt x="48" y="87"/>
                    <a:pt x="46" y="94"/>
                    <a:pt x="41" y="99"/>
                  </a:cubicBezTo>
                  <a:cubicBezTo>
                    <a:pt x="36" y="103"/>
                    <a:pt x="31" y="106"/>
                    <a:pt x="23" y="106"/>
                  </a:cubicBezTo>
                  <a:cubicBezTo>
                    <a:pt x="17" y="106"/>
                    <a:pt x="11" y="103"/>
                    <a:pt x="6" y="98"/>
                  </a:cubicBezTo>
                  <a:cubicBezTo>
                    <a:pt x="2" y="94"/>
                    <a:pt x="0" y="88"/>
                    <a:pt x="0" y="81"/>
                  </a:cubicBezTo>
                  <a:cubicBezTo>
                    <a:pt x="0" y="78"/>
                    <a:pt x="0" y="78"/>
                    <a:pt x="0" y="78"/>
                  </a:cubicBezTo>
                  <a:cubicBezTo>
                    <a:pt x="15" y="77"/>
                    <a:pt x="15" y="77"/>
                    <a:pt x="15" y="77"/>
                  </a:cubicBezTo>
                  <a:cubicBezTo>
                    <a:pt x="15" y="81"/>
                    <a:pt x="15" y="81"/>
                    <a:pt x="15" y="81"/>
                  </a:cubicBezTo>
                  <a:cubicBezTo>
                    <a:pt x="16" y="85"/>
                    <a:pt x="17" y="88"/>
                    <a:pt x="20" y="89"/>
                  </a:cubicBezTo>
                  <a:cubicBezTo>
                    <a:pt x="21" y="89"/>
                    <a:pt x="22" y="90"/>
                    <a:pt x="23" y="90"/>
                  </a:cubicBezTo>
                  <a:cubicBezTo>
                    <a:pt x="30" y="90"/>
                    <a:pt x="33" y="86"/>
                    <a:pt x="33" y="80"/>
                  </a:cubicBezTo>
                  <a:cubicBezTo>
                    <a:pt x="33" y="54"/>
                    <a:pt x="33" y="54"/>
                    <a:pt x="33" y="54"/>
                  </a:cubicBezTo>
                  <a:cubicBezTo>
                    <a:pt x="33" y="51"/>
                    <a:pt x="32" y="48"/>
                    <a:pt x="29" y="46"/>
                  </a:cubicBezTo>
                  <a:cubicBezTo>
                    <a:pt x="28" y="45"/>
                    <a:pt x="27" y="45"/>
                    <a:pt x="25" y="45"/>
                  </a:cubicBezTo>
                  <a:cubicBezTo>
                    <a:pt x="22" y="45"/>
                    <a:pt x="20" y="46"/>
                    <a:pt x="19" y="48"/>
                  </a:cubicBezTo>
                  <a:cubicBezTo>
                    <a:pt x="18" y="50"/>
                    <a:pt x="17" y="52"/>
                    <a:pt x="17" y="54"/>
                  </a:cubicBezTo>
                  <a:cubicBezTo>
                    <a:pt x="17" y="57"/>
                    <a:pt x="17" y="57"/>
                    <a:pt x="17" y="57"/>
                  </a:cubicBezTo>
                  <a:cubicBezTo>
                    <a:pt x="1" y="57"/>
                    <a:pt x="1" y="57"/>
                    <a:pt x="1" y="57"/>
                  </a:cubicBezTo>
                  <a:cubicBezTo>
                    <a:pt x="1" y="0"/>
                    <a:pt x="1" y="0"/>
                    <a:pt x="1" y="0"/>
                  </a:cubicBezTo>
                  <a:cubicBezTo>
                    <a:pt x="47" y="0"/>
                    <a:pt x="47" y="0"/>
                    <a:pt x="47" y="0"/>
                  </a:cubicBezTo>
                  <a:cubicBezTo>
                    <a:pt x="47" y="16"/>
                    <a:pt x="47" y="16"/>
                    <a:pt x="47" y="16"/>
                  </a:cubicBezTo>
                  <a:lnTo>
                    <a:pt x="17" y="1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30" name="组合 329"/>
            <p:cNvGrpSpPr/>
            <p:nvPr/>
          </p:nvGrpSpPr>
          <p:grpSpPr>
            <a:xfrm>
              <a:off x="4191779" y="3796448"/>
              <a:ext cx="360200" cy="471494"/>
              <a:chOff x="2951163" y="2495550"/>
              <a:chExt cx="1208088" cy="1581150"/>
            </a:xfrm>
            <a:solidFill>
              <a:srgbClr val="F9C04D"/>
            </a:solidFill>
          </p:grpSpPr>
          <p:sp>
            <p:nvSpPr>
              <p:cNvPr id="331" name="Freeform 29"/>
              <p:cNvSpPr/>
              <p:nvPr/>
            </p:nvSpPr>
            <p:spPr bwMode="auto">
              <a:xfrm>
                <a:off x="2978150" y="2911475"/>
                <a:ext cx="230188" cy="306388"/>
              </a:xfrm>
              <a:custGeom>
                <a:gdLst>
                  <a:gd fmla="*/ 69 w 79" name="T0"/>
                  <a:gd fmla="*/ 40 h 105" name="T1"/>
                  <a:gd fmla="*/ 70 w 79" name="T2"/>
                  <a:gd fmla="*/ 3 h 105" name="T3"/>
                  <a:gd fmla="*/ 52 w 79" name="T4"/>
                  <a:gd fmla="*/ 0 h 105" name="T5"/>
                  <a:gd fmla="*/ 0 w 79" name="T6"/>
                  <a:gd fmla="*/ 52 h 105" name="T7"/>
                  <a:gd fmla="*/ 52 w 79" name="T8"/>
                  <a:gd fmla="*/ 105 h 105" name="T9"/>
                  <a:gd fmla="*/ 79 w 79" name="T10"/>
                  <a:gd fmla="*/ 97 h 105" name="T11"/>
                  <a:gd fmla="*/ 69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2" name="Freeform 30"/>
              <p:cNvSpPr/>
              <p:nvPr/>
            </p:nvSpPr>
            <p:spPr bwMode="auto">
              <a:xfrm>
                <a:off x="3900488" y="2911475"/>
                <a:ext cx="228600" cy="306388"/>
              </a:xfrm>
              <a:custGeom>
                <a:gdLst>
                  <a:gd fmla="*/ 10 w 79" name="T0"/>
                  <a:gd fmla="*/ 40 h 105" name="T1"/>
                  <a:gd fmla="*/ 9 w 79" name="T2"/>
                  <a:gd fmla="*/ 3 h 105" name="T3"/>
                  <a:gd fmla="*/ 27 w 79" name="T4"/>
                  <a:gd fmla="*/ 0 h 105" name="T5"/>
                  <a:gd fmla="*/ 79 w 79" name="T6"/>
                  <a:gd fmla="*/ 52 h 105" name="T7"/>
                  <a:gd fmla="*/ 27 w 79" name="T8"/>
                  <a:gd fmla="*/ 105 h 105" name="T9"/>
                  <a:gd fmla="*/ 0 w 79" name="T10"/>
                  <a:gd fmla="*/ 97 h 105" name="T11"/>
                  <a:gd fmla="*/ 10 w 79" name="T12"/>
                  <a:gd fmla="*/ 40 h 105" name="T13"/>
                </a:gdLst>
                <a:cxnLst>
                  <a:cxn ang="0">
                    <a:pos x="T0" y="T1"/>
                  </a:cxn>
                  <a:cxn ang="0">
                    <a:pos x="T2" y="T3"/>
                  </a:cxn>
                  <a:cxn ang="0">
                    <a:pos x="T4" y="T5"/>
                  </a:cxn>
                  <a:cxn ang="0">
                    <a:pos x="T6" y="T7"/>
                  </a:cxn>
                  <a:cxn ang="0">
                    <a:pos x="T8" y="T9"/>
                  </a:cxn>
                  <a:cxn ang="0">
                    <a:pos x="T10" y="T11"/>
                  </a:cxn>
                  <a:cxn ang="0">
                    <a:pos x="T12" y="T13"/>
                  </a:cxn>
                </a:cxnLst>
                <a:rect b="b" l="0" r="r" t="0"/>
                <a:pathLst>
                  <a:path h="105" w="79">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3" name="Freeform 31"/>
              <p:cNvSpPr/>
              <p:nvPr/>
            </p:nvSpPr>
            <p:spPr bwMode="auto">
              <a:xfrm>
                <a:off x="3481388" y="3570288"/>
                <a:ext cx="147638" cy="328613"/>
              </a:xfrm>
              <a:custGeom>
                <a:gdLst>
                  <a:gd fmla="*/ 25 w 93" name="T0"/>
                  <a:gd fmla="*/ 0 h 207" name="T1"/>
                  <a:gd fmla="*/ 0 w 93" name="T2"/>
                  <a:gd fmla="*/ 145 h 207" name="T3"/>
                  <a:gd fmla="*/ 47 w 93" name="T4"/>
                  <a:gd fmla="*/ 207 h 207" name="T5"/>
                  <a:gd fmla="*/ 93 w 93" name="T6"/>
                  <a:gd fmla="*/ 143 h 207" name="T7"/>
                  <a:gd fmla="*/ 68 w 93" name="T8"/>
                  <a:gd fmla="*/ 0 h 207" name="T9"/>
                  <a:gd fmla="*/ 25 w 93" name="T10"/>
                  <a:gd fmla="*/ 0 h 207" name="T11"/>
                </a:gdLst>
                <a:cxnLst>
                  <a:cxn ang="0">
                    <a:pos x="T0" y="T1"/>
                  </a:cxn>
                  <a:cxn ang="0">
                    <a:pos x="T2" y="T3"/>
                  </a:cxn>
                  <a:cxn ang="0">
                    <a:pos x="T4" y="T5"/>
                  </a:cxn>
                  <a:cxn ang="0">
                    <a:pos x="T6" y="T7"/>
                  </a:cxn>
                  <a:cxn ang="0">
                    <a:pos x="T8" y="T9"/>
                  </a:cxn>
                  <a:cxn ang="0">
                    <a:pos x="T10" y="T11"/>
                  </a:cxn>
                </a:cxnLst>
                <a:rect b="b" l="0" r="r" t="0"/>
                <a:pathLst>
                  <a:path h="206" w="93">
                    <a:moveTo>
                      <a:pt x="25" y="0"/>
                    </a:moveTo>
                    <a:lnTo>
                      <a:pt x="0" y="145"/>
                    </a:lnTo>
                    <a:lnTo>
                      <a:pt x="47" y="207"/>
                    </a:lnTo>
                    <a:lnTo>
                      <a:pt x="93" y="143"/>
                    </a:lnTo>
                    <a:lnTo>
                      <a:pt x="68" y="0"/>
                    </a:lnTo>
                    <a:lnTo>
                      <a:pt x="25" y="0"/>
                    </a:ln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4" name="Freeform 32"/>
              <p:cNvSpPr/>
              <p:nvPr/>
            </p:nvSpPr>
            <p:spPr bwMode="auto">
              <a:xfrm>
                <a:off x="3471863" y="3433763"/>
                <a:ext cx="166688" cy="115888"/>
              </a:xfrm>
              <a:custGeom>
                <a:gdLst>
                  <a:gd fmla="*/ 21 w 57" name="T0"/>
                  <a:gd fmla="*/ 7 h 40" name="T1"/>
                  <a:gd fmla="*/ 0 w 57" name="T2"/>
                  <a:gd fmla="*/ 5 h 40" name="T3"/>
                  <a:gd fmla="*/ 0 w 57" name="T4"/>
                  <a:gd fmla="*/ 14 h 40" name="T5"/>
                  <a:gd fmla="*/ 1 w 57" name="T6"/>
                  <a:gd fmla="*/ 13 h 40" name="T7"/>
                  <a:gd fmla="*/ 18 w 57" name="T8"/>
                  <a:gd fmla="*/ 40 h 40" name="T9"/>
                  <a:gd fmla="*/ 40 w 57" name="T10"/>
                  <a:gd fmla="*/ 40 h 40" name="T11"/>
                  <a:gd fmla="*/ 56 w 57" name="T12"/>
                  <a:gd fmla="*/ 15 h 40" name="T13"/>
                  <a:gd fmla="*/ 57 w 57" name="T14"/>
                  <a:gd fmla="*/ 0 h 40" name="T15"/>
                  <a:gd fmla="*/ 21 w 57" name="T16"/>
                  <a:gd fmla="*/ 7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57">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5" name="Freeform 33"/>
              <p:cNvSpPr>
                <a:spLocks noEditPoints="1"/>
              </p:cNvSpPr>
              <p:nvPr/>
            </p:nvSpPr>
            <p:spPr bwMode="auto">
              <a:xfrm>
                <a:off x="3140075" y="2582863"/>
                <a:ext cx="827088" cy="827088"/>
              </a:xfrm>
              <a:custGeom>
                <a:gdLst>
                  <a:gd fmla="*/ 0 w 284" name="T0"/>
                  <a:gd fmla="*/ 142 h 284" name="T1"/>
                  <a:gd fmla="*/ 142 w 284" name="T2"/>
                  <a:gd fmla="*/ 0 h 284" name="T3"/>
                  <a:gd fmla="*/ 142 w 284" name="T4"/>
                  <a:gd fmla="*/ 0 h 284" name="T5"/>
                  <a:gd fmla="*/ 284 w 284" name="T6"/>
                  <a:gd fmla="*/ 142 h 284" name="T7"/>
                  <a:gd fmla="*/ 284 w 284" name="T8"/>
                  <a:gd fmla="*/ 142 h 284" name="T9"/>
                  <a:gd fmla="*/ 142 w 284" name="T10"/>
                  <a:gd fmla="*/ 284 h 284" name="T11"/>
                  <a:gd fmla="*/ 142 w 284" name="T12"/>
                  <a:gd fmla="*/ 284 h 284" name="T13"/>
                  <a:gd fmla="*/ 0 w 284" name="T14"/>
                  <a:gd fmla="*/ 142 h 284" name="T15"/>
                  <a:gd fmla="*/ 25 w 284" name="T16"/>
                  <a:gd fmla="*/ 142 h 284" name="T17"/>
                  <a:gd fmla="*/ 142 w 284" name="T18"/>
                  <a:gd fmla="*/ 260 h 284" name="T19"/>
                  <a:gd fmla="*/ 142 w 284" name="T20"/>
                  <a:gd fmla="*/ 260 h 284" name="T21"/>
                  <a:gd fmla="*/ 260 w 284" name="T22"/>
                  <a:gd fmla="*/ 142 h 284" name="T23"/>
                  <a:gd fmla="*/ 260 w 284" name="T24"/>
                  <a:gd fmla="*/ 142 h 284" name="T25"/>
                  <a:gd fmla="*/ 142 w 284" name="T26"/>
                  <a:gd fmla="*/ 24 h 284" name="T27"/>
                  <a:gd fmla="*/ 142 w 284" name="T28"/>
                  <a:gd fmla="*/ 24 h 284" name="T29"/>
                  <a:gd fmla="*/ 25 w 284" name="T30"/>
                  <a:gd fmla="*/ 142 h 284" name="T31"/>
                  <a:gd fmla="*/ 25 w 284" name="T32"/>
                  <a:gd fmla="*/ 142 h 28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4" w="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6" name="Freeform 34"/>
              <p:cNvSpPr/>
              <p:nvPr/>
            </p:nvSpPr>
            <p:spPr bwMode="auto">
              <a:xfrm>
                <a:off x="3068638" y="2495550"/>
                <a:ext cx="971550" cy="454025"/>
              </a:xfrm>
              <a:custGeom>
                <a:gdLst>
                  <a:gd fmla="*/ 0 w 334" name="T0"/>
                  <a:gd fmla="*/ 155 h 156" name="T1"/>
                  <a:gd fmla="*/ 167 w 334" name="T2"/>
                  <a:gd fmla="*/ 0 h 156" name="T3"/>
                  <a:gd fmla="*/ 167 w 334" name="T4"/>
                  <a:gd fmla="*/ 0 h 156" name="T5"/>
                  <a:gd fmla="*/ 334 w 334" name="T6"/>
                  <a:gd fmla="*/ 155 h 156" name="T7"/>
                  <a:gd fmla="*/ 334 w 334" name="T8"/>
                  <a:gd fmla="*/ 155 h 156" name="T9"/>
                  <a:gd fmla="*/ 322 w 334" name="T10"/>
                  <a:gd fmla="*/ 155 h 156" name="T11"/>
                  <a:gd fmla="*/ 167 w 334" name="T12"/>
                  <a:gd fmla="*/ 12 h 156" name="T13"/>
                  <a:gd fmla="*/ 167 w 334" name="T14"/>
                  <a:gd fmla="*/ 12 h 156" name="T15"/>
                  <a:gd fmla="*/ 12 w 334" name="T16"/>
                  <a:gd fmla="*/ 156 h 156" name="T17"/>
                  <a:gd fmla="*/ 12 w 334" name="T18"/>
                  <a:gd fmla="*/ 156 h 156" name="T19"/>
                  <a:gd fmla="*/ 0 w 334" name="T20"/>
                  <a:gd fmla="*/ 155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334">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7" name="Freeform 35"/>
              <p:cNvSpPr/>
              <p:nvPr/>
            </p:nvSpPr>
            <p:spPr bwMode="auto">
              <a:xfrm>
                <a:off x="2951163" y="3378200"/>
                <a:ext cx="1208088" cy="698500"/>
              </a:xfrm>
              <a:custGeom>
                <a:gdLst>
                  <a:gd fmla="*/ 382 w 415" name="T0"/>
                  <a:gd fmla="*/ 223 h 240" name="T1"/>
                  <a:gd fmla="*/ 326 w 415" name="T2"/>
                  <a:gd fmla="*/ 80 h 240" name="T3"/>
                  <a:gd fmla="*/ 326 w 415" name="T4"/>
                  <a:gd fmla="*/ 80 h 240" name="T5"/>
                  <a:gd fmla="*/ 207 w 415" name="T6"/>
                  <a:gd fmla="*/ 33 h 240" name="T7"/>
                  <a:gd fmla="*/ 207 w 415" name="T8"/>
                  <a:gd fmla="*/ 33 h 240" name="T9"/>
                  <a:gd fmla="*/ 161 w 415" name="T10"/>
                  <a:gd fmla="*/ 39 h 240" name="T11"/>
                  <a:gd fmla="*/ 161 w 415" name="T12"/>
                  <a:gd fmla="*/ 39 h 240" name="T13"/>
                  <a:gd fmla="*/ 60 w 415" name="T14"/>
                  <a:gd fmla="*/ 114 h 240" name="T15"/>
                  <a:gd fmla="*/ 60 w 415" name="T16"/>
                  <a:gd fmla="*/ 114 h 240" name="T17"/>
                  <a:gd fmla="*/ 33 w 415" name="T18"/>
                  <a:gd fmla="*/ 223 h 240" name="T19"/>
                  <a:gd fmla="*/ 33 w 415" name="T20"/>
                  <a:gd fmla="*/ 223 h 240" name="T21"/>
                  <a:gd fmla="*/ 16 w 415" name="T22"/>
                  <a:gd fmla="*/ 240 h 240" name="T23"/>
                  <a:gd fmla="*/ 16 w 415" name="T24"/>
                  <a:gd fmla="*/ 240 h 240" name="T25"/>
                  <a:gd fmla="*/ 0 w 415" name="T26"/>
                  <a:gd fmla="*/ 223 h 240" name="T27"/>
                  <a:gd fmla="*/ 0 w 415" name="T28"/>
                  <a:gd fmla="*/ 223 h 240" name="T29"/>
                  <a:gd fmla="*/ 32 w 415" name="T30"/>
                  <a:gd fmla="*/ 97 h 240" name="T31"/>
                  <a:gd fmla="*/ 32 w 415" name="T32"/>
                  <a:gd fmla="*/ 97 h 240" name="T33"/>
                  <a:gd fmla="*/ 152 w 415" name="T34"/>
                  <a:gd fmla="*/ 8 h 240" name="T35"/>
                  <a:gd fmla="*/ 152 w 415" name="T36"/>
                  <a:gd fmla="*/ 8 h 240" name="T37"/>
                  <a:gd fmla="*/ 207 w 415" name="T38"/>
                  <a:gd fmla="*/ 0 h 240" name="T39"/>
                  <a:gd fmla="*/ 207 w 415" name="T40"/>
                  <a:gd fmla="*/ 0 h 240" name="T41"/>
                  <a:gd fmla="*/ 349 w 415" name="T42"/>
                  <a:gd fmla="*/ 56 h 240" name="T43"/>
                  <a:gd fmla="*/ 349 w 415" name="T44"/>
                  <a:gd fmla="*/ 56 h 240" name="T45"/>
                  <a:gd fmla="*/ 414 w 415" name="T46"/>
                  <a:gd fmla="*/ 223 h 240" name="T47"/>
                  <a:gd fmla="*/ 414 w 415" name="T48"/>
                  <a:gd fmla="*/ 223 h 240" name="T49"/>
                  <a:gd fmla="*/ 398 w 415" name="T50"/>
                  <a:gd fmla="*/ 240 h 240" name="T51"/>
                  <a:gd fmla="*/ 398 w 415" name="T52"/>
                  <a:gd fmla="*/ 240 h 240" name="T53"/>
                  <a:gd fmla="*/ 382 w 415" name="T54"/>
                  <a:gd fmla="*/ 223 h 24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40" w="415">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8" name="Freeform 36"/>
              <p:cNvSpPr/>
              <p:nvPr/>
            </p:nvSpPr>
            <p:spPr bwMode="auto">
              <a:xfrm>
                <a:off x="3446463" y="3189288"/>
                <a:ext cx="165100" cy="88900"/>
              </a:xfrm>
              <a:custGeom>
                <a:gdLst>
                  <a:gd fmla="*/ 57 w 57" name="T0"/>
                  <a:gd fmla="*/ 15 h 31" name="T1"/>
                  <a:gd fmla="*/ 41 w 57" name="T2"/>
                  <a:gd fmla="*/ 31 h 31" name="T3"/>
                  <a:gd fmla="*/ 16 w 57" name="T4"/>
                  <a:gd fmla="*/ 31 h 31" name="T5"/>
                  <a:gd fmla="*/ 0 w 57" name="T6"/>
                  <a:gd fmla="*/ 15 h 31" name="T7"/>
                  <a:gd fmla="*/ 0 w 57" name="T8"/>
                  <a:gd fmla="*/ 15 h 31" name="T9"/>
                  <a:gd fmla="*/ 16 w 57" name="T10"/>
                  <a:gd fmla="*/ 0 h 31" name="T11"/>
                  <a:gd fmla="*/ 41 w 57" name="T12"/>
                  <a:gd fmla="*/ 0 h 31" name="T13"/>
                  <a:gd fmla="*/ 57 w 57" name="T14"/>
                  <a:gd fmla="*/ 15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57">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39" name="Freeform 37"/>
              <p:cNvSpPr/>
              <p:nvPr/>
            </p:nvSpPr>
            <p:spPr bwMode="auto">
              <a:xfrm>
                <a:off x="3117850" y="3168650"/>
                <a:ext cx="349250" cy="92075"/>
              </a:xfrm>
              <a:custGeom>
                <a:gdLst>
                  <a:gd fmla="*/ 34 w 120" name="T0"/>
                  <a:gd fmla="*/ 32 h 32" name="T1"/>
                  <a:gd fmla="*/ 0 w 120" name="T2"/>
                  <a:gd fmla="*/ 2 h 32" name="T3"/>
                  <a:gd fmla="*/ 0 w 120" name="T4"/>
                  <a:gd fmla="*/ 2 h 32" name="T5"/>
                  <a:gd fmla="*/ 12 w 120" name="T6"/>
                  <a:gd fmla="*/ 0 h 32" name="T7"/>
                  <a:gd fmla="*/ 34 w 120" name="T8"/>
                  <a:gd fmla="*/ 20 h 32" name="T9"/>
                  <a:gd fmla="*/ 34 w 120" name="T10"/>
                  <a:gd fmla="*/ 20 h 32" name="T11"/>
                  <a:gd fmla="*/ 120 w 120" name="T12"/>
                  <a:gd fmla="*/ 20 h 32" name="T13"/>
                  <a:gd fmla="*/ 120 w 120" name="T14"/>
                  <a:gd fmla="*/ 20 h 32" name="T15"/>
                  <a:gd fmla="*/ 120 w 120" name="T16"/>
                  <a:gd fmla="*/ 32 h 32" name="T17"/>
                  <a:gd fmla="*/ 34 w 120" name="T18"/>
                  <a:gd fmla="*/ 32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120">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40" name="组合 339"/>
          <p:cNvGrpSpPr/>
          <p:nvPr/>
        </p:nvGrpSpPr>
        <p:grpSpPr>
          <a:xfrm>
            <a:off x="6797222" y="4166511"/>
            <a:ext cx="1366452" cy="1576365"/>
            <a:chOff x="5041267" y="3304644"/>
            <a:chExt cx="1025283" cy="1182787"/>
          </a:xfrm>
        </p:grpSpPr>
        <p:sp>
          <p:nvSpPr>
            <p:cNvPr id="341" name="Freeform 12"/>
            <p:cNvSpPr/>
            <p:nvPr/>
          </p:nvSpPr>
          <p:spPr bwMode="auto">
            <a:xfrm>
              <a:off x="5103191" y="3339164"/>
              <a:ext cx="450718" cy="202038"/>
            </a:xfrm>
            <a:custGeom>
              <a:gdLst>
                <a:gd fmla="*/ 0 w 515" name="T0"/>
                <a:gd fmla="*/ 316124 h 231" name="T1"/>
                <a:gd fmla="*/ 544663 w 515" name="T2"/>
                <a:gd fmla="*/ 0 h 231" name="T3"/>
                <a:gd fmla="*/ 704777 w 515" name="T4"/>
                <a:gd fmla="*/ 0 h 231" name="T5"/>
                <a:gd fmla="*/ 704777 w 515" name="T6"/>
                <a:gd fmla="*/ 316124 h 231" name="T7"/>
                <a:gd fmla="*/ 0 w 515"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5">
                  <a:moveTo>
                    <a:pt x="0" y="231"/>
                  </a:moveTo>
                  <a:lnTo>
                    <a:pt x="398" y="0"/>
                  </a:lnTo>
                  <a:lnTo>
                    <a:pt x="515" y="0"/>
                  </a:lnTo>
                  <a:lnTo>
                    <a:pt x="515" y="231"/>
                  </a:lnTo>
                  <a:lnTo>
                    <a:pt x="0" y="231"/>
                  </a:lnTo>
                  <a:close/>
                </a:path>
              </a:pathLst>
            </a:custGeom>
            <a:solidFill>
              <a:schemeClr val="tx2">
                <a:lumMod val="75000"/>
              </a:schemeClr>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42" name="Freeform 13"/>
            <p:cNvSpPr/>
            <p:nvPr/>
          </p:nvSpPr>
          <p:spPr bwMode="auto">
            <a:xfrm>
              <a:off x="5041267" y="3304644"/>
              <a:ext cx="1025283" cy="1182787"/>
            </a:xfrm>
            <a:custGeom>
              <a:gdLst>
                <a:gd fmla="*/ 0 w 1171" name="T0"/>
                <a:gd fmla="*/ 1014 h 1352" name="T1"/>
                <a:gd fmla="*/ 0 w 1171" name="T2"/>
                <a:gd fmla="*/ 338 h 1352" name="T3"/>
                <a:gd fmla="*/ 585 w 1171" name="T4"/>
                <a:gd fmla="*/ 0 h 1352" name="T5"/>
                <a:gd fmla="*/ 1171 w 1171" name="T6"/>
                <a:gd fmla="*/ 338 h 1352" name="T7"/>
                <a:gd fmla="*/ 1171 w 1171" name="T8"/>
                <a:gd fmla="*/ 1014 h 1352" name="T9"/>
                <a:gd fmla="*/ 585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5" y="0"/>
                  </a:lnTo>
                  <a:lnTo>
                    <a:pt x="1171" y="338"/>
                  </a:lnTo>
                  <a:lnTo>
                    <a:pt x="1171" y="1014"/>
                  </a:lnTo>
                  <a:lnTo>
                    <a:pt x="585"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43" name="Freeform 20"/>
            <p:cNvSpPr/>
            <p:nvPr/>
          </p:nvSpPr>
          <p:spPr bwMode="auto">
            <a:xfrm>
              <a:off x="5103425" y="3339163"/>
              <a:ext cx="348191" cy="376664"/>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2"/>
            </a:solidFill>
            <a:ln cap="flat" w="28575">
              <a:noFill/>
              <a:prstDash val="solid"/>
              <a:miter lim="800000"/>
            </a:ln>
            <a:effectLst>
              <a:outerShdw algn="tl" blurRad="279400" dir="2700000" dist="76200" rotWithShape="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44" name="Freeform 30"/>
            <p:cNvSpPr>
              <a:spLocks noEditPoints="1"/>
            </p:cNvSpPr>
            <p:nvPr/>
          </p:nvSpPr>
          <p:spPr bwMode="auto">
            <a:xfrm>
              <a:off x="5234143" y="3519882"/>
              <a:ext cx="80195" cy="171580"/>
            </a:xfrm>
            <a:custGeom>
              <a:gdLst>
                <a:gd fmla="*/ 124533 w 50" name="T0"/>
                <a:gd fmla="*/ 204508 h 107" name="T1"/>
                <a:gd fmla="*/ 10460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4608 w 50" name="T16"/>
                <a:gd fmla="*/ 17458 h 107" name="T17"/>
                <a:gd fmla="*/ 124533 w 50" name="T18"/>
                <a:gd fmla="*/ 62350 h 107" name="T19"/>
                <a:gd fmla="*/ 124533 w 50" name="T20"/>
                <a:gd fmla="*/ 204508 h 107" name="T21"/>
                <a:gd fmla="*/ 82192 w 50" name="T22"/>
                <a:gd fmla="*/ 59856 h 107" name="T23"/>
                <a:gd fmla="*/ 77210 w 50" name="T24"/>
                <a:gd fmla="*/ 44892 h 107" name="T25"/>
                <a:gd fmla="*/ 59776 w 50" name="T26"/>
                <a:gd fmla="*/ 37410 h 107" name="T27"/>
                <a:gd fmla="*/ 44832 w 50" name="T28"/>
                <a:gd fmla="*/ 44892 h 107" name="T29"/>
                <a:gd fmla="*/ 37360 w 50" name="T30"/>
                <a:gd fmla="*/ 59856 h 107" name="T31"/>
                <a:gd fmla="*/ 37360 w 50" name="T32"/>
                <a:gd fmla="*/ 204508 h 107" name="T33"/>
                <a:gd fmla="*/ 44832 w 50" name="T34"/>
                <a:gd fmla="*/ 219472 h 107" name="T35"/>
                <a:gd fmla="*/ 59776 w 50" name="T36"/>
                <a:gd fmla="*/ 226954 h 107" name="T37"/>
                <a:gd fmla="*/ 77210 w 50" name="T38"/>
                <a:gd fmla="*/ 219472 h 107" name="T39"/>
                <a:gd fmla="*/ 82192 w 50" name="T40"/>
                <a:gd fmla="*/ 204508 h 107" name="T41"/>
                <a:gd fmla="*/ 8219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8"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3" y="20"/>
                    <a:pt x="31" y="18"/>
                  </a:cubicBezTo>
                  <a:cubicBezTo>
                    <a:pt x="29" y="16"/>
                    <a:pt x="27" y="15"/>
                    <a:pt x="24" y="15"/>
                  </a:cubicBezTo>
                  <a:cubicBezTo>
                    <a:pt x="22" y="15"/>
                    <a:pt x="20" y="16"/>
                    <a:pt x="18" y="18"/>
                  </a:cubicBezTo>
                  <a:cubicBezTo>
                    <a:pt x="16" y="20"/>
                    <a:pt x="15" y="22"/>
                    <a:pt x="15" y="24"/>
                  </a:cubicBezTo>
                  <a:cubicBezTo>
                    <a:pt x="15" y="82"/>
                    <a:pt x="15" y="82"/>
                    <a:pt x="15" y="82"/>
                  </a:cubicBezTo>
                  <a:cubicBezTo>
                    <a:pt x="15" y="84"/>
                    <a:pt x="16" y="86"/>
                    <a:pt x="18" y="88"/>
                  </a:cubicBezTo>
                  <a:cubicBezTo>
                    <a:pt x="20" y="90"/>
                    <a:pt x="22" y="91"/>
                    <a:pt x="24" y="91"/>
                  </a:cubicBezTo>
                  <a:cubicBezTo>
                    <a:pt x="27" y="91"/>
                    <a:pt x="29" y="90"/>
                    <a:pt x="31" y="88"/>
                  </a:cubicBezTo>
                  <a:cubicBezTo>
                    <a:pt x="33" y="86"/>
                    <a:pt x="33" y="84"/>
                    <a:pt x="33" y="82"/>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45" name="Freeform 31"/>
            <p:cNvSpPr>
              <a:spLocks noEditPoints="1"/>
            </p:cNvSpPr>
            <p:nvPr/>
          </p:nvSpPr>
          <p:spPr bwMode="auto">
            <a:xfrm>
              <a:off x="5331595" y="3521913"/>
              <a:ext cx="84256" cy="167519"/>
            </a:xfrm>
            <a:custGeom>
              <a:gdLst>
                <a:gd fmla="*/ 0 w 97" name="T0"/>
                <a:gd fmla="*/ 164220 h 191" name="T1"/>
                <a:gd fmla="*/ 67056 w 97" name="T2"/>
                <a:gd fmla="*/ 0 h 191" name="T3"/>
                <a:gd fmla="*/ 106743 w 97" name="T4"/>
                <a:gd fmla="*/ 0 h 191" name="T5"/>
                <a:gd fmla="*/ 106743 w 97" name="T6"/>
                <a:gd fmla="*/ 164220 h 191" name="T7"/>
                <a:gd fmla="*/ 132744 w 97" name="T8"/>
                <a:gd fmla="*/ 164220 h 191" name="T9"/>
                <a:gd fmla="*/ 132744 w 97" name="T10"/>
                <a:gd fmla="*/ 203907 h 191" name="T11"/>
                <a:gd fmla="*/ 106743 w 97" name="T12"/>
                <a:gd fmla="*/ 203907 h 191" name="T13"/>
                <a:gd fmla="*/ 106743 w 97" name="T14"/>
                <a:gd fmla="*/ 261384 h 191" name="T15"/>
                <a:gd fmla="*/ 67056 w 97" name="T16"/>
                <a:gd fmla="*/ 261384 h 191" name="T17"/>
                <a:gd fmla="*/ 67056 w 97" name="T18"/>
                <a:gd fmla="*/ 203907 h 191" name="T19"/>
                <a:gd fmla="*/ 0 w 97" name="T20"/>
                <a:gd fmla="*/ 203907 h 191" name="T21"/>
                <a:gd fmla="*/ 0 w 97" name="T22"/>
                <a:gd fmla="*/ 164220 h 191" name="T23"/>
                <a:gd fmla="*/ 67056 w 97" name="T24"/>
                <a:gd fmla="*/ 164220 h 191" name="T25"/>
                <a:gd fmla="*/ 67056 w 97" name="T26"/>
                <a:gd fmla="*/ 84847 h 191" name="T27"/>
                <a:gd fmla="*/ 34212 w 97" name="T28"/>
                <a:gd fmla="*/ 164220 h 191" name="T29"/>
                <a:gd fmla="*/ 67056 w 97" name="T30"/>
                <a:gd fmla="*/ 164220 h 191"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191" w="97">
                  <a:moveTo>
                    <a:pt x="0" y="120"/>
                  </a:moveTo>
                  <a:lnTo>
                    <a:pt x="49" y="0"/>
                  </a:lnTo>
                  <a:lnTo>
                    <a:pt x="78" y="0"/>
                  </a:lnTo>
                  <a:lnTo>
                    <a:pt x="78" y="120"/>
                  </a:lnTo>
                  <a:lnTo>
                    <a:pt x="97" y="120"/>
                  </a:lnTo>
                  <a:lnTo>
                    <a:pt x="97" y="149"/>
                  </a:lnTo>
                  <a:lnTo>
                    <a:pt x="78" y="149"/>
                  </a:lnTo>
                  <a:lnTo>
                    <a:pt x="78" y="191"/>
                  </a:lnTo>
                  <a:lnTo>
                    <a:pt x="49" y="191"/>
                  </a:lnTo>
                  <a:lnTo>
                    <a:pt x="49" y="149"/>
                  </a:lnTo>
                  <a:lnTo>
                    <a:pt x="0" y="149"/>
                  </a:lnTo>
                  <a:lnTo>
                    <a:pt x="0" y="120"/>
                  </a:lnTo>
                  <a:close/>
                  <a:moveTo>
                    <a:pt x="49" y="120"/>
                  </a:moveTo>
                  <a:lnTo>
                    <a:pt x="49" y="62"/>
                  </a:lnTo>
                  <a:lnTo>
                    <a:pt x="25" y="120"/>
                  </a:lnTo>
                  <a:lnTo>
                    <a:pt x="49" y="1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46" name="组合 345"/>
            <p:cNvGrpSpPr/>
            <p:nvPr/>
          </p:nvGrpSpPr>
          <p:grpSpPr>
            <a:xfrm>
              <a:off x="5292166" y="3823700"/>
              <a:ext cx="533996" cy="413020"/>
              <a:chOff x="3175" y="747713"/>
              <a:chExt cx="1751013" cy="1354138"/>
            </a:xfrm>
            <a:solidFill>
              <a:srgbClr val="ED750F"/>
            </a:solidFill>
          </p:grpSpPr>
          <p:sp>
            <p:nvSpPr>
              <p:cNvPr id="347" name="Freeform 6"/>
              <p:cNvSpPr/>
              <p:nvPr/>
            </p:nvSpPr>
            <p:spPr bwMode="auto">
              <a:xfrm>
                <a:off x="3175" y="747713"/>
                <a:ext cx="1308100" cy="854075"/>
              </a:xfrm>
              <a:custGeom>
                <a:gdLst>
                  <a:gd fmla="*/ 357 w 458" name="T0"/>
                  <a:gd fmla="*/ 8 h 299" name="T1"/>
                  <a:gd fmla="*/ 184 w 458" name="T2"/>
                  <a:gd fmla="*/ 54 h 299" name="T3"/>
                  <a:gd fmla="*/ 40 w 458" name="T4"/>
                  <a:gd fmla="*/ 161 h 299" name="T5"/>
                  <a:gd fmla="*/ 35 w 458" name="T6"/>
                  <a:gd fmla="*/ 277 h 299" name="T7"/>
                  <a:gd fmla="*/ 36 w 458" name="T8"/>
                  <a:gd fmla="*/ 279 h 299" name="T9"/>
                  <a:gd fmla="*/ 85 w 458" name="T10"/>
                  <a:gd fmla="*/ 288 h 299" name="T11"/>
                  <a:gd fmla="*/ 133 w 458" name="T12"/>
                  <a:gd fmla="*/ 256 h 299" name="T13"/>
                  <a:gd fmla="*/ 142 w 458" name="T14"/>
                  <a:gd fmla="*/ 207 h 299" name="T15"/>
                  <a:gd fmla="*/ 128 w 458" name="T16"/>
                  <a:gd fmla="*/ 195 h 299" name="T17"/>
                  <a:gd fmla="*/ 211 w 458" name="T18"/>
                  <a:gd fmla="*/ 112 h 299" name="T19"/>
                  <a:gd fmla="*/ 211 w 458" name="T20"/>
                  <a:gd fmla="*/ 112 h 299" name="T21"/>
                  <a:gd fmla="*/ 212 w 458" name="T22"/>
                  <a:gd fmla="*/ 112 h 299" name="T23"/>
                  <a:gd fmla="*/ 212 w 458" name="T24"/>
                  <a:gd fmla="*/ 112 h 299" name="T25"/>
                  <a:gd fmla="*/ 212 w 458" name="T26"/>
                  <a:gd fmla="*/ 112 h 299" name="T27"/>
                  <a:gd fmla="*/ 329 w 458" name="T28"/>
                  <a:gd fmla="*/ 97 h 299" name="T29"/>
                  <a:gd fmla="*/ 330 w 458" name="T30"/>
                  <a:gd fmla="*/ 116 h 299" name="T31"/>
                  <a:gd fmla="*/ 374 w 458" name="T32"/>
                  <a:gd fmla="*/ 139 h 299" name="T33"/>
                  <a:gd fmla="*/ 429 w 458" name="T34"/>
                  <a:gd fmla="*/ 121 h 299" name="T35"/>
                  <a:gd fmla="*/ 452 w 458" name="T36"/>
                  <a:gd fmla="*/ 77 h 299" name="T37"/>
                  <a:gd fmla="*/ 451 w 458" name="T38"/>
                  <a:gd fmla="*/ 75 h 299" name="T39"/>
                  <a:gd fmla="*/ 357 w 458" name="T40"/>
                  <a:gd fmla="*/ 8 h 29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99" w="458">
                    <a:moveTo>
                      <a:pt x="357" y="8"/>
                    </a:moveTo>
                    <a:cubicBezTo>
                      <a:pt x="288" y="0"/>
                      <a:pt x="191" y="50"/>
                      <a:pt x="184" y="54"/>
                    </a:cubicBezTo>
                    <a:cubicBezTo>
                      <a:pt x="176" y="58"/>
                      <a:pt x="77" y="103"/>
                      <a:pt x="40" y="161"/>
                    </a:cubicBezTo>
                    <a:cubicBezTo>
                      <a:pt x="0" y="225"/>
                      <a:pt x="34" y="276"/>
                      <a:pt x="35" y="277"/>
                    </a:cubicBezTo>
                    <a:cubicBezTo>
                      <a:pt x="35" y="278"/>
                      <a:pt x="36" y="278"/>
                      <a:pt x="36" y="279"/>
                    </a:cubicBezTo>
                    <a:cubicBezTo>
                      <a:pt x="47" y="295"/>
                      <a:pt x="69" y="299"/>
                      <a:pt x="85" y="288"/>
                    </a:cubicBezTo>
                    <a:cubicBezTo>
                      <a:pt x="133" y="256"/>
                      <a:pt x="133" y="256"/>
                      <a:pt x="133" y="256"/>
                    </a:cubicBezTo>
                    <a:cubicBezTo>
                      <a:pt x="149" y="245"/>
                      <a:pt x="153" y="223"/>
                      <a:pt x="142" y="207"/>
                    </a:cubicBezTo>
                    <a:cubicBezTo>
                      <a:pt x="138" y="201"/>
                      <a:pt x="133" y="197"/>
                      <a:pt x="128" y="195"/>
                    </a:cubicBezTo>
                    <a:cubicBezTo>
                      <a:pt x="111" y="157"/>
                      <a:pt x="200" y="117"/>
                      <a:pt x="211" y="112"/>
                    </a:cubicBezTo>
                    <a:cubicBezTo>
                      <a:pt x="211" y="112"/>
                      <a:pt x="211" y="112"/>
                      <a:pt x="211" y="112"/>
                    </a:cubicBezTo>
                    <a:cubicBezTo>
                      <a:pt x="211" y="112"/>
                      <a:pt x="211" y="112"/>
                      <a:pt x="212" y="112"/>
                    </a:cubicBezTo>
                    <a:cubicBezTo>
                      <a:pt x="212" y="112"/>
                      <a:pt x="212" y="112"/>
                      <a:pt x="212" y="112"/>
                    </a:cubicBezTo>
                    <a:cubicBezTo>
                      <a:pt x="212" y="112"/>
                      <a:pt x="212" y="112"/>
                      <a:pt x="212" y="112"/>
                    </a:cubicBezTo>
                    <a:cubicBezTo>
                      <a:pt x="223" y="106"/>
                      <a:pt x="310" y="61"/>
                      <a:pt x="329" y="97"/>
                    </a:cubicBezTo>
                    <a:cubicBezTo>
                      <a:pt x="328" y="103"/>
                      <a:pt x="328" y="109"/>
                      <a:pt x="330" y="116"/>
                    </a:cubicBezTo>
                    <a:cubicBezTo>
                      <a:pt x="335" y="134"/>
                      <a:pt x="355" y="145"/>
                      <a:pt x="374" y="139"/>
                    </a:cubicBezTo>
                    <a:cubicBezTo>
                      <a:pt x="429" y="121"/>
                      <a:pt x="429" y="121"/>
                      <a:pt x="429" y="121"/>
                    </a:cubicBezTo>
                    <a:cubicBezTo>
                      <a:pt x="447" y="116"/>
                      <a:pt x="458" y="96"/>
                      <a:pt x="452" y="77"/>
                    </a:cubicBezTo>
                    <a:cubicBezTo>
                      <a:pt x="452" y="76"/>
                      <a:pt x="451" y="76"/>
                      <a:pt x="451" y="75"/>
                    </a:cubicBezTo>
                    <a:cubicBezTo>
                      <a:pt x="451" y="74"/>
                      <a:pt x="432" y="15"/>
                      <a:pt x="357" y="8"/>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48" name="Freeform 7"/>
              <p:cNvSpPr>
                <a:spLocks noEditPoints="1"/>
              </p:cNvSpPr>
              <p:nvPr/>
            </p:nvSpPr>
            <p:spPr bwMode="auto">
              <a:xfrm>
                <a:off x="180975" y="1273176"/>
                <a:ext cx="1270000" cy="828675"/>
              </a:xfrm>
              <a:custGeom>
                <a:gdLst>
                  <a:gd fmla="*/ 442 w 445" name="T0"/>
                  <a:gd fmla="*/ 213 h 290" name="T1"/>
                  <a:gd fmla="*/ 313 w 445" name="T2"/>
                  <a:gd fmla="*/ 55 h 290" name="T3"/>
                  <a:gd fmla="*/ 313 w 445" name="T4"/>
                  <a:gd fmla="*/ 26 h 290" name="T5"/>
                  <a:gd fmla="*/ 262 w 445" name="T6"/>
                  <a:gd fmla="*/ 26 h 290" name="T7"/>
                  <a:gd fmla="*/ 183 w 445" name="T8"/>
                  <a:gd fmla="*/ 30 h 290" name="T9"/>
                  <a:gd fmla="*/ 157 w 445" name="T10"/>
                  <a:gd fmla="*/ 0 h 290" name="T11"/>
                  <a:gd fmla="*/ 132 w 445" name="T12"/>
                  <a:gd fmla="*/ 46 h 290" name="T13"/>
                  <a:gd fmla="*/ 132 w 445" name="T14"/>
                  <a:gd fmla="*/ 48 h 290" name="T15"/>
                  <a:gd fmla="*/ 132 w 445" name="T16"/>
                  <a:gd fmla="*/ 53 h 290" name="T17"/>
                  <a:gd fmla="*/ 3 w 445" name="T18"/>
                  <a:gd fmla="*/ 213 h 290" name="T19"/>
                  <a:gd fmla="*/ 0 w 445" name="T20"/>
                  <a:gd fmla="*/ 234 h 290" name="T21"/>
                  <a:gd fmla="*/ 0 w 445" name="T22"/>
                  <a:gd fmla="*/ 278 h 290" name="T23"/>
                  <a:gd fmla="*/ 433 w 445" name="T24"/>
                  <a:gd fmla="*/ 290 h 290" name="T25"/>
                  <a:gd fmla="*/ 445 w 445" name="T26"/>
                  <a:gd fmla="*/ 234 h 290" name="T27"/>
                  <a:gd fmla="*/ 445 w 445" name="T28"/>
                  <a:gd fmla="*/ 230 h 290" name="T29"/>
                  <a:gd fmla="*/ 175 w 445" name="T30"/>
                  <a:gd fmla="*/ 246 h 290" name="T31"/>
                  <a:gd fmla="*/ 146 w 445" name="T32"/>
                  <a:gd fmla="*/ 240 h 290" name="T33"/>
                  <a:gd fmla="*/ 153 w 445" name="T34"/>
                  <a:gd fmla="*/ 211 h 290" name="T35"/>
                  <a:gd fmla="*/ 181 w 445" name="T36"/>
                  <a:gd fmla="*/ 218 h 290" name="T37"/>
                  <a:gd fmla="*/ 181 w 445" name="T38"/>
                  <a:gd fmla="*/ 187 h 290" name="T39"/>
                  <a:gd fmla="*/ 153 w 445" name="T40"/>
                  <a:gd fmla="*/ 193 h 290" name="T41"/>
                  <a:gd fmla="*/ 146 w 445" name="T42"/>
                  <a:gd fmla="*/ 164 h 290" name="T43"/>
                  <a:gd fmla="*/ 175 w 445" name="T44"/>
                  <a:gd fmla="*/ 158 h 290" name="T45"/>
                  <a:gd fmla="*/ 181 w 445" name="T46"/>
                  <a:gd fmla="*/ 187 h 290" name="T47"/>
                  <a:gd fmla="*/ 175 w 445" name="T48"/>
                  <a:gd fmla="*/ 140 h 290" name="T49"/>
                  <a:gd fmla="*/ 146 w 445" name="T50"/>
                  <a:gd fmla="*/ 134 h 290" name="T51"/>
                  <a:gd fmla="*/ 153 w 445" name="T52"/>
                  <a:gd fmla="*/ 105 h 290" name="T53"/>
                  <a:gd fmla="*/ 181 w 445" name="T54"/>
                  <a:gd fmla="*/ 111 h 290" name="T55"/>
                  <a:gd fmla="*/ 240 w 445" name="T56"/>
                  <a:gd fmla="*/ 240 h 290" name="T57"/>
                  <a:gd fmla="*/ 211 w 445" name="T58"/>
                  <a:gd fmla="*/ 246 h 290" name="T59"/>
                  <a:gd fmla="*/ 205 w 445" name="T60"/>
                  <a:gd fmla="*/ 218 h 290" name="T61"/>
                  <a:gd fmla="*/ 234 w 445" name="T62"/>
                  <a:gd fmla="*/ 211 h 290" name="T63"/>
                  <a:gd fmla="*/ 240 w 445" name="T64"/>
                  <a:gd fmla="*/ 240 h 290" name="T65"/>
                  <a:gd fmla="*/ 234 w 445" name="T66"/>
                  <a:gd fmla="*/ 193 h 290" name="T67"/>
                  <a:gd fmla="*/ 205 w 445" name="T68"/>
                  <a:gd fmla="*/ 187 h 290" name="T69"/>
                  <a:gd fmla="*/ 211 w 445" name="T70"/>
                  <a:gd fmla="*/ 158 h 290" name="T71"/>
                  <a:gd fmla="*/ 240 w 445" name="T72"/>
                  <a:gd fmla="*/ 164 h 290" name="T73"/>
                  <a:gd fmla="*/ 240 w 445" name="T74"/>
                  <a:gd fmla="*/ 134 h 290" name="T75"/>
                  <a:gd fmla="*/ 211 w 445" name="T76"/>
                  <a:gd fmla="*/ 140 h 290" name="T77"/>
                  <a:gd fmla="*/ 205 w 445" name="T78"/>
                  <a:gd fmla="*/ 111 h 290" name="T79"/>
                  <a:gd fmla="*/ 234 w 445" name="T80"/>
                  <a:gd fmla="*/ 105 h 290" name="T81"/>
                  <a:gd fmla="*/ 240 w 445" name="T82"/>
                  <a:gd fmla="*/ 134 h 290" name="T83"/>
                  <a:gd fmla="*/ 292 w 445" name="T84"/>
                  <a:gd fmla="*/ 246 h 290" name="T85"/>
                  <a:gd fmla="*/ 263 w 445" name="T86"/>
                  <a:gd fmla="*/ 240 h 290" name="T87"/>
                  <a:gd fmla="*/ 269 w 445" name="T88"/>
                  <a:gd fmla="*/ 211 h 290" name="T89"/>
                  <a:gd fmla="*/ 298 w 445" name="T90"/>
                  <a:gd fmla="*/ 218 h 290" name="T91"/>
                  <a:gd fmla="*/ 298 w 445" name="T92"/>
                  <a:gd fmla="*/ 187 h 290" name="T93"/>
                  <a:gd fmla="*/ 269 w 445" name="T94"/>
                  <a:gd fmla="*/ 193 h 290" name="T95"/>
                  <a:gd fmla="*/ 263 w 445" name="T96"/>
                  <a:gd fmla="*/ 164 h 290" name="T97"/>
                  <a:gd fmla="*/ 292 w 445" name="T98"/>
                  <a:gd fmla="*/ 158 h 290" name="T99"/>
                  <a:gd fmla="*/ 298 w 445" name="T100"/>
                  <a:gd fmla="*/ 187 h 290" name="T101"/>
                  <a:gd fmla="*/ 292 w 445" name="T102"/>
                  <a:gd fmla="*/ 140 h 290" name="T103"/>
                  <a:gd fmla="*/ 263 w 445" name="T104"/>
                  <a:gd fmla="*/ 134 h 290" name="T105"/>
                  <a:gd fmla="*/ 269 w 445" name="T106"/>
                  <a:gd fmla="*/ 105 h 290" name="T107"/>
                  <a:gd fmla="*/ 298 w 445" name="T108"/>
                  <a:gd fmla="*/ 111 h 29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90" w="445">
                    <a:moveTo>
                      <a:pt x="445" y="230"/>
                    </a:moveTo>
                    <a:cubicBezTo>
                      <a:pt x="445" y="224"/>
                      <a:pt x="444" y="218"/>
                      <a:pt x="442" y="213"/>
                    </a:cubicBezTo>
                    <a:cubicBezTo>
                      <a:pt x="433" y="184"/>
                      <a:pt x="397" y="165"/>
                      <a:pt x="397" y="165"/>
                    </a:cubicBezTo>
                    <a:cubicBezTo>
                      <a:pt x="325" y="114"/>
                      <a:pt x="314" y="77"/>
                      <a:pt x="313" y="55"/>
                    </a:cubicBezTo>
                    <a:cubicBezTo>
                      <a:pt x="313" y="54"/>
                      <a:pt x="313" y="54"/>
                      <a:pt x="313" y="53"/>
                    </a:cubicBezTo>
                    <a:cubicBezTo>
                      <a:pt x="313" y="26"/>
                      <a:pt x="313" y="26"/>
                      <a:pt x="313" y="26"/>
                    </a:cubicBezTo>
                    <a:cubicBezTo>
                      <a:pt x="313" y="12"/>
                      <a:pt x="302" y="0"/>
                      <a:pt x="288" y="0"/>
                    </a:cubicBezTo>
                    <a:cubicBezTo>
                      <a:pt x="274" y="0"/>
                      <a:pt x="262" y="12"/>
                      <a:pt x="262" y="26"/>
                    </a:cubicBezTo>
                    <a:cubicBezTo>
                      <a:pt x="262" y="29"/>
                      <a:pt x="262" y="29"/>
                      <a:pt x="262" y="29"/>
                    </a:cubicBezTo>
                    <a:cubicBezTo>
                      <a:pt x="220" y="42"/>
                      <a:pt x="193" y="34"/>
                      <a:pt x="183" y="30"/>
                    </a:cubicBezTo>
                    <a:cubicBezTo>
                      <a:pt x="183" y="26"/>
                      <a:pt x="183" y="26"/>
                      <a:pt x="183" y="26"/>
                    </a:cubicBezTo>
                    <a:cubicBezTo>
                      <a:pt x="183" y="12"/>
                      <a:pt x="172" y="0"/>
                      <a:pt x="157" y="0"/>
                    </a:cubicBezTo>
                    <a:cubicBezTo>
                      <a:pt x="143" y="0"/>
                      <a:pt x="132" y="12"/>
                      <a:pt x="132" y="26"/>
                    </a:cubicBezTo>
                    <a:cubicBezTo>
                      <a:pt x="132" y="46"/>
                      <a:pt x="132" y="46"/>
                      <a:pt x="132" y="46"/>
                    </a:cubicBezTo>
                    <a:cubicBezTo>
                      <a:pt x="131" y="46"/>
                      <a:pt x="131" y="46"/>
                      <a:pt x="131" y="46"/>
                    </a:cubicBezTo>
                    <a:cubicBezTo>
                      <a:pt x="131" y="46"/>
                      <a:pt x="132" y="47"/>
                      <a:pt x="132" y="48"/>
                    </a:cubicBezTo>
                    <a:cubicBezTo>
                      <a:pt x="132" y="53"/>
                      <a:pt x="132" y="53"/>
                      <a:pt x="132" y="53"/>
                    </a:cubicBezTo>
                    <a:cubicBezTo>
                      <a:pt x="132" y="53"/>
                      <a:pt x="132" y="53"/>
                      <a:pt x="132" y="53"/>
                    </a:cubicBezTo>
                    <a:cubicBezTo>
                      <a:pt x="131" y="73"/>
                      <a:pt x="122" y="113"/>
                      <a:pt x="48" y="165"/>
                    </a:cubicBezTo>
                    <a:cubicBezTo>
                      <a:pt x="48" y="165"/>
                      <a:pt x="11" y="184"/>
                      <a:pt x="3" y="213"/>
                    </a:cubicBezTo>
                    <a:cubicBezTo>
                      <a:pt x="1" y="218"/>
                      <a:pt x="0" y="224"/>
                      <a:pt x="0" y="230"/>
                    </a:cubicBezTo>
                    <a:cubicBezTo>
                      <a:pt x="0" y="231"/>
                      <a:pt x="0" y="232"/>
                      <a:pt x="0" y="234"/>
                    </a:cubicBezTo>
                    <a:cubicBezTo>
                      <a:pt x="0" y="234"/>
                      <a:pt x="0" y="234"/>
                      <a:pt x="0" y="234"/>
                    </a:cubicBezTo>
                    <a:cubicBezTo>
                      <a:pt x="0" y="278"/>
                      <a:pt x="0" y="278"/>
                      <a:pt x="0" y="278"/>
                    </a:cubicBezTo>
                    <a:cubicBezTo>
                      <a:pt x="0" y="285"/>
                      <a:pt x="6" y="290"/>
                      <a:pt x="12" y="290"/>
                    </a:cubicBezTo>
                    <a:cubicBezTo>
                      <a:pt x="433" y="290"/>
                      <a:pt x="433" y="290"/>
                      <a:pt x="433" y="290"/>
                    </a:cubicBezTo>
                    <a:cubicBezTo>
                      <a:pt x="439" y="290"/>
                      <a:pt x="445" y="285"/>
                      <a:pt x="445" y="278"/>
                    </a:cubicBezTo>
                    <a:cubicBezTo>
                      <a:pt x="445" y="234"/>
                      <a:pt x="445" y="234"/>
                      <a:pt x="445" y="234"/>
                    </a:cubicBezTo>
                    <a:cubicBezTo>
                      <a:pt x="445" y="234"/>
                      <a:pt x="445" y="234"/>
                      <a:pt x="445" y="234"/>
                    </a:cubicBezTo>
                    <a:cubicBezTo>
                      <a:pt x="445" y="232"/>
                      <a:pt x="445" y="231"/>
                      <a:pt x="445" y="230"/>
                    </a:cubicBezTo>
                    <a:close/>
                    <a:moveTo>
                      <a:pt x="181" y="240"/>
                    </a:moveTo>
                    <a:cubicBezTo>
                      <a:pt x="181" y="244"/>
                      <a:pt x="179" y="246"/>
                      <a:pt x="175" y="246"/>
                    </a:cubicBezTo>
                    <a:cubicBezTo>
                      <a:pt x="153" y="246"/>
                      <a:pt x="153" y="246"/>
                      <a:pt x="153" y="246"/>
                    </a:cubicBezTo>
                    <a:cubicBezTo>
                      <a:pt x="149" y="246"/>
                      <a:pt x="146" y="244"/>
                      <a:pt x="146" y="240"/>
                    </a:cubicBezTo>
                    <a:cubicBezTo>
                      <a:pt x="146" y="218"/>
                      <a:pt x="146" y="218"/>
                      <a:pt x="146" y="218"/>
                    </a:cubicBezTo>
                    <a:cubicBezTo>
                      <a:pt x="146" y="214"/>
                      <a:pt x="149" y="211"/>
                      <a:pt x="153" y="211"/>
                    </a:cubicBezTo>
                    <a:cubicBezTo>
                      <a:pt x="175" y="211"/>
                      <a:pt x="175" y="211"/>
                      <a:pt x="175" y="211"/>
                    </a:cubicBezTo>
                    <a:cubicBezTo>
                      <a:pt x="179" y="211"/>
                      <a:pt x="181" y="214"/>
                      <a:pt x="181" y="218"/>
                    </a:cubicBezTo>
                    <a:lnTo>
                      <a:pt x="181" y="240"/>
                    </a:lnTo>
                    <a:close/>
                    <a:moveTo>
                      <a:pt x="181" y="187"/>
                    </a:moveTo>
                    <a:cubicBezTo>
                      <a:pt x="181" y="190"/>
                      <a:pt x="179" y="193"/>
                      <a:pt x="175" y="193"/>
                    </a:cubicBezTo>
                    <a:cubicBezTo>
                      <a:pt x="153" y="193"/>
                      <a:pt x="153" y="193"/>
                      <a:pt x="153" y="193"/>
                    </a:cubicBezTo>
                    <a:cubicBezTo>
                      <a:pt x="149" y="193"/>
                      <a:pt x="146" y="190"/>
                      <a:pt x="146" y="187"/>
                    </a:cubicBezTo>
                    <a:cubicBezTo>
                      <a:pt x="146" y="164"/>
                      <a:pt x="146" y="164"/>
                      <a:pt x="146" y="164"/>
                    </a:cubicBezTo>
                    <a:cubicBezTo>
                      <a:pt x="146" y="161"/>
                      <a:pt x="149" y="158"/>
                      <a:pt x="153" y="158"/>
                    </a:cubicBezTo>
                    <a:cubicBezTo>
                      <a:pt x="175" y="158"/>
                      <a:pt x="175" y="158"/>
                      <a:pt x="175" y="158"/>
                    </a:cubicBezTo>
                    <a:cubicBezTo>
                      <a:pt x="179" y="158"/>
                      <a:pt x="181" y="161"/>
                      <a:pt x="181" y="164"/>
                    </a:cubicBezTo>
                    <a:lnTo>
                      <a:pt x="181" y="187"/>
                    </a:lnTo>
                    <a:close/>
                    <a:moveTo>
                      <a:pt x="181" y="134"/>
                    </a:moveTo>
                    <a:cubicBezTo>
                      <a:pt x="181" y="137"/>
                      <a:pt x="179" y="140"/>
                      <a:pt x="175" y="140"/>
                    </a:cubicBezTo>
                    <a:cubicBezTo>
                      <a:pt x="153" y="140"/>
                      <a:pt x="153" y="140"/>
                      <a:pt x="153" y="140"/>
                    </a:cubicBezTo>
                    <a:cubicBezTo>
                      <a:pt x="149" y="140"/>
                      <a:pt x="146" y="137"/>
                      <a:pt x="146" y="134"/>
                    </a:cubicBezTo>
                    <a:cubicBezTo>
                      <a:pt x="146" y="111"/>
                      <a:pt x="146" y="111"/>
                      <a:pt x="146" y="111"/>
                    </a:cubicBezTo>
                    <a:cubicBezTo>
                      <a:pt x="146" y="108"/>
                      <a:pt x="149" y="105"/>
                      <a:pt x="153" y="105"/>
                    </a:cubicBezTo>
                    <a:cubicBezTo>
                      <a:pt x="175" y="105"/>
                      <a:pt x="175" y="105"/>
                      <a:pt x="175" y="105"/>
                    </a:cubicBezTo>
                    <a:cubicBezTo>
                      <a:pt x="179" y="105"/>
                      <a:pt x="181" y="108"/>
                      <a:pt x="181" y="111"/>
                    </a:cubicBezTo>
                    <a:lnTo>
                      <a:pt x="181" y="134"/>
                    </a:lnTo>
                    <a:close/>
                    <a:moveTo>
                      <a:pt x="240" y="240"/>
                    </a:moveTo>
                    <a:cubicBezTo>
                      <a:pt x="240" y="244"/>
                      <a:pt x="237" y="246"/>
                      <a:pt x="234" y="246"/>
                    </a:cubicBezTo>
                    <a:cubicBezTo>
                      <a:pt x="211" y="246"/>
                      <a:pt x="211" y="246"/>
                      <a:pt x="211" y="246"/>
                    </a:cubicBezTo>
                    <a:cubicBezTo>
                      <a:pt x="208" y="246"/>
                      <a:pt x="205" y="244"/>
                      <a:pt x="205" y="240"/>
                    </a:cubicBezTo>
                    <a:cubicBezTo>
                      <a:pt x="205" y="218"/>
                      <a:pt x="205" y="218"/>
                      <a:pt x="205" y="218"/>
                    </a:cubicBezTo>
                    <a:cubicBezTo>
                      <a:pt x="205" y="214"/>
                      <a:pt x="208" y="211"/>
                      <a:pt x="211" y="211"/>
                    </a:cubicBezTo>
                    <a:cubicBezTo>
                      <a:pt x="234" y="211"/>
                      <a:pt x="234" y="211"/>
                      <a:pt x="234" y="211"/>
                    </a:cubicBezTo>
                    <a:cubicBezTo>
                      <a:pt x="237" y="211"/>
                      <a:pt x="240" y="214"/>
                      <a:pt x="240" y="218"/>
                    </a:cubicBezTo>
                    <a:lnTo>
                      <a:pt x="240" y="240"/>
                    </a:lnTo>
                    <a:close/>
                    <a:moveTo>
                      <a:pt x="240" y="187"/>
                    </a:moveTo>
                    <a:cubicBezTo>
                      <a:pt x="240" y="190"/>
                      <a:pt x="237" y="193"/>
                      <a:pt x="234" y="193"/>
                    </a:cubicBezTo>
                    <a:cubicBezTo>
                      <a:pt x="211" y="193"/>
                      <a:pt x="211" y="193"/>
                      <a:pt x="211" y="193"/>
                    </a:cubicBezTo>
                    <a:cubicBezTo>
                      <a:pt x="208" y="193"/>
                      <a:pt x="205" y="190"/>
                      <a:pt x="205" y="187"/>
                    </a:cubicBezTo>
                    <a:cubicBezTo>
                      <a:pt x="205" y="164"/>
                      <a:pt x="205" y="164"/>
                      <a:pt x="205" y="164"/>
                    </a:cubicBezTo>
                    <a:cubicBezTo>
                      <a:pt x="205" y="161"/>
                      <a:pt x="208" y="158"/>
                      <a:pt x="211" y="158"/>
                    </a:cubicBezTo>
                    <a:cubicBezTo>
                      <a:pt x="234" y="158"/>
                      <a:pt x="234" y="158"/>
                      <a:pt x="234" y="158"/>
                    </a:cubicBezTo>
                    <a:cubicBezTo>
                      <a:pt x="237" y="158"/>
                      <a:pt x="240" y="161"/>
                      <a:pt x="240" y="164"/>
                    </a:cubicBezTo>
                    <a:lnTo>
                      <a:pt x="240" y="187"/>
                    </a:lnTo>
                    <a:close/>
                    <a:moveTo>
                      <a:pt x="240" y="134"/>
                    </a:moveTo>
                    <a:cubicBezTo>
                      <a:pt x="240" y="137"/>
                      <a:pt x="237" y="140"/>
                      <a:pt x="234" y="140"/>
                    </a:cubicBezTo>
                    <a:cubicBezTo>
                      <a:pt x="211" y="140"/>
                      <a:pt x="211" y="140"/>
                      <a:pt x="211" y="140"/>
                    </a:cubicBezTo>
                    <a:cubicBezTo>
                      <a:pt x="208" y="140"/>
                      <a:pt x="205" y="137"/>
                      <a:pt x="205" y="134"/>
                    </a:cubicBezTo>
                    <a:cubicBezTo>
                      <a:pt x="205" y="111"/>
                      <a:pt x="205" y="111"/>
                      <a:pt x="205" y="111"/>
                    </a:cubicBezTo>
                    <a:cubicBezTo>
                      <a:pt x="205" y="108"/>
                      <a:pt x="208" y="105"/>
                      <a:pt x="211" y="105"/>
                    </a:cubicBezTo>
                    <a:cubicBezTo>
                      <a:pt x="234" y="105"/>
                      <a:pt x="234" y="105"/>
                      <a:pt x="234" y="105"/>
                    </a:cubicBezTo>
                    <a:cubicBezTo>
                      <a:pt x="237" y="105"/>
                      <a:pt x="240" y="108"/>
                      <a:pt x="240" y="111"/>
                    </a:cubicBezTo>
                    <a:lnTo>
                      <a:pt x="240" y="134"/>
                    </a:lnTo>
                    <a:close/>
                    <a:moveTo>
                      <a:pt x="298" y="240"/>
                    </a:moveTo>
                    <a:cubicBezTo>
                      <a:pt x="298" y="244"/>
                      <a:pt x="296" y="246"/>
                      <a:pt x="292" y="246"/>
                    </a:cubicBezTo>
                    <a:cubicBezTo>
                      <a:pt x="269" y="246"/>
                      <a:pt x="269" y="246"/>
                      <a:pt x="269" y="246"/>
                    </a:cubicBezTo>
                    <a:cubicBezTo>
                      <a:pt x="266" y="246"/>
                      <a:pt x="263" y="244"/>
                      <a:pt x="263" y="240"/>
                    </a:cubicBezTo>
                    <a:cubicBezTo>
                      <a:pt x="263" y="218"/>
                      <a:pt x="263" y="218"/>
                      <a:pt x="263" y="218"/>
                    </a:cubicBezTo>
                    <a:cubicBezTo>
                      <a:pt x="263" y="214"/>
                      <a:pt x="266" y="211"/>
                      <a:pt x="269" y="211"/>
                    </a:cubicBezTo>
                    <a:cubicBezTo>
                      <a:pt x="292" y="211"/>
                      <a:pt x="292" y="211"/>
                      <a:pt x="292" y="211"/>
                    </a:cubicBezTo>
                    <a:cubicBezTo>
                      <a:pt x="296" y="211"/>
                      <a:pt x="298" y="214"/>
                      <a:pt x="298" y="218"/>
                    </a:cubicBezTo>
                    <a:lnTo>
                      <a:pt x="298" y="240"/>
                    </a:lnTo>
                    <a:close/>
                    <a:moveTo>
                      <a:pt x="298" y="187"/>
                    </a:moveTo>
                    <a:cubicBezTo>
                      <a:pt x="298" y="190"/>
                      <a:pt x="296" y="193"/>
                      <a:pt x="292" y="193"/>
                    </a:cubicBezTo>
                    <a:cubicBezTo>
                      <a:pt x="269" y="193"/>
                      <a:pt x="269" y="193"/>
                      <a:pt x="269" y="193"/>
                    </a:cubicBezTo>
                    <a:cubicBezTo>
                      <a:pt x="266" y="193"/>
                      <a:pt x="263" y="190"/>
                      <a:pt x="263" y="187"/>
                    </a:cubicBezTo>
                    <a:cubicBezTo>
                      <a:pt x="263" y="164"/>
                      <a:pt x="263" y="164"/>
                      <a:pt x="263" y="164"/>
                    </a:cubicBezTo>
                    <a:cubicBezTo>
                      <a:pt x="263" y="161"/>
                      <a:pt x="266" y="158"/>
                      <a:pt x="269" y="158"/>
                    </a:cubicBezTo>
                    <a:cubicBezTo>
                      <a:pt x="292" y="158"/>
                      <a:pt x="292" y="158"/>
                      <a:pt x="292" y="158"/>
                    </a:cubicBezTo>
                    <a:cubicBezTo>
                      <a:pt x="296" y="158"/>
                      <a:pt x="298" y="161"/>
                      <a:pt x="298" y="164"/>
                    </a:cubicBezTo>
                    <a:lnTo>
                      <a:pt x="298" y="187"/>
                    </a:lnTo>
                    <a:close/>
                    <a:moveTo>
                      <a:pt x="298" y="134"/>
                    </a:moveTo>
                    <a:cubicBezTo>
                      <a:pt x="298" y="137"/>
                      <a:pt x="296" y="140"/>
                      <a:pt x="292" y="140"/>
                    </a:cubicBezTo>
                    <a:cubicBezTo>
                      <a:pt x="269" y="140"/>
                      <a:pt x="269" y="140"/>
                      <a:pt x="269" y="140"/>
                    </a:cubicBezTo>
                    <a:cubicBezTo>
                      <a:pt x="266" y="140"/>
                      <a:pt x="263" y="137"/>
                      <a:pt x="263" y="134"/>
                    </a:cubicBezTo>
                    <a:cubicBezTo>
                      <a:pt x="263" y="111"/>
                      <a:pt x="263" y="111"/>
                      <a:pt x="263" y="111"/>
                    </a:cubicBezTo>
                    <a:cubicBezTo>
                      <a:pt x="263" y="108"/>
                      <a:pt x="266" y="105"/>
                      <a:pt x="269" y="105"/>
                    </a:cubicBezTo>
                    <a:cubicBezTo>
                      <a:pt x="292" y="105"/>
                      <a:pt x="292" y="105"/>
                      <a:pt x="292" y="105"/>
                    </a:cubicBezTo>
                    <a:cubicBezTo>
                      <a:pt x="296" y="105"/>
                      <a:pt x="298" y="108"/>
                      <a:pt x="298" y="111"/>
                    </a:cubicBezTo>
                    <a:lnTo>
                      <a:pt x="298" y="134"/>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49" name="Freeform 8"/>
              <p:cNvSpPr/>
              <p:nvPr/>
            </p:nvSpPr>
            <p:spPr bwMode="auto">
              <a:xfrm>
                <a:off x="1165225" y="1162051"/>
                <a:ext cx="157163" cy="150813"/>
              </a:xfrm>
              <a:custGeom>
                <a:gdLst>
                  <a:gd fmla="*/ 31 w 99" name="T0"/>
                  <a:gd fmla="*/ 95 h 95" name="T1"/>
                  <a:gd fmla="*/ 0 w 99" name="T2"/>
                  <a:gd fmla="*/ 0 h 95" name="T3"/>
                  <a:gd fmla="*/ 99 w 99" name="T4"/>
                  <a:gd fmla="*/ 39 h 95" name="T5"/>
                  <a:gd fmla="*/ 31 w 99" name="T6"/>
                  <a:gd fmla="*/ 95 h 95" name="T7"/>
                </a:gdLst>
                <a:cxnLst>
                  <a:cxn ang="0">
                    <a:pos x="T0" y="T1"/>
                  </a:cxn>
                  <a:cxn ang="0">
                    <a:pos x="T2" y="T3"/>
                  </a:cxn>
                  <a:cxn ang="0">
                    <a:pos x="T4" y="T5"/>
                  </a:cxn>
                  <a:cxn ang="0">
                    <a:pos x="T6" y="T7"/>
                  </a:cxn>
                </a:cxnLst>
                <a:rect b="b" l="0" r="r" t="0"/>
                <a:pathLst>
                  <a:path h="95" w="99">
                    <a:moveTo>
                      <a:pt x="31" y="95"/>
                    </a:moveTo>
                    <a:lnTo>
                      <a:pt x="0" y="0"/>
                    </a:lnTo>
                    <a:lnTo>
                      <a:pt x="99" y="39"/>
                    </a:lnTo>
                    <a:lnTo>
                      <a:pt x="31" y="95"/>
                    </a:lnTo>
                    <a:close/>
                  </a:path>
                </a:pathLst>
              </a:custGeom>
              <a:grp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50" name="Freeform 9"/>
              <p:cNvSpPr>
                <a:spLocks noEditPoints="1"/>
              </p:cNvSpPr>
              <p:nvPr/>
            </p:nvSpPr>
            <p:spPr bwMode="auto">
              <a:xfrm>
                <a:off x="1162050" y="1155701"/>
                <a:ext cx="592138" cy="409575"/>
              </a:xfrm>
              <a:custGeom>
                <a:gdLst>
                  <a:gd fmla="*/ 104 w 207" name="T0"/>
                  <a:gd fmla="*/ 0 h 143" name="T1"/>
                  <a:gd fmla="*/ 0 w 207" name="T2"/>
                  <a:gd fmla="*/ 71 h 143" name="T3"/>
                  <a:gd fmla="*/ 104 w 207" name="T4"/>
                  <a:gd fmla="*/ 143 h 143" name="T5"/>
                  <a:gd fmla="*/ 207 w 207" name="T6"/>
                  <a:gd fmla="*/ 71 h 143" name="T7"/>
                  <a:gd fmla="*/ 104 w 207" name="T8"/>
                  <a:gd fmla="*/ 0 h 143" name="T9"/>
                  <a:gd fmla="*/ 54 w 207" name="T10"/>
                  <a:gd fmla="*/ 85 h 143" name="T11"/>
                  <a:gd fmla="*/ 40 w 207" name="T12"/>
                  <a:gd fmla="*/ 71 h 143" name="T13"/>
                  <a:gd fmla="*/ 54 w 207" name="T14"/>
                  <a:gd fmla="*/ 57 h 143" name="T15"/>
                  <a:gd fmla="*/ 68 w 207" name="T16"/>
                  <a:gd fmla="*/ 71 h 143" name="T17"/>
                  <a:gd fmla="*/ 54 w 207" name="T18"/>
                  <a:gd fmla="*/ 85 h 143" name="T19"/>
                  <a:gd fmla="*/ 104 w 207" name="T20"/>
                  <a:gd fmla="*/ 85 h 143" name="T21"/>
                  <a:gd fmla="*/ 90 w 207" name="T22"/>
                  <a:gd fmla="*/ 71 h 143" name="T23"/>
                  <a:gd fmla="*/ 104 w 207" name="T24"/>
                  <a:gd fmla="*/ 57 h 143" name="T25"/>
                  <a:gd fmla="*/ 118 w 207" name="T26"/>
                  <a:gd fmla="*/ 71 h 143" name="T27"/>
                  <a:gd fmla="*/ 104 w 207" name="T28"/>
                  <a:gd fmla="*/ 85 h 143" name="T29"/>
                  <a:gd fmla="*/ 154 w 207" name="T30"/>
                  <a:gd fmla="*/ 85 h 143" name="T31"/>
                  <a:gd fmla="*/ 140 w 207" name="T32"/>
                  <a:gd fmla="*/ 71 h 143" name="T33"/>
                  <a:gd fmla="*/ 154 w 207" name="T34"/>
                  <a:gd fmla="*/ 57 h 143" name="T35"/>
                  <a:gd fmla="*/ 168 w 207" name="T36"/>
                  <a:gd fmla="*/ 71 h 143" name="T37"/>
                  <a:gd fmla="*/ 154 w 207" name="T38"/>
                  <a:gd fmla="*/ 85 h 14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3" w="206">
                    <a:moveTo>
                      <a:pt x="104" y="0"/>
                    </a:moveTo>
                    <a:cubicBezTo>
                      <a:pt x="47" y="0"/>
                      <a:pt x="0" y="32"/>
                      <a:pt x="0" y="71"/>
                    </a:cubicBezTo>
                    <a:cubicBezTo>
                      <a:pt x="0" y="111"/>
                      <a:pt x="47" y="143"/>
                      <a:pt x="104" y="143"/>
                    </a:cubicBezTo>
                    <a:cubicBezTo>
                      <a:pt x="161" y="143"/>
                      <a:pt x="207" y="111"/>
                      <a:pt x="207" y="71"/>
                    </a:cubicBezTo>
                    <a:cubicBezTo>
                      <a:pt x="207" y="32"/>
                      <a:pt x="161" y="0"/>
                      <a:pt x="104" y="0"/>
                    </a:cubicBezTo>
                    <a:close/>
                    <a:moveTo>
                      <a:pt x="54" y="85"/>
                    </a:moveTo>
                    <a:cubicBezTo>
                      <a:pt x="46" y="85"/>
                      <a:pt x="40" y="79"/>
                      <a:pt x="40" y="71"/>
                    </a:cubicBezTo>
                    <a:cubicBezTo>
                      <a:pt x="40" y="64"/>
                      <a:pt x="46" y="57"/>
                      <a:pt x="54" y="57"/>
                    </a:cubicBezTo>
                    <a:cubicBezTo>
                      <a:pt x="62" y="57"/>
                      <a:pt x="68" y="64"/>
                      <a:pt x="68" y="71"/>
                    </a:cubicBezTo>
                    <a:cubicBezTo>
                      <a:pt x="68" y="79"/>
                      <a:pt x="62" y="85"/>
                      <a:pt x="54" y="85"/>
                    </a:cubicBezTo>
                    <a:close/>
                    <a:moveTo>
                      <a:pt x="104" y="85"/>
                    </a:moveTo>
                    <a:cubicBezTo>
                      <a:pt x="96" y="85"/>
                      <a:pt x="90" y="79"/>
                      <a:pt x="90" y="71"/>
                    </a:cubicBezTo>
                    <a:cubicBezTo>
                      <a:pt x="90" y="64"/>
                      <a:pt x="96" y="57"/>
                      <a:pt x="104" y="57"/>
                    </a:cubicBezTo>
                    <a:cubicBezTo>
                      <a:pt x="112" y="57"/>
                      <a:pt x="118" y="64"/>
                      <a:pt x="118" y="71"/>
                    </a:cubicBezTo>
                    <a:cubicBezTo>
                      <a:pt x="118" y="79"/>
                      <a:pt x="112" y="85"/>
                      <a:pt x="104" y="85"/>
                    </a:cubicBezTo>
                    <a:close/>
                    <a:moveTo>
                      <a:pt x="154" y="85"/>
                    </a:moveTo>
                    <a:cubicBezTo>
                      <a:pt x="146" y="85"/>
                      <a:pt x="140" y="79"/>
                      <a:pt x="140" y="71"/>
                    </a:cubicBezTo>
                    <a:cubicBezTo>
                      <a:pt x="140" y="64"/>
                      <a:pt x="146" y="57"/>
                      <a:pt x="154" y="57"/>
                    </a:cubicBezTo>
                    <a:cubicBezTo>
                      <a:pt x="162" y="57"/>
                      <a:pt x="168" y="64"/>
                      <a:pt x="168" y="71"/>
                    </a:cubicBezTo>
                    <a:cubicBezTo>
                      <a:pt x="168" y="79"/>
                      <a:pt x="162" y="85"/>
                      <a:pt x="154" y="85"/>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51" name="组合 350"/>
          <p:cNvGrpSpPr/>
          <p:nvPr/>
        </p:nvGrpSpPr>
        <p:grpSpPr>
          <a:xfrm>
            <a:off x="7592738" y="2791759"/>
            <a:ext cx="1362391" cy="1577719"/>
            <a:chOff x="5638166" y="2273133"/>
            <a:chExt cx="1022237" cy="1183803"/>
          </a:xfrm>
        </p:grpSpPr>
        <p:sp>
          <p:nvSpPr>
            <p:cNvPr id="352" name="Freeform 8"/>
            <p:cNvSpPr/>
            <p:nvPr/>
          </p:nvSpPr>
          <p:spPr bwMode="auto">
            <a:xfrm>
              <a:off x="5697043" y="2308667"/>
              <a:ext cx="452749" cy="202039"/>
            </a:xfrm>
            <a:custGeom>
              <a:gdLst>
                <a:gd fmla="*/ 0 w 517" name="T0"/>
                <a:gd fmla="*/ 316124 h 231" name="T1"/>
                <a:gd fmla="*/ 544663 w 517" name="T2"/>
                <a:gd fmla="*/ 0 h 231" name="T3"/>
                <a:gd fmla="*/ 707514 w 517" name="T4"/>
                <a:gd fmla="*/ 0 h 231" name="T5"/>
                <a:gd fmla="*/ 707514 w 517" name="T6"/>
                <a:gd fmla="*/ 316124 h 231" name="T7"/>
                <a:gd fmla="*/ 0 w 517"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7">
                  <a:moveTo>
                    <a:pt x="0" y="231"/>
                  </a:moveTo>
                  <a:lnTo>
                    <a:pt x="398" y="0"/>
                  </a:lnTo>
                  <a:lnTo>
                    <a:pt x="517" y="0"/>
                  </a:lnTo>
                  <a:lnTo>
                    <a:pt x="517" y="231"/>
                  </a:lnTo>
                  <a:lnTo>
                    <a:pt x="0" y="231"/>
                  </a:lnTo>
                  <a:close/>
                </a:path>
              </a:pathLst>
            </a:custGeom>
            <a:solidFill>
              <a:srgbClr val="505711"/>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53" name="Freeform 9"/>
            <p:cNvSpPr/>
            <p:nvPr/>
          </p:nvSpPr>
          <p:spPr bwMode="auto">
            <a:xfrm>
              <a:off x="5638166" y="2273133"/>
              <a:ext cx="1022237" cy="1183803"/>
            </a:xfrm>
            <a:custGeom>
              <a:gdLst>
                <a:gd fmla="*/ 0 w 1169" name="T0"/>
                <a:gd fmla="*/ 1014 h 1352" name="T1"/>
                <a:gd fmla="*/ 0 w 1169" name="T2"/>
                <a:gd fmla="*/ 338 h 1352" name="T3"/>
                <a:gd fmla="*/ 585 w 1169" name="T4"/>
                <a:gd fmla="*/ 0 h 1352" name="T5"/>
                <a:gd fmla="*/ 1169 w 1169" name="T6"/>
                <a:gd fmla="*/ 338 h 1352" name="T7"/>
                <a:gd fmla="*/ 1169 w 1169" name="T8"/>
                <a:gd fmla="*/ 1014 h 1352" name="T9"/>
                <a:gd fmla="*/ 585 w 1169" name="T10"/>
                <a:gd fmla="*/ 1352 h 1352" name="T11"/>
                <a:gd fmla="*/ 0 w 1169"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69">
                  <a:moveTo>
                    <a:pt x="0" y="1014"/>
                  </a:moveTo>
                  <a:lnTo>
                    <a:pt x="0" y="338"/>
                  </a:lnTo>
                  <a:lnTo>
                    <a:pt x="585" y="0"/>
                  </a:lnTo>
                  <a:lnTo>
                    <a:pt x="1169" y="338"/>
                  </a:lnTo>
                  <a:lnTo>
                    <a:pt x="1169" y="1014"/>
                  </a:lnTo>
                  <a:lnTo>
                    <a:pt x="585"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54" name="Freeform 23"/>
            <p:cNvSpPr/>
            <p:nvPr/>
          </p:nvSpPr>
          <p:spPr bwMode="auto">
            <a:xfrm>
              <a:off x="5697043" y="2308667"/>
              <a:ext cx="348190" cy="375649"/>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1"/>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355" name="Freeform 32"/>
            <p:cNvSpPr>
              <a:spLocks noEditPoints="1"/>
            </p:cNvSpPr>
            <p:nvPr/>
          </p:nvSpPr>
          <p:spPr bwMode="auto">
            <a:xfrm>
              <a:off x="5833071" y="2489384"/>
              <a:ext cx="79180" cy="170565"/>
            </a:xfrm>
            <a:custGeom>
              <a:gdLst>
                <a:gd fmla="*/ 124533 w 50" name="T0"/>
                <a:gd fmla="*/ 204508 h 107" name="T1"/>
                <a:gd fmla="*/ 104608 w 50" name="T2"/>
                <a:gd fmla="*/ 246906 h 107" name="T3"/>
                <a:gd fmla="*/ 62267 w 50" name="T4"/>
                <a:gd fmla="*/ 266858 h 107" name="T5"/>
                <a:gd fmla="*/ 17435 w 50" name="T6"/>
                <a:gd fmla="*/ 246906 h 107" name="T7"/>
                <a:gd fmla="*/ 0 w 50" name="T8"/>
                <a:gd fmla="*/ 204508 h 107" name="T9"/>
                <a:gd fmla="*/ 0 w 50" name="T10"/>
                <a:gd fmla="*/ 62350 h 107" name="T11"/>
                <a:gd fmla="*/ 17435 w 50" name="T12"/>
                <a:gd fmla="*/ 17458 h 107" name="T13"/>
                <a:gd fmla="*/ 62267 w 50" name="T14"/>
                <a:gd fmla="*/ 0 h 107" name="T15"/>
                <a:gd fmla="*/ 104608 w 50" name="T16"/>
                <a:gd fmla="*/ 17458 h 107" name="T17"/>
                <a:gd fmla="*/ 124533 w 50" name="T18"/>
                <a:gd fmla="*/ 62350 h 107" name="T19"/>
                <a:gd fmla="*/ 124533 w 50" name="T20"/>
                <a:gd fmla="*/ 204508 h 107" name="T21"/>
                <a:gd fmla="*/ 82192 w 50" name="T22"/>
                <a:gd fmla="*/ 59856 h 107" name="T23"/>
                <a:gd fmla="*/ 77210 w 50" name="T24"/>
                <a:gd fmla="*/ 44892 h 107" name="T25"/>
                <a:gd fmla="*/ 59776 w 50" name="T26"/>
                <a:gd fmla="*/ 37410 h 107" name="T27"/>
                <a:gd fmla="*/ 44832 w 50" name="T28"/>
                <a:gd fmla="*/ 44892 h 107" name="T29"/>
                <a:gd fmla="*/ 37360 w 50" name="T30"/>
                <a:gd fmla="*/ 59856 h 107" name="T31"/>
                <a:gd fmla="*/ 37360 w 50" name="T32"/>
                <a:gd fmla="*/ 202014 h 107" name="T33"/>
                <a:gd fmla="*/ 44832 w 50" name="T34"/>
                <a:gd fmla="*/ 219472 h 107" name="T35"/>
                <a:gd fmla="*/ 59776 w 50" name="T36"/>
                <a:gd fmla="*/ 226954 h 107" name="T37"/>
                <a:gd fmla="*/ 77210 w 50" name="T38"/>
                <a:gd fmla="*/ 219472 h 107" name="T39"/>
                <a:gd fmla="*/ 82192 w 50" name="T40"/>
                <a:gd fmla="*/ 202014 h 107" name="T41"/>
                <a:gd fmla="*/ 8219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7" y="95"/>
                    <a:pt x="42" y="99"/>
                  </a:cubicBezTo>
                  <a:cubicBezTo>
                    <a:pt x="37" y="104"/>
                    <a:pt x="32" y="107"/>
                    <a:pt x="25" y="107"/>
                  </a:cubicBezTo>
                  <a:cubicBezTo>
                    <a:pt x="18" y="107"/>
                    <a:pt x="12" y="104"/>
                    <a:pt x="7" y="99"/>
                  </a:cubicBezTo>
                  <a:cubicBezTo>
                    <a:pt x="2" y="95"/>
                    <a:pt x="0" y="89"/>
                    <a:pt x="0" y="82"/>
                  </a:cubicBezTo>
                  <a:cubicBezTo>
                    <a:pt x="0" y="25"/>
                    <a:pt x="0" y="25"/>
                    <a:pt x="0" y="25"/>
                  </a:cubicBezTo>
                  <a:cubicBezTo>
                    <a:pt x="0" y="18"/>
                    <a:pt x="2" y="12"/>
                    <a:pt x="7" y="7"/>
                  </a:cubicBezTo>
                  <a:cubicBezTo>
                    <a:pt x="12" y="2"/>
                    <a:pt x="18" y="0"/>
                    <a:pt x="25" y="0"/>
                  </a:cubicBezTo>
                  <a:cubicBezTo>
                    <a:pt x="32" y="0"/>
                    <a:pt x="38" y="2"/>
                    <a:pt x="42" y="7"/>
                  </a:cubicBezTo>
                  <a:cubicBezTo>
                    <a:pt x="47" y="12"/>
                    <a:pt x="50" y="18"/>
                    <a:pt x="50" y="25"/>
                  </a:cubicBezTo>
                  <a:lnTo>
                    <a:pt x="50" y="82"/>
                  </a:lnTo>
                  <a:close/>
                  <a:moveTo>
                    <a:pt x="33" y="24"/>
                  </a:moveTo>
                  <a:cubicBezTo>
                    <a:pt x="33" y="22"/>
                    <a:pt x="32" y="20"/>
                    <a:pt x="31" y="18"/>
                  </a:cubicBezTo>
                  <a:cubicBezTo>
                    <a:pt x="29" y="16"/>
                    <a:pt x="27" y="15"/>
                    <a:pt x="24" y="15"/>
                  </a:cubicBezTo>
                  <a:cubicBezTo>
                    <a:pt x="22" y="15"/>
                    <a:pt x="20" y="16"/>
                    <a:pt x="18" y="18"/>
                  </a:cubicBezTo>
                  <a:cubicBezTo>
                    <a:pt x="16" y="20"/>
                    <a:pt x="15" y="22"/>
                    <a:pt x="15" y="24"/>
                  </a:cubicBezTo>
                  <a:cubicBezTo>
                    <a:pt x="15" y="81"/>
                    <a:pt x="15" y="81"/>
                    <a:pt x="15" y="81"/>
                  </a:cubicBezTo>
                  <a:cubicBezTo>
                    <a:pt x="15" y="84"/>
                    <a:pt x="16" y="86"/>
                    <a:pt x="18" y="88"/>
                  </a:cubicBezTo>
                  <a:cubicBezTo>
                    <a:pt x="20" y="90"/>
                    <a:pt x="22" y="91"/>
                    <a:pt x="24" y="91"/>
                  </a:cubicBezTo>
                  <a:cubicBezTo>
                    <a:pt x="27" y="91"/>
                    <a:pt x="29" y="90"/>
                    <a:pt x="31" y="88"/>
                  </a:cubicBezTo>
                  <a:cubicBezTo>
                    <a:pt x="32" y="86"/>
                    <a:pt x="33" y="84"/>
                    <a:pt x="33" y="81"/>
                  </a:cubicBezTo>
                  <a:lnTo>
                    <a:pt x="33"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56" name="Freeform 33"/>
            <p:cNvSpPr/>
            <p:nvPr/>
          </p:nvSpPr>
          <p:spPr bwMode="auto">
            <a:xfrm>
              <a:off x="5930523" y="2489384"/>
              <a:ext cx="81211" cy="170565"/>
            </a:xfrm>
            <a:custGeom>
              <a:gdLst>
                <a:gd fmla="*/ 59892 w 51" name="T0"/>
                <a:gd fmla="*/ 226954 h 107" name="T1"/>
                <a:gd fmla="*/ 87342 w 51" name="T2"/>
                <a:gd fmla="*/ 202014 h 107" name="T3"/>
                <a:gd fmla="*/ 87342 w 51" name="T4"/>
                <a:gd fmla="*/ 184556 h 107" name="T5"/>
                <a:gd fmla="*/ 44919 w 51" name="T6"/>
                <a:gd fmla="*/ 144652 h 107" name="T7"/>
                <a:gd fmla="*/ 44919 w 51" name="T8"/>
                <a:gd fmla="*/ 112230 h 107" name="T9"/>
                <a:gd fmla="*/ 77360 w 51" name="T10"/>
                <a:gd fmla="*/ 99760 h 107" name="T11"/>
                <a:gd fmla="*/ 87342 w 51" name="T12"/>
                <a:gd fmla="*/ 67338 h 107" name="T13"/>
                <a:gd fmla="*/ 87342 w 51" name="T14"/>
                <a:gd fmla="*/ 59856 h 107" name="T15"/>
                <a:gd fmla="*/ 64883 w 51" name="T16"/>
                <a:gd fmla="*/ 34916 h 107" name="T17"/>
                <a:gd fmla="*/ 47414 w 51" name="T18"/>
                <a:gd fmla="*/ 44892 h 107" name="T19"/>
                <a:gd fmla="*/ 42423 w 51" name="T20"/>
                <a:gd fmla="*/ 64844 h 107" name="T21"/>
                <a:gd fmla="*/ 42423 w 51" name="T22"/>
                <a:gd fmla="*/ 69832 h 107" name="T23"/>
                <a:gd fmla="*/ 4991 w 51" name="T24"/>
                <a:gd fmla="*/ 69832 h 107" name="T25"/>
                <a:gd fmla="*/ 4991 w 51" name="T26"/>
                <a:gd fmla="*/ 64844 h 107" name="T27"/>
                <a:gd fmla="*/ 19964 w 51" name="T28"/>
                <a:gd fmla="*/ 19952 h 107" name="T29"/>
                <a:gd fmla="*/ 64883 w 51" name="T30"/>
                <a:gd fmla="*/ 0 h 107" name="T31"/>
                <a:gd fmla="*/ 107306 w 51" name="T32"/>
                <a:gd fmla="*/ 17458 h 107" name="T33"/>
                <a:gd fmla="*/ 122279 w 51" name="T34"/>
                <a:gd fmla="*/ 59856 h 107" name="T35"/>
                <a:gd fmla="*/ 122279 w 51" name="T36"/>
                <a:gd fmla="*/ 69832 h 107" name="T37"/>
                <a:gd fmla="*/ 109802 w 51" name="T38"/>
                <a:gd fmla="*/ 112230 h 107" name="T39"/>
                <a:gd fmla="*/ 94829 w 51" name="T40"/>
                <a:gd fmla="*/ 124700 h 107" name="T41"/>
                <a:gd fmla="*/ 122279 w 51" name="T42"/>
                <a:gd fmla="*/ 154628 h 107" name="T43"/>
                <a:gd fmla="*/ 127270 w 51" name="T44"/>
                <a:gd fmla="*/ 179568 h 107" name="T45"/>
                <a:gd fmla="*/ 127270 w 51" name="T46"/>
                <a:gd fmla="*/ 199520 h 107" name="T47"/>
                <a:gd fmla="*/ 107306 w 51" name="T48"/>
                <a:gd fmla="*/ 249400 h 107" name="T49"/>
                <a:gd fmla="*/ 59892 w 51" name="T50"/>
                <a:gd fmla="*/ 266858 h 107" name="T51"/>
                <a:gd fmla="*/ 17468 w 51" name="T52"/>
                <a:gd fmla="*/ 246906 h 107" name="T53"/>
                <a:gd fmla="*/ 0 w 51" name="T54"/>
                <a:gd fmla="*/ 204508 h 107" name="T55"/>
                <a:gd fmla="*/ 0 w 51" name="T56"/>
                <a:gd fmla="*/ 197026 h 107" name="T57"/>
                <a:gd fmla="*/ 37432 w 51" name="T58"/>
                <a:gd fmla="*/ 194532 h 107" name="T59"/>
                <a:gd fmla="*/ 37432 w 51" name="T60"/>
                <a:gd fmla="*/ 204508 h 107" name="T61"/>
                <a:gd fmla="*/ 44919 w 51" name="T62"/>
                <a:gd fmla="*/ 219472 h 107" name="T63"/>
                <a:gd fmla="*/ 59892 w 51" name="T64"/>
                <a:gd fmla="*/ 226954 h 107"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107" w="51">
                  <a:moveTo>
                    <a:pt x="24" y="91"/>
                  </a:moveTo>
                  <a:cubicBezTo>
                    <a:pt x="31" y="91"/>
                    <a:pt x="35" y="87"/>
                    <a:pt x="35" y="81"/>
                  </a:cubicBezTo>
                  <a:cubicBezTo>
                    <a:pt x="35" y="74"/>
                    <a:pt x="35" y="74"/>
                    <a:pt x="35" y="74"/>
                  </a:cubicBezTo>
                  <a:cubicBezTo>
                    <a:pt x="35" y="64"/>
                    <a:pt x="29" y="58"/>
                    <a:pt x="18" y="58"/>
                  </a:cubicBezTo>
                  <a:cubicBezTo>
                    <a:pt x="18" y="45"/>
                    <a:pt x="18" y="45"/>
                    <a:pt x="18" y="45"/>
                  </a:cubicBezTo>
                  <a:cubicBezTo>
                    <a:pt x="24" y="45"/>
                    <a:pt x="29" y="43"/>
                    <a:pt x="31" y="40"/>
                  </a:cubicBezTo>
                  <a:cubicBezTo>
                    <a:pt x="34" y="37"/>
                    <a:pt x="35" y="32"/>
                    <a:pt x="35" y="27"/>
                  </a:cubicBezTo>
                  <a:cubicBezTo>
                    <a:pt x="35" y="24"/>
                    <a:pt x="35" y="24"/>
                    <a:pt x="35" y="24"/>
                  </a:cubicBezTo>
                  <a:cubicBezTo>
                    <a:pt x="35" y="18"/>
                    <a:pt x="32" y="14"/>
                    <a:pt x="26" y="14"/>
                  </a:cubicBezTo>
                  <a:cubicBezTo>
                    <a:pt x="23" y="14"/>
                    <a:pt x="21" y="15"/>
                    <a:pt x="19" y="18"/>
                  </a:cubicBezTo>
                  <a:cubicBezTo>
                    <a:pt x="18" y="20"/>
                    <a:pt x="17" y="22"/>
                    <a:pt x="17" y="26"/>
                  </a:cubicBezTo>
                  <a:cubicBezTo>
                    <a:pt x="17" y="28"/>
                    <a:pt x="17" y="28"/>
                    <a:pt x="17" y="28"/>
                  </a:cubicBezTo>
                  <a:cubicBezTo>
                    <a:pt x="2" y="28"/>
                    <a:pt x="2" y="28"/>
                    <a:pt x="2" y="28"/>
                  </a:cubicBezTo>
                  <a:cubicBezTo>
                    <a:pt x="2" y="26"/>
                    <a:pt x="2" y="26"/>
                    <a:pt x="2" y="26"/>
                  </a:cubicBezTo>
                  <a:cubicBezTo>
                    <a:pt x="2" y="18"/>
                    <a:pt x="4" y="12"/>
                    <a:pt x="8" y="8"/>
                  </a:cubicBezTo>
                  <a:cubicBezTo>
                    <a:pt x="12" y="2"/>
                    <a:pt x="18" y="0"/>
                    <a:pt x="26" y="0"/>
                  </a:cubicBezTo>
                  <a:cubicBezTo>
                    <a:pt x="33" y="0"/>
                    <a:pt x="39" y="2"/>
                    <a:pt x="43" y="7"/>
                  </a:cubicBezTo>
                  <a:cubicBezTo>
                    <a:pt x="47" y="12"/>
                    <a:pt x="49" y="17"/>
                    <a:pt x="49" y="24"/>
                  </a:cubicBezTo>
                  <a:cubicBezTo>
                    <a:pt x="49" y="28"/>
                    <a:pt x="49" y="28"/>
                    <a:pt x="49" y="28"/>
                  </a:cubicBezTo>
                  <a:cubicBezTo>
                    <a:pt x="49" y="35"/>
                    <a:pt x="48" y="41"/>
                    <a:pt x="44" y="45"/>
                  </a:cubicBezTo>
                  <a:cubicBezTo>
                    <a:pt x="42" y="47"/>
                    <a:pt x="40" y="49"/>
                    <a:pt x="38" y="50"/>
                  </a:cubicBezTo>
                  <a:cubicBezTo>
                    <a:pt x="42" y="53"/>
                    <a:pt x="46" y="57"/>
                    <a:pt x="49" y="62"/>
                  </a:cubicBezTo>
                  <a:cubicBezTo>
                    <a:pt x="50" y="65"/>
                    <a:pt x="51" y="68"/>
                    <a:pt x="51" y="72"/>
                  </a:cubicBezTo>
                  <a:cubicBezTo>
                    <a:pt x="51" y="80"/>
                    <a:pt x="51" y="80"/>
                    <a:pt x="51" y="80"/>
                  </a:cubicBezTo>
                  <a:cubicBezTo>
                    <a:pt x="51" y="88"/>
                    <a:pt x="48" y="95"/>
                    <a:pt x="43" y="100"/>
                  </a:cubicBezTo>
                  <a:cubicBezTo>
                    <a:pt x="38" y="104"/>
                    <a:pt x="32" y="107"/>
                    <a:pt x="24" y="107"/>
                  </a:cubicBezTo>
                  <a:cubicBezTo>
                    <a:pt x="18" y="107"/>
                    <a:pt x="12" y="104"/>
                    <a:pt x="7" y="99"/>
                  </a:cubicBezTo>
                  <a:cubicBezTo>
                    <a:pt x="2" y="94"/>
                    <a:pt x="0" y="89"/>
                    <a:pt x="0" y="82"/>
                  </a:cubicBezTo>
                  <a:cubicBezTo>
                    <a:pt x="0" y="79"/>
                    <a:pt x="0" y="79"/>
                    <a:pt x="0" y="79"/>
                  </a:cubicBezTo>
                  <a:cubicBezTo>
                    <a:pt x="15" y="78"/>
                    <a:pt x="15" y="78"/>
                    <a:pt x="15" y="78"/>
                  </a:cubicBezTo>
                  <a:cubicBezTo>
                    <a:pt x="15" y="82"/>
                    <a:pt x="15" y="82"/>
                    <a:pt x="15" y="82"/>
                  </a:cubicBezTo>
                  <a:cubicBezTo>
                    <a:pt x="15" y="84"/>
                    <a:pt x="16" y="86"/>
                    <a:pt x="18" y="88"/>
                  </a:cubicBezTo>
                  <a:cubicBezTo>
                    <a:pt x="19" y="90"/>
                    <a:pt x="21" y="91"/>
                    <a:pt x="24"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57" name="组合 356"/>
            <p:cNvGrpSpPr/>
            <p:nvPr/>
          </p:nvGrpSpPr>
          <p:grpSpPr>
            <a:xfrm>
              <a:off x="5926157" y="2644551"/>
              <a:ext cx="447406" cy="502916"/>
              <a:chOff x="279399" y="2698750"/>
              <a:chExt cx="1473201" cy="1655765"/>
            </a:xfrm>
            <a:solidFill>
              <a:srgbClr val="7BB453"/>
            </a:solidFill>
          </p:grpSpPr>
          <p:sp>
            <p:nvSpPr>
              <p:cNvPr id="358" name="Freeform 45"/>
              <p:cNvSpPr>
                <a:spLocks noEditPoints="1"/>
              </p:cNvSpPr>
              <p:nvPr/>
            </p:nvSpPr>
            <p:spPr bwMode="auto">
              <a:xfrm>
                <a:off x="279399" y="2884488"/>
                <a:ext cx="1473201" cy="1470027"/>
              </a:xfrm>
              <a:custGeom>
                <a:gdLst>
                  <a:gd fmla="*/ 250 w 501" name="T0"/>
                  <a:gd fmla="*/ 0 h 501" name="T1"/>
                  <a:gd fmla="*/ 0 w 501" name="T2"/>
                  <a:gd fmla="*/ 251 h 501" name="T3"/>
                  <a:gd fmla="*/ 250 w 501" name="T4"/>
                  <a:gd fmla="*/ 501 h 501" name="T5"/>
                  <a:gd fmla="*/ 501 w 501" name="T6"/>
                  <a:gd fmla="*/ 251 h 501" name="T7"/>
                  <a:gd fmla="*/ 250 w 501" name="T8"/>
                  <a:gd fmla="*/ 0 h 501" name="T9"/>
                  <a:gd fmla="*/ 455 w 501" name="T10"/>
                  <a:gd fmla="*/ 267 h 501" name="T11"/>
                  <a:gd fmla="*/ 446 w 501" name="T12"/>
                  <a:gd fmla="*/ 267 h 501" name="T13"/>
                  <a:gd fmla="*/ 389 w 501" name="T14"/>
                  <a:gd fmla="*/ 390 h 501" name="T15"/>
                  <a:gd fmla="*/ 267 w 501" name="T16"/>
                  <a:gd fmla="*/ 447 h 501" name="T17"/>
                  <a:gd fmla="*/ 267 w 501" name="T18"/>
                  <a:gd fmla="*/ 455 h 501" name="T19"/>
                  <a:gd fmla="*/ 250 w 501" name="T20"/>
                  <a:gd fmla="*/ 471 h 501" name="T21"/>
                  <a:gd fmla="*/ 234 w 501" name="T22"/>
                  <a:gd fmla="*/ 455 h 501" name="T23"/>
                  <a:gd fmla="*/ 234 w 501" name="T24"/>
                  <a:gd fmla="*/ 447 h 501" name="T25"/>
                  <a:gd fmla="*/ 111 w 501" name="T26"/>
                  <a:gd fmla="*/ 390 h 501" name="T27"/>
                  <a:gd fmla="*/ 54 w 501" name="T28"/>
                  <a:gd fmla="*/ 267 h 501" name="T29"/>
                  <a:gd fmla="*/ 46 w 501" name="T30"/>
                  <a:gd fmla="*/ 267 h 501" name="T31"/>
                  <a:gd fmla="*/ 30 w 501" name="T32"/>
                  <a:gd fmla="*/ 251 h 501" name="T33"/>
                  <a:gd fmla="*/ 46 w 501" name="T34"/>
                  <a:gd fmla="*/ 234 h 501" name="T35"/>
                  <a:gd fmla="*/ 54 w 501" name="T36"/>
                  <a:gd fmla="*/ 234 h 501" name="T37"/>
                  <a:gd fmla="*/ 111 w 501" name="T38"/>
                  <a:gd fmla="*/ 111 h 501" name="T39"/>
                  <a:gd fmla="*/ 234 w 501" name="T40"/>
                  <a:gd fmla="*/ 54 h 501" name="T41"/>
                  <a:gd fmla="*/ 234 w 501" name="T42"/>
                  <a:gd fmla="*/ 46 h 501" name="T43"/>
                  <a:gd fmla="*/ 250 w 501" name="T44"/>
                  <a:gd fmla="*/ 30 h 501" name="T45"/>
                  <a:gd fmla="*/ 267 w 501" name="T46"/>
                  <a:gd fmla="*/ 46 h 501" name="T47"/>
                  <a:gd fmla="*/ 267 w 501" name="T48"/>
                  <a:gd fmla="*/ 54 h 501" name="T49"/>
                  <a:gd fmla="*/ 389 w 501" name="T50"/>
                  <a:gd fmla="*/ 111 h 501" name="T51"/>
                  <a:gd fmla="*/ 446 w 501" name="T52"/>
                  <a:gd fmla="*/ 234 h 501" name="T53"/>
                  <a:gd fmla="*/ 455 w 501" name="T54"/>
                  <a:gd fmla="*/ 234 h 501" name="T55"/>
                  <a:gd fmla="*/ 471 w 501" name="T56"/>
                  <a:gd fmla="*/ 251 h 501" name="T57"/>
                  <a:gd fmla="*/ 455 w 501" name="T58"/>
                  <a:gd fmla="*/ 267 h 50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501" w="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59" name="Freeform 46"/>
              <p:cNvSpPr/>
              <p:nvPr/>
            </p:nvSpPr>
            <p:spPr bwMode="auto">
              <a:xfrm>
                <a:off x="966788" y="3043238"/>
                <a:ext cx="96838" cy="117475"/>
              </a:xfrm>
              <a:custGeom>
                <a:gdLst>
                  <a:gd fmla="*/ 16 w 33" name="T0"/>
                  <a:gd fmla="*/ 40 h 40" name="T1"/>
                  <a:gd fmla="*/ 33 w 33" name="T2"/>
                  <a:gd fmla="*/ 24 h 40" name="T3"/>
                  <a:gd fmla="*/ 33 w 33" name="T4"/>
                  <a:gd fmla="*/ 0 h 40" name="T5"/>
                  <a:gd fmla="*/ 16 w 33" name="T6"/>
                  <a:gd fmla="*/ 0 h 40" name="T7"/>
                  <a:gd fmla="*/ 0 w 33" name="T8"/>
                  <a:gd fmla="*/ 0 h 40" name="T9"/>
                  <a:gd fmla="*/ 0 w 33" name="T10"/>
                  <a:gd fmla="*/ 24 h 40" name="T11"/>
                  <a:gd fmla="*/ 16 w 33" name="T12"/>
                  <a:gd fmla="*/ 4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0" name="Freeform 47"/>
              <p:cNvSpPr/>
              <p:nvPr/>
            </p:nvSpPr>
            <p:spPr bwMode="auto">
              <a:xfrm>
                <a:off x="966788" y="4079875"/>
                <a:ext cx="96838" cy="115888"/>
              </a:xfrm>
              <a:custGeom>
                <a:gdLst>
                  <a:gd fmla="*/ 16 w 33" name="T0"/>
                  <a:gd fmla="*/ 0 h 40" name="T1"/>
                  <a:gd fmla="*/ 0 w 33" name="T2"/>
                  <a:gd fmla="*/ 17 h 40" name="T3"/>
                  <a:gd fmla="*/ 0 w 33" name="T4"/>
                  <a:gd fmla="*/ 40 h 40" name="T5"/>
                  <a:gd fmla="*/ 16 w 33" name="T6"/>
                  <a:gd fmla="*/ 40 h 40" name="T7"/>
                  <a:gd fmla="*/ 33 w 33" name="T8"/>
                  <a:gd fmla="*/ 40 h 40" name="T9"/>
                  <a:gd fmla="*/ 33 w 33" name="T10"/>
                  <a:gd fmla="*/ 17 h 40" name="T11"/>
                  <a:gd fmla="*/ 16 w 33" name="T12"/>
                  <a:gd fmla="*/ 0 h 40" name="T13"/>
                </a:gdLst>
                <a:cxnLst>
                  <a:cxn ang="0">
                    <a:pos x="T0" y="T1"/>
                  </a:cxn>
                  <a:cxn ang="0">
                    <a:pos x="T2" y="T3"/>
                  </a:cxn>
                  <a:cxn ang="0">
                    <a:pos x="T4" y="T5"/>
                  </a:cxn>
                  <a:cxn ang="0">
                    <a:pos x="T6" y="T7"/>
                  </a:cxn>
                  <a:cxn ang="0">
                    <a:pos x="T8" y="T9"/>
                  </a:cxn>
                  <a:cxn ang="0">
                    <a:pos x="T10" y="T11"/>
                  </a:cxn>
                  <a:cxn ang="0">
                    <a:pos x="T12" y="T13"/>
                  </a:cxn>
                </a:cxnLst>
                <a:rect b="b" l="0" r="r" t="0"/>
                <a:pathLst>
                  <a:path h="40" w="33">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1" name="Freeform 48"/>
              <p:cNvSpPr/>
              <p:nvPr/>
            </p:nvSpPr>
            <p:spPr bwMode="auto">
              <a:xfrm>
                <a:off x="434976" y="3571875"/>
                <a:ext cx="120650" cy="96838"/>
              </a:xfrm>
              <a:custGeom>
                <a:gdLst>
                  <a:gd fmla="*/ 41 w 41" name="T0"/>
                  <a:gd fmla="*/ 17 h 33" name="T1"/>
                  <a:gd fmla="*/ 24 w 41" name="T2"/>
                  <a:gd fmla="*/ 0 h 33" name="T3"/>
                  <a:gd fmla="*/ 1 w 41" name="T4"/>
                  <a:gd fmla="*/ 0 h 33" name="T5"/>
                  <a:gd fmla="*/ 0 w 41" name="T6"/>
                  <a:gd fmla="*/ 17 h 33" name="T7"/>
                  <a:gd fmla="*/ 1 w 41" name="T8"/>
                  <a:gd fmla="*/ 33 h 33" name="T9"/>
                  <a:gd fmla="*/ 24 w 41" name="T10"/>
                  <a:gd fmla="*/ 33 h 33" name="T11"/>
                  <a:gd fmla="*/ 41 w 41" name="T12"/>
                  <a:gd fmla="*/ 17 h 33" name="T13"/>
                </a:gdLst>
                <a:cxnLst>
                  <a:cxn ang="0">
                    <a:pos x="T0" y="T1"/>
                  </a:cxn>
                  <a:cxn ang="0">
                    <a:pos x="T2" y="T3"/>
                  </a:cxn>
                  <a:cxn ang="0">
                    <a:pos x="T4" y="T5"/>
                  </a:cxn>
                  <a:cxn ang="0">
                    <a:pos x="T6" y="T7"/>
                  </a:cxn>
                  <a:cxn ang="0">
                    <a:pos x="T8" y="T9"/>
                  </a:cxn>
                  <a:cxn ang="0">
                    <a:pos x="T10" y="T11"/>
                  </a:cxn>
                  <a:cxn ang="0">
                    <a:pos x="T12" y="T13"/>
                  </a:cxn>
                </a:cxnLst>
                <a:rect b="b" l="0" r="r" t="0"/>
                <a:pathLst>
                  <a:path h="33" w="41">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2" name="Freeform 49"/>
              <p:cNvSpPr/>
              <p:nvPr/>
            </p:nvSpPr>
            <p:spPr bwMode="auto">
              <a:xfrm>
                <a:off x="1474788" y="3571875"/>
                <a:ext cx="119063" cy="96838"/>
              </a:xfrm>
              <a:custGeom>
                <a:gdLst>
                  <a:gd fmla="*/ 39 w 40" name="T0"/>
                  <a:gd fmla="*/ 0 h 33" name="T1"/>
                  <a:gd fmla="*/ 16 w 40" name="T2"/>
                  <a:gd fmla="*/ 0 h 33" name="T3"/>
                  <a:gd fmla="*/ 0 w 40" name="T4"/>
                  <a:gd fmla="*/ 17 h 33" name="T5"/>
                  <a:gd fmla="*/ 16 w 40" name="T6"/>
                  <a:gd fmla="*/ 33 h 33" name="T7"/>
                  <a:gd fmla="*/ 39 w 40" name="T8"/>
                  <a:gd fmla="*/ 33 h 33" name="T9"/>
                  <a:gd fmla="*/ 40 w 40" name="T10"/>
                  <a:gd fmla="*/ 17 h 33" name="T11"/>
                  <a:gd fmla="*/ 39 w 40" name="T12"/>
                  <a:gd fmla="*/ 0 h 33" name="T13"/>
                </a:gdLst>
                <a:cxnLst>
                  <a:cxn ang="0">
                    <a:pos x="T0" y="T1"/>
                  </a:cxn>
                  <a:cxn ang="0">
                    <a:pos x="T2" y="T3"/>
                  </a:cxn>
                  <a:cxn ang="0">
                    <a:pos x="T4" y="T5"/>
                  </a:cxn>
                  <a:cxn ang="0">
                    <a:pos x="T6" y="T7"/>
                  </a:cxn>
                  <a:cxn ang="0">
                    <a:pos x="T8" y="T9"/>
                  </a:cxn>
                  <a:cxn ang="0">
                    <a:pos x="T10" y="T11"/>
                  </a:cxn>
                  <a:cxn ang="0">
                    <a:pos x="T12" y="T13"/>
                  </a:cxn>
                </a:cxnLst>
                <a:rect b="b" l="0" r="r" t="0"/>
                <a:pathLst>
                  <a:path h="33" w="40">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3" name="Oval 50"/>
              <p:cNvSpPr>
                <a:spLocks noChangeArrowheads="1"/>
              </p:cNvSpPr>
              <p:nvPr/>
            </p:nvSpPr>
            <p:spPr bwMode="auto">
              <a:xfrm>
                <a:off x="925513" y="3532188"/>
                <a:ext cx="176213" cy="174625"/>
              </a:xfrm>
              <a:prstGeom prst="ellipse">
                <a:avLst/>
              </a:pr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4" name="Freeform 51"/>
              <p:cNvSpPr>
                <a:spLocks noEditPoints="1"/>
              </p:cNvSpPr>
              <p:nvPr/>
            </p:nvSpPr>
            <p:spPr bwMode="auto">
              <a:xfrm>
                <a:off x="652463" y="3254375"/>
                <a:ext cx="723900" cy="730250"/>
              </a:xfrm>
              <a:custGeom>
                <a:gdLst>
                  <a:gd fmla="*/ 106 w 246" name="T0"/>
                  <a:gd fmla="*/ 86 h 249" name="T1"/>
                  <a:gd fmla="*/ 109 w 246" name="T2"/>
                  <a:gd fmla="*/ 89 h 249" name="T3"/>
                  <a:gd fmla="*/ 123 w 246" name="T4"/>
                  <a:gd fmla="*/ 86 h 249" name="T5"/>
                  <a:gd fmla="*/ 162 w 246" name="T6"/>
                  <a:gd fmla="*/ 125 h 249" name="T7"/>
                  <a:gd fmla="*/ 159 w 246" name="T8"/>
                  <a:gd fmla="*/ 139 h 249" name="T9"/>
                  <a:gd fmla="*/ 162 w 246" name="T10"/>
                  <a:gd fmla="*/ 142 h 249" name="T11"/>
                  <a:gd fmla="*/ 246 w 246" name="T12"/>
                  <a:gd fmla="*/ 0 h 249" name="T13"/>
                  <a:gd fmla="*/ 106 w 246" name="T14"/>
                  <a:gd fmla="*/ 86 h 249" name="T15"/>
                  <a:gd fmla="*/ 123 w 246" name="T16"/>
                  <a:gd fmla="*/ 163 h 249" name="T17"/>
                  <a:gd fmla="*/ 84 w 246" name="T18"/>
                  <a:gd fmla="*/ 125 h 249" name="T19"/>
                  <a:gd fmla="*/ 87 w 246" name="T20"/>
                  <a:gd fmla="*/ 110 h 249" name="T21"/>
                  <a:gd fmla="*/ 85 w 246" name="T22"/>
                  <a:gd fmla="*/ 107 h 249" name="T23"/>
                  <a:gd fmla="*/ 0 w 246" name="T24"/>
                  <a:gd fmla="*/ 249 h 249" name="T25"/>
                  <a:gd fmla="*/ 140 w 246" name="T26"/>
                  <a:gd fmla="*/ 163 h 249" name="T27"/>
                  <a:gd fmla="*/ 138 w 246" name="T28"/>
                  <a:gd fmla="*/ 160 h 249" name="T29"/>
                  <a:gd fmla="*/ 123 w 246" name="T30"/>
                  <a:gd fmla="*/ 163 h 24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49" w="246">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65" name="Freeform 52"/>
              <p:cNvSpPr/>
              <p:nvPr/>
            </p:nvSpPr>
            <p:spPr bwMode="auto">
              <a:xfrm>
                <a:off x="935038" y="2698750"/>
                <a:ext cx="158750" cy="158750"/>
              </a:xfrm>
              <a:custGeom>
                <a:gdLst>
                  <a:gd fmla="*/ 27 w 54" name="T0"/>
                  <a:gd fmla="*/ 0 h 54" name="T1"/>
                  <a:gd fmla="*/ 0 w 54" name="T2"/>
                  <a:gd fmla="*/ 27 h 54" name="T3"/>
                  <a:gd fmla="*/ 0 w 54" name="T4"/>
                  <a:gd fmla="*/ 54 h 54" name="T5"/>
                  <a:gd fmla="*/ 29 w 54" name="T6"/>
                  <a:gd fmla="*/ 52 h 54" name="T7"/>
                  <a:gd fmla="*/ 29 w 54" name="T8"/>
                  <a:gd fmla="*/ 52 h 54" name="T9"/>
                  <a:gd fmla="*/ 54 w 54" name="T10"/>
                  <a:gd fmla="*/ 53 h 54" name="T11"/>
                  <a:gd fmla="*/ 54 w 54" name="T12"/>
                  <a:gd fmla="*/ 27 h 54" name="T13"/>
                  <a:gd fmla="*/ 27 w 54" name="T14"/>
                  <a:gd fmla="*/ 0 h 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4" w="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grpSp>
        <p:nvGrpSpPr>
          <p:cNvPr id="366" name="组合 365"/>
          <p:cNvGrpSpPr/>
          <p:nvPr/>
        </p:nvGrpSpPr>
        <p:grpSpPr>
          <a:xfrm>
            <a:off x="6797219" y="1418356"/>
            <a:ext cx="1366451" cy="1576366"/>
            <a:chOff x="5041268" y="1242634"/>
            <a:chExt cx="1025283" cy="1182788"/>
          </a:xfrm>
        </p:grpSpPr>
        <p:sp>
          <p:nvSpPr>
            <p:cNvPr id="367" name="Freeform 17"/>
            <p:cNvSpPr/>
            <p:nvPr/>
          </p:nvSpPr>
          <p:spPr bwMode="auto">
            <a:xfrm>
              <a:off x="5103191" y="1277154"/>
              <a:ext cx="450718" cy="202039"/>
            </a:xfrm>
            <a:custGeom>
              <a:gdLst>
                <a:gd fmla="*/ 0 w 515" name="T0"/>
                <a:gd fmla="*/ 316124 h 231" name="T1"/>
                <a:gd fmla="*/ 544663 w 515" name="T2"/>
                <a:gd fmla="*/ 0 h 231" name="T3"/>
                <a:gd fmla="*/ 704777 w 515" name="T4"/>
                <a:gd fmla="*/ 0 h 231" name="T5"/>
                <a:gd fmla="*/ 704777 w 515" name="T6"/>
                <a:gd fmla="*/ 316124 h 231" name="T7"/>
                <a:gd fmla="*/ 0 w 515" name="T8"/>
                <a:gd fmla="*/ 316124 h 231"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231" w="515">
                  <a:moveTo>
                    <a:pt x="0" y="231"/>
                  </a:moveTo>
                  <a:lnTo>
                    <a:pt x="398" y="0"/>
                  </a:lnTo>
                  <a:lnTo>
                    <a:pt x="515" y="0"/>
                  </a:lnTo>
                  <a:lnTo>
                    <a:pt x="515" y="231"/>
                  </a:lnTo>
                  <a:lnTo>
                    <a:pt x="0" y="231"/>
                  </a:lnTo>
                  <a:close/>
                </a:path>
              </a:pathLst>
            </a:custGeom>
            <a:solidFill>
              <a:srgbClr val="765E0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68" name="Freeform 18"/>
            <p:cNvSpPr/>
            <p:nvPr/>
          </p:nvSpPr>
          <p:spPr bwMode="auto">
            <a:xfrm>
              <a:off x="5041268" y="1242634"/>
              <a:ext cx="1025283" cy="1182788"/>
            </a:xfrm>
            <a:custGeom>
              <a:gdLst>
                <a:gd fmla="*/ 0 w 1171" name="T0"/>
                <a:gd fmla="*/ 1014 h 1352" name="T1"/>
                <a:gd fmla="*/ 0 w 1171" name="T2"/>
                <a:gd fmla="*/ 338 h 1352" name="T3"/>
                <a:gd fmla="*/ 585 w 1171" name="T4"/>
                <a:gd fmla="*/ 0 h 1352" name="T5"/>
                <a:gd fmla="*/ 1171 w 1171" name="T6"/>
                <a:gd fmla="*/ 338 h 1352" name="T7"/>
                <a:gd fmla="*/ 1171 w 1171" name="T8"/>
                <a:gd fmla="*/ 1014 h 1352" name="T9"/>
                <a:gd fmla="*/ 585 w 1171" name="T10"/>
                <a:gd fmla="*/ 1352 h 1352" name="T11"/>
                <a:gd fmla="*/ 0 w 1171" name="T12"/>
                <a:gd fmla="*/ 1014 h 1352" name="T13"/>
              </a:gdLst>
              <a:cxnLst>
                <a:cxn ang="0">
                  <a:pos x="T0" y="T1"/>
                </a:cxn>
                <a:cxn ang="0">
                  <a:pos x="T2" y="T3"/>
                </a:cxn>
                <a:cxn ang="0">
                  <a:pos x="T4" y="T5"/>
                </a:cxn>
                <a:cxn ang="0">
                  <a:pos x="T6" y="T7"/>
                </a:cxn>
                <a:cxn ang="0">
                  <a:pos x="T8" y="T9"/>
                </a:cxn>
                <a:cxn ang="0">
                  <a:pos x="T10" y="T11"/>
                </a:cxn>
                <a:cxn ang="0">
                  <a:pos x="T12" y="T13"/>
                </a:cxn>
              </a:cxnLst>
              <a:rect b="b" l="0" r="r" t="0"/>
              <a:pathLst>
                <a:path h="1352" w="1171">
                  <a:moveTo>
                    <a:pt x="0" y="1014"/>
                  </a:moveTo>
                  <a:lnTo>
                    <a:pt x="0" y="338"/>
                  </a:lnTo>
                  <a:lnTo>
                    <a:pt x="585" y="0"/>
                  </a:lnTo>
                  <a:lnTo>
                    <a:pt x="1171" y="338"/>
                  </a:lnTo>
                  <a:lnTo>
                    <a:pt x="1171" y="1014"/>
                  </a:lnTo>
                  <a:lnTo>
                    <a:pt x="585" y="1352"/>
                  </a:lnTo>
                  <a:lnTo>
                    <a:pt x="0" y="1014"/>
                  </a:lnTo>
                  <a:close/>
                </a:path>
              </a:pathLst>
            </a:custGeom>
            <a:solidFill>
              <a:sysClr lastClr="FFFFFF" val="window">
                <a:lumMod val="95000"/>
              </a:sysClr>
            </a:solidFill>
            <a:ln>
              <a:noFill/>
            </a:ln>
            <a:effectLst>
              <a:outerShdw algn="ctr" blurRad="228600" rotWithShape="0" sx="102000" sy="102000">
                <a:prstClr val="black">
                  <a:alpha val="28000"/>
                </a:prstClr>
              </a:outerShdw>
            </a:effectLst>
            <a:extLst/>
          </p:spPr>
          <p:txBody>
            <a:bodyPr bIns="45707" lIns="91412" rIns="91412" tIns="45707"/>
            <a:lstStyle/>
            <a:p>
              <a:pPr defTabSz="1218712">
                <a:defRPr/>
              </a:pPr>
              <a:endParaRPr altLang="en-US" kern="0" lang="zh-CN">
                <a:solidFill>
                  <a:sysClr lastClr="000000" val="windowText"/>
                </a:solidFill>
                <a:latin typeface="Calibri"/>
                <a:ea typeface="微软雅黑"/>
              </a:endParaRPr>
            </a:p>
          </p:txBody>
        </p:sp>
        <p:sp>
          <p:nvSpPr>
            <p:cNvPr id="369" name="Freeform 19"/>
            <p:cNvSpPr/>
            <p:nvPr/>
          </p:nvSpPr>
          <p:spPr bwMode="auto">
            <a:xfrm>
              <a:off x="5103191" y="1277154"/>
              <a:ext cx="348191" cy="376665"/>
            </a:xfrm>
            <a:custGeom>
              <a:gdLst>
                <a:gd fmla="*/ 0 w 398" name="T0"/>
                <a:gd fmla="*/ 430 h 430" name="T1"/>
                <a:gd fmla="*/ 398 w 398" name="T2"/>
                <a:gd fmla="*/ 430 h 430" name="T3"/>
                <a:gd fmla="*/ 398 w 398" name="T4"/>
                <a:gd fmla="*/ 0 h 430" name="T5"/>
                <a:gd fmla="*/ 0 w 398" name="T6"/>
                <a:gd fmla="*/ 231 h 430" name="T7"/>
                <a:gd fmla="*/ 0 w 398" name="T8"/>
                <a:gd fmla="*/ 430 h 430" name="T9"/>
              </a:gdLst>
              <a:cxnLst>
                <a:cxn ang="0">
                  <a:pos x="T0" y="T1"/>
                </a:cxn>
                <a:cxn ang="0">
                  <a:pos x="T2" y="T3"/>
                </a:cxn>
                <a:cxn ang="0">
                  <a:pos x="T4" y="T5"/>
                </a:cxn>
                <a:cxn ang="0">
                  <a:pos x="T6" y="T7"/>
                </a:cxn>
                <a:cxn ang="0">
                  <a:pos x="T8" y="T9"/>
                </a:cxn>
              </a:cxnLst>
              <a:rect b="b" l="0" r="r" t="0"/>
              <a:pathLst>
                <a:path h="430" w="398">
                  <a:moveTo>
                    <a:pt x="0" y="430"/>
                  </a:moveTo>
                  <a:lnTo>
                    <a:pt x="398" y="430"/>
                  </a:lnTo>
                  <a:lnTo>
                    <a:pt x="398" y="0"/>
                  </a:lnTo>
                  <a:lnTo>
                    <a:pt x="0" y="231"/>
                  </a:lnTo>
                  <a:lnTo>
                    <a:pt x="0" y="430"/>
                  </a:lnTo>
                  <a:close/>
                </a:path>
              </a:pathLst>
            </a:custGeom>
            <a:solidFill>
              <a:schemeClr val="tx2"/>
            </a:solidFill>
            <a:ln algn="ctr" cap="flat" cmpd="sng" w="28575">
              <a:noFill/>
              <a:prstDash val="solid"/>
              <a:miter lim="800000"/>
            </a:ln>
            <a:effectLst>
              <a:outerShdw algn="tl" blurRad="279400" dir="2700000" dist="76200" rotWithShape="0" sx="101000" sy="101000">
                <a:prstClr val="black">
                  <a:alpha val="28000"/>
                </a:prstClr>
              </a:outerShdw>
            </a:effectLst>
            <a:extLst/>
          </p:spPr>
          <p:txBody>
            <a:bodyPr anchor="ctr" bIns="45707" lIns="91412" rIns="91412" tIns="45707"/>
            <a:lstStyle/>
            <a:p>
              <a:pPr algn="ctr" defTabSz="1218712">
                <a:defRPr/>
              </a:pPr>
              <a:endParaRPr altLang="en-US" kern="0" lang="zh-CN">
                <a:solidFill>
                  <a:sysClr lastClr="FFFFFF" val="window"/>
                </a:solidFill>
                <a:latin typeface="Calibri"/>
                <a:ea typeface="微软雅黑"/>
              </a:endParaRPr>
            </a:p>
          </p:txBody>
        </p:sp>
        <p:sp>
          <p:nvSpPr>
            <p:cNvPr id="370" name="Freeform 26"/>
            <p:cNvSpPr>
              <a:spLocks noEditPoints="1"/>
            </p:cNvSpPr>
            <p:nvPr/>
          </p:nvSpPr>
          <p:spPr bwMode="auto">
            <a:xfrm>
              <a:off x="5234143" y="1457872"/>
              <a:ext cx="80195" cy="171581"/>
            </a:xfrm>
            <a:custGeom>
              <a:gdLst>
                <a:gd fmla="*/ 124533 w 50" name="T0"/>
                <a:gd fmla="*/ 204508 h 107" name="T1"/>
                <a:gd fmla="*/ 107098 w 50" name="T2"/>
                <a:gd fmla="*/ 246906 h 107" name="T3"/>
                <a:gd fmla="*/ 62267 w 50" name="T4"/>
                <a:gd fmla="*/ 266858 h 107" name="T5"/>
                <a:gd fmla="*/ 19925 w 50" name="T6"/>
                <a:gd fmla="*/ 246906 h 107" name="T7"/>
                <a:gd fmla="*/ 0 w 50" name="T8"/>
                <a:gd fmla="*/ 204508 h 107" name="T9"/>
                <a:gd fmla="*/ 0 w 50" name="T10"/>
                <a:gd fmla="*/ 62350 h 107" name="T11"/>
                <a:gd fmla="*/ 19925 w 50" name="T12"/>
                <a:gd fmla="*/ 17458 h 107" name="T13"/>
                <a:gd fmla="*/ 62267 w 50" name="T14"/>
                <a:gd fmla="*/ 0 h 107" name="T15"/>
                <a:gd fmla="*/ 107098 w 50" name="T16"/>
                <a:gd fmla="*/ 17458 h 107" name="T17"/>
                <a:gd fmla="*/ 124533 w 50" name="T18"/>
                <a:gd fmla="*/ 62350 h 107" name="T19"/>
                <a:gd fmla="*/ 124533 w 50" name="T20"/>
                <a:gd fmla="*/ 204508 h 107" name="T21"/>
                <a:gd fmla="*/ 84682 w 50" name="T22"/>
                <a:gd fmla="*/ 59856 h 107" name="T23"/>
                <a:gd fmla="*/ 77210 w 50" name="T24"/>
                <a:gd fmla="*/ 44892 h 107" name="T25"/>
                <a:gd fmla="*/ 62267 w 50" name="T26"/>
                <a:gd fmla="*/ 37410 h 107" name="T27"/>
                <a:gd fmla="*/ 47323 w 50" name="T28"/>
                <a:gd fmla="*/ 44892 h 107" name="T29"/>
                <a:gd fmla="*/ 39851 w 50" name="T30"/>
                <a:gd fmla="*/ 59856 h 107" name="T31"/>
                <a:gd fmla="*/ 39851 w 50" name="T32"/>
                <a:gd fmla="*/ 204508 h 107" name="T33"/>
                <a:gd fmla="*/ 47323 w 50" name="T34"/>
                <a:gd fmla="*/ 219472 h 107" name="T35"/>
                <a:gd fmla="*/ 62267 w 50" name="T36"/>
                <a:gd fmla="*/ 226954 h 107" name="T37"/>
                <a:gd fmla="*/ 77210 w 50" name="T38"/>
                <a:gd fmla="*/ 219472 h 107" name="T39"/>
                <a:gd fmla="*/ 84682 w 50" name="T40"/>
                <a:gd fmla="*/ 204508 h 107" name="T41"/>
                <a:gd fmla="*/ 84682 w 50" name="T42"/>
                <a:gd fmla="*/ 59856 h 107"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107" w="50">
                  <a:moveTo>
                    <a:pt x="50" y="82"/>
                  </a:moveTo>
                  <a:cubicBezTo>
                    <a:pt x="50" y="89"/>
                    <a:pt x="48" y="95"/>
                    <a:pt x="43" y="99"/>
                  </a:cubicBezTo>
                  <a:cubicBezTo>
                    <a:pt x="38" y="104"/>
                    <a:pt x="32" y="107"/>
                    <a:pt x="25" y="107"/>
                  </a:cubicBezTo>
                  <a:cubicBezTo>
                    <a:pt x="19" y="107"/>
                    <a:pt x="13" y="104"/>
                    <a:pt x="8" y="99"/>
                  </a:cubicBezTo>
                  <a:cubicBezTo>
                    <a:pt x="3" y="95"/>
                    <a:pt x="0" y="89"/>
                    <a:pt x="0" y="82"/>
                  </a:cubicBezTo>
                  <a:cubicBezTo>
                    <a:pt x="0" y="25"/>
                    <a:pt x="0" y="25"/>
                    <a:pt x="0" y="25"/>
                  </a:cubicBezTo>
                  <a:cubicBezTo>
                    <a:pt x="0" y="18"/>
                    <a:pt x="3" y="12"/>
                    <a:pt x="8" y="7"/>
                  </a:cubicBezTo>
                  <a:cubicBezTo>
                    <a:pt x="13" y="2"/>
                    <a:pt x="19" y="0"/>
                    <a:pt x="25" y="0"/>
                  </a:cubicBezTo>
                  <a:cubicBezTo>
                    <a:pt x="32" y="0"/>
                    <a:pt x="38" y="2"/>
                    <a:pt x="43" y="7"/>
                  </a:cubicBezTo>
                  <a:cubicBezTo>
                    <a:pt x="48" y="12"/>
                    <a:pt x="50" y="18"/>
                    <a:pt x="50" y="25"/>
                  </a:cubicBezTo>
                  <a:lnTo>
                    <a:pt x="50" y="82"/>
                  </a:lnTo>
                  <a:close/>
                  <a:moveTo>
                    <a:pt x="34" y="24"/>
                  </a:moveTo>
                  <a:cubicBezTo>
                    <a:pt x="34" y="22"/>
                    <a:pt x="33" y="20"/>
                    <a:pt x="31" y="18"/>
                  </a:cubicBezTo>
                  <a:cubicBezTo>
                    <a:pt x="30" y="16"/>
                    <a:pt x="27" y="15"/>
                    <a:pt x="25" y="15"/>
                  </a:cubicBezTo>
                  <a:cubicBezTo>
                    <a:pt x="22" y="15"/>
                    <a:pt x="20" y="16"/>
                    <a:pt x="19" y="18"/>
                  </a:cubicBezTo>
                  <a:cubicBezTo>
                    <a:pt x="17" y="20"/>
                    <a:pt x="16" y="22"/>
                    <a:pt x="16" y="24"/>
                  </a:cubicBezTo>
                  <a:cubicBezTo>
                    <a:pt x="16" y="82"/>
                    <a:pt x="16" y="82"/>
                    <a:pt x="16" y="82"/>
                  </a:cubicBezTo>
                  <a:cubicBezTo>
                    <a:pt x="16" y="84"/>
                    <a:pt x="17" y="86"/>
                    <a:pt x="19" y="88"/>
                  </a:cubicBezTo>
                  <a:cubicBezTo>
                    <a:pt x="20" y="90"/>
                    <a:pt x="22" y="91"/>
                    <a:pt x="25" y="91"/>
                  </a:cubicBezTo>
                  <a:cubicBezTo>
                    <a:pt x="27" y="91"/>
                    <a:pt x="30" y="90"/>
                    <a:pt x="31" y="88"/>
                  </a:cubicBezTo>
                  <a:cubicBezTo>
                    <a:pt x="33" y="86"/>
                    <a:pt x="34" y="84"/>
                    <a:pt x="34" y="82"/>
                  </a:cubicBezTo>
                  <a:lnTo>
                    <a:pt x="34" y="2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sp>
          <p:nvSpPr>
            <p:cNvPr id="371" name="Freeform 27"/>
            <p:cNvSpPr/>
            <p:nvPr/>
          </p:nvSpPr>
          <p:spPr bwMode="auto">
            <a:xfrm>
              <a:off x="5334641" y="1459902"/>
              <a:ext cx="81211" cy="167519"/>
            </a:xfrm>
            <a:custGeom>
              <a:gdLst>
                <a:gd fmla="*/ 0 w 51" name="T0"/>
                <a:gd fmla="*/ 74681 h 105" name="T1"/>
                <a:gd fmla="*/ 19964 w 51" name="T2"/>
                <a:gd fmla="*/ 17426 h 105" name="T3"/>
                <a:gd fmla="*/ 64883 w 51" name="T4"/>
                <a:gd fmla="*/ 0 h 105" name="T5"/>
                <a:gd fmla="*/ 109802 w 51" name="T6"/>
                <a:gd fmla="*/ 19915 h 105" name="T7"/>
                <a:gd fmla="*/ 127270 w 51" name="T8"/>
                <a:gd fmla="*/ 64724 h 105" name="T9"/>
                <a:gd fmla="*/ 117288 w 51" name="T10"/>
                <a:gd fmla="*/ 114511 h 105" name="T11"/>
                <a:gd fmla="*/ 84847 w 51" name="T12"/>
                <a:gd fmla="*/ 161809 h 105" name="T13"/>
                <a:gd fmla="*/ 67378 w 51" name="T14"/>
                <a:gd fmla="*/ 191682 h 105" name="T15"/>
                <a:gd fmla="*/ 59892 w 51" name="T16"/>
                <a:gd fmla="*/ 201739 h 105" name="T17"/>
                <a:gd fmla="*/ 49910 w 51" name="T18"/>
                <a:gd fmla="*/ 219065 h 105" name="T19"/>
                <a:gd fmla="*/ 47414 w 51" name="T20"/>
                <a:gd fmla="*/ 221554 h 105" name="T21"/>
                <a:gd fmla="*/ 124775 w 51" name="T22"/>
                <a:gd fmla="*/ 221554 h 105" name="T23"/>
                <a:gd fmla="*/ 124775 w 51" name="T24"/>
                <a:gd fmla="*/ 261384 h 105" name="T25"/>
                <a:gd fmla="*/ 0 w 51" name="T26"/>
                <a:gd fmla="*/ 261384 h 105" name="T27"/>
                <a:gd fmla="*/ 0 w 51" name="T28"/>
                <a:gd fmla="*/ 224043 h 105" name="T29"/>
                <a:gd fmla="*/ 7486 w 51" name="T30"/>
                <a:gd fmla="*/ 209107 h 105" name="T31"/>
                <a:gd fmla="*/ 17468 w 51" name="T32"/>
                <a:gd fmla="*/ 196660 h 105" name="T33"/>
                <a:gd fmla="*/ 27450 w 51" name="T34"/>
                <a:gd fmla="*/ 181724 h 105" name="T35"/>
                <a:gd fmla="*/ 54901 w 51" name="T36"/>
                <a:gd fmla="*/ 141894 h 105" name="T37"/>
                <a:gd fmla="*/ 82351 w 51" name="T38"/>
                <a:gd fmla="*/ 97085 h 105" name="T39"/>
                <a:gd fmla="*/ 89838 w 51" name="T40"/>
                <a:gd fmla="*/ 64724 h 105" name="T41"/>
                <a:gd fmla="*/ 82351 w 51" name="T42"/>
                <a:gd fmla="*/ 44809 h 105" name="T43"/>
                <a:gd fmla="*/ 64883 w 51" name="T44"/>
                <a:gd fmla="*/ 37341 h 105" name="T45"/>
                <a:gd fmla="*/ 42423 w 51" name="T46"/>
                <a:gd fmla="*/ 54766 h 105" name="T47"/>
                <a:gd fmla="*/ 39928 w 51" name="T48"/>
                <a:gd fmla="*/ 69702 h 105" name="T49"/>
                <a:gd fmla="*/ 39928 w 51" name="T50"/>
                <a:gd fmla="*/ 79660 h 105" name="T51"/>
                <a:gd fmla="*/ 0 w 51" name="T52"/>
                <a:gd fmla="*/ 79660 h 105" name="T53"/>
                <a:gd fmla="*/ 0 w 51" name="T54"/>
                <a:gd fmla="*/ 74681 h 105"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105" w="51">
                  <a:moveTo>
                    <a:pt x="0" y="30"/>
                  </a:moveTo>
                  <a:cubicBezTo>
                    <a:pt x="0" y="20"/>
                    <a:pt x="3" y="12"/>
                    <a:pt x="8" y="7"/>
                  </a:cubicBezTo>
                  <a:cubicBezTo>
                    <a:pt x="13" y="2"/>
                    <a:pt x="19" y="0"/>
                    <a:pt x="26" y="0"/>
                  </a:cubicBezTo>
                  <a:cubicBezTo>
                    <a:pt x="33" y="0"/>
                    <a:pt x="39" y="3"/>
                    <a:pt x="44" y="8"/>
                  </a:cubicBezTo>
                  <a:cubicBezTo>
                    <a:pt x="49" y="13"/>
                    <a:pt x="51" y="19"/>
                    <a:pt x="51" y="26"/>
                  </a:cubicBezTo>
                  <a:cubicBezTo>
                    <a:pt x="51" y="33"/>
                    <a:pt x="50" y="40"/>
                    <a:pt x="47" y="46"/>
                  </a:cubicBezTo>
                  <a:cubicBezTo>
                    <a:pt x="45" y="50"/>
                    <a:pt x="41" y="56"/>
                    <a:pt x="34" y="65"/>
                  </a:cubicBezTo>
                  <a:cubicBezTo>
                    <a:pt x="33" y="68"/>
                    <a:pt x="30" y="72"/>
                    <a:pt x="27" y="77"/>
                  </a:cubicBezTo>
                  <a:cubicBezTo>
                    <a:pt x="24" y="81"/>
                    <a:pt x="24" y="81"/>
                    <a:pt x="24" y="81"/>
                  </a:cubicBezTo>
                  <a:cubicBezTo>
                    <a:pt x="22" y="84"/>
                    <a:pt x="21" y="86"/>
                    <a:pt x="20" y="88"/>
                  </a:cubicBezTo>
                  <a:cubicBezTo>
                    <a:pt x="19" y="88"/>
                    <a:pt x="19" y="89"/>
                    <a:pt x="19" y="89"/>
                  </a:cubicBezTo>
                  <a:cubicBezTo>
                    <a:pt x="50" y="89"/>
                    <a:pt x="50" y="89"/>
                    <a:pt x="50" y="89"/>
                  </a:cubicBezTo>
                  <a:cubicBezTo>
                    <a:pt x="50" y="105"/>
                    <a:pt x="50" y="105"/>
                    <a:pt x="50" y="105"/>
                  </a:cubicBezTo>
                  <a:cubicBezTo>
                    <a:pt x="0" y="105"/>
                    <a:pt x="0" y="105"/>
                    <a:pt x="0" y="105"/>
                  </a:cubicBezTo>
                  <a:cubicBezTo>
                    <a:pt x="0" y="90"/>
                    <a:pt x="0" y="90"/>
                    <a:pt x="0" y="90"/>
                  </a:cubicBezTo>
                  <a:cubicBezTo>
                    <a:pt x="0" y="90"/>
                    <a:pt x="1" y="88"/>
                    <a:pt x="3" y="84"/>
                  </a:cubicBezTo>
                  <a:cubicBezTo>
                    <a:pt x="4" y="83"/>
                    <a:pt x="6" y="81"/>
                    <a:pt x="7" y="79"/>
                  </a:cubicBezTo>
                  <a:cubicBezTo>
                    <a:pt x="11" y="73"/>
                    <a:pt x="11" y="73"/>
                    <a:pt x="11" y="73"/>
                  </a:cubicBezTo>
                  <a:cubicBezTo>
                    <a:pt x="13" y="70"/>
                    <a:pt x="17" y="65"/>
                    <a:pt x="22" y="57"/>
                  </a:cubicBezTo>
                  <a:cubicBezTo>
                    <a:pt x="27" y="51"/>
                    <a:pt x="31" y="44"/>
                    <a:pt x="33" y="39"/>
                  </a:cubicBezTo>
                  <a:cubicBezTo>
                    <a:pt x="35" y="34"/>
                    <a:pt x="36" y="30"/>
                    <a:pt x="36" y="26"/>
                  </a:cubicBezTo>
                  <a:cubicBezTo>
                    <a:pt x="36" y="23"/>
                    <a:pt x="35" y="21"/>
                    <a:pt x="33" y="18"/>
                  </a:cubicBezTo>
                  <a:cubicBezTo>
                    <a:pt x="31" y="16"/>
                    <a:pt x="29" y="15"/>
                    <a:pt x="26" y="15"/>
                  </a:cubicBezTo>
                  <a:cubicBezTo>
                    <a:pt x="22" y="15"/>
                    <a:pt x="18" y="17"/>
                    <a:pt x="17" y="22"/>
                  </a:cubicBezTo>
                  <a:cubicBezTo>
                    <a:pt x="16" y="24"/>
                    <a:pt x="16" y="26"/>
                    <a:pt x="16" y="28"/>
                  </a:cubicBezTo>
                  <a:cubicBezTo>
                    <a:pt x="16" y="32"/>
                    <a:pt x="16" y="32"/>
                    <a:pt x="16" y="32"/>
                  </a:cubicBezTo>
                  <a:cubicBezTo>
                    <a:pt x="0" y="32"/>
                    <a:pt x="0" y="32"/>
                    <a:pt x="0" y="32"/>
                  </a:cubicBezTo>
                  <a:lnTo>
                    <a:pt x="0" y="3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bIns="45707" lIns="91412" rIns="91412" tIns="45707"/>
            <a:lstStyle/>
            <a:p>
              <a:pPr defTabSz="1218712">
                <a:defRPr/>
              </a:pPr>
              <a:endParaRPr altLang="en-US" kern="0" lang="zh-CN">
                <a:solidFill>
                  <a:sysClr lastClr="000000" val="windowText"/>
                </a:solidFill>
              </a:endParaRPr>
            </a:p>
          </p:txBody>
        </p:sp>
        <p:grpSp>
          <p:nvGrpSpPr>
            <p:cNvPr id="372" name="组合 371"/>
            <p:cNvGrpSpPr/>
            <p:nvPr/>
          </p:nvGrpSpPr>
          <p:grpSpPr>
            <a:xfrm>
              <a:off x="5326261" y="1648549"/>
              <a:ext cx="521168" cy="534742"/>
              <a:chOff x="7673976" y="2593975"/>
              <a:chExt cx="1716088" cy="1760538"/>
            </a:xfrm>
            <a:solidFill>
              <a:srgbClr val="1C9292"/>
            </a:solidFill>
          </p:grpSpPr>
          <p:sp>
            <p:nvSpPr>
              <p:cNvPr id="373" name="Freeform 60"/>
              <p:cNvSpPr/>
              <p:nvPr/>
            </p:nvSpPr>
            <p:spPr bwMode="auto">
              <a:xfrm>
                <a:off x="7673976" y="2974975"/>
                <a:ext cx="1284288" cy="1379538"/>
              </a:xfrm>
              <a:custGeom>
                <a:gdLst>
                  <a:gd fmla="*/ 415 w 437" name="T0"/>
                  <a:gd fmla="*/ 364 h 470" name="T1"/>
                  <a:gd fmla="*/ 388 w 437" name="T2"/>
                  <a:gd fmla="*/ 335 h 470" name="T3"/>
                  <a:gd fmla="*/ 307 w 437" name="T4"/>
                  <a:gd fmla="*/ 291 h 470" name="T5"/>
                  <a:gd fmla="*/ 273 w 437" name="T6"/>
                  <a:gd fmla="*/ 257 h 470" name="T7"/>
                  <a:gd fmla="*/ 262 w 437" name="T8"/>
                  <a:gd fmla="*/ 240 h 470" name="T9"/>
                  <a:gd fmla="*/ 288 w 437" name="T10"/>
                  <a:gd fmla="*/ 199 h 470" name="T11"/>
                  <a:gd fmla="*/ 294 w 437" name="T12"/>
                  <a:gd fmla="*/ 185 h 470" name="T13"/>
                  <a:gd fmla="*/ 298 w 437" name="T14"/>
                  <a:gd fmla="*/ 147 h 470" name="T15"/>
                  <a:gd fmla="*/ 285 w 437" name="T16"/>
                  <a:gd fmla="*/ 57 h 470" name="T17"/>
                  <a:gd fmla="*/ 280 w 437" name="T18"/>
                  <a:gd fmla="*/ 52 h 470" name="T19"/>
                  <a:gd fmla="*/ 262 w 437" name="T20"/>
                  <a:gd fmla="*/ 37 h 470" name="T21"/>
                  <a:gd fmla="*/ 155 w 437" name="T22"/>
                  <a:gd fmla="*/ 50 h 470" name="T23"/>
                  <a:gd fmla="*/ 140 w 437" name="T24"/>
                  <a:gd fmla="*/ 140 h 470" name="T25"/>
                  <a:gd fmla="*/ 142 w 437" name="T26"/>
                  <a:gd fmla="*/ 179 h 470" name="T27"/>
                  <a:gd fmla="*/ 150 w 437" name="T28"/>
                  <a:gd fmla="*/ 195 h 470" name="T29"/>
                  <a:gd fmla="*/ 153 w 437" name="T30"/>
                  <a:gd fmla="*/ 202 h 470" name="T31"/>
                  <a:gd fmla="*/ 155 w 437" name="T32"/>
                  <a:gd fmla="*/ 201 h 470" name="T33"/>
                  <a:gd fmla="*/ 178 w 437" name="T34"/>
                  <a:gd fmla="*/ 239 h 470" name="T35"/>
                  <a:gd fmla="*/ 159 w 437" name="T36"/>
                  <a:gd fmla="*/ 256 h 470" name="T37"/>
                  <a:gd fmla="*/ 129 w 437" name="T38"/>
                  <a:gd fmla="*/ 291 h 470" name="T39"/>
                  <a:gd fmla="*/ 48 w 437" name="T40"/>
                  <a:gd fmla="*/ 335 h 470" name="T41"/>
                  <a:gd fmla="*/ 21 w 437" name="T42"/>
                  <a:gd fmla="*/ 364 h 470" name="T43"/>
                  <a:gd fmla="*/ 0 w 437" name="T44"/>
                  <a:gd fmla="*/ 451 h 470" name="T45"/>
                  <a:gd fmla="*/ 0 w 437" name="T46"/>
                  <a:gd fmla="*/ 470 h 470" name="T47"/>
                  <a:gd fmla="*/ 437 w 437" name="T48"/>
                  <a:gd fmla="*/ 470 h 470" name="T49"/>
                  <a:gd fmla="*/ 437 w 437" name="T50"/>
                  <a:gd fmla="*/ 451 h 470" name="T51"/>
                  <a:gd fmla="*/ 415 w 437" name="T52"/>
                  <a:gd fmla="*/ 364 h 47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70" w="437">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sp>
            <p:nvSpPr>
              <p:cNvPr id="374" name="Freeform 61"/>
              <p:cNvSpPr>
                <a:spLocks noEditPoints="1"/>
              </p:cNvSpPr>
              <p:nvPr/>
            </p:nvSpPr>
            <p:spPr bwMode="auto">
              <a:xfrm>
                <a:off x="8540751" y="2593975"/>
                <a:ext cx="849313" cy="739775"/>
              </a:xfrm>
              <a:custGeom>
                <a:gdLst>
                  <a:gd fmla="*/ 143 w 289" name="T0"/>
                  <a:gd fmla="*/ 1 h 252" name="T1"/>
                  <a:gd fmla="*/ 0 w 289" name="T2"/>
                  <a:gd fmla="*/ 111 h 252" name="T3"/>
                  <a:gd fmla="*/ 73 w 289" name="T4"/>
                  <a:gd fmla="*/ 203 h 252" name="T5"/>
                  <a:gd fmla="*/ 47 w 289" name="T6"/>
                  <a:gd fmla="*/ 252 h 252" name="T7"/>
                  <a:gd fmla="*/ 121 w 289" name="T8"/>
                  <a:gd fmla="*/ 216 h 252" name="T9"/>
                  <a:gd fmla="*/ 146 w 289" name="T10"/>
                  <a:gd fmla="*/ 217 h 252" name="T11"/>
                  <a:gd fmla="*/ 288 w 289" name="T12"/>
                  <a:gd fmla="*/ 107 h 252" name="T13"/>
                  <a:gd fmla="*/ 143 w 289" name="T14"/>
                  <a:gd fmla="*/ 1 h 252" name="T15"/>
                  <a:gd fmla="*/ 73 w 289" name="T16"/>
                  <a:gd fmla="*/ 131 h 252" name="T17"/>
                  <a:gd fmla="*/ 55 w 289" name="T18"/>
                  <a:gd fmla="*/ 113 h 252" name="T19"/>
                  <a:gd fmla="*/ 73 w 289" name="T20"/>
                  <a:gd fmla="*/ 95 h 252" name="T21"/>
                  <a:gd fmla="*/ 91 w 289" name="T22"/>
                  <a:gd fmla="*/ 113 h 252" name="T23"/>
                  <a:gd fmla="*/ 73 w 289" name="T24"/>
                  <a:gd fmla="*/ 131 h 252" name="T25"/>
                  <a:gd fmla="*/ 144 w 289" name="T26"/>
                  <a:gd fmla="*/ 131 h 252" name="T27"/>
                  <a:gd fmla="*/ 126 w 289" name="T28"/>
                  <a:gd fmla="*/ 113 h 252" name="T29"/>
                  <a:gd fmla="*/ 144 w 289" name="T30"/>
                  <a:gd fmla="*/ 95 h 252" name="T31"/>
                  <a:gd fmla="*/ 162 w 289" name="T32"/>
                  <a:gd fmla="*/ 113 h 252" name="T33"/>
                  <a:gd fmla="*/ 144 w 289" name="T34"/>
                  <a:gd fmla="*/ 131 h 252" name="T35"/>
                  <a:gd fmla="*/ 216 w 289" name="T36"/>
                  <a:gd fmla="*/ 131 h 252" name="T37"/>
                  <a:gd fmla="*/ 198 w 289" name="T38"/>
                  <a:gd fmla="*/ 113 h 252" name="T39"/>
                  <a:gd fmla="*/ 216 w 289" name="T40"/>
                  <a:gd fmla="*/ 95 h 252" name="T41"/>
                  <a:gd fmla="*/ 233 w 289" name="T42"/>
                  <a:gd fmla="*/ 113 h 252" name="T43"/>
                  <a:gd fmla="*/ 216 w 289" name="T44"/>
                  <a:gd fmla="*/ 131 h 25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51" w="289">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lstStyle/>
              <a:p>
                <a:pPr defTabSz="1218712">
                  <a:defRPr/>
                </a:pPr>
                <a:endParaRPr altLang="en-US" kern="0" lang="zh-CN">
                  <a:solidFill>
                    <a:sysClr lastClr="000000" val="windowText"/>
                  </a:solidFill>
                  <a:latin typeface="Calibri"/>
                  <a:ea typeface="微软雅黑"/>
                </a:endParaRPr>
              </a:p>
            </p:txBody>
          </p:sp>
        </p:grpSp>
      </p:grpSp>
      <p:sp>
        <p:nvSpPr>
          <p:cNvPr id="375" name="矩形 374"/>
          <p:cNvSpPr/>
          <p:nvPr/>
        </p:nvSpPr>
        <p:spPr>
          <a:xfrm>
            <a:off x="9051928" y="1521126"/>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76" name="矩形 375"/>
          <p:cNvSpPr/>
          <p:nvPr/>
        </p:nvSpPr>
        <p:spPr>
          <a:xfrm>
            <a:off x="9051928" y="3094832"/>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77" name="矩形 376"/>
          <p:cNvSpPr/>
          <p:nvPr/>
        </p:nvSpPr>
        <p:spPr>
          <a:xfrm>
            <a:off x="9051928" y="4534864"/>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78" name="矩形 377"/>
          <p:cNvSpPr/>
          <p:nvPr/>
        </p:nvSpPr>
        <p:spPr>
          <a:xfrm>
            <a:off x="2238129" y="1521126"/>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mtClean="0"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mtClean="0"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mtClean="0" sz="1866">
                <a:solidFill>
                  <a:srgbClr val="3F3F3F"/>
                </a:solidFill>
                <a:latin charset="-122" panose="020b0503020204020204" pitchFamily="34" typeface="微软雅黑"/>
                <a:ea charset="-122" pitchFamily="34" typeface="微软雅黑"/>
              </a:rPr>
              <a:t>这里输入文字这里输入文字</a:t>
            </a:r>
          </a:p>
        </p:txBody>
      </p:sp>
      <p:sp>
        <p:nvSpPr>
          <p:cNvPr id="379" name="矩形 378"/>
          <p:cNvSpPr/>
          <p:nvPr/>
        </p:nvSpPr>
        <p:spPr>
          <a:xfrm>
            <a:off x="2238129" y="3094832"/>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
        <p:nvSpPr>
          <p:cNvPr id="380" name="矩形 379"/>
          <p:cNvSpPr/>
          <p:nvPr/>
        </p:nvSpPr>
        <p:spPr>
          <a:xfrm>
            <a:off x="2238129" y="4534864"/>
            <a:ext cx="2011036" cy="1970313"/>
          </a:xfrm>
          <a:prstGeom prst="rect">
            <a:avLst/>
          </a:prstGeom>
        </p:spPr>
        <p:txBody>
          <a:bodyPr bIns="60927" lIns="121854" rIns="121854" tIns="60927" wrap="square">
            <a:spAutoFit/>
          </a:bodyPr>
          <a:lstStyle/>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单击填加标题</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a:p>
            <a:pPr algn="ctr" defTabSz="1218712">
              <a:lnSpc>
                <a:spcPct val="130000"/>
              </a:lnSpc>
              <a:defRPr/>
            </a:pPr>
            <a:r>
              <a:rPr altLang="en-US" b="1" kern="0" lang="zh-CN" sz="1866">
                <a:solidFill>
                  <a:srgbClr val="3F3F3F"/>
                </a:solidFill>
                <a:latin charset="-122" panose="020b0503020204020204" pitchFamily="34" typeface="微软雅黑"/>
                <a:ea charset="-122" pitchFamily="34" typeface="微软雅黑"/>
              </a:rPr>
              <a:t>这里输入文字这里输入文字</a:t>
            </a:r>
          </a:p>
        </p:txBody>
      </p:sp>
    </p:spTree>
    <p:extLst>
      <p:ext uri="{BB962C8B-B14F-4D97-AF65-F5344CB8AC3E}">
        <p14:creationId val="632676118"/>
      </p:ext>
    </p:extLst>
  </p:cSld>
  <p:clrMapOvr>
    <a:masterClrMapping/>
  </p:clrMapOvr>
  <mc:AlternateContent>
    <mc:Choice Requires="p14">
      <p:transition p14:dur="10"/>
    </mc:Choice>
    <mc:Fallback>
      <p:transition/>
    </mc:Fallback>
  </mc:AlternateConten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团队建设情况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33" name="矩形 32"/>
          <p:cNvSpPr/>
          <p:nvPr/>
        </p:nvSpPr>
        <p:spPr>
          <a:xfrm>
            <a:off x="3428392" y="1997508"/>
            <a:ext cx="2532887" cy="1888054"/>
          </a:xfrm>
          <a:prstGeom prst="rect">
            <a:avLst/>
          </a:prstGeom>
          <a:gradFill>
            <a:gsLst>
              <a:gs pos="100000">
                <a:srgbClr val="DEDEDE"/>
              </a:gs>
              <a:gs pos="0">
                <a:srgbClr val="F9F8FA"/>
              </a:gs>
            </a:gsLst>
            <a:lin ang="5400000" scaled="1"/>
          </a:gradFill>
          <a:ln w="9525">
            <a:noFill/>
            <a:round/>
          </a:ln>
          <a:effectLst>
            <a:outerShdw algn="tl" blurRad="190500" dir="27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34" name="矩形 33"/>
          <p:cNvSpPr/>
          <p:nvPr/>
        </p:nvSpPr>
        <p:spPr>
          <a:xfrm>
            <a:off x="6231398" y="1997508"/>
            <a:ext cx="2532887" cy="1888054"/>
          </a:xfrm>
          <a:prstGeom prst="rect">
            <a:avLst/>
          </a:prstGeom>
          <a:gradFill>
            <a:gsLst>
              <a:gs pos="100000">
                <a:srgbClr val="DEDEDE"/>
              </a:gs>
              <a:gs pos="0">
                <a:srgbClr val="F9F8FA"/>
              </a:gs>
            </a:gsLst>
            <a:lin ang="5400000" scaled="1"/>
          </a:gradFill>
          <a:ln w="9525">
            <a:noFill/>
            <a:round/>
          </a:ln>
          <a:effectLst>
            <a:outerShdw algn="tl" blurRad="190500" dir="27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35" name="矩形 34"/>
          <p:cNvSpPr/>
          <p:nvPr/>
        </p:nvSpPr>
        <p:spPr>
          <a:xfrm>
            <a:off x="9022694" y="1997508"/>
            <a:ext cx="2532887" cy="1888054"/>
          </a:xfrm>
          <a:prstGeom prst="rect">
            <a:avLst/>
          </a:prstGeom>
          <a:gradFill>
            <a:gsLst>
              <a:gs pos="100000">
                <a:srgbClr val="DEDEDE"/>
              </a:gs>
              <a:gs pos="0">
                <a:srgbClr val="F9F8FA"/>
              </a:gs>
            </a:gsLst>
            <a:lin ang="5400000" scaled="1"/>
          </a:gradFill>
          <a:ln w="9525">
            <a:noFill/>
            <a:round/>
          </a:ln>
          <a:effectLst>
            <a:outerShdw algn="tl" blurRad="190500" dir="27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36" name="矩形 35"/>
          <p:cNvSpPr/>
          <p:nvPr/>
        </p:nvSpPr>
        <p:spPr>
          <a:xfrm>
            <a:off x="630649" y="1997508"/>
            <a:ext cx="2532887" cy="1888054"/>
          </a:xfrm>
          <a:prstGeom prst="rect">
            <a:avLst/>
          </a:prstGeom>
          <a:gradFill>
            <a:gsLst>
              <a:gs pos="100000">
                <a:srgbClr val="DEDEDE"/>
              </a:gs>
              <a:gs pos="0">
                <a:srgbClr val="F9F8FA"/>
              </a:gs>
            </a:gsLst>
            <a:lin ang="5400000" scaled="1"/>
          </a:gradFill>
          <a:ln w="9525">
            <a:noFill/>
            <a:round/>
          </a:ln>
          <a:effectLst>
            <a:outerShdw algn="tl" blurRad="190500" dir="2700000" dist="635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37" name="圆角矩形 36"/>
          <p:cNvSpPr/>
          <p:nvPr/>
        </p:nvSpPr>
        <p:spPr>
          <a:xfrm>
            <a:off x="657884" y="4295775"/>
            <a:ext cx="2534400" cy="420092"/>
          </a:xfrm>
          <a:prstGeom prst="roundRect">
            <a:avLst>
              <a:gd fmla="val 22187" name="adj"/>
            </a:avLst>
          </a:prstGeom>
          <a:gradFill flip="none" rotWithShape="1">
            <a:gsLst>
              <a:gs pos="0">
                <a:schemeClr val="tx1"/>
              </a:gs>
              <a:gs pos="100000">
                <a:schemeClr val="tx1">
                  <a:lumMod val="50000"/>
                </a:schemeClr>
              </a:gs>
            </a:gsLst>
            <a:lin ang="16200000" scaled="1"/>
          </a:gradFill>
          <a:ln w="19050">
            <a:gradFill flip="none" rotWithShape="1">
              <a:gsLst>
                <a:gs pos="0">
                  <a:schemeClr val="accent1">
                    <a:lumMod val="75000"/>
                  </a:schemeClr>
                </a:gs>
                <a:gs pos="100000">
                  <a:schemeClr val="accent1"/>
                </a:gs>
              </a:gsLst>
              <a:lin ang="162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38" name="圆角矩形 37"/>
          <p:cNvSpPr/>
          <p:nvPr/>
        </p:nvSpPr>
        <p:spPr>
          <a:xfrm>
            <a:off x="3447397" y="4295775"/>
            <a:ext cx="2534400" cy="420092"/>
          </a:xfrm>
          <a:prstGeom prst="roundRect">
            <a:avLst>
              <a:gd fmla="val 22187" name="adj"/>
            </a:avLst>
          </a:prstGeom>
          <a:gradFill flip="none" rotWithShape="1">
            <a:gsLst>
              <a:gs pos="0">
                <a:schemeClr val="tx2">
                  <a:lumMod val="60000"/>
                  <a:lumOff val="40000"/>
                </a:schemeClr>
              </a:gs>
              <a:gs pos="100000">
                <a:schemeClr val="tx2">
                  <a:lumMod val="50000"/>
                </a:schemeClr>
              </a:gs>
            </a:gsLst>
            <a:lin ang="16200000" scaled="1"/>
          </a:gradFill>
          <a:ln w="19050">
            <a:gradFill flip="none" rotWithShape="1">
              <a:gsLst>
                <a:gs pos="0">
                  <a:schemeClr val="accent2">
                    <a:lumMod val="75000"/>
                  </a:schemeClr>
                </a:gs>
                <a:gs pos="100000">
                  <a:schemeClr val="accent2"/>
                </a:gs>
              </a:gsLst>
              <a:lin ang="162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39" name="圆角矩形 38"/>
          <p:cNvSpPr/>
          <p:nvPr/>
        </p:nvSpPr>
        <p:spPr>
          <a:xfrm>
            <a:off x="6230641" y="4295775"/>
            <a:ext cx="2534400" cy="420092"/>
          </a:xfrm>
          <a:prstGeom prst="roundRect">
            <a:avLst>
              <a:gd fmla="val 22187" name="adj"/>
            </a:avLst>
          </a:prstGeom>
          <a:gradFill flip="none" rotWithShape="1">
            <a:gsLst>
              <a:gs pos="0">
                <a:schemeClr val="tx1"/>
              </a:gs>
              <a:gs pos="100000">
                <a:schemeClr val="tx1">
                  <a:lumMod val="50000"/>
                </a:schemeClr>
              </a:gs>
            </a:gsLst>
            <a:lin ang="16200000" scaled="1"/>
          </a:gradFill>
          <a:ln w="19050">
            <a:gradFill flip="none" rotWithShape="1">
              <a:gsLst>
                <a:gs pos="0">
                  <a:schemeClr val="accent3">
                    <a:lumMod val="75000"/>
                  </a:schemeClr>
                </a:gs>
                <a:gs pos="100000">
                  <a:schemeClr val="accent3"/>
                </a:gs>
              </a:gsLst>
              <a:lin ang="162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40" name="圆角矩形 39"/>
          <p:cNvSpPr/>
          <p:nvPr/>
        </p:nvSpPr>
        <p:spPr>
          <a:xfrm>
            <a:off x="9021937" y="4295775"/>
            <a:ext cx="2534400" cy="420092"/>
          </a:xfrm>
          <a:prstGeom prst="roundRect">
            <a:avLst>
              <a:gd fmla="val 22187" name="adj"/>
            </a:avLst>
          </a:prstGeom>
          <a:gradFill flip="none" rotWithShape="1">
            <a:gsLst>
              <a:gs pos="0">
                <a:schemeClr val="tx2">
                  <a:lumMod val="60000"/>
                  <a:lumOff val="40000"/>
                </a:schemeClr>
              </a:gs>
              <a:gs pos="100000">
                <a:schemeClr val="tx2">
                  <a:lumMod val="50000"/>
                </a:schemeClr>
              </a:gs>
            </a:gsLst>
            <a:lin ang="16200000" scaled="1"/>
          </a:gradFill>
          <a:ln w="19050">
            <a:gradFill flip="none" rotWithShape="1">
              <a:gsLst>
                <a:gs pos="0">
                  <a:schemeClr val="accent5">
                    <a:lumMod val="75000"/>
                  </a:schemeClr>
                </a:gs>
                <a:gs pos="100000">
                  <a:schemeClr val="accent5"/>
                </a:gs>
              </a:gsLst>
              <a:lin ang="162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0" pitchFamily="34" typeface="Calibri"/>
              <a:ea charset="-122" typeface="宋体"/>
            </a:endParaRPr>
          </a:p>
        </p:txBody>
      </p:sp>
      <p:sp>
        <p:nvSpPr>
          <p:cNvPr id="41" name="矩形 40"/>
          <p:cNvSpPr/>
          <p:nvPr/>
        </p:nvSpPr>
        <p:spPr>
          <a:xfrm>
            <a:off x="6350733" y="2107181"/>
            <a:ext cx="2294216" cy="1656004"/>
          </a:xfrm>
          <a:prstGeom prst="rect">
            <a:avLst/>
          </a:prstGeom>
          <a:blipFill dpi="0" rotWithShape="1">
            <a:blip r:embed="rId3">
              <a:extLst>
                <a:ext uri="{28A0092B-C50C-407E-A947-70E740481C1C}">
                  <a14:useLocalDpi val="0"/>
                </a:ext>
              </a:extLst>
            </a:blip>
            <a:stretch>
              <a:fillRect b="-15664" l="-24058" r="-24058" t="-15664"/>
            </a:stretch>
          </a:blipFill>
          <a:ln w="6350">
            <a:noFill/>
          </a:ln>
          <a:effectLst>
            <a:innerShdw blurRad="152400" dir="135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2" name="矩形 41"/>
          <p:cNvSpPr/>
          <p:nvPr/>
        </p:nvSpPr>
        <p:spPr>
          <a:xfrm>
            <a:off x="749984" y="2107181"/>
            <a:ext cx="2294216" cy="1656004"/>
          </a:xfrm>
          <a:prstGeom prst="rect">
            <a:avLst/>
          </a:prstGeom>
          <a:blipFill dpi="0" rotWithShape="1">
            <a:blip r:embed="rId4">
              <a:extLst>
                <a:ext uri="{28A0092B-C50C-407E-A947-70E740481C1C}">
                  <a14:useLocalDpi val="0"/>
                </a:ext>
              </a:extLst>
            </a:blip>
            <a:stretch>
              <a:fillRect b="-1831" t="-1831"/>
            </a:stretch>
          </a:blipFill>
          <a:ln cap="sq" w="6350">
            <a:noFill/>
          </a:ln>
          <a:effectLst>
            <a:innerShdw blurRad="152400" dir="135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3" name="矩形 42"/>
          <p:cNvSpPr/>
          <p:nvPr/>
        </p:nvSpPr>
        <p:spPr>
          <a:xfrm>
            <a:off x="9142029" y="2115033"/>
            <a:ext cx="2294216" cy="1656004"/>
          </a:xfrm>
          <a:prstGeom prst="rect">
            <a:avLst/>
          </a:prstGeom>
          <a:blipFill dpi="0" rotWithShape="1">
            <a:blip r:embed="rId5">
              <a:extLst>
                <a:ext uri="{28A0092B-C50C-407E-A947-70E740481C1C}">
                  <a14:useLocalDpi val="0"/>
                </a:ext>
              </a:extLst>
            </a:blip>
            <a:stretch>
              <a:fillRect l="-4136" r="-4136"/>
            </a:stretch>
          </a:blipFill>
          <a:ln w="6350">
            <a:noFill/>
          </a:ln>
          <a:effectLst>
            <a:innerShdw blurRad="152400" dir="135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4" name="矩形 43"/>
          <p:cNvSpPr/>
          <p:nvPr/>
        </p:nvSpPr>
        <p:spPr>
          <a:xfrm>
            <a:off x="3547727" y="2107181"/>
            <a:ext cx="2294216" cy="1656004"/>
          </a:xfrm>
          <a:prstGeom prst="rect">
            <a:avLst/>
          </a:prstGeom>
          <a:blipFill dpi="0" rotWithShape="1">
            <a:blip r:embed="rId6">
              <a:extLst>
                <a:ext uri="{28A0092B-C50C-407E-A947-70E740481C1C}">
                  <a14:useLocalDpi val="0"/>
                </a:ext>
              </a:extLst>
            </a:blip>
            <a:stretch>
              <a:fillRect l="-4136" r="-4136"/>
            </a:stretch>
          </a:blipFill>
          <a:ln w="6350">
            <a:noFill/>
          </a:ln>
          <a:effectLst>
            <a:innerShdw blurRad="152400" dir="13500000" dist="508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5" name="TextBox 5"/>
          <p:cNvSpPr txBox="1"/>
          <p:nvPr/>
        </p:nvSpPr>
        <p:spPr>
          <a:xfrm>
            <a:off x="1549402" y="1124744"/>
            <a:ext cx="9093204" cy="60960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itchFamily="34" typeface="微软雅黑"/>
              </a:defRPr>
            </a:lvl1pPr>
          </a:lstStyle>
          <a:p>
            <a:pPr algn="ctr">
              <a:lnSpc>
                <a:spcPct val="125000"/>
              </a:lnSpc>
            </a:pPr>
            <a:r>
              <a:rPr altLang="en-US" lang="zh-CN" sz="1600">
                <a:solidFill>
                  <a:srgbClr val="3F3F3F"/>
                </a:solidFill>
                <a:latin typeface="微软雅黑"/>
                <a:ea typeface="微软雅黑"/>
                <a:cs charset="0" typeface="Lato Light"/>
                <a:sym charset="0" typeface="Lato Light"/>
              </a:rPr>
              <a:t>此处添加详细文本描述，建议与标题相关并符合整体语言风格，语言描述尽量简洁生动。尽量将每页幻灯片的字数控制在200字以内，据统计每页幻灯片的最好控制在5分钟之内。</a:t>
            </a:r>
          </a:p>
        </p:txBody>
      </p:sp>
      <p:sp>
        <p:nvSpPr>
          <p:cNvPr id="46" name="TextBox 5"/>
          <p:cNvSpPr txBox="1"/>
          <p:nvPr/>
        </p:nvSpPr>
        <p:spPr>
          <a:xfrm>
            <a:off x="730640" y="5085184"/>
            <a:ext cx="2388888" cy="85344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itchFamily="34" typeface="微软雅黑"/>
              </a:defRPr>
            </a:lvl1pPr>
          </a:lstStyle>
          <a:p>
            <a:pPr>
              <a:lnSpc>
                <a:spcPct val="100000"/>
              </a:lnSpc>
            </a:pPr>
            <a:r>
              <a:rPr altLang="en-US" lang="zh-CN" sz="1400">
                <a:solidFill>
                  <a:srgbClr val="3F3F3F"/>
                </a:solidFill>
              </a:rPr>
              <a:t>点击输入简要文字内容，文字内容需概括精炼，不用多余的文字修饰，言简意赅的说明分项内容……。</a:t>
            </a:r>
          </a:p>
        </p:txBody>
      </p:sp>
      <p:sp>
        <p:nvSpPr>
          <p:cNvPr id="47" name="TextBox 5"/>
          <p:cNvSpPr txBox="1"/>
          <p:nvPr/>
        </p:nvSpPr>
        <p:spPr>
          <a:xfrm>
            <a:off x="6307903" y="5085189"/>
            <a:ext cx="2388888" cy="85344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itchFamily="34" typeface="微软雅黑"/>
              </a:defRPr>
            </a:lvl1pPr>
          </a:lstStyle>
          <a:p>
            <a:pPr>
              <a:lnSpc>
                <a:spcPct val="100000"/>
              </a:lnSpc>
            </a:pPr>
            <a:r>
              <a:rPr altLang="en-US" lang="zh-CN" sz="1400">
                <a:solidFill>
                  <a:srgbClr val="3F3F3F"/>
                </a:solidFill>
              </a:rPr>
              <a:t>点击输入简要文字内容，文字内容需概括精炼，不用多余的文字修饰，言简意赅的说明分项内容……。</a:t>
            </a:r>
          </a:p>
        </p:txBody>
      </p:sp>
      <p:sp>
        <p:nvSpPr>
          <p:cNvPr id="48" name="TextBox 5"/>
          <p:cNvSpPr txBox="1"/>
          <p:nvPr/>
        </p:nvSpPr>
        <p:spPr>
          <a:xfrm>
            <a:off x="9094264" y="5085189"/>
            <a:ext cx="2388888" cy="85344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itchFamily="34" typeface="微软雅黑"/>
              </a:defRPr>
            </a:lvl1pPr>
          </a:lstStyle>
          <a:p>
            <a:pPr>
              <a:lnSpc>
                <a:spcPct val="100000"/>
              </a:lnSpc>
            </a:pPr>
            <a:r>
              <a:rPr altLang="en-US" lang="zh-CN" sz="1400">
                <a:solidFill>
                  <a:srgbClr val="3F3F3F"/>
                </a:solidFill>
              </a:rPr>
              <a:t>点击输入简要文字内容，文字内容需概括精炼，不用多余的文字修饰，言简意赅的说明分项内容……。</a:t>
            </a:r>
          </a:p>
        </p:txBody>
      </p:sp>
      <p:sp>
        <p:nvSpPr>
          <p:cNvPr id="49" name="TextBox 5"/>
          <p:cNvSpPr txBox="1"/>
          <p:nvPr/>
        </p:nvSpPr>
        <p:spPr>
          <a:xfrm>
            <a:off x="3520173" y="5085189"/>
            <a:ext cx="2388888" cy="853440"/>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itchFamily="34" typeface="微软雅黑"/>
              </a:defRPr>
            </a:lvl1pPr>
          </a:lstStyle>
          <a:p>
            <a:pPr>
              <a:lnSpc>
                <a:spcPct val="100000"/>
              </a:lnSpc>
            </a:pPr>
            <a:r>
              <a:rPr altLang="en-US" lang="zh-CN" sz="1400">
                <a:solidFill>
                  <a:srgbClr val="3F3F3F"/>
                </a:solidFill>
              </a:rPr>
              <a:t>点击输入简要文字内容，文字内容需概括精炼，不用多余的文字修饰，言简意赅的说明分项内容……。</a:t>
            </a:r>
          </a:p>
        </p:txBody>
      </p:sp>
      <p:sp>
        <p:nvSpPr>
          <p:cNvPr id="50" name="矩形 49"/>
          <p:cNvSpPr>
            <a:spLocks noChangeArrowheads="1"/>
          </p:cNvSpPr>
          <p:nvPr/>
        </p:nvSpPr>
        <p:spPr bwMode="auto">
          <a:xfrm>
            <a:off x="1118479" y="4357806"/>
            <a:ext cx="1613210" cy="299903"/>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867">
                <a:solidFill>
                  <a:schemeClr val="bg1"/>
                </a:solidFill>
                <a:latin charset="-122" panose="020b0503020204020204" pitchFamily="34" typeface="微软雅黑"/>
                <a:ea charset="-122" pitchFamily="34" typeface="微软雅黑"/>
                <a:cs typeface="+mj-cs"/>
              </a:rPr>
              <a:t>家庭日</a:t>
            </a:r>
          </a:p>
        </p:txBody>
      </p:sp>
      <p:sp>
        <p:nvSpPr>
          <p:cNvPr id="51" name="矩形 50"/>
          <p:cNvSpPr>
            <a:spLocks noChangeArrowheads="1"/>
          </p:cNvSpPr>
          <p:nvPr/>
        </p:nvSpPr>
        <p:spPr bwMode="auto">
          <a:xfrm>
            <a:off x="6695743" y="4357810"/>
            <a:ext cx="1613210" cy="299903"/>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867">
                <a:solidFill>
                  <a:schemeClr val="bg1"/>
                </a:solidFill>
                <a:latin charset="-122" panose="020b0503020204020204" pitchFamily="34" typeface="微软雅黑"/>
                <a:ea charset="-122" pitchFamily="34" typeface="微软雅黑"/>
                <a:cs typeface="+mj-cs"/>
              </a:rPr>
              <a:t>远足踏青</a:t>
            </a:r>
          </a:p>
        </p:txBody>
      </p:sp>
      <p:sp>
        <p:nvSpPr>
          <p:cNvPr id="52" name="矩形 51"/>
          <p:cNvSpPr>
            <a:spLocks noChangeArrowheads="1"/>
          </p:cNvSpPr>
          <p:nvPr/>
        </p:nvSpPr>
        <p:spPr bwMode="auto">
          <a:xfrm>
            <a:off x="3907992" y="4357810"/>
            <a:ext cx="1613210" cy="299903"/>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867">
                <a:solidFill>
                  <a:schemeClr val="bg1"/>
                </a:solidFill>
                <a:latin charset="-122" panose="020b0503020204020204" pitchFamily="34" typeface="微软雅黑"/>
                <a:ea charset="-122" pitchFamily="34" typeface="微软雅黑"/>
                <a:cs typeface="+mj-cs"/>
              </a:rPr>
              <a:t>运动会</a:t>
            </a:r>
          </a:p>
        </p:txBody>
      </p:sp>
      <p:sp>
        <p:nvSpPr>
          <p:cNvPr id="53" name="矩形 52"/>
          <p:cNvSpPr>
            <a:spLocks noChangeArrowheads="1"/>
          </p:cNvSpPr>
          <p:nvPr/>
        </p:nvSpPr>
        <p:spPr bwMode="auto">
          <a:xfrm>
            <a:off x="9482103" y="4357810"/>
            <a:ext cx="1613210" cy="299903"/>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867">
                <a:solidFill>
                  <a:schemeClr val="bg1"/>
                </a:solidFill>
                <a:latin charset="-122" panose="020b0503020204020204" pitchFamily="34" typeface="微软雅黑"/>
                <a:ea charset="-122" pitchFamily="34" typeface="微软雅黑"/>
                <a:cs typeface="+mj-cs"/>
              </a:rPr>
              <a:t>棋牌比赛</a:t>
            </a:r>
          </a:p>
        </p:txBody>
      </p:sp>
    </p:spTree>
    <p:extLst>
      <p:ext uri="{BB962C8B-B14F-4D97-AF65-F5344CB8AC3E}">
        <p14:creationId val="2772150439"/>
      </p:ext>
    </p:extLst>
  </p:cSld>
  <p:clrMapOvr>
    <a:masterClrMapping/>
  </p:clrMapOvr>
  <mc:AlternateContent>
    <mc:Choice Requires="p14">
      <p:transition p14:dur="10"/>
    </mc:Choice>
    <mc:Fallback>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Picture 3"/>
          <p:cNvPicPr>
            <a:picLocks noChangeArrowheads="1"/>
          </p:cNvPicPr>
          <p:nvPr/>
        </p:nvPicPr>
        <p:blipFill>
          <a:blip r:embed="rId3">
            <a:extLst>
              <a:ext uri="{28A0092B-C50C-407E-A947-70E740481C1C}">
                <a14:useLocalDpi val="0"/>
              </a:ext>
            </a:extLst>
          </a:blip>
          <a:srcRect b="24295" l="21069" r="-39" t="9229"/>
          <a:stretch>
            <a:fillRect/>
          </a:stretch>
        </p:blipFill>
        <p:spPr bwMode="auto">
          <a:xfrm flipH="1">
            <a:off x="-388" y="0"/>
            <a:ext cx="12189600" cy="6858000"/>
          </a:xfrm>
          <a:prstGeom prst="rect">
            <a:avLst/>
          </a:prstGeom>
          <a:noFill/>
          <a:extLst>
            <a:ext uri="{909E8E84-426E-40DD-AFC4-6F175D3DCCD1}">
              <a14:hiddenFill>
                <a:solidFill>
                  <a:srgbClr val="FFFFFF"/>
                </a:solidFill>
              </a14:hiddenFill>
            </a:ext>
          </a:extLst>
        </p:spPr>
      </p:pic>
      <p:sp>
        <p:nvSpPr>
          <p:cNvPr id="16" name="矩形 15"/>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17" name="直接连接符 16"/>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第二部分 | 工作完成情况</a:t>
            </a:r>
          </a:p>
        </p:txBody>
      </p:sp>
      <p:grpSp>
        <p:nvGrpSpPr>
          <p:cNvPr id="2" name="组合 1"/>
          <p:cNvGrpSpPr/>
          <p:nvPr/>
        </p:nvGrpSpPr>
        <p:grpSpPr>
          <a:xfrm>
            <a:off x="1575944" y="2565269"/>
            <a:ext cx="1919001" cy="1919000"/>
            <a:chOff x="1575944" y="2565269"/>
            <a:chExt cx="1919001" cy="1919000"/>
          </a:xfrm>
        </p:grpSpPr>
        <p:sp>
          <p:nvSpPr>
            <p:cNvPr id="31" name="椭圆 30"/>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41" name="KSO_Shape"/>
            <p:cNvSpPr/>
            <p:nvPr/>
          </p:nvSpPr>
          <p:spPr bwMode="auto">
            <a:xfrm>
              <a:off x="1873982" y="3070568"/>
              <a:ext cx="1322924" cy="908401"/>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tx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grpSp>
      <p:sp>
        <p:nvSpPr>
          <p:cNvPr id="44" name="文本框 9"/>
          <p:cNvSpPr txBox="1"/>
          <p:nvPr/>
        </p:nvSpPr>
        <p:spPr>
          <a:xfrm>
            <a:off x="5070890"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年度计划完成</a:t>
            </a:r>
          </a:p>
        </p:txBody>
      </p:sp>
      <p:sp>
        <p:nvSpPr>
          <p:cNvPr id="45" name="文本框 9"/>
          <p:cNvSpPr txBox="1"/>
          <p:nvPr/>
        </p:nvSpPr>
        <p:spPr>
          <a:xfrm>
            <a:off x="7102524"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工作完成情况</a:t>
            </a:r>
          </a:p>
        </p:txBody>
      </p:sp>
      <p:sp>
        <p:nvSpPr>
          <p:cNvPr id="46" name="文本框 9"/>
          <p:cNvSpPr txBox="1"/>
          <p:nvPr/>
        </p:nvSpPr>
        <p:spPr>
          <a:xfrm>
            <a:off x="9134158"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工作达标情况</a:t>
            </a:r>
          </a:p>
        </p:txBody>
      </p:sp>
      <p:sp>
        <p:nvSpPr>
          <p:cNvPr id="12"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4"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5"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9"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0"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1"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2"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3"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5"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6"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7"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2003809757"/>
      </p:ext>
    </p:extLst>
  </p:cSld>
  <p:clrMapOvr>
    <a:masterClrMapping/>
  </p:clrMapOvr>
  <mc:AlternateContent>
    <mc:Choice Requires="p14">
      <p:transition p14:dur="10"/>
    </mc:Choice>
    <mc:Fallback>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年度计划完成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aphicFrame>
        <p:nvGraphicFramePr>
          <p:cNvPr id="5" name="Chart 14"/>
          <p:cNvGraphicFramePr/>
          <p:nvPr>
            <p:extLst>
              <p:ext uri="{D42A27DB-BD31-4B8C-83A1-F6EECF244321}">
                <p14:modId val="1488360379"/>
              </p:ext>
            </p:extLst>
          </p:nvPr>
        </p:nvGraphicFramePr>
        <p:xfrm>
          <a:off x="437360" y="1435598"/>
          <a:ext cx="5899321" cy="4407660"/>
        </p:xfrm>
        <a:graphic>
          <a:graphicData uri="http://schemas.openxmlformats.org/drawingml/2006/chart">
            <c:chart xmlns:c="http://schemas.openxmlformats.org/drawingml/2006/chart" r:id="rId3"/>
          </a:graphicData>
        </a:graphic>
      </p:graphicFrame>
      <p:sp>
        <p:nvSpPr>
          <p:cNvPr id="6" name="Rectangle 15"/>
          <p:cNvSpPr/>
          <p:nvPr/>
        </p:nvSpPr>
        <p:spPr>
          <a:xfrm>
            <a:off x="1039840" y="5693128"/>
            <a:ext cx="1169804" cy="320016"/>
          </a:xfrm>
          <a:prstGeom prst="rect">
            <a:avLst/>
          </a:prstGeom>
        </p:spPr>
        <p:txBody>
          <a:bodyPr bIns="60948" lIns="121898" rIns="121898" tIns="60948" wrap="square">
            <a:spAutoFit/>
          </a:bodyPr>
          <a:lstStyle/>
          <a:p>
            <a:pPr algn="ctr"/>
            <a:r>
              <a:rPr altLang="en-US" lang="zh-CN" sz="1300">
                <a:solidFill>
                  <a:srgbClr val="3F3F3F"/>
                </a:solidFill>
                <a:latin charset="-122" panose="020b0503020204020204" pitchFamily="34" typeface="微软雅黑"/>
                <a:ea charset="-122" pitchFamily="34" typeface="微软雅黑"/>
                <a:cs charset="0" panose="020b0203030202020304" pitchFamily="34" typeface="Clear Sans Thin"/>
              </a:rPr>
              <a:t>添加标题 1</a:t>
            </a:r>
          </a:p>
        </p:txBody>
      </p:sp>
      <p:sp>
        <p:nvSpPr>
          <p:cNvPr id="7" name="Rectangle 16"/>
          <p:cNvSpPr/>
          <p:nvPr/>
        </p:nvSpPr>
        <p:spPr>
          <a:xfrm>
            <a:off x="2670950" y="5693128"/>
            <a:ext cx="1169804" cy="320016"/>
          </a:xfrm>
          <a:prstGeom prst="rect">
            <a:avLst/>
          </a:prstGeom>
        </p:spPr>
        <p:txBody>
          <a:bodyPr bIns="60948" lIns="121898" rIns="121898" tIns="60948" wrap="square">
            <a:spAutoFit/>
          </a:bodyPr>
          <a:lstStyle/>
          <a:p>
            <a:pPr algn="ctr"/>
            <a:r>
              <a:rPr altLang="en-US" lang="zh-CN" sz="1300">
                <a:solidFill>
                  <a:srgbClr val="3F3F3F"/>
                </a:solidFill>
                <a:latin charset="-122" panose="020b0503020204020204" pitchFamily="34" typeface="微软雅黑"/>
                <a:ea charset="-122" pitchFamily="34" typeface="微软雅黑"/>
                <a:cs charset="0" panose="020b0203030202020304" pitchFamily="34" typeface="Clear Sans Thin"/>
              </a:rPr>
              <a:t>添加标题 2</a:t>
            </a:r>
          </a:p>
        </p:txBody>
      </p:sp>
      <p:sp>
        <p:nvSpPr>
          <p:cNvPr id="11" name="Rectangle 17"/>
          <p:cNvSpPr/>
          <p:nvPr/>
        </p:nvSpPr>
        <p:spPr>
          <a:xfrm>
            <a:off x="4302061" y="5693128"/>
            <a:ext cx="1169804" cy="320016"/>
          </a:xfrm>
          <a:prstGeom prst="rect">
            <a:avLst/>
          </a:prstGeom>
        </p:spPr>
        <p:txBody>
          <a:bodyPr bIns="60948" lIns="121898" rIns="121898" tIns="60948" wrap="square">
            <a:spAutoFit/>
          </a:bodyPr>
          <a:lstStyle/>
          <a:p>
            <a:pPr algn="ctr"/>
            <a:r>
              <a:rPr altLang="en-US" lang="zh-CN" sz="1300">
                <a:solidFill>
                  <a:srgbClr val="3F3F3F"/>
                </a:solidFill>
                <a:latin charset="-122" panose="020b0503020204020204" pitchFamily="34" typeface="微软雅黑"/>
                <a:ea charset="-122" pitchFamily="34" typeface="微软雅黑"/>
                <a:cs charset="0" panose="020b0203030202020304" pitchFamily="34" typeface="Clear Sans Thin"/>
              </a:rPr>
              <a:t>添加标题 3</a:t>
            </a:r>
          </a:p>
        </p:txBody>
      </p:sp>
      <p:sp>
        <p:nvSpPr>
          <p:cNvPr id="12" name="TextBox 60"/>
          <p:cNvSpPr txBox="1"/>
          <p:nvPr/>
        </p:nvSpPr>
        <p:spPr>
          <a:xfrm>
            <a:off x="7684947" y="1863836"/>
            <a:ext cx="3705927" cy="1569696"/>
          </a:xfrm>
          <a:prstGeom prst="rect">
            <a:avLst/>
          </a:prstGeom>
          <a:noFill/>
        </p:spPr>
        <p:txBody>
          <a:bodyPr bIns="60948" lIns="121898" rIns="121898" rtlCol="0" tIns="60948" wrap="square">
            <a:spAutoFit/>
          </a:bodyPr>
          <a:lstStyle/>
          <a:p>
            <a:r>
              <a:rPr altLang="en-US" b="1" lang="zh-CN" sz="1900">
                <a:latin charset="-122" panose="020b0503020204020204" pitchFamily="34" typeface="微软雅黑"/>
                <a:ea charset="-122" pitchFamily="34" typeface="微软雅黑"/>
              </a:rPr>
              <a:t>计划额概况</a:t>
            </a:r>
          </a:p>
          <a:p>
            <a:r>
              <a:rPr altLang="en-US" b="1" lang="zh-CN" sz="1900">
                <a:latin charset="-122" panose="020b0503020204020204" pitchFamily="34" typeface="微软雅黑"/>
                <a:ea charset="-122" pitchFamily="34" typeface="微软雅黑"/>
              </a:rPr>
              <a:t>单击此处添加文本单击此处添加文本</a:t>
            </a:r>
          </a:p>
          <a:p>
            <a:r>
              <a:rPr altLang="en-US" b="1" lang="zh-CN" sz="1900">
                <a:latin charset="-122" panose="020b0503020204020204" pitchFamily="34" typeface="微软雅黑"/>
                <a:ea charset="-122" pitchFamily="34" typeface="微软雅黑"/>
              </a:rPr>
              <a:t>单击此处添加文本单击此处添加文本</a:t>
            </a:r>
          </a:p>
        </p:txBody>
      </p:sp>
      <p:sp>
        <p:nvSpPr>
          <p:cNvPr id="13" name="TextBox 61"/>
          <p:cNvSpPr txBox="1"/>
          <p:nvPr/>
        </p:nvSpPr>
        <p:spPr>
          <a:xfrm>
            <a:off x="7687483" y="3322554"/>
            <a:ext cx="3705927" cy="1569696"/>
          </a:xfrm>
          <a:prstGeom prst="rect">
            <a:avLst/>
          </a:prstGeom>
          <a:noFill/>
        </p:spPr>
        <p:txBody>
          <a:bodyPr bIns="60948" lIns="121898" rIns="121898" rtlCol="0" tIns="60948" wrap="square">
            <a:spAutoFit/>
          </a:bodyPr>
          <a:lstStyle/>
          <a:p>
            <a:r>
              <a:rPr altLang="en-US" b="1" lang="zh-CN" sz="1900">
                <a:solidFill>
                  <a:schemeClr val="tx2"/>
                </a:solidFill>
                <a:latin charset="-122" panose="020b0503020204020204" pitchFamily="34" typeface="微软雅黑"/>
                <a:ea charset="-122" pitchFamily="34" typeface="微软雅黑"/>
              </a:rPr>
              <a:t>销售额概况</a:t>
            </a:r>
          </a:p>
          <a:p>
            <a:r>
              <a:rPr altLang="en-US" b="1" lang="zh-CN" sz="1900">
                <a:solidFill>
                  <a:schemeClr val="tx2"/>
                </a:solidFill>
                <a:latin charset="-122" panose="020b0503020204020204" pitchFamily="34" typeface="微软雅黑"/>
                <a:ea charset="-122" pitchFamily="34" typeface="微软雅黑"/>
              </a:rPr>
              <a:t>单击此处添加文本单击此处添加文本</a:t>
            </a:r>
          </a:p>
          <a:p>
            <a:r>
              <a:rPr altLang="en-US" b="1" lang="zh-CN" sz="1900">
                <a:solidFill>
                  <a:schemeClr val="tx2"/>
                </a:solidFill>
                <a:latin charset="-122" panose="020b0503020204020204" pitchFamily="34" typeface="微软雅黑"/>
                <a:ea charset="-122" pitchFamily="34" typeface="微软雅黑"/>
              </a:rPr>
              <a:t>单击此处添加文本单击此处添加文本</a:t>
            </a:r>
          </a:p>
        </p:txBody>
      </p:sp>
      <p:sp>
        <p:nvSpPr>
          <p:cNvPr id="14" name="TextBox 62"/>
          <p:cNvSpPr txBox="1"/>
          <p:nvPr/>
        </p:nvSpPr>
        <p:spPr>
          <a:xfrm>
            <a:off x="7687483" y="4734346"/>
            <a:ext cx="3705927" cy="1569696"/>
          </a:xfrm>
          <a:prstGeom prst="rect">
            <a:avLst/>
          </a:prstGeom>
          <a:noFill/>
        </p:spPr>
        <p:txBody>
          <a:bodyPr bIns="60948" lIns="121898" rIns="121898" rtlCol="0" tIns="60948" wrap="square">
            <a:spAutoFit/>
          </a:bodyPr>
          <a:lstStyle/>
          <a:p>
            <a:r>
              <a:rPr altLang="en-US" b="1" lang="zh-CN" sz="1900">
                <a:latin charset="-122" panose="020b0503020204020204" pitchFamily="34" typeface="微软雅黑"/>
                <a:ea charset="-122" pitchFamily="34" typeface="微软雅黑"/>
              </a:rPr>
              <a:t>利润额概况</a:t>
            </a:r>
          </a:p>
          <a:p>
            <a:r>
              <a:rPr altLang="en-US" b="1" lang="zh-CN" sz="1900">
                <a:latin charset="-122" panose="020b0503020204020204" pitchFamily="34" typeface="微软雅黑"/>
                <a:ea charset="-122" pitchFamily="34" typeface="微软雅黑"/>
              </a:rPr>
              <a:t>单击此处添加文本单击此处添加文本</a:t>
            </a:r>
          </a:p>
          <a:p>
            <a:r>
              <a:rPr altLang="en-US" b="1" lang="zh-CN" sz="1900">
                <a:latin charset="-122" panose="020b0503020204020204" pitchFamily="34" typeface="微软雅黑"/>
                <a:ea charset="-122" pitchFamily="34" typeface="微软雅黑"/>
              </a:rPr>
              <a:t>单击此处添加文本单击此处添加文本</a:t>
            </a:r>
          </a:p>
        </p:txBody>
      </p:sp>
      <p:cxnSp>
        <p:nvCxnSpPr>
          <p:cNvPr id="15" name="直接连接符 14"/>
          <p:cNvCxnSpPr/>
          <p:nvPr/>
        </p:nvCxnSpPr>
        <p:spPr>
          <a:xfrm>
            <a:off x="6776414" y="3001213"/>
            <a:ext cx="4424997" cy="0"/>
          </a:xfrm>
          <a:prstGeom prst="line">
            <a:avLst/>
          </a:prstGeom>
          <a:noFill/>
          <a:ln algn="ctr" cap="flat" cmpd="sng" w="9525">
            <a:solidFill>
              <a:schemeClr val="tx1"/>
            </a:solidFill>
            <a:prstDash val="dash"/>
          </a:ln>
          <a:effectLst/>
        </p:spPr>
      </p:cxnSp>
      <p:cxnSp>
        <p:nvCxnSpPr>
          <p:cNvPr id="16" name="直接连接符 15"/>
          <p:cNvCxnSpPr/>
          <p:nvPr/>
        </p:nvCxnSpPr>
        <p:spPr>
          <a:xfrm>
            <a:off x="6775600" y="4541151"/>
            <a:ext cx="4425812" cy="0"/>
          </a:xfrm>
          <a:prstGeom prst="line">
            <a:avLst/>
          </a:prstGeom>
          <a:noFill/>
          <a:ln algn="ctr" cap="flat" cmpd="sng" w="9525">
            <a:solidFill>
              <a:schemeClr val="tx1"/>
            </a:solidFill>
            <a:prstDash val="dash"/>
          </a:ln>
          <a:effectLst/>
        </p:spPr>
      </p:cxnSp>
      <p:grpSp>
        <p:nvGrpSpPr>
          <p:cNvPr id="17" name="组合 16"/>
          <p:cNvGrpSpPr/>
          <p:nvPr/>
        </p:nvGrpSpPr>
        <p:grpSpPr>
          <a:xfrm>
            <a:off x="6764913" y="4706414"/>
            <a:ext cx="799160" cy="799449"/>
            <a:chOff x="6764913" y="4706414"/>
            <a:chExt cx="799160" cy="799449"/>
          </a:xfrm>
        </p:grpSpPr>
        <p:grpSp>
          <p:nvGrpSpPr>
            <p:cNvPr id="18" name="组合 17"/>
            <p:cNvGrpSpPr/>
            <p:nvPr/>
          </p:nvGrpSpPr>
          <p:grpSpPr>
            <a:xfrm>
              <a:off x="6764913" y="4706414"/>
              <a:ext cx="799160" cy="799449"/>
              <a:chOff x="4131160" y="713581"/>
              <a:chExt cx="881684" cy="881684"/>
            </a:xfrm>
          </p:grpSpPr>
          <p:sp>
            <p:nvSpPr>
              <p:cNvPr id="20" name="椭圆 19"/>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21" name="椭圆 20"/>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19" name="KSO_Shape"/>
            <p:cNvSpPr/>
            <p:nvPr/>
          </p:nvSpPr>
          <p:spPr bwMode="auto">
            <a:xfrm>
              <a:off x="6939422" y="4907161"/>
              <a:ext cx="450142" cy="348860"/>
            </a:xfrm>
            <a:custGeom>
              <a:gdLst>
                <a:gd fmla="*/ 2017136 w 3240087" name="T0"/>
                <a:gd fmla="*/ 1939157 h 2513013" name="T1"/>
                <a:gd fmla="*/ 792729 w 3240087" name="T2"/>
                <a:gd fmla="*/ 1060450 h 2513013" name="T3"/>
                <a:gd fmla="*/ 1301750 w 3240087" name="T4"/>
                <a:gd fmla="*/ 2513013 h 2513013" name="T5"/>
                <a:gd fmla="*/ 1554331 w 3240087" name="T6"/>
                <a:gd fmla="*/ 753428 h 2513013" name="T7"/>
                <a:gd fmla="*/ 1460048 w 3240087" name="T8"/>
                <a:gd fmla="*/ 768668 h 2513013" name="T9"/>
                <a:gd fmla="*/ 1385130 w 3240087" name="T10"/>
                <a:gd fmla="*/ 795338 h 2513013" name="T11"/>
                <a:gd fmla="*/ 1329893 w 3240087" name="T12"/>
                <a:gd fmla="*/ 833438 h 2513013" name="T13"/>
                <a:gd fmla="*/ 1294022 w 3240087" name="T14"/>
                <a:gd fmla="*/ 883285 h 2513013" name="T15"/>
                <a:gd fmla="*/ 1277514 w 3240087" name="T16"/>
                <a:gd fmla="*/ 944880 h 2513013" name="T17"/>
                <a:gd fmla="*/ 1278784 w 3240087" name="T18"/>
                <a:gd fmla="*/ 999173 h 2513013" name="T19"/>
                <a:gd fmla="*/ 1289577 w 3240087" name="T20"/>
                <a:gd fmla="*/ 1043940 h 2513013" name="T21"/>
                <a:gd fmla="*/ 1309259 w 3240087" name="T22"/>
                <a:gd fmla="*/ 1084263 h 2513013" name="T23"/>
                <a:gd fmla="*/ 1365448 w 3240087" name="T24"/>
                <a:gd fmla="*/ 1148715 h 2513013" name="T25"/>
                <a:gd fmla="*/ 1452112 w 3240087" name="T26"/>
                <a:gd fmla="*/ 1200786 h 2513013" name="T27"/>
                <a:gd fmla="*/ 1598774 w 3240087" name="T28"/>
                <a:gd fmla="*/ 1275081 h 2513013" name="T29"/>
                <a:gd fmla="*/ 1631472 w 3240087" name="T30"/>
                <a:gd fmla="*/ 1300163 h 2513013" name="T31"/>
                <a:gd fmla="*/ 1648614 w 3240087" name="T32"/>
                <a:gd fmla="*/ 1327786 h 2513013" name="T33"/>
                <a:gd fmla="*/ 1658455 w 3240087" name="T34"/>
                <a:gd fmla="*/ 1403668 h 2513013" name="T35"/>
                <a:gd fmla="*/ 1653376 w 3240087" name="T36"/>
                <a:gd fmla="*/ 1450658 h 2513013" name="T37"/>
                <a:gd fmla="*/ 1632741 w 3240087" name="T38"/>
                <a:gd fmla="*/ 1471931 h 2513013" name="T39"/>
                <a:gd fmla="*/ 1595917 w 3240087" name="T40"/>
                <a:gd fmla="*/ 1477328 h 2513013" name="T41"/>
                <a:gd fmla="*/ 1572426 w 3240087" name="T42"/>
                <a:gd fmla="*/ 1469708 h 2513013" name="T43"/>
                <a:gd fmla="*/ 1562902 w 3240087" name="T44"/>
                <a:gd fmla="*/ 1457008 h 2513013" name="T45"/>
                <a:gd fmla="*/ 1555601 w 3240087" name="T46"/>
                <a:gd fmla="*/ 1406208 h 2513013" name="T47"/>
                <a:gd fmla="*/ 1280689 w 3240087" name="T48"/>
                <a:gd fmla="*/ 1341121 h 2513013" name="T49"/>
                <a:gd fmla="*/ 1292117 w 3240087" name="T50"/>
                <a:gd fmla="*/ 1434783 h 2513013" name="T51"/>
                <a:gd fmla="*/ 1312751 w 3240087" name="T52"/>
                <a:gd fmla="*/ 1484313 h 2513013" name="T53"/>
                <a:gd fmla="*/ 1334655 w 3240087" name="T54"/>
                <a:gd fmla="*/ 1514158 h 2513013" name="T55"/>
                <a:gd fmla="*/ 1362591 w 3240087" name="T56"/>
                <a:gd fmla="*/ 1538288 h 2513013" name="T57"/>
                <a:gd fmla="*/ 1427986 w 3240087" name="T58"/>
                <a:gd fmla="*/ 1573848 h 2513013" name="T59"/>
                <a:gd fmla="*/ 1500999 w 3240087" name="T60"/>
                <a:gd fmla="*/ 1596073 h 2513013" name="T61"/>
                <a:gd fmla="*/ 1680359 w 3240087" name="T62"/>
                <a:gd fmla="*/ 1684973 h 2513013" name="T63"/>
                <a:gd fmla="*/ 1761626 w 3240087" name="T64"/>
                <a:gd fmla="*/ 1591628 h 2513013" name="T65"/>
                <a:gd fmla="*/ 1840672 w 3240087" name="T66"/>
                <a:gd fmla="*/ 1562101 h 2513013" name="T67"/>
                <a:gd fmla="*/ 1900035 w 3240087" name="T68"/>
                <a:gd fmla="*/ 1518286 h 2513013" name="T69"/>
                <a:gd fmla="*/ 1939716 w 3240087" name="T70"/>
                <a:gd fmla="*/ 1461136 h 2513013" name="T71"/>
                <a:gd fmla="*/ 1959398 w 3240087" name="T72"/>
                <a:gd fmla="*/ 1390333 h 2513013" name="T73"/>
                <a:gd fmla="*/ 1960350 w 3240087" name="T74"/>
                <a:gd fmla="*/ 1316038 h 2513013" name="T75"/>
                <a:gd fmla="*/ 1951779 w 3240087" name="T76"/>
                <a:gd fmla="*/ 1271271 h 2513013" name="T77"/>
                <a:gd fmla="*/ 1935907 w 3240087" name="T78"/>
                <a:gd fmla="*/ 1232536 h 2513013" name="T79"/>
                <a:gd fmla="*/ 1890194 w 3240087" name="T80"/>
                <a:gd fmla="*/ 1173798 h 2513013" name="T81"/>
                <a:gd fmla="*/ 1817180 w 3240087" name="T82"/>
                <a:gd fmla="*/ 1128078 h 2513013" name="T83"/>
                <a:gd fmla="*/ 1674327 w 3240087" name="T84"/>
                <a:gd fmla="*/ 1059180 h 2513013" name="T85"/>
                <a:gd fmla="*/ 1581949 w 3240087" name="T86"/>
                <a:gd fmla="*/ 1008380 h 2513013" name="T87"/>
                <a:gd fmla="*/ 1566394 w 3240087" name="T88"/>
                <a:gd fmla="*/ 989013 h 2513013" name="T89"/>
                <a:gd fmla="*/ 1557823 w 3240087" name="T90"/>
                <a:gd fmla="*/ 962025 h 2513013" name="T91"/>
                <a:gd fmla="*/ 1557823 w 3240087" name="T92"/>
                <a:gd fmla="*/ 918528 h 2513013" name="T93"/>
                <a:gd fmla="*/ 1572108 w 3240087" name="T94"/>
                <a:gd fmla="*/ 890905 h 2513013" name="T95"/>
                <a:gd fmla="*/ 1600361 w 3240087" name="T96"/>
                <a:gd fmla="*/ 879793 h 2513013" name="T97"/>
                <a:gd fmla="*/ 1636551 w 3240087" name="T98"/>
                <a:gd fmla="*/ 886143 h 2513013" name="T99"/>
                <a:gd fmla="*/ 1649249 w 3240087" name="T100"/>
                <a:gd fmla="*/ 901700 h 2513013" name="T101"/>
                <a:gd fmla="*/ 1656233 w 3240087" name="T102"/>
                <a:gd fmla="*/ 956310 h 2513013" name="T103"/>
                <a:gd fmla="*/ 1932732 w 3240087" name="T104"/>
                <a:gd fmla="*/ 964883 h 2513013" name="T105"/>
                <a:gd fmla="*/ 1923844 w 3240087" name="T106"/>
                <a:gd fmla="*/ 900748 h 2513013" name="T107"/>
                <a:gd fmla="*/ 1897495 w 3240087" name="T108"/>
                <a:gd fmla="*/ 847725 h 2513013" name="T109"/>
                <a:gd fmla="*/ 1853370 w 3240087" name="T110"/>
                <a:gd fmla="*/ 806450 h 2513013" name="T111"/>
                <a:gd fmla="*/ 1790832 w 3240087" name="T112"/>
                <a:gd fmla="*/ 775970 h 2513013" name="T113"/>
                <a:gd fmla="*/ 1710834 w 3240087" name="T114"/>
                <a:gd fmla="*/ 757238 h 2513013" name="T115"/>
                <a:gd fmla="*/ 2640012 w 3240087" name="T116"/>
                <a:gd fmla="*/ 871220 h 2513013" name="T117"/>
                <a:gd fmla="*/ 1619408 w 3240087" name="T118"/>
                <a:gd fmla="*/ 0 h 2513013"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13013" w="3240087">
                  <a:moveTo>
                    <a:pt x="2446710" y="1060450"/>
                  </a:moveTo>
                  <a:lnTo>
                    <a:pt x="3240087" y="1736769"/>
                  </a:lnTo>
                  <a:lnTo>
                    <a:pt x="2830848" y="1736769"/>
                  </a:lnTo>
                  <a:lnTo>
                    <a:pt x="2956352" y="2513013"/>
                  </a:lnTo>
                  <a:lnTo>
                    <a:pt x="1936750" y="2513013"/>
                  </a:lnTo>
                  <a:lnTo>
                    <a:pt x="2017136" y="1939157"/>
                  </a:lnTo>
                  <a:lnTo>
                    <a:pt x="2275453" y="1939157"/>
                  </a:lnTo>
                  <a:lnTo>
                    <a:pt x="2351708" y="1939157"/>
                  </a:lnTo>
                  <a:lnTo>
                    <a:pt x="2338681" y="1859852"/>
                  </a:lnTo>
                  <a:lnTo>
                    <a:pt x="2238278" y="1237778"/>
                  </a:lnTo>
                  <a:lnTo>
                    <a:pt x="2446710" y="1060450"/>
                  </a:lnTo>
                  <a:close/>
                  <a:moveTo>
                    <a:pt x="792729" y="1060450"/>
                  </a:moveTo>
                  <a:lnTo>
                    <a:pt x="988531" y="1227309"/>
                  </a:lnTo>
                  <a:lnTo>
                    <a:pt x="899991" y="1861120"/>
                  </a:lnTo>
                  <a:lnTo>
                    <a:pt x="889201" y="1939157"/>
                  </a:lnTo>
                  <a:lnTo>
                    <a:pt x="963460" y="1939157"/>
                  </a:lnTo>
                  <a:lnTo>
                    <a:pt x="1209085" y="1939157"/>
                  </a:lnTo>
                  <a:lnTo>
                    <a:pt x="1301750" y="2513013"/>
                  </a:lnTo>
                  <a:lnTo>
                    <a:pt x="283389" y="2513013"/>
                  </a:lnTo>
                  <a:lnTo>
                    <a:pt x="391604" y="1736769"/>
                  </a:lnTo>
                  <a:lnTo>
                    <a:pt x="0" y="1736769"/>
                  </a:lnTo>
                  <a:lnTo>
                    <a:pt x="792729" y="1060450"/>
                  </a:lnTo>
                  <a:close/>
                  <a:moveTo>
                    <a:pt x="1554331" y="686118"/>
                  </a:moveTo>
                  <a:lnTo>
                    <a:pt x="1554331" y="753428"/>
                  </a:lnTo>
                  <a:lnTo>
                    <a:pt x="1537189" y="755015"/>
                  </a:lnTo>
                  <a:lnTo>
                    <a:pt x="1520681" y="757238"/>
                  </a:lnTo>
                  <a:lnTo>
                    <a:pt x="1504491" y="759778"/>
                  </a:lnTo>
                  <a:lnTo>
                    <a:pt x="1489254" y="762318"/>
                  </a:lnTo>
                  <a:lnTo>
                    <a:pt x="1474334" y="765175"/>
                  </a:lnTo>
                  <a:lnTo>
                    <a:pt x="1460048" y="768668"/>
                  </a:lnTo>
                  <a:lnTo>
                    <a:pt x="1446080" y="772160"/>
                  </a:lnTo>
                  <a:lnTo>
                    <a:pt x="1432747" y="776288"/>
                  </a:lnTo>
                  <a:lnTo>
                    <a:pt x="1420049" y="780415"/>
                  </a:lnTo>
                  <a:lnTo>
                    <a:pt x="1407986" y="785178"/>
                  </a:lnTo>
                  <a:lnTo>
                    <a:pt x="1396241" y="789940"/>
                  </a:lnTo>
                  <a:lnTo>
                    <a:pt x="1385130" y="795338"/>
                  </a:lnTo>
                  <a:lnTo>
                    <a:pt x="1374654" y="800735"/>
                  </a:lnTo>
                  <a:lnTo>
                    <a:pt x="1364496" y="806768"/>
                  </a:lnTo>
                  <a:lnTo>
                    <a:pt x="1354972" y="813118"/>
                  </a:lnTo>
                  <a:lnTo>
                    <a:pt x="1345766" y="819468"/>
                  </a:lnTo>
                  <a:lnTo>
                    <a:pt x="1337512" y="826453"/>
                  </a:lnTo>
                  <a:lnTo>
                    <a:pt x="1329893" y="833438"/>
                  </a:lnTo>
                  <a:lnTo>
                    <a:pt x="1322592" y="841375"/>
                  </a:lnTo>
                  <a:lnTo>
                    <a:pt x="1315608" y="848995"/>
                  </a:lnTo>
                  <a:lnTo>
                    <a:pt x="1309259" y="857250"/>
                  </a:lnTo>
                  <a:lnTo>
                    <a:pt x="1303863" y="865505"/>
                  </a:lnTo>
                  <a:lnTo>
                    <a:pt x="1298466" y="874395"/>
                  </a:lnTo>
                  <a:lnTo>
                    <a:pt x="1294022" y="883285"/>
                  </a:lnTo>
                  <a:lnTo>
                    <a:pt x="1289895" y="892810"/>
                  </a:lnTo>
                  <a:lnTo>
                    <a:pt x="1286403" y="902653"/>
                  </a:lnTo>
                  <a:lnTo>
                    <a:pt x="1283546" y="912813"/>
                  </a:lnTo>
                  <a:lnTo>
                    <a:pt x="1281006" y="922973"/>
                  </a:lnTo>
                  <a:lnTo>
                    <a:pt x="1279101" y="933768"/>
                  </a:lnTo>
                  <a:lnTo>
                    <a:pt x="1277514" y="944880"/>
                  </a:lnTo>
                  <a:lnTo>
                    <a:pt x="1276879" y="955993"/>
                  </a:lnTo>
                  <a:lnTo>
                    <a:pt x="1276562" y="967423"/>
                  </a:lnTo>
                  <a:lnTo>
                    <a:pt x="1276562" y="975678"/>
                  </a:lnTo>
                  <a:lnTo>
                    <a:pt x="1277197" y="983615"/>
                  </a:lnTo>
                  <a:lnTo>
                    <a:pt x="1277514" y="991553"/>
                  </a:lnTo>
                  <a:lnTo>
                    <a:pt x="1278784" y="999173"/>
                  </a:lnTo>
                  <a:lnTo>
                    <a:pt x="1279736" y="1006793"/>
                  </a:lnTo>
                  <a:lnTo>
                    <a:pt x="1281006" y="1014413"/>
                  </a:lnTo>
                  <a:lnTo>
                    <a:pt x="1282911" y="1021715"/>
                  </a:lnTo>
                  <a:lnTo>
                    <a:pt x="1284815" y="1029335"/>
                  </a:lnTo>
                  <a:lnTo>
                    <a:pt x="1287038" y="1036638"/>
                  </a:lnTo>
                  <a:lnTo>
                    <a:pt x="1289577" y="1043940"/>
                  </a:lnTo>
                  <a:lnTo>
                    <a:pt x="1292117" y="1050925"/>
                  </a:lnTo>
                  <a:lnTo>
                    <a:pt x="1294974" y="1057910"/>
                  </a:lnTo>
                  <a:lnTo>
                    <a:pt x="1298148" y="1064260"/>
                  </a:lnTo>
                  <a:lnTo>
                    <a:pt x="1301640" y="1070928"/>
                  </a:lnTo>
                  <a:lnTo>
                    <a:pt x="1305450" y="1077595"/>
                  </a:lnTo>
                  <a:lnTo>
                    <a:pt x="1309259" y="1084263"/>
                  </a:lnTo>
                  <a:lnTo>
                    <a:pt x="1317830" y="1096963"/>
                  </a:lnTo>
                  <a:lnTo>
                    <a:pt x="1326719" y="1108710"/>
                  </a:lnTo>
                  <a:lnTo>
                    <a:pt x="1335925" y="1119823"/>
                  </a:lnTo>
                  <a:lnTo>
                    <a:pt x="1345131" y="1129983"/>
                  </a:lnTo>
                  <a:lnTo>
                    <a:pt x="1355290" y="1139825"/>
                  </a:lnTo>
                  <a:lnTo>
                    <a:pt x="1365448" y="1148715"/>
                  </a:lnTo>
                  <a:lnTo>
                    <a:pt x="1376241" y="1156653"/>
                  </a:lnTo>
                  <a:lnTo>
                    <a:pt x="1387352" y="1164273"/>
                  </a:lnTo>
                  <a:lnTo>
                    <a:pt x="1400050" y="1171893"/>
                  </a:lnTo>
                  <a:lnTo>
                    <a:pt x="1414970" y="1180466"/>
                  </a:lnTo>
                  <a:lnTo>
                    <a:pt x="1432430" y="1189991"/>
                  </a:lnTo>
                  <a:lnTo>
                    <a:pt x="1452112" y="1200786"/>
                  </a:lnTo>
                  <a:lnTo>
                    <a:pt x="1474968" y="1212216"/>
                  </a:lnTo>
                  <a:lnTo>
                    <a:pt x="1500047" y="1224916"/>
                  </a:lnTo>
                  <a:lnTo>
                    <a:pt x="1557506" y="1253173"/>
                  </a:lnTo>
                  <a:lnTo>
                    <a:pt x="1575283" y="1262063"/>
                  </a:lnTo>
                  <a:lnTo>
                    <a:pt x="1591473" y="1270953"/>
                  </a:lnTo>
                  <a:lnTo>
                    <a:pt x="1598774" y="1275081"/>
                  </a:lnTo>
                  <a:lnTo>
                    <a:pt x="1605441" y="1279208"/>
                  </a:lnTo>
                  <a:lnTo>
                    <a:pt x="1611472" y="1283336"/>
                  </a:lnTo>
                  <a:lnTo>
                    <a:pt x="1617186" y="1287463"/>
                  </a:lnTo>
                  <a:lnTo>
                    <a:pt x="1622265" y="1291591"/>
                  </a:lnTo>
                  <a:lnTo>
                    <a:pt x="1627345" y="1296036"/>
                  </a:lnTo>
                  <a:lnTo>
                    <a:pt x="1631472" y="1300163"/>
                  </a:lnTo>
                  <a:lnTo>
                    <a:pt x="1635281" y="1303973"/>
                  </a:lnTo>
                  <a:lnTo>
                    <a:pt x="1638773" y="1307783"/>
                  </a:lnTo>
                  <a:lnTo>
                    <a:pt x="1641630" y="1311911"/>
                  </a:lnTo>
                  <a:lnTo>
                    <a:pt x="1643535" y="1315721"/>
                  </a:lnTo>
                  <a:lnTo>
                    <a:pt x="1645757" y="1319531"/>
                  </a:lnTo>
                  <a:lnTo>
                    <a:pt x="1648614" y="1327786"/>
                  </a:lnTo>
                  <a:lnTo>
                    <a:pt x="1651471" y="1337311"/>
                  </a:lnTo>
                  <a:lnTo>
                    <a:pt x="1653376" y="1348106"/>
                  </a:lnTo>
                  <a:lnTo>
                    <a:pt x="1655280" y="1360171"/>
                  </a:lnTo>
                  <a:lnTo>
                    <a:pt x="1656868" y="1373188"/>
                  </a:lnTo>
                  <a:lnTo>
                    <a:pt x="1657502" y="1388111"/>
                  </a:lnTo>
                  <a:lnTo>
                    <a:pt x="1658455" y="1403668"/>
                  </a:lnTo>
                  <a:lnTo>
                    <a:pt x="1658772" y="1420813"/>
                  </a:lnTo>
                  <a:lnTo>
                    <a:pt x="1658455" y="1427798"/>
                  </a:lnTo>
                  <a:lnTo>
                    <a:pt x="1657502" y="1434148"/>
                  </a:lnTo>
                  <a:lnTo>
                    <a:pt x="1656550" y="1439863"/>
                  </a:lnTo>
                  <a:lnTo>
                    <a:pt x="1655280" y="1445578"/>
                  </a:lnTo>
                  <a:lnTo>
                    <a:pt x="1653376" y="1450658"/>
                  </a:lnTo>
                  <a:lnTo>
                    <a:pt x="1650836" y="1455421"/>
                  </a:lnTo>
                  <a:lnTo>
                    <a:pt x="1648296" y="1459548"/>
                  </a:lnTo>
                  <a:lnTo>
                    <a:pt x="1645122" y="1463358"/>
                  </a:lnTo>
                  <a:lnTo>
                    <a:pt x="1641630" y="1466851"/>
                  </a:lnTo>
                  <a:lnTo>
                    <a:pt x="1637503" y="1469708"/>
                  </a:lnTo>
                  <a:lnTo>
                    <a:pt x="1632741" y="1471931"/>
                  </a:lnTo>
                  <a:lnTo>
                    <a:pt x="1627980" y="1474153"/>
                  </a:lnTo>
                  <a:lnTo>
                    <a:pt x="1622265" y="1475423"/>
                  </a:lnTo>
                  <a:lnTo>
                    <a:pt x="1616869" y="1477011"/>
                  </a:lnTo>
                  <a:lnTo>
                    <a:pt x="1610520" y="1477646"/>
                  </a:lnTo>
                  <a:lnTo>
                    <a:pt x="1603536" y="1477646"/>
                  </a:lnTo>
                  <a:lnTo>
                    <a:pt x="1595917" y="1477328"/>
                  </a:lnTo>
                  <a:lnTo>
                    <a:pt x="1588933" y="1476693"/>
                  </a:lnTo>
                  <a:lnTo>
                    <a:pt x="1582584" y="1474788"/>
                  </a:lnTo>
                  <a:lnTo>
                    <a:pt x="1579727" y="1473836"/>
                  </a:lnTo>
                  <a:lnTo>
                    <a:pt x="1577188" y="1472566"/>
                  </a:lnTo>
                  <a:lnTo>
                    <a:pt x="1574648" y="1471296"/>
                  </a:lnTo>
                  <a:lnTo>
                    <a:pt x="1572426" y="1469708"/>
                  </a:lnTo>
                  <a:lnTo>
                    <a:pt x="1570521" y="1467803"/>
                  </a:lnTo>
                  <a:lnTo>
                    <a:pt x="1568299" y="1466216"/>
                  </a:lnTo>
                  <a:lnTo>
                    <a:pt x="1566712" y="1463993"/>
                  </a:lnTo>
                  <a:lnTo>
                    <a:pt x="1565124" y="1461771"/>
                  </a:lnTo>
                  <a:lnTo>
                    <a:pt x="1563855" y="1459548"/>
                  </a:lnTo>
                  <a:lnTo>
                    <a:pt x="1562902" y="1457008"/>
                  </a:lnTo>
                  <a:lnTo>
                    <a:pt x="1561632" y="1454151"/>
                  </a:lnTo>
                  <a:lnTo>
                    <a:pt x="1560680" y="1450976"/>
                  </a:lnTo>
                  <a:lnTo>
                    <a:pt x="1559093" y="1442721"/>
                  </a:lnTo>
                  <a:lnTo>
                    <a:pt x="1557506" y="1432561"/>
                  </a:lnTo>
                  <a:lnTo>
                    <a:pt x="1556553" y="1420496"/>
                  </a:lnTo>
                  <a:lnTo>
                    <a:pt x="1555601" y="1406208"/>
                  </a:lnTo>
                  <a:lnTo>
                    <a:pt x="1554649" y="1390016"/>
                  </a:lnTo>
                  <a:lnTo>
                    <a:pt x="1554331" y="1371918"/>
                  </a:lnTo>
                  <a:lnTo>
                    <a:pt x="1554331" y="1351598"/>
                  </a:lnTo>
                  <a:lnTo>
                    <a:pt x="1554331" y="1300163"/>
                  </a:lnTo>
                  <a:lnTo>
                    <a:pt x="1280689" y="1300163"/>
                  </a:lnTo>
                  <a:lnTo>
                    <a:pt x="1280689" y="1341121"/>
                  </a:lnTo>
                  <a:lnTo>
                    <a:pt x="1281006" y="1358266"/>
                  </a:lnTo>
                  <a:lnTo>
                    <a:pt x="1281641" y="1375093"/>
                  </a:lnTo>
                  <a:lnTo>
                    <a:pt x="1283546" y="1390968"/>
                  </a:lnTo>
                  <a:lnTo>
                    <a:pt x="1285450" y="1406208"/>
                  </a:lnTo>
                  <a:lnTo>
                    <a:pt x="1288625" y="1420813"/>
                  </a:lnTo>
                  <a:lnTo>
                    <a:pt x="1292117" y="1434783"/>
                  </a:lnTo>
                  <a:lnTo>
                    <a:pt x="1296561" y="1448436"/>
                  </a:lnTo>
                  <a:lnTo>
                    <a:pt x="1301005" y="1460818"/>
                  </a:lnTo>
                  <a:lnTo>
                    <a:pt x="1303863" y="1466851"/>
                  </a:lnTo>
                  <a:lnTo>
                    <a:pt x="1306402" y="1472566"/>
                  </a:lnTo>
                  <a:lnTo>
                    <a:pt x="1309577" y="1478598"/>
                  </a:lnTo>
                  <a:lnTo>
                    <a:pt x="1312751" y="1484313"/>
                  </a:lnTo>
                  <a:lnTo>
                    <a:pt x="1315926" y="1489393"/>
                  </a:lnTo>
                  <a:lnTo>
                    <a:pt x="1319418" y="1494791"/>
                  </a:lnTo>
                  <a:lnTo>
                    <a:pt x="1322910" y="1499871"/>
                  </a:lnTo>
                  <a:lnTo>
                    <a:pt x="1326719" y="1504951"/>
                  </a:lnTo>
                  <a:lnTo>
                    <a:pt x="1330528" y="1509713"/>
                  </a:lnTo>
                  <a:lnTo>
                    <a:pt x="1334655" y="1514158"/>
                  </a:lnTo>
                  <a:lnTo>
                    <a:pt x="1339100" y="1518603"/>
                  </a:lnTo>
                  <a:lnTo>
                    <a:pt x="1343544" y="1523048"/>
                  </a:lnTo>
                  <a:lnTo>
                    <a:pt x="1347988" y="1527176"/>
                  </a:lnTo>
                  <a:lnTo>
                    <a:pt x="1352432" y="1530986"/>
                  </a:lnTo>
                  <a:lnTo>
                    <a:pt x="1357512" y="1534796"/>
                  </a:lnTo>
                  <a:lnTo>
                    <a:pt x="1362591" y="1538288"/>
                  </a:lnTo>
                  <a:lnTo>
                    <a:pt x="1372749" y="1545273"/>
                  </a:lnTo>
                  <a:lnTo>
                    <a:pt x="1383543" y="1551941"/>
                  </a:lnTo>
                  <a:lnTo>
                    <a:pt x="1394336" y="1557656"/>
                  </a:lnTo>
                  <a:lnTo>
                    <a:pt x="1405129" y="1563688"/>
                  </a:lnTo>
                  <a:lnTo>
                    <a:pt x="1416240" y="1569086"/>
                  </a:lnTo>
                  <a:lnTo>
                    <a:pt x="1427986" y="1573848"/>
                  </a:lnTo>
                  <a:lnTo>
                    <a:pt x="1439731" y="1578611"/>
                  </a:lnTo>
                  <a:lnTo>
                    <a:pt x="1451477" y="1583056"/>
                  </a:lnTo>
                  <a:lnTo>
                    <a:pt x="1463540" y="1586866"/>
                  </a:lnTo>
                  <a:lnTo>
                    <a:pt x="1475921" y="1590358"/>
                  </a:lnTo>
                  <a:lnTo>
                    <a:pt x="1488619" y="1593216"/>
                  </a:lnTo>
                  <a:lnTo>
                    <a:pt x="1500999" y="1596073"/>
                  </a:lnTo>
                  <a:lnTo>
                    <a:pt x="1514015" y="1598613"/>
                  </a:lnTo>
                  <a:lnTo>
                    <a:pt x="1527348" y="1600201"/>
                  </a:lnTo>
                  <a:lnTo>
                    <a:pt x="1540363" y="1602106"/>
                  </a:lnTo>
                  <a:lnTo>
                    <a:pt x="1554331" y="1603058"/>
                  </a:lnTo>
                  <a:lnTo>
                    <a:pt x="1554331" y="1684973"/>
                  </a:lnTo>
                  <a:lnTo>
                    <a:pt x="1680359" y="1684973"/>
                  </a:lnTo>
                  <a:lnTo>
                    <a:pt x="1680359" y="1605916"/>
                  </a:lnTo>
                  <a:lnTo>
                    <a:pt x="1697819" y="1603693"/>
                  </a:lnTo>
                  <a:lnTo>
                    <a:pt x="1714326" y="1601471"/>
                  </a:lnTo>
                  <a:lnTo>
                    <a:pt x="1730516" y="1598613"/>
                  </a:lnTo>
                  <a:lnTo>
                    <a:pt x="1746071" y="1595121"/>
                  </a:lnTo>
                  <a:lnTo>
                    <a:pt x="1761626" y="1591628"/>
                  </a:lnTo>
                  <a:lnTo>
                    <a:pt x="1775912" y="1587818"/>
                  </a:lnTo>
                  <a:lnTo>
                    <a:pt x="1790197" y="1583373"/>
                  </a:lnTo>
                  <a:lnTo>
                    <a:pt x="1803212" y="1578293"/>
                  </a:lnTo>
                  <a:lnTo>
                    <a:pt x="1816228" y="1573531"/>
                  </a:lnTo>
                  <a:lnTo>
                    <a:pt x="1828926" y="1567816"/>
                  </a:lnTo>
                  <a:lnTo>
                    <a:pt x="1840672" y="1562101"/>
                  </a:lnTo>
                  <a:lnTo>
                    <a:pt x="1851782" y="1555751"/>
                  </a:lnTo>
                  <a:lnTo>
                    <a:pt x="1862576" y="1549083"/>
                  </a:lnTo>
                  <a:lnTo>
                    <a:pt x="1872734" y="1541781"/>
                  </a:lnTo>
                  <a:lnTo>
                    <a:pt x="1882575" y="1534478"/>
                  </a:lnTo>
                  <a:lnTo>
                    <a:pt x="1891464" y="1526858"/>
                  </a:lnTo>
                  <a:lnTo>
                    <a:pt x="1900035" y="1518286"/>
                  </a:lnTo>
                  <a:lnTo>
                    <a:pt x="1907971" y="1510031"/>
                  </a:lnTo>
                  <a:lnTo>
                    <a:pt x="1915590" y="1500823"/>
                  </a:lnTo>
                  <a:lnTo>
                    <a:pt x="1922256" y="1491616"/>
                  </a:lnTo>
                  <a:lnTo>
                    <a:pt x="1928605" y="1481773"/>
                  </a:lnTo>
                  <a:lnTo>
                    <a:pt x="1934319" y="1471613"/>
                  </a:lnTo>
                  <a:lnTo>
                    <a:pt x="1939716" y="1461136"/>
                  </a:lnTo>
                  <a:lnTo>
                    <a:pt x="1944160" y="1450341"/>
                  </a:lnTo>
                  <a:lnTo>
                    <a:pt x="1948287" y="1439228"/>
                  </a:lnTo>
                  <a:lnTo>
                    <a:pt x="1951779" y="1427798"/>
                  </a:lnTo>
                  <a:lnTo>
                    <a:pt x="1954954" y="1415416"/>
                  </a:lnTo>
                  <a:lnTo>
                    <a:pt x="1957493" y="1403351"/>
                  </a:lnTo>
                  <a:lnTo>
                    <a:pt x="1959398" y="1390333"/>
                  </a:lnTo>
                  <a:lnTo>
                    <a:pt x="1960985" y="1377633"/>
                  </a:lnTo>
                  <a:lnTo>
                    <a:pt x="1961620" y="1363981"/>
                  </a:lnTo>
                  <a:lnTo>
                    <a:pt x="1961938" y="1350011"/>
                  </a:lnTo>
                  <a:lnTo>
                    <a:pt x="1961620" y="1332866"/>
                  </a:lnTo>
                  <a:lnTo>
                    <a:pt x="1960985" y="1324611"/>
                  </a:lnTo>
                  <a:lnTo>
                    <a:pt x="1960350" y="1316038"/>
                  </a:lnTo>
                  <a:lnTo>
                    <a:pt x="1959398" y="1308418"/>
                  </a:lnTo>
                  <a:lnTo>
                    <a:pt x="1958128" y="1300481"/>
                  </a:lnTo>
                  <a:lnTo>
                    <a:pt x="1957176" y="1292861"/>
                  </a:lnTo>
                  <a:lnTo>
                    <a:pt x="1955271" y="1285558"/>
                  </a:lnTo>
                  <a:lnTo>
                    <a:pt x="1953684" y="1278256"/>
                  </a:lnTo>
                  <a:lnTo>
                    <a:pt x="1951779" y="1271271"/>
                  </a:lnTo>
                  <a:lnTo>
                    <a:pt x="1949875" y="1264286"/>
                  </a:lnTo>
                  <a:lnTo>
                    <a:pt x="1947335" y="1257618"/>
                  </a:lnTo>
                  <a:lnTo>
                    <a:pt x="1944795" y="1250951"/>
                  </a:lnTo>
                  <a:lnTo>
                    <a:pt x="1942256" y="1244601"/>
                  </a:lnTo>
                  <a:lnTo>
                    <a:pt x="1939081" y="1238251"/>
                  </a:lnTo>
                  <a:lnTo>
                    <a:pt x="1935907" y="1232536"/>
                  </a:lnTo>
                  <a:lnTo>
                    <a:pt x="1929240" y="1221106"/>
                  </a:lnTo>
                  <a:lnTo>
                    <a:pt x="1922256" y="1210311"/>
                  </a:lnTo>
                  <a:lnTo>
                    <a:pt x="1914637" y="1200151"/>
                  </a:lnTo>
                  <a:lnTo>
                    <a:pt x="1907019" y="1190626"/>
                  </a:lnTo>
                  <a:lnTo>
                    <a:pt x="1898448" y="1182053"/>
                  </a:lnTo>
                  <a:lnTo>
                    <a:pt x="1890194" y="1173798"/>
                  </a:lnTo>
                  <a:lnTo>
                    <a:pt x="1880988" y="1166178"/>
                  </a:lnTo>
                  <a:lnTo>
                    <a:pt x="1872099" y="1159510"/>
                  </a:lnTo>
                  <a:lnTo>
                    <a:pt x="1861306" y="1152843"/>
                  </a:lnTo>
                  <a:lnTo>
                    <a:pt x="1848608" y="1145223"/>
                  </a:lnTo>
                  <a:lnTo>
                    <a:pt x="1834005" y="1136968"/>
                  </a:lnTo>
                  <a:lnTo>
                    <a:pt x="1817180" y="1128078"/>
                  </a:lnTo>
                  <a:lnTo>
                    <a:pt x="1798451" y="1118553"/>
                  </a:lnTo>
                  <a:lnTo>
                    <a:pt x="1777499" y="1108075"/>
                  </a:lnTo>
                  <a:lnTo>
                    <a:pt x="1754642" y="1097280"/>
                  </a:lnTo>
                  <a:lnTo>
                    <a:pt x="1729881" y="1085215"/>
                  </a:lnTo>
                  <a:lnTo>
                    <a:pt x="1700358" y="1071880"/>
                  </a:lnTo>
                  <a:lnTo>
                    <a:pt x="1674327" y="1059180"/>
                  </a:lnTo>
                  <a:lnTo>
                    <a:pt x="1651471" y="1047750"/>
                  </a:lnTo>
                  <a:lnTo>
                    <a:pt x="1631472" y="1037590"/>
                  </a:lnTo>
                  <a:lnTo>
                    <a:pt x="1614329" y="1028383"/>
                  </a:lnTo>
                  <a:lnTo>
                    <a:pt x="1600679" y="1020445"/>
                  </a:lnTo>
                  <a:lnTo>
                    <a:pt x="1589568" y="1013778"/>
                  </a:lnTo>
                  <a:lnTo>
                    <a:pt x="1581949" y="1008380"/>
                  </a:lnTo>
                  <a:lnTo>
                    <a:pt x="1578775" y="1005840"/>
                  </a:lnTo>
                  <a:lnTo>
                    <a:pt x="1575918" y="1002665"/>
                  </a:lnTo>
                  <a:lnTo>
                    <a:pt x="1573378" y="999808"/>
                  </a:lnTo>
                  <a:lnTo>
                    <a:pt x="1570838" y="996315"/>
                  </a:lnTo>
                  <a:lnTo>
                    <a:pt x="1568299" y="992823"/>
                  </a:lnTo>
                  <a:lnTo>
                    <a:pt x="1566394" y="989013"/>
                  </a:lnTo>
                  <a:lnTo>
                    <a:pt x="1564489" y="985203"/>
                  </a:lnTo>
                  <a:lnTo>
                    <a:pt x="1562902" y="981075"/>
                  </a:lnTo>
                  <a:lnTo>
                    <a:pt x="1560998" y="976630"/>
                  </a:lnTo>
                  <a:lnTo>
                    <a:pt x="1560045" y="971868"/>
                  </a:lnTo>
                  <a:lnTo>
                    <a:pt x="1559093" y="967105"/>
                  </a:lnTo>
                  <a:lnTo>
                    <a:pt x="1557823" y="962025"/>
                  </a:lnTo>
                  <a:lnTo>
                    <a:pt x="1557188" y="956310"/>
                  </a:lnTo>
                  <a:lnTo>
                    <a:pt x="1556871" y="950595"/>
                  </a:lnTo>
                  <a:lnTo>
                    <a:pt x="1556236" y="938848"/>
                  </a:lnTo>
                  <a:lnTo>
                    <a:pt x="1556553" y="931863"/>
                  </a:lnTo>
                  <a:lnTo>
                    <a:pt x="1557188" y="924878"/>
                  </a:lnTo>
                  <a:lnTo>
                    <a:pt x="1557823" y="918528"/>
                  </a:lnTo>
                  <a:lnTo>
                    <a:pt x="1559410" y="913130"/>
                  </a:lnTo>
                  <a:lnTo>
                    <a:pt x="1560998" y="907415"/>
                  </a:lnTo>
                  <a:lnTo>
                    <a:pt x="1563537" y="902653"/>
                  </a:lnTo>
                  <a:lnTo>
                    <a:pt x="1566077" y="898525"/>
                  </a:lnTo>
                  <a:lnTo>
                    <a:pt x="1568616" y="894398"/>
                  </a:lnTo>
                  <a:lnTo>
                    <a:pt x="1572108" y="890905"/>
                  </a:lnTo>
                  <a:lnTo>
                    <a:pt x="1575600" y="888048"/>
                  </a:lnTo>
                  <a:lnTo>
                    <a:pt x="1579727" y="885190"/>
                  </a:lnTo>
                  <a:lnTo>
                    <a:pt x="1584489" y="882968"/>
                  </a:lnTo>
                  <a:lnTo>
                    <a:pt x="1589251" y="881698"/>
                  </a:lnTo>
                  <a:lnTo>
                    <a:pt x="1594647" y="880745"/>
                  </a:lnTo>
                  <a:lnTo>
                    <a:pt x="1600361" y="879793"/>
                  </a:lnTo>
                  <a:lnTo>
                    <a:pt x="1606393" y="879475"/>
                  </a:lnTo>
                  <a:lnTo>
                    <a:pt x="1613694" y="879793"/>
                  </a:lnTo>
                  <a:lnTo>
                    <a:pt x="1620678" y="880745"/>
                  </a:lnTo>
                  <a:lnTo>
                    <a:pt x="1626710" y="882017"/>
                  </a:lnTo>
                  <a:lnTo>
                    <a:pt x="1632106" y="883920"/>
                  </a:lnTo>
                  <a:lnTo>
                    <a:pt x="1636551" y="886143"/>
                  </a:lnTo>
                  <a:lnTo>
                    <a:pt x="1640995" y="889318"/>
                  </a:lnTo>
                  <a:lnTo>
                    <a:pt x="1642582" y="890905"/>
                  </a:lnTo>
                  <a:lnTo>
                    <a:pt x="1644487" y="892810"/>
                  </a:lnTo>
                  <a:lnTo>
                    <a:pt x="1645757" y="894715"/>
                  </a:lnTo>
                  <a:lnTo>
                    <a:pt x="1647027" y="896620"/>
                  </a:lnTo>
                  <a:lnTo>
                    <a:pt x="1649249" y="901700"/>
                  </a:lnTo>
                  <a:lnTo>
                    <a:pt x="1651471" y="907733"/>
                  </a:lnTo>
                  <a:lnTo>
                    <a:pt x="1652741" y="915035"/>
                  </a:lnTo>
                  <a:lnTo>
                    <a:pt x="1654011" y="923608"/>
                  </a:lnTo>
                  <a:lnTo>
                    <a:pt x="1655280" y="933450"/>
                  </a:lnTo>
                  <a:lnTo>
                    <a:pt x="1655915" y="944245"/>
                  </a:lnTo>
                  <a:lnTo>
                    <a:pt x="1656233" y="956310"/>
                  </a:lnTo>
                  <a:lnTo>
                    <a:pt x="1656550" y="969645"/>
                  </a:lnTo>
                  <a:lnTo>
                    <a:pt x="1656550" y="1004570"/>
                  </a:lnTo>
                  <a:lnTo>
                    <a:pt x="1930193" y="1004570"/>
                  </a:lnTo>
                  <a:lnTo>
                    <a:pt x="1932097" y="981393"/>
                  </a:lnTo>
                  <a:lnTo>
                    <a:pt x="1932732" y="972503"/>
                  </a:lnTo>
                  <a:lnTo>
                    <a:pt x="1932732" y="964883"/>
                  </a:lnTo>
                  <a:lnTo>
                    <a:pt x="1932732" y="953453"/>
                  </a:lnTo>
                  <a:lnTo>
                    <a:pt x="1932097" y="942340"/>
                  </a:lnTo>
                  <a:lnTo>
                    <a:pt x="1930510" y="931545"/>
                  </a:lnTo>
                  <a:lnTo>
                    <a:pt x="1928923" y="920750"/>
                  </a:lnTo>
                  <a:lnTo>
                    <a:pt x="1926701" y="910590"/>
                  </a:lnTo>
                  <a:lnTo>
                    <a:pt x="1923844" y="900748"/>
                  </a:lnTo>
                  <a:lnTo>
                    <a:pt x="1920987" y="891223"/>
                  </a:lnTo>
                  <a:lnTo>
                    <a:pt x="1916860" y="881698"/>
                  </a:lnTo>
                  <a:lnTo>
                    <a:pt x="1912733" y="873125"/>
                  </a:lnTo>
                  <a:lnTo>
                    <a:pt x="1908288" y="864235"/>
                  </a:lnTo>
                  <a:lnTo>
                    <a:pt x="1903209" y="855980"/>
                  </a:lnTo>
                  <a:lnTo>
                    <a:pt x="1897495" y="847725"/>
                  </a:lnTo>
                  <a:lnTo>
                    <a:pt x="1891146" y="840105"/>
                  </a:lnTo>
                  <a:lnTo>
                    <a:pt x="1884480" y="832485"/>
                  </a:lnTo>
                  <a:lnTo>
                    <a:pt x="1877496" y="825500"/>
                  </a:lnTo>
                  <a:lnTo>
                    <a:pt x="1869877" y="818833"/>
                  </a:lnTo>
                  <a:lnTo>
                    <a:pt x="1861623" y="812165"/>
                  </a:lnTo>
                  <a:lnTo>
                    <a:pt x="1853370" y="806450"/>
                  </a:lnTo>
                  <a:lnTo>
                    <a:pt x="1844163" y="800418"/>
                  </a:lnTo>
                  <a:lnTo>
                    <a:pt x="1834322" y="795020"/>
                  </a:lnTo>
                  <a:lnTo>
                    <a:pt x="1824164" y="789623"/>
                  </a:lnTo>
                  <a:lnTo>
                    <a:pt x="1813688" y="784860"/>
                  </a:lnTo>
                  <a:lnTo>
                    <a:pt x="1802577" y="780098"/>
                  </a:lnTo>
                  <a:lnTo>
                    <a:pt x="1790832" y="775970"/>
                  </a:lnTo>
                  <a:lnTo>
                    <a:pt x="1779086" y="772160"/>
                  </a:lnTo>
                  <a:lnTo>
                    <a:pt x="1766388" y="768350"/>
                  </a:lnTo>
                  <a:lnTo>
                    <a:pt x="1753055" y="765175"/>
                  </a:lnTo>
                  <a:lnTo>
                    <a:pt x="1739405" y="762000"/>
                  </a:lnTo>
                  <a:lnTo>
                    <a:pt x="1725754" y="759778"/>
                  </a:lnTo>
                  <a:lnTo>
                    <a:pt x="1710834" y="757238"/>
                  </a:lnTo>
                  <a:lnTo>
                    <a:pt x="1695914" y="755015"/>
                  </a:lnTo>
                  <a:lnTo>
                    <a:pt x="1680359" y="753428"/>
                  </a:lnTo>
                  <a:lnTo>
                    <a:pt x="1680359" y="686118"/>
                  </a:lnTo>
                  <a:lnTo>
                    <a:pt x="1554331" y="686118"/>
                  </a:lnTo>
                  <a:close/>
                  <a:moveTo>
                    <a:pt x="1619408" y="0"/>
                  </a:moveTo>
                  <a:lnTo>
                    <a:pt x="2640012" y="871220"/>
                  </a:lnTo>
                  <a:lnTo>
                    <a:pt x="2113362" y="871220"/>
                  </a:lnTo>
                  <a:lnTo>
                    <a:pt x="2274944" y="1871663"/>
                  </a:lnTo>
                  <a:lnTo>
                    <a:pt x="963555" y="1871663"/>
                  </a:lnTo>
                  <a:lnTo>
                    <a:pt x="1103234" y="871220"/>
                  </a:lnTo>
                  <a:lnTo>
                    <a:pt x="598487" y="871220"/>
                  </a:lnTo>
                  <a:lnTo>
                    <a:pt x="161940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22" name="组合 21"/>
          <p:cNvGrpSpPr/>
          <p:nvPr/>
        </p:nvGrpSpPr>
        <p:grpSpPr>
          <a:xfrm>
            <a:off x="6720672" y="1914437"/>
            <a:ext cx="799160" cy="799449"/>
            <a:chOff x="6720672" y="1914437"/>
            <a:chExt cx="799160" cy="799449"/>
          </a:xfrm>
        </p:grpSpPr>
        <p:grpSp>
          <p:nvGrpSpPr>
            <p:cNvPr id="23" name="组合 22"/>
            <p:cNvGrpSpPr/>
            <p:nvPr/>
          </p:nvGrpSpPr>
          <p:grpSpPr>
            <a:xfrm>
              <a:off x="6720672" y="1914437"/>
              <a:ext cx="799160" cy="799449"/>
              <a:chOff x="4131160" y="713581"/>
              <a:chExt cx="881684" cy="881684"/>
            </a:xfrm>
          </p:grpSpPr>
          <p:sp>
            <p:nvSpPr>
              <p:cNvPr id="25" name="椭圆 24"/>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26" name="椭圆 25"/>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24" name="KSO_Shape"/>
            <p:cNvSpPr/>
            <p:nvPr/>
          </p:nvSpPr>
          <p:spPr bwMode="auto">
            <a:xfrm>
              <a:off x="6926981" y="2168782"/>
              <a:ext cx="386541" cy="293127"/>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grpSp>
        <p:nvGrpSpPr>
          <p:cNvPr id="27" name="组合 26"/>
          <p:cNvGrpSpPr/>
          <p:nvPr/>
        </p:nvGrpSpPr>
        <p:grpSpPr>
          <a:xfrm>
            <a:off x="6741243" y="3322555"/>
            <a:ext cx="799160" cy="799449"/>
            <a:chOff x="6741243" y="3322555"/>
            <a:chExt cx="799160" cy="799449"/>
          </a:xfrm>
        </p:grpSpPr>
        <p:grpSp>
          <p:nvGrpSpPr>
            <p:cNvPr id="28" name="组合 27"/>
            <p:cNvGrpSpPr/>
            <p:nvPr/>
          </p:nvGrpSpPr>
          <p:grpSpPr>
            <a:xfrm>
              <a:off x="6741243" y="3322555"/>
              <a:ext cx="799160" cy="799449"/>
              <a:chOff x="4131160" y="713581"/>
              <a:chExt cx="881684" cy="881684"/>
            </a:xfrm>
          </p:grpSpPr>
          <p:sp>
            <p:nvSpPr>
              <p:cNvPr id="30" name="椭圆 29"/>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31" name="椭圆 30"/>
              <p:cNvSpPr/>
              <p:nvPr/>
            </p:nvSpPr>
            <p:spPr>
              <a:xfrm>
                <a:off x="4237176" y="819597"/>
                <a:ext cx="669652" cy="669652"/>
              </a:xfrm>
              <a:prstGeom prst="ellipse">
                <a:avLst/>
              </a:prstGeom>
              <a:solidFill>
                <a:schemeClr val="tx2"/>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29" name="KSO_Shape"/>
            <p:cNvSpPr/>
            <p:nvPr/>
          </p:nvSpPr>
          <p:spPr bwMode="auto">
            <a:xfrm>
              <a:off x="6926981" y="3575712"/>
              <a:ext cx="427925" cy="293127"/>
            </a:xfrm>
            <a:custGeom>
              <a:gdLst>
                <a:gd fmla="*/ 533764 w 2262188" name="T0"/>
                <a:gd fmla="*/ 1493837 h 1547812" name="T1"/>
                <a:gd fmla="*/ 547137 w 2262188" name="T2"/>
                <a:gd fmla="*/ 1258660 h 1547812" name="T3"/>
                <a:gd fmla="*/ 385081 w 2262188" name="T4"/>
                <a:gd fmla="*/ 1488848 h 1547812" name="T5"/>
                <a:gd fmla="*/ 417039 w 2262188" name="T6"/>
                <a:gd fmla="*/ 1265237 h 1547812" name="T7"/>
                <a:gd fmla="*/ 240931 w 2262188" name="T8"/>
                <a:gd fmla="*/ 1479777 h 1547812" name="T9"/>
                <a:gd fmla="*/ 283994 w 2262188" name="T10"/>
                <a:gd fmla="*/ 1275669 h 1547812" name="T11"/>
                <a:gd fmla="*/ 100407 w 2262188" name="T12"/>
                <a:gd fmla="*/ 1280432 h 1547812" name="T13"/>
                <a:gd fmla="*/ 145057 w 2262188" name="T14"/>
                <a:gd fmla="*/ 1475241 h 1547812" name="T15"/>
                <a:gd fmla="*/ 847904 w 2262188" name="T16"/>
                <a:gd fmla="*/ 1322387 h 1547812" name="T17"/>
                <a:gd fmla="*/ 15186 w 2262188" name="T18"/>
                <a:gd fmla="*/ 1538060 h 1547812" name="T19"/>
                <a:gd fmla="*/ 527304 w 2262188" name="T20"/>
                <a:gd fmla="*/ 859744 h 1547812" name="T21"/>
                <a:gd fmla="*/ 544745 w 2262188" name="T22"/>
                <a:gd fmla="*/ 1093334 h 1547812" name="T23"/>
                <a:gd fmla="*/ 535684 w 2262188" name="T24"/>
                <a:gd fmla="*/ 857023 h 1547812" name="T25"/>
                <a:gd fmla="*/ 394798 w 2262188" name="T26"/>
                <a:gd fmla="*/ 1094014 h 1547812" name="T27"/>
                <a:gd fmla="*/ 407936 w 2262188" name="T28"/>
                <a:gd fmla="*/ 858837 h 1547812" name="T29"/>
                <a:gd fmla="*/ 247117 w 2262188" name="T30"/>
                <a:gd fmla="*/ 1089025 h 1547812" name="T31"/>
                <a:gd fmla="*/ 278828 w 2262188" name="T32"/>
                <a:gd fmla="*/ 865414 h 1547812" name="T33"/>
                <a:gd fmla="*/ 102154 w 2262188" name="T34"/>
                <a:gd fmla="*/ 1079953 h 1547812" name="T35"/>
                <a:gd fmla="*/ 144963 w 2262188" name="T36"/>
                <a:gd fmla="*/ 875846 h 1547812" name="T37"/>
                <a:gd fmla="*/ 689708 w 2262188" name="T38"/>
                <a:gd fmla="*/ 1045935 h 1547812" name="T39"/>
                <a:gd fmla="*/ 12231 w 2262188" name="T40"/>
                <a:gd fmla="*/ 814160 h 1547812" name="T41"/>
                <a:gd fmla="*/ 519151 w 2262188" name="T42"/>
                <a:gd fmla="*/ 682357 h 1547812" name="T43"/>
                <a:gd fmla="*/ 558563 w 2262188" name="T44"/>
                <a:gd fmla="*/ 469492 h 1547812" name="T45"/>
                <a:gd fmla="*/ 376679 w 2262188" name="T46"/>
                <a:gd fmla="*/ 671237 h 1547812" name="T47"/>
                <a:gd fmla="*/ 421980 w 2262188" name="T48"/>
                <a:gd fmla="*/ 668967 h 1547812" name="T49"/>
                <a:gd fmla="*/ 240096 w 2262188" name="T50"/>
                <a:gd fmla="*/ 471761 h 1547812" name="T51"/>
                <a:gd fmla="*/ 281547 w 2262188" name="T52"/>
                <a:gd fmla="*/ 680314 h 1547812" name="T53"/>
                <a:gd fmla="*/ 107137 w 2262188" name="T54"/>
                <a:gd fmla="*/ 462003 h 1547812" name="T55"/>
                <a:gd fmla="*/ 135677 w 2262188" name="T56"/>
                <a:gd fmla="*/ 688711 h 1547812" name="T57"/>
                <a:gd fmla="*/ 733425 w 2262188" name="T58"/>
                <a:gd fmla="*/ 400050 h 1547812" name="T59"/>
                <a:gd fmla="*/ 4983 w 2262188" name="T60"/>
                <a:gd fmla="*/ 724113 h 1547812" name="T61"/>
                <a:gd fmla="*/ 1304533 w 2262188" name="T62"/>
                <a:gd fmla="*/ 388484 h 1547812" name="T63"/>
                <a:gd fmla="*/ 1151318 w 2262188" name="T64"/>
                <a:gd fmla="*/ 606198 h 1547812" name="T65"/>
                <a:gd fmla="*/ 1324281 w 2262188" name="T66"/>
                <a:gd fmla="*/ 788987 h 1547812" name="T67"/>
                <a:gd fmla="*/ 1530839 w 2262188" name="T68"/>
                <a:gd fmla="*/ 996723 h 1547812" name="T69"/>
                <a:gd fmla="*/ 1435731 w 2262188" name="T70"/>
                <a:gd fmla="*/ 1033235 h 1547812" name="T71"/>
                <a:gd fmla="*/ 1175605 w 2262188" name="T72"/>
                <a:gd fmla="*/ 1040039 h 1547812" name="T73"/>
                <a:gd fmla="*/ 1426198 w 2262188" name="T74"/>
                <a:gd fmla="*/ 1168626 h 1547812" name="T75"/>
                <a:gd fmla="*/ 1804130 w 2262188" name="T76"/>
                <a:gd fmla="*/ 1049564 h 1547812" name="T77"/>
                <a:gd fmla="*/ 1811621 w 2262188" name="T78"/>
                <a:gd fmla="*/ 824593 h 1547812" name="T79"/>
                <a:gd fmla="*/ 1472730 w 2262188" name="T80"/>
                <a:gd fmla="*/ 618898 h 1547812" name="T81"/>
                <a:gd fmla="*/ 1456387 w 2262188" name="T82"/>
                <a:gd fmla="*/ 489403 h 1547812" name="T83"/>
                <a:gd fmla="*/ 1803903 w 2262188" name="T84"/>
                <a:gd fmla="*/ 592364 h 1547812" name="T85"/>
                <a:gd fmla="*/ 1611873 w 2262188" name="T86"/>
                <a:gd fmla="*/ 375103 h 1547812" name="T87"/>
                <a:gd fmla="*/ 522331 w 2262188" name="T88"/>
                <a:gd fmla="*/ 285711 h 1547812" name="T89"/>
                <a:gd fmla="*/ 556775 w 2262188" name="T90"/>
                <a:gd fmla="*/ 65584 h 1547812" name="T91"/>
                <a:gd fmla="*/ 377982 w 2262188" name="T92"/>
                <a:gd fmla="*/ 276179 h 1547812" name="T93"/>
                <a:gd fmla="*/ 421717 w 2262188" name="T94"/>
                <a:gd fmla="*/ 76477 h 1547812" name="T95"/>
                <a:gd fmla="*/ 239298 w 2262188" name="T96"/>
                <a:gd fmla="*/ 76477 h 1547812" name="T97"/>
                <a:gd fmla="*/ 283487 w 2262188" name="T98"/>
                <a:gd fmla="*/ 276179 h 1547812" name="T99"/>
                <a:gd fmla="*/ 104240 w 2262188" name="T100"/>
                <a:gd fmla="*/ 65584 h 1547812" name="T101"/>
                <a:gd fmla="*/ 139137 w 2262188" name="T102"/>
                <a:gd fmla="*/ 285711 h 1547812" name="T103"/>
                <a:gd fmla="*/ 1570334 w 2262188" name="T104"/>
                <a:gd fmla="*/ 8617 h 1547812" name="T105"/>
                <a:gd fmla="*/ 2074244 w 2262188" name="T106"/>
                <a:gd fmla="*/ 271009 h 1547812" name="T107"/>
                <a:gd fmla="*/ 2261053 w 2262188" name="T108"/>
                <a:gd fmla="*/ 814387 h 1547812" name="T109"/>
                <a:gd fmla="*/ 2023172 w 2262188" name="T110"/>
                <a:gd fmla="*/ 1332139 h 1547812" name="T111"/>
                <a:gd fmla="*/ 1491343 w 2262188" name="T112"/>
                <a:gd fmla="*/ 1544637 h 1547812" name="T113"/>
                <a:gd fmla="*/ 959515 w 2262188" name="T114"/>
                <a:gd fmla="*/ 1332139 h 1547812" name="T115"/>
                <a:gd fmla="*/ 721633 w 2262188" name="T116"/>
                <a:gd fmla="*/ 814387 h 1547812" name="T117"/>
                <a:gd fmla="*/ 908670 w 2262188" name="T118"/>
                <a:gd fmla="*/ 271009 h 1547812" name="T119"/>
                <a:gd fmla="*/ 1412579 w 2262188" name="T120"/>
                <a:gd fmla="*/ 8617 h 1547812" name="T121"/>
                <a:gd fmla="*/ 840035 w 2262188" name="T122"/>
                <a:gd fmla="*/ 237374 h 1547812" name="T123"/>
                <a:gd fmla="*/ 4985 w 2262188" name="T124"/>
                <a:gd fmla="*/ 21786 h 15478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547812" w="2262188">
                  <a:moveTo>
                    <a:pt x="536031" y="1256846"/>
                  </a:moveTo>
                  <a:lnTo>
                    <a:pt x="533764" y="1257300"/>
                  </a:lnTo>
                  <a:lnTo>
                    <a:pt x="531498" y="1257753"/>
                  </a:lnTo>
                  <a:lnTo>
                    <a:pt x="529458" y="1258660"/>
                  </a:lnTo>
                  <a:lnTo>
                    <a:pt x="527645" y="1259567"/>
                  </a:lnTo>
                  <a:lnTo>
                    <a:pt x="525831" y="1260701"/>
                  </a:lnTo>
                  <a:lnTo>
                    <a:pt x="524018" y="1262289"/>
                  </a:lnTo>
                  <a:lnTo>
                    <a:pt x="522432" y="1263876"/>
                  </a:lnTo>
                  <a:lnTo>
                    <a:pt x="520845" y="1265237"/>
                  </a:lnTo>
                  <a:lnTo>
                    <a:pt x="519485" y="1267051"/>
                  </a:lnTo>
                  <a:lnTo>
                    <a:pt x="518579" y="1269092"/>
                  </a:lnTo>
                  <a:lnTo>
                    <a:pt x="517446" y="1271360"/>
                  </a:lnTo>
                  <a:lnTo>
                    <a:pt x="516765" y="1273401"/>
                  </a:lnTo>
                  <a:lnTo>
                    <a:pt x="516312" y="1275669"/>
                  </a:lnTo>
                  <a:lnTo>
                    <a:pt x="515632" y="1277937"/>
                  </a:lnTo>
                  <a:lnTo>
                    <a:pt x="515632" y="1280432"/>
                  </a:lnTo>
                  <a:lnTo>
                    <a:pt x="515632" y="1470705"/>
                  </a:lnTo>
                  <a:lnTo>
                    <a:pt x="515632" y="1472973"/>
                  </a:lnTo>
                  <a:lnTo>
                    <a:pt x="516312" y="1475241"/>
                  </a:lnTo>
                  <a:lnTo>
                    <a:pt x="516765" y="1477509"/>
                  </a:lnTo>
                  <a:lnTo>
                    <a:pt x="517446" y="1479777"/>
                  </a:lnTo>
                  <a:lnTo>
                    <a:pt x="518579" y="1482044"/>
                  </a:lnTo>
                  <a:lnTo>
                    <a:pt x="519485" y="1483859"/>
                  </a:lnTo>
                  <a:lnTo>
                    <a:pt x="520845" y="1485446"/>
                  </a:lnTo>
                  <a:lnTo>
                    <a:pt x="522432" y="1487260"/>
                  </a:lnTo>
                  <a:lnTo>
                    <a:pt x="524018" y="1488848"/>
                  </a:lnTo>
                  <a:lnTo>
                    <a:pt x="525831" y="1490209"/>
                  </a:lnTo>
                  <a:lnTo>
                    <a:pt x="527645" y="1491569"/>
                  </a:lnTo>
                  <a:lnTo>
                    <a:pt x="529458" y="1492477"/>
                  </a:lnTo>
                  <a:lnTo>
                    <a:pt x="531498" y="1493384"/>
                  </a:lnTo>
                  <a:lnTo>
                    <a:pt x="533764" y="1493837"/>
                  </a:lnTo>
                  <a:lnTo>
                    <a:pt x="536031" y="1494064"/>
                  </a:lnTo>
                  <a:lnTo>
                    <a:pt x="538071" y="1494291"/>
                  </a:lnTo>
                  <a:lnTo>
                    <a:pt x="540564" y="1494064"/>
                  </a:lnTo>
                  <a:lnTo>
                    <a:pt x="542830" y="1493837"/>
                  </a:lnTo>
                  <a:lnTo>
                    <a:pt x="545097" y="1493384"/>
                  </a:lnTo>
                  <a:lnTo>
                    <a:pt x="547137" y="1492477"/>
                  </a:lnTo>
                  <a:lnTo>
                    <a:pt x="548950" y="1491569"/>
                  </a:lnTo>
                  <a:lnTo>
                    <a:pt x="550990" y="1490209"/>
                  </a:lnTo>
                  <a:lnTo>
                    <a:pt x="552576" y="1488848"/>
                  </a:lnTo>
                  <a:lnTo>
                    <a:pt x="554390" y="1487260"/>
                  </a:lnTo>
                  <a:lnTo>
                    <a:pt x="555750" y="1485446"/>
                  </a:lnTo>
                  <a:lnTo>
                    <a:pt x="556883" y="1483859"/>
                  </a:lnTo>
                  <a:lnTo>
                    <a:pt x="558243" y="1482044"/>
                  </a:lnTo>
                  <a:lnTo>
                    <a:pt x="558923" y="1479777"/>
                  </a:lnTo>
                  <a:lnTo>
                    <a:pt x="559829" y="1477509"/>
                  </a:lnTo>
                  <a:lnTo>
                    <a:pt x="560283" y="1475241"/>
                  </a:lnTo>
                  <a:lnTo>
                    <a:pt x="560736" y="1472973"/>
                  </a:lnTo>
                  <a:lnTo>
                    <a:pt x="560736" y="1470705"/>
                  </a:lnTo>
                  <a:lnTo>
                    <a:pt x="560736" y="1280432"/>
                  </a:lnTo>
                  <a:lnTo>
                    <a:pt x="560736" y="1277937"/>
                  </a:lnTo>
                  <a:lnTo>
                    <a:pt x="560283" y="1275669"/>
                  </a:lnTo>
                  <a:lnTo>
                    <a:pt x="559829" y="1273401"/>
                  </a:lnTo>
                  <a:lnTo>
                    <a:pt x="558923" y="1271360"/>
                  </a:lnTo>
                  <a:lnTo>
                    <a:pt x="558243" y="1269092"/>
                  </a:lnTo>
                  <a:lnTo>
                    <a:pt x="556883" y="1267051"/>
                  </a:lnTo>
                  <a:lnTo>
                    <a:pt x="555750" y="1265237"/>
                  </a:lnTo>
                  <a:lnTo>
                    <a:pt x="554390" y="1263876"/>
                  </a:lnTo>
                  <a:lnTo>
                    <a:pt x="552576" y="1262289"/>
                  </a:lnTo>
                  <a:lnTo>
                    <a:pt x="550990" y="1260701"/>
                  </a:lnTo>
                  <a:lnTo>
                    <a:pt x="548950" y="1259567"/>
                  </a:lnTo>
                  <a:lnTo>
                    <a:pt x="547137" y="1258660"/>
                  </a:lnTo>
                  <a:lnTo>
                    <a:pt x="545097" y="1257753"/>
                  </a:lnTo>
                  <a:lnTo>
                    <a:pt x="542830" y="1257300"/>
                  </a:lnTo>
                  <a:lnTo>
                    <a:pt x="540564" y="1256846"/>
                  </a:lnTo>
                  <a:lnTo>
                    <a:pt x="538071" y="1256846"/>
                  </a:lnTo>
                  <a:lnTo>
                    <a:pt x="536031" y="1256846"/>
                  </a:lnTo>
                  <a:close/>
                  <a:moveTo>
                    <a:pt x="397093" y="1256846"/>
                  </a:moveTo>
                  <a:lnTo>
                    <a:pt x="395054" y="1257300"/>
                  </a:lnTo>
                  <a:lnTo>
                    <a:pt x="392787" y="1257753"/>
                  </a:lnTo>
                  <a:lnTo>
                    <a:pt x="390747" y="1258660"/>
                  </a:lnTo>
                  <a:lnTo>
                    <a:pt x="388707" y="1259567"/>
                  </a:lnTo>
                  <a:lnTo>
                    <a:pt x="386894" y="1260701"/>
                  </a:lnTo>
                  <a:lnTo>
                    <a:pt x="385081" y="1262289"/>
                  </a:lnTo>
                  <a:lnTo>
                    <a:pt x="383494" y="1263876"/>
                  </a:lnTo>
                  <a:lnTo>
                    <a:pt x="382135" y="1265237"/>
                  </a:lnTo>
                  <a:lnTo>
                    <a:pt x="381001" y="1267051"/>
                  </a:lnTo>
                  <a:lnTo>
                    <a:pt x="379641" y="1269092"/>
                  </a:lnTo>
                  <a:lnTo>
                    <a:pt x="378508" y="1271360"/>
                  </a:lnTo>
                  <a:lnTo>
                    <a:pt x="378055" y="1273401"/>
                  </a:lnTo>
                  <a:lnTo>
                    <a:pt x="377375" y="1275669"/>
                  </a:lnTo>
                  <a:lnTo>
                    <a:pt x="376922" y="1277937"/>
                  </a:lnTo>
                  <a:lnTo>
                    <a:pt x="376922" y="1280432"/>
                  </a:lnTo>
                  <a:lnTo>
                    <a:pt x="376922" y="1470705"/>
                  </a:lnTo>
                  <a:lnTo>
                    <a:pt x="376922" y="1472973"/>
                  </a:lnTo>
                  <a:lnTo>
                    <a:pt x="377375" y="1475241"/>
                  </a:lnTo>
                  <a:lnTo>
                    <a:pt x="378055" y="1477509"/>
                  </a:lnTo>
                  <a:lnTo>
                    <a:pt x="378508" y="1479777"/>
                  </a:lnTo>
                  <a:lnTo>
                    <a:pt x="379641" y="1482044"/>
                  </a:lnTo>
                  <a:lnTo>
                    <a:pt x="381001" y="1483859"/>
                  </a:lnTo>
                  <a:lnTo>
                    <a:pt x="382135" y="1485446"/>
                  </a:lnTo>
                  <a:lnTo>
                    <a:pt x="383494" y="1487260"/>
                  </a:lnTo>
                  <a:lnTo>
                    <a:pt x="385081" y="1488848"/>
                  </a:lnTo>
                  <a:lnTo>
                    <a:pt x="386894" y="1490209"/>
                  </a:lnTo>
                  <a:lnTo>
                    <a:pt x="388707" y="1491569"/>
                  </a:lnTo>
                  <a:lnTo>
                    <a:pt x="390747" y="1492477"/>
                  </a:lnTo>
                  <a:lnTo>
                    <a:pt x="392787" y="1493384"/>
                  </a:lnTo>
                  <a:lnTo>
                    <a:pt x="395054" y="1493837"/>
                  </a:lnTo>
                  <a:lnTo>
                    <a:pt x="397093" y="1494064"/>
                  </a:lnTo>
                  <a:lnTo>
                    <a:pt x="399360" y="1494291"/>
                  </a:lnTo>
                  <a:lnTo>
                    <a:pt x="401853" y="1494064"/>
                  </a:lnTo>
                  <a:lnTo>
                    <a:pt x="404120" y="1493837"/>
                  </a:lnTo>
                  <a:lnTo>
                    <a:pt x="406160" y="1493384"/>
                  </a:lnTo>
                  <a:lnTo>
                    <a:pt x="408199" y="1492477"/>
                  </a:lnTo>
                  <a:lnTo>
                    <a:pt x="410239" y="1491569"/>
                  </a:lnTo>
                  <a:lnTo>
                    <a:pt x="412052" y="1490209"/>
                  </a:lnTo>
                  <a:lnTo>
                    <a:pt x="413866" y="1488848"/>
                  </a:lnTo>
                  <a:lnTo>
                    <a:pt x="415452" y="1487260"/>
                  </a:lnTo>
                  <a:lnTo>
                    <a:pt x="417039" y="1485446"/>
                  </a:lnTo>
                  <a:lnTo>
                    <a:pt x="418172" y="1483859"/>
                  </a:lnTo>
                  <a:lnTo>
                    <a:pt x="419305" y="1482044"/>
                  </a:lnTo>
                  <a:lnTo>
                    <a:pt x="420439" y="1479777"/>
                  </a:lnTo>
                  <a:lnTo>
                    <a:pt x="421119" y="1477509"/>
                  </a:lnTo>
                  <a:lnTo>
                    <a:pt x="421572" y="1475241"/>
                  </a:lnTo>
                  <a:lnTo>
                    <a:pt x="421799" y="1472973"/>
                  </a:lnTo>
                  <a:lnTo>
                    <a:pt x="422252" y="1470705"/>
                  </a:lnTo>
                  <a:lnTo>
                    <a:pt x="422252" y="1280432"/>
                  </a:lnTo>
                  <a:lnTo>
                    <a:pt x="421799" y="1277937"/>
                  </a:lnTo>
                  <a:lnTo>
                    <a:pt x="421572" y="1275669"/>
                  </a:lnTo>
                  <a:lnTo>
                    <a:pt x="421119" y="1273401"/>
                  </a:lnTo>
                  <a:lnTo>
                    <a:pt x="420439" y="1271360"/>
                  </a:lnTo>
                  <a:lnTo>
                    <a:pt x="419305" y="1269092"/>
                  </a:lnTo>
                  <a:lnTo>
                    <a:pt x="418172" y="1267051"/>
                  </a:lnTo>
                  <a:lnTo>
                    <a:pt x="417039" y="1265237"/>
                  </a:lnTo>
                  <a:lnTo>
                    <a:pt x="415452" y="1263876"/>
                  </a:lnTo>
                  <a:lnTo>
                    <a:pt x="413866" y="1262289"/>
                  </a:lnTo>
                  <a:lnTo>
                    <a:pt x="412052" y="1260701"/>
                  </a:lnTo>
                  <a:lnTo>
                    <a:pt x="410239" y="1259567"/>
                  </a:lnTo>
                  <a:lnTo>
                    <a:pt x="408199" y="1258660"/>
                  </a:lnTo>
                  <a:lnTo>
                    <a:pt x="406160" y="1257753"/>
                  </a:lnTo>
                  <a:lnTo>
                    <a:pt x="404120" y="1257300"/>
                  </a:lnTo>
                  <a:lnTo>
                    <a:pt x="401853" y="1256846"/>
                  </a:lnTo>
                  <a:lnTo>
                    <a:pt x="399360" y="1256846"/>
                  </a:lnTo>
                  <a:lnTo>
                    <a:pt x="397093" y="1256846"/>
                  </a:lnTo>
                  <a:close/>
                  <a:moveTo>
                    <a:pt x="259516" y="1256846"/>
                  </a:moveTo>
                  <a:lnTo>
                    <a:pt x="257250" y="1257300"/>
                  </a:lnTo>
                  <a:lnTo>
                    <a:pt x="255210" y="1257753"/>
                  </a:lnTo>
                  <a:lnTo>
                    <a:pt x="252943" y="1258660"/>
                  </a:lnTo>
                  <a:lnTo>
                    <a:pt x="250903" y="1259567"/>
                  </a:lnTo>
                  <a:lnTo>
                    <a:pt x="249090" y="1260701"/>
                  </a:lnTo>
                  <a:lnTo>
                    <a:pt x="247277" y="1262289"/>
                  </a:lnTo>
                  <a:lnTo>
                    <a:pt x="245917" y="1263876"/>
                  </a:lnTo>
                  <a:lnTo>
                    <a:pt x="244330" y="1265237"/>
                  </a:lnTo>
                  <a:lnTo>
                    <a:pt x="242970" y="1267051"/>
                  </a:lnTo>
                  <a:lnTo>
                    <a:pt x="242064" y="1269092"/>
                  </a:lnTo>
                  <a:lnTo>
                    <a:pt x="240931" y="1271360"/>
                  </a:lnTo>
                  <a:lnTo>
                    <a:pt x="240251" y="1273401"/>
                  </a:lnTo>
                  <a:lnTo>
                    <a:pt x="239571" y="1275669"/>
                  </a:lnTo>
                  <a:lnTo>
                    <a:pt x="239344" y="1277937"/>
                  </a:lnTo>
                  <a:lnTo>
                    <a:pt x="239117" y="1280432"/>
                  </a:lnTo>
                  <a:lnTo>
                    <a:pt x="239117" y="1470705"/>
                  </a:lnTo>
                  <a:lnTo>
                    <a:pt x="239344" y="1472973"/>
                  </a:lnTo>
                  <a:lnTo>
                    <a:pt x="239571" y="1475241"/>
                  </a:lnTo>
                  <a:lnTo>
                    <a:pt x="240251" y="1477509"/>
                  </a:lnTo>
                  <a:lnTo>
                    <a:pt x="240931" y="1479777"/>
                  </a:lnTo>
                  <a:lnTo>
                    <a:pt x="242064" y="1482044"/>
                  </a:lnTo>
                  <a:lnTo>
                    <a:pt x="242970" y="1483859"/>
                  </a:lnTo>
                  <a:lnTo>
                    <a:pt x="244330" y="1485446"/>
                  </a:lnTo>
                  <a:lnTo>
                    <a:pt x="245917" y="1487260"/>
                  </a:lnTo>
                  <a:lnTo>
                    <a:pt x="247277" y="1488848"/>
                  </a:lnTo>
                  <a:lnTo>
                    <a:pt x="249090" y="1490209"/>
                  </a:lnTo>
                  <a:lnTo>
                    <a:pt x="250903" y="1491569"/>
                  </a:lnTo>
                  <a:lnTo>
                    <a:pt x="252943" y="1492477"/>
                  </a:lnTo>
                  <a:lnTo>
                    <a:pt x="255210" y="1493384"/>
                  </a:lnTo>
                  <a:lnTo>
                    <a:pt x="257250" y="1493837"/>
                  </a:lnTo>
                  <a:lnTo>
                    <a:pt x="259516" y="1494064"/>
                  </a:lnTo>
                  <a:lnTo>
                    <a:pt x="261782" y="1494291"/>
                  </a:lnTo>
                  <a:lnTo>
                    <a:pt x="264049" y="1494064"/>
                  </a:lnTo>
                  <a:lnTo>
                    <a:pt x="266542" y="1493837"/>
                  </a:lnTo>
                  <a:lnTo>
                    <a:pt x="268582" y="1493384"/>
                  </a:lnTo>
                  <a:lnTo>
                    <a:pt x="270622" y="1492477"/>
                  </a:lnTo>
                  <a:lnTo>
                    <a:pt x="272662" y="1491569"/>
                  </a:lnTo>
                  <a:lnTo>
                    <a:pt x="274475" y="1490209"/>
                  </a:lnTo>
                  <a:lnTo>
                    <a:pt x="276288" y="1488848"/>
                  </a:lnTo>
                  <a:lnTo>
                    <a:pt x="277875" y="1487260"/>
                  </a:lnTo>
                  <a:lnTo>
                    <a:pt x="279008" y="1485446"/>
                  </a:lnTo>
                  <a:lnTo>
                    <a:pt x="280368" y="1483859"/>
                  </a:lnTo>
                  <a:lnTo>
                    <a:pt x="281728" y="1482044"/>
                  </a:lnTo>
                  <a:lnTo>
                    <a:pt x="282635" y="1479777"/>
                  </a:lnTo>
                  <a:lnTo>
                    <a:pt x="283541" y="1477509"/>
                  </a:lnTo>
                  <a:lnTo>
                    <a:pt x="283994" y="1475241"/>
                  </a:lnTo>
                  <a:lnTo>
                    <a:pt x="284221" y="1472973"/>
                  </a:lnTo>
                  <a:lnTo>
                    <a:pt x="284221" y="1470705"/>
                  </a:lnTo>
                  <a:lnTo>
                    <a:pt x="284221" y="1280432"/>
                  </a:lnTo>
                  <a:lnTo>
                    <a:pt x="284221" y="1277937"/>
                  </a:lnTo>
                  <a:lnTo>
                    <a:pt x="283994" y="1275669"/>
                  </a:lnTo>
                  <a:lnTo>
                    <a:pt x="283541" y="1273401"/>
                  </a:lnTo>
                  <a:lnTo>
                    <a:pt x="282635" y="1271360"/>
                  </a:lnTo>
                  <a:lnTo>
                    <a:pt x="281728" y="1269092"/>
                  </a:lnTo>
                  <a:lnTo>
                    <a:pt x="280368" y="1267051"/>
                  </a:lnTo>
                  <a:lnTo>
                    <a:pt x="279008" y="1265237"/>
                  </a:lnTo>
                  <a:lnTo>
                    <a:pt x="277875" y="1263876"/>
                  </a:lnTo>
                  <a:lnTo>
                    <a:pt x="276288" y="1262289"/>
                  </a:lnTo>
                  <a:lnTo>
                    <a:pt x="274475" y="1260701"/>
                  </a:lnTo>
                  <a:lnTo>
                    <a:pt x="272662" y="1259567"/>
                  </a:lnTo>
                  <a:lnTo>
                    <a:pt x="270622" y="1258660"/>
                  </a:lnTo>
                  <a:lnTo>
                    <a:pt x="268582" y="1257753"/>
                  </a:lnTo>
                  <a:lnTo>
                    <a:pt x="266542" y="1257300"/>
                  </a:lnTo>
                  <a:lnTo>
                    <a:pt x="264049" y="1256846"/>
                  </a:lnTo>
                  <a:lnTo>
                    <a:pt x="261782" y="1256846"/>
                  </a:lnTo>
                  <a:lnTo>
                    <a:pt x="259516" y="1256846"/>
                  </a:lnTo>
                  <a:close/>
                  <a:moveTo>
                    <a:pt x="120805" y="1256846"/>
                  </a:moveTo>
                  <a:lnTo>
                    <a:pt x="118539" y="1257300"/>
                  </a:lnTo>
                  <a:lnTo>
                    <a:pt x="116499" y="1257753"/>
                  </a:lnTo>
                  <a:lnTo>
                    <a:pt x="114006" y="1258660"/>
                  </a:lnTo>
                  <a:lnTo>
                    <a:pt x="112192" y="1259567"/>
                  </a:lnTo>
                  <a:lnTo>
                    <a:pt x="110606" y="1260701"/>
                  </a:lnTo>
                  <a:lnTo>
                    <a:pt x="108793" y="1262289"/>
                  </a:lnTo>
                  <a:lnTo>
                    <a:pt x="107206" y="1263876"/>
                  </a:lnTo>
                  <a:lnTo>
                    <a:pt x="105620" y="1265237"/>
                  </a:lnTo>
                  <a:lnTo>
                    <a:pt x="104260" y="1267051"/>
                  </a:lnTo>
                  <a:lnTo>
                    <a:pt x="103353" y="1269092"/>
                  </a:lnTo>
                  <a:lnTo>
                    <a:pt x="102220" y="1271360"/>
                  </a:lnTo>
                  <a:lnTo>
                    <a:pt x="101540" y="1273401"/>
                  </a:lnTo>
                  <a:lnTo>
                    <a:pt x="100860" y="1275669"/>
                  </a:lnTo>
                  <a:lnTo>
                    <a:pt x="100633" y="1277937"/>
                  </a:lnTo>
                  <a:lnTo>
                    <a:pt x="100407" y="1280432"/>
                  </a:lnTo>
                  <a:lnTo>
                    <a:pt x="100407" y="1470705"/>
                  </a:lnTo>
                  <a:lnTo>
                    <a:pt x="100633" y="1472973"/>
                  </a:lnTo>
                  <a:lnTo>
                    <a:pt x="100860" y="1475241"/>
                  </a:lnTo>
                  <a:lnTo>
                    <a:pt x="101540" y="1477509"/>
                  </a:lnTo>
                  <a:lnTo>
                    <a:pt x="102220" y="1479777"/>
                  </a:lnTo>
                  <a:lnTo>
                    <a:pt x="103353" y="1482044"/>
                  </a:lnTo>
                  <a:lnTo>
                    <a:pt x="104260" y="1483859"/>
                  </a:lnTo>
                  <a:lnTo>
                    <a:pt x="105620" y="1485446"/>
                  </a:lnTo>
                  <a:lnTo>
                    <a:pt x="107206" y="1487260"/>
                  </a:lnTo>
                  <a:lnTo>
                    <a:pt x="108793" y="1488848"/>
                  </a:lnTo>
                  <a:lnTo>
                    <a:pt x="110606" y="1490209"/>
                  </a:lnTo>
                  <a:lnTo>
                    <a:pt x="112192" y="1491569"/>
                  </a:lnTo>
                  <a:lnTo>
                    <a:pt x="114006" y="1492477"/>
                  </a:lnTo>
                  <a:lnTo>
                    <a:pt x="116499" y="1493384"/>
                  </a:lnTo>
                  <a:lnTo>
                    <a:pt x="118539" y="1493837"/>
                  </a:lnTo>
                  <a:lnTo>
                    <a:pt x="120805" y="1494064"/>
                  </a:lnTo>
                  <a:lnTo>
                    <a:pt x="123072" y="1494291"/>
                  </a:lnTo>
                  <a:lnTo>
                    <a:pt x="125338" y="1494064"/>
                  </a:lnTo>
                  <a:lnTo>
                    <a:pt x="127605" y="1493837"/>
                  </a:lnTo>
                  <a:lnTo>
                    <a:pt x="129871" y="1493384"/>
                  </a:lnTo>
                  <a:lnTo>
                    <a:pt x="131911" y="1492477"/>
                  </a:lnTo>
                  <a:lnTo>
                    <a:pt x="133724" y="1491569"/>
                  </a:lnTo>
                  <a:lnTo>
                    <a:pt x="135764" y="1490209"/>
                  </a:lnTo>
                  <a:lnTo>
                    <a:pt x="137351" y="1488848"/>
                  </a:lnTo>
                  <a:lnTo>
                    <a:pt x="139164" y="1487260"/>
                  </a:lnTo>
                  <a:lnTo>
                    <a:pt x="140297" y="1485446"/>
                  </a:lnTo>
                  <a:lnTo>
                    <a:pt x="141657" y="1483859"/>
                  </a:lnTo>
                  <a:lnTo>
                    <a:pt x="143017" y="1482044"/>
                  </a:lnTo>
                  <a:lnTo>
                    <a:pt x="143697" y="1479777"/>
                  </a:lnTo>
                  <a:lnTo>
                    <a:pt x="144604" y="1477509"/>
                  </a:lnTo>
                  <a:lnTo>
                    <a:pt x="145057" y="1475241"/>
                  </a:lnTo>
                  <a:lnTo>
                    <a:pt x="145510" y="1472973"/>
                  </a:lnTo>
                  <a:lnTo>
                    <a:pt x="145510" y="1470705"/>
                  </a:lnTo>
                  <a:lnTo>
                    <a:pt x="145510" y="1280432"/>
                  </a:lnTo>
                  <a:lnTo>
                    <a:pt x="145510" y="1277937"/>
                  </a:lnTo>
                  <a:lnTo>
                    <a:pt x="145057" y="1275669"/>
                  </a:lnTo>
                  <a:lnTo>
                    <a:pt x="144604" y="1273401"/>
                  </a:lnTo>
                  <a:lnTo>
                    <a:pt x="143697" y="1271360"/>
                  </a:lnTo>
                  <a:lnTo>
                    <a:pt x="143017" y="1269092"/>
                  </a:lnTo>
                  <a:lnTo>
                    <a:pt x="141657" y="1267051"/>
                  </a:lnTo>
                  <a:lnTo>
                    <a:pt x="140297" y="1265237"/>
                  </a:lnTo>
                  <a:lnTo>
                    <a:pt x="139164" y="1263876"/>
                  </a:lnTo>
                  <a:lnTo>
                    <a:pt x="137351" y="1262289"/>
                  </a:lnTo>
                  <a:lnTo>
                    <a:pt x="135764" y="1260701"/>
                  </a:lnTo>
                  <a:lnTo>
                    <a:pt x="133724" y="1259567"/>
                  </a:lnTo>
                  <a:lnTo>
                    <a:pt x="131911" y="1258660"/>
                  </a:lnTo>
                  <a:lnTo>
                    <a:pt x="129871" y="1257753"/>
                  </a:lnTo>
                  <a:lnTo>
                    <a:pt x="127605" y="1257300"/>
                  </a:lnTo>
                  <a:lnTo>
                    <a:pt x="125338" y="1256846"/>
                  </a:lnTo>
                  <a:lnTo>
                    <a:pt x="123072" y="1256846"/>
                  </a:lnTo>
                  <a:lnTo>
                    <a:pt x="120805" y="1256846"/>
                  </a:lnTo>
                  <a:close/>
                  <a:moveTo>
                    <a:pt x="41704" y="1201737"/>
                  </a:moveTo>
                  <a:lnTo>
                    <a:pt x="762229" y="1201737"/>
                  </a:lnTo>
                  <a:lnTo>
                    <a:pt x="770615" y="1215798"/>
                  </a:lnTo>
                  <a:lnTo>
                    <a:pt x="779455" y="1230085"/>
                  </a:lnTo>
                  <a:lnTo>
                    <a:pt x="788521" y="1243692"/>
                  </a:lnTo>
                  <a:lnTo>
                    <a:pt x="797814" y="1257300"/>
                  </a:lnTo>
                  <a:lnTo>
                    <a:pt x="807333" y="1270680"/>
                  </a:lnTo>
                  <a:lnTo>
                    <a:pt x="817079" y="1283834"/>
                  </a:lnTo>
                  <a:lnTo>
                    <a:pt x="827052" y="1296987"/>
                  </a:lnTo>
                  <a:lnTo>
                    <a:pt x="837478" y="1309687"/>
                  </a:lnTo>
                  <a:lnTo>
                    <a:pt x="847904" y="1322387"/>
                  </a:lnTo>
                  <a:lnTo>
                    <a:pt x="858783" y="1334860"/>
                  </a:lnTo>
                  <a:lnTo>
                    <a:pt x="869889" y="1347107"/>
                  </a:lnTo>
                  <a:lnTo>
                    <a:pt x="880995" y="1358900"/>
                  </a:lnTo>
                  <a:lnTo>
                    <a:pt x="892554" y="1370693"/>
                  </a:lnTo>
                  <a:lnTo>
                    <a:pt x="904113" y="1382485"/>
                  </a:lnTo>
                  <a:lnTo>
                    <a:pt x="916352" y="1393598"/>
                  </a:lnTo>
                  <a:lnTo>
                    <a:pt x="928365" y="1404484"/>
                  </a:lnTo>
                  <a:lnTo>
                    <a:pt x="940831" y="1415369"/>
                  </a:lnTo>
                  <a:lnTo>
                    <a:pt x="953070" y="1426255"/>
                  </a:lnTo>
                  <a:lnTo>
                    <a:pt x="965989" y="1436460"/>
                  </a:lnTo>
                  <a:lnTo>
                    <a:pt x="978908" y="1446666"/>
                  </a:lnTo>
                  <a:lnTo>
                    <a:pt x="992281" y="1456418"/>
                  </a:lnTo>
                  <a:lnTo>
                    <a:pt x="1005426" y="1466169"/>
                  </a:lnTo>
                  <a:lnTo>
                    <a:pt x="1019025" y="1475468"/>
                  </a:lnTo>
                  <a:lnTo>
                    <a:pt x="1032851" y="1484539"/>
                  </a:lnTo>
                  <a:lnTo>
                    <a:pt x="1046677" y="1493610"/>
                  </a:lnTo>
                  <a:lnTo>
                    <a:pt x="1060956" y="1502002"/>
                  </a:lnTo>
                  <a:lnTo>
                    <a:pt x="1075235" y="1510393"/>
                  </a:lnTo>
                  <a:lnTo>
                    <a:pt x="1089741" y="1518330"/>
                  </a:lnTo>
                  <a:lnTo>
                    <a:pt x="1104473" y="1526041"/>
                  </a:lnTo>
                  <a:lnTo>
                    <a:pt x="1119205" y="1533525"/>
                  </a:lnTo>
                  <a:lnTo>
                    <a:pt x="1134164" y="1540782"/>
                  </a:lnTo>
                  <a:lnTo>
                    <a:pt x="1149350" y="1547812"/>
                  </a:lnTo>
                  <a:lnTo>
                    <a:pt x="41704" y="1547812"/>
                  </a:lnTo>
                  <a:lnTo>
                    <a:pt x="37397" y="1547359"/>
                  </a:lnTo>
                  <a:lnTo>
                    <a:pt x="33091" y="1546905"/>
                  </a:lnTo>
                  <a:lnTo>
                    <a:pt x="29238" y="1545998"/>
                  </a:lnTo>
                  <a:lnTo>
                    <a:pt x="25385" y="1544410"/>
                  </a:lnTo>
                  <a:lnTo>
                    <a:pt x="21759" y="1542596"/>
                  </a:lnTo>
                  <a:lnTo>
                    <a:pt x="18359" y="1540555"/>
                  </a:lnTo>
                  <a:lnTo>
                    <a:pt x="15186" y="1538060"/>
                  </a:lnTo>
                  <a:lnTo>
                    <a:pt x="12239" y="1535339"/>
                  </a:lnTo>
                  <a:lnTo>
                    <a:pt x="9519" y="1532391"/>
                  </a:lnTo>
                  <a:lnTo>
                    <a:pt x="7026" y="1529443"/>
                  </a:lnTo>
                  <a:lnTo>
                    <a:pt x="4986" y="1525814"/>
                  </a:lnTo>
                  <a:lnTo>
                    <a:pt x="3173" y="1522185"/>
                  </a:lnTo>
                  <a:lnTo>
                    <a:pt x="2040" y="1518330"/>
                  </a:lnTo>
                  <a:lnTo>
                    <a:pt x="907" y="1514475"/>
                  </a:lnTo>
                  <a:lnTo>
                    <a:pt x="227" y="1510393"/>
                  </a:lnTo>
                  <a:lnTo>
                    <a:pt x="0" y="1505857"/>
                  </a:lnTo>
                  <a:lnTo>
                    <a:pt x="0" y="1243466"/>
                  </a:lnTo>
                  <a:lnTo>
                    <a:pt x="227" y="1238930"/>
                  </a:lnTo>
                  <a:lnTo>
                    <a:pt x="907" y="1234848"/>
                  </a:lnTo>
                  <a:lnTo>
                    <a:pt x="2040" y="1230992"/>
                  </a:lnTo>
                  <a:lnTo>
                    <a:pt x="3173" y="1227137"/>
                  </a:lnTo>
                  <a:lnTo>
                    <a:pt x="4986" y="1223509"/>
                  </a:lnTo>
                  <a:lnTo>
                    <a:pt x="7026" y="1220107"/>
                  </a:lnTo>
                  <a:lnTo>
                    <a:pt x="9519" y="1216932"/>
                  </a:lnTo>
                  <a:lnTo>
                    <a:pt x="12239" y="1213984"/>
                  </a:lnTo>
                  <a:lnTo>
                    <a:pt x="15186" y="1211262"/>
                  </a:lnTo>
                  <a:lnTo>
                    <a:pt x="18359" y="1208767"/>
                  </a:lnTo>
                  <a:lnTo>
                    <a:pt x="21759" y="1206726"/>
                  </a:lnTo>
                  <a:lnTo>
                    <a:pt x="25385" y="1204912"/>
                  </a:lnTo>
                  <a:lnTo>
                    <a:pt x="29238" y="1203778"/>
                  </a:lnTo>
                  <a:lnTo>
                    <a:pt x="33091" y="1202644"/>
                  </a:lnTo>
                  <a:lnTo>
                    <a:pt x="37397" y="1201964"/>
                  </a:lnTo>
                  <a:lnTo>
                    <a:pt x="41704" y="1201737"/>
                  </a:lnTo>
                  <a:close/>
                  <a:moveTo>
                    <a:pt x="535684" y="857023"/>
                  </a:moveTo>
                  <a:lnTo>
                    <a:pt x="533419" y="857476"/>
                  </a:lnTo>
                  <a:lnTo>
                    <a:pt x="531154" y="857930"/>
                  </a:lnTo>
                  <a:lnTo>
                    <a:pt x="529116" y="858837"/>
                  </a:lnTo>
                  <a:lnTo>
                    <a:pt x="527304" y="859744"/>
                  </a:lnTo>
                  <a:lnTo>
                    <a:pt x="525492" y="860878"/>
                  </a:lnTo>
                  <a:lnTo>
                    <a:pt x="523680" y="862466"/>
                  </a:lnTo>
                  <a:lnTo>
                    <a:pt x="522094" y="863826"/>
                  </a:lnTo>
                  <a:lnTo>
                    <a:pt x="520509" y="865414"/>
                  </a:lnTo>
                  <a:lnTo>
                    <a:pt x="519150" y="867228"/>
                  </a:lnTo>
                  <a:lnTo>
                    <a:pt x="518244" y="869269"/>
                  </a:lnTo>
                  <a:lnTo>
                    <a:pt x="517111" y="871310"/>
                  </a:lnTo>
                  <a:lnTo>
                    <a:pt x="516432" y="873351"/>
                  </a:lnTo>
                  <a:lnTo>
                    <a:pt x="515979" y="875846"/>
                  </a:lnTo>
                  <a:lnTo>
                    <a:pt x="515299" y="878114"/>
                  </a:lnTo>
                  <a:lnTo>
                    <a:pt x="515299" y="880609"/>
                  </a:lnTo>
                  <a:lnTo>
                    <a:pt x="515299" y="1070655"/>
                  </a:lnTo>
                  <a:lnTo>
                    <a:pt x="515299" y="1073150"/>
                  </a:lnTo>
                  <a:lnTo>
                    <a:pt x="515979" y="1075417"/>
                  </a:lnTo>
                  <a:lnTo>
                    <a:pt x="516432" y="1077685"/>
                  </a:lnTo>
                  <a:lnTo>
                    <a:pt x="517111" y="1079953"/>
                  </a:lnTo>
                  <a:lnTo>
                    <a:pt x="518244" y="1081994"/>
                  </a:lnTo>
                  <a:lnTo>
                    <a:pt x="519150" y="1083809"/>
                  </a:lnTo>
                  <a:lnTo>
                    <a:pt x="520509" y="1085623"/>
                  </a:lnTo>
                  <a:lnTo>
                    <a:pt x="522094" y="1087437"/>
                  </a:lnTo>
                  <a:lnTo>
                    <a:pt x="523680" y="1089025"/>
                  </a:lnTo>
                  <a:lnTo>
                    <a:pt x="525492" y="1090385"/>
                  </a:lnTo>
                  <a:lnTo>
                    <a:pt x="527304" y="1091519"/>
                  </a:lnTo>
                  <a:lnTo>
                    <a:pt x="529116" y="1092653"/>
                  </a:lnTo>
                  <a:lnTo>
                    <a:pt x="531154" y="1093334"/>
                  </a:lnTo>
                  <a:lnTo>
                    <a:pt x="533419" y="1094014"/>
                  </a:lnTo>
                  <a:lnTo>
                    <a:pt x="535684" y="1094241"/>
                  </a:lnTo>
                  <a:lnTo>
                    <a:pt x="537723" y="1094467"/>
                  </a:lnTo>
                  <a:lnTo>
                    <a:pt x="540215" y="1094241"/>
                  </a:lnTo>
                  <a:lnTo>
                    <a:pt x="542480" y="1094014"/>
                  </a:lnTo>
                  <a:lnTo>
                    <a:pt x="544745" y="1093334"/>
                  </a:lnTo>
                  <a:lnTo>
                    <a:pt x="546783" y="1092653"/>
                  </a:lnTo>
                  <a:lnTo>
                    <a:pt x="548595" y="1091519"/>
                  </a:lnTo>
                  <a:lnTo>
                    <a:pt x="550634" y="1090385"/>
                  </a:lnTo>
                  <a:lnTo>
                    <a:pt x="552219" y="1089025"/>
                  </a:lnTo>
                  <a:lnTo>
                    <a:pt x="554031" y="1087437"/>
                  </a:lnTo>
                  <a:lnTo>
                    <a:pt x="555390" y="1085623"/>
                  </a:lnTo>
                  <a:lnTo>
                    <a:pt x="556523" y="1083809"/>
                  </a:lnTo>
                  <a:lnTo>
                    <a:pt x="557882" y="1081994"/>
                  </a:lnTo>
                  <a:lnTo>
                    <a:pt x="558561" y="1079953"/>
                  </a:lnTo>
                  <a:lnTo>
                    <a:pt x="559468" y="1077685"/>
                  </a:lnTo>
                  <a:lnTo>
                    <a:pt x="559921" y="1075417"/>
                  </a:lnTo>
                  <a:lnTo>
                    <a:pt x="560374" y="1073150"/>
                  </a:lnTo>
                  <a:lnTo>
                    <a:pt x="560374" y="1070655"/>
                  </a:lnTo>
                  <a:lnTo>
                    <a:pt x="560374" y="880609"/>
                  </a:lnTo>
                  <a:lnTo>
                    <a:pt x="560374" y="878114"/>
                  </a:lnTo>
                  <a:lnTo>
                    <a:pt x="559921" y="875846"/>
                  </a:lnTo>
                  <a:lnTo>
                    <a:pt x="559468" y="873351"/>
                  </a:lnTo>
                  <a:lnTo>
                    <a:pt x="558561" y="871310"/>
                  </a:lnTo>
                  <a:lnTo>
                    <a:pt x="557882" y="869269"/>
                  </a:lnTo>
                  <a:lnTo>
                    <a:pt x="556523" y="867228"/>
                  </a:lnTo>
                  <a:lnTo>
                    <a:pt x="555390" y="865414"/>
                  </a:lnTo>
                  <a:lnTo>
                    <a:pt x="554031" y="863826"/>
                  </a:lnTo>
                  <a:lnTo>
                    <a:pt x="552219" y="862466"/>
                  </a:lnTo>
                  <a:lnTo>
                    <a:pt x="550634" y="860878"/>
                  </a:lnTo>
                  <a:lnTo>
                    <a:pt x="548595" y="859744"/>
                  </a:lnTo>
                  <a:lnTo>
                    <a:pt x="546783" y="858837"/>
                  </a:lnTo>
                  <a:lnTo>
                    <a:pt x="544745" y="857930"/>
                  </a:lnTo>
                  <a:lnTo>
                    <a:pt x="542480" y="857476"/>
                  </a:lnTo>
                  <a:lnTo>
                    <a:pt x="540215" y="857023"/>
                  </a:lnTo>
                  <a:lnTo>
                    <a:pt x="537723" y="857023"/>
                  </a:lnTo>
                  <a:lnTo>
                    <a:pt x="535684" y="857023"/>
                  </a:lnTo>
                  <a:close/>
                  <a:moveTo>
                    <a:pt x="396837" y="857023"/>
                  </a:moveTo>
                  <a:lnTo>
                    <a:pt x="394798" y="857476"/>
                  </a:lnTo>
                  <a:lnTo>
                    <a:pt x="392533" y="857930"/>
                  </a:lnTo>
                  <a:lnTo>
                    <a:pt x="390495" y="858837"/>
                  </a:lnTo>
                  <a:lnTo>
                    <a:pt x="388456" y="859744"/>
                  </a:lnTo>
                  <a:lnTo>
                    <a:pt x="386644" y="860878"/>
                  </a:lnTo>
                  <a:lnTo>
                    <a:pt x="384832" y="862466"/>
                  </a:lnTo>
                  <a:lnTo>
                    <a:pt x="383247" y="863826"/>
                  </a:lnTo>
                  <a:lnTo>
                    <a:pt x="381888" y="865414"/>
                  </a:lnTo>
                  <a:lnTo>
                    <a:pt x="380755" y="867228"/>
                  </a:lnTo>
                  <a:lnTo>
                    <a:pt x="379396" y="869269"/>
                  </a:lnTo>
                  <a:lnTo>
                    <a:pt x="378264" y="871310"/>
                  </a:lnTo>
                  <a:lnTo>
                    <a:pt x="377810" y="873351"/>
                  </a:lnTo>
                  <a:lnTo>
                    <a:pt x="377131" y="875846"/>
                  </a:lnTo>
                  <a:lnTo>
                    <a:pt x="376678" y="878114"/>
                  </a:lnTo>
                  <a:lnTo>
                    <a:pt x="376678" y="880609"/>
                  </a:lnTo>
                  <a:lnTo>
                    <a:pt x="376678" y="1070655"/>
                  </a:lnTo>
                  <a:lnTo>
                    <a:pt x="376678" y="1073150"/>
                  </a:lnTo>
                  <a:lnTo>
                    <a:pt x="377131" y="1075417"/>
                  </a:lnTo>
                  <a:lnTo>
                    <a:pt x="377810" y="1077685"/>
                  </a:lnTo>
                  <a:lnTo>
                    <a:pt x="378264" y="1079953"/>
                  </a:lnTo>
                  <a:lnTo>
                    <a:pt x="379396" y="1081994"/>
                  </a:lnTo>
                  <a:lnTo>
                    <a:pt x="380755" y="1083809"/>
                  </a:lnTo>
                  <a:lnTo>
                    <a:pt x="381888" y="1085623"/>
                  </a:lnTo>
                  <a:lnTo>
                    <a:pt x="383247" y="1087437"/>
                  </a:lnTo>
                  <a:lnTo>
                    <a:pt x="384832" y="1089025"/>
                  </a:lnTo>
                  <a:lnTo>
                    <a:pt x="386644" y="1090385"/>
                  </a:lnTo>
                  <a:lnTo>
                    <a:pt x="388456" y="1091519"/>
                  </a:lnTo>
                  <a:lnTo>
                    <a:pt x="390495" y="1092653"/>
                  </a:lnTo>
                  <a:lnTo>
                    <a:pt x="392533" y="1093334"/>
                  </a:lnTo>
                  <a:lnTo>
                    <a:pt x="394798" y="1094014"/>
                  </a:lnTo>
                  <a:lnTo>
                    <a:pt x="396837" y="1094241"/>
                  </a:lnTo>
                  <a:lnTo>
                    <a:pt x="399102" y="1094467"/>
                  </a:lnTo>
                  <a:lnTo>
                    <a:pt x="401594" y="1094241"/>
                  </a:lnTo>
                  <a:lnTo>
                    <a:pt x="403859" y="1094014"/>
                  </a:lnTo>
                  <a:lnTo>
                    <a:pt x="405897" y="1093334"/>
                  </a:lnTo>
                  <a:lnTo>
                    <a:pt x="407936" y="1092653"/>
                  </a:lnTo>
                  <a:lnTo>
                    <a:pt x="409974" y="1091519"/>
                  </a:lnTo>
                  <a:lnTo>
                    <a:pt x="411786" y="1090385"/>
                  </a:lnTo>
                  <a:lnTo>
                    <a:pt x="413598" y="1089025"/>
                  </a:lnTo>
                  <a:lnTo>
                    <a:pt x="415184" y="1087437"/>
                  </a:lnTo>
                  <a:lnTo>
                    <a:pt x="416769" y="1085623"/>
                  </a:lnTo>
                  <a:lnTo>
                    <a:pt x="417902" y="1083809"/>
                  </a:lnTo>
                  <a:lnTo>
                    <a:pt x="419034" y="1081994"/>
                  </a:lnTo>
                  <a:lnTo>
                    <a:pt x="420177" y="1079953"/>
                  </a:lnTo>
                  <a:lnTo>
                    <a:pt x="420846" y="1077685"/>
                  </a:lnTo>
                  <a:lnTo>
                    <a:pt x="421300" y="1075417"/>
                  </a:lnTo>
                  <a:lnTo>
                    <a:pt x="421526" y="1073150"/>
                  </a:lnTo>
                  <a:lnTo>
                    <a:pt x="421979" y="1070655"/>
                  </a:lnTo>
                  <a:lnTo>
                    <a:pt x="421979" y="880609"/>
                  </a:lnTo>
                  <a:lnTo>
                    <a:pt x="421526" y="878114"/>
                  </a:lnTo>
                  <a:lnTo>
                    <a:pt x="421300" y="875846"/>
                  </a:lnTo>
                  <a:lnTo>
                    <a:pt x="420846" y="873351"/>
                  </a:lnTo>
                  <a:lnTo>
                    <a:pt x="420177" y="871310"/>
                  </a:lnTo>
                  <a:lnTo>
                    <a:pt x="419034" y="869269"/>
                  </a:lnTo>
                  <a:lnTo>
                    <a:pt x="417902" y="867228"/>
                  </a:lnTo>
                  <a:lnTo>
                    <a:pt x="416769" y="865414"/>
                  </a:lnTo>
                  <a:lnTo>
                    <a:pt x="415184" y="863826"/>
                  </a:lnTo>
                  <a:lnTo>
                    <a:pt x="413598" y="862466"/>
                  </a:lnTo>
                  <a:lnTo>
                    <a:pt x="411786" y="860878"/>
                  </a:lnTo>
                  <a:lnTo>
                    <a:pt x="409974" y="859744"/>
                  </a:lnTo>
                  <a:lnTo>
                    <a:pt x="407936" y="858837"/>
                  </a:lnTo>
                  <a:lnTo>
                    <a:pt x="405897" y="857930"/>
                  </a:lnTo>
                  <a:lnTo>
                    <a:pt x="403859" y="857476"/>
                  </a:lnTo>
                  <a:lnTo>
                    <a:pt x="401594" y="857023"/>
                  </a:lnTo>
                  <a:lnTo>
                    <a:pt x="399102" y="857023"/>
                  </a:lnTo>
                  <a:lnTo>
                    <a:pt x="396837" y="857023"/>
                  </a:lnTo>
                  <a:close/>
                  <a:moveTo>
                    <a:pt x="259348" y="857023"/>
                  </a:moveTo>
                  <a:lnTo>
                    <a:pt x="257083" y="857476"/>
                  </a:lnTo>
                  <a:lnTo>
                    <a:pt x="255045" y="857930"/>
                  </a:lnTo>
                  <a:lnTo>
                    <a:pt x="252780" y="858837"/>
                  </a:lnTo>
                  <a:lnTo>
                    <a:pt x="250741" y="859744"/>
                  </a:lnTo>
                  <a:lnTo>
                    <a:pt x="248929" y="860878"/>
                  </a:lnTo>
                  <a:lnTo>
                    <a:pt x="247117" y="862466"/>
                  </a:lnTo>
                  <a:lnTo>
                    <a:pt x="245758" y="863826"/>
                  </a:lnTo>
                  <a:lnTo>
                    <a:pt x="244172" y="865414"/>
                  </a:lnTo>
                  <a:lnTo>
                    <a:pt x="242813" y="867228"/>
                  </a:lnTo>
                  <a:lnTo>
                    <a:pt x="241907" y="869269"/>
                  </a:lnTo>
                  <a:lnTo>
                    <a:pt x="240775" y="871310"/>
                  </a:lnTo>
                  <a:lnTo>
                    <a:pt x="240095" y="873351"/>
                  </a:lnTo>
                  <a:lnTo>
                    <a:pt x="239416" y="875846"/>
                  </a:lnTo>
                  <a:lnTo>
                    <a:pt x="239189" y="878114"/>
                  </a:lnTo>
                  <a:lnTo>
                    <a:pt x="238963" y="880609"/>
                  </a:lnTo>
                  <a:lnTo>
                    <a:pt x="238963" y="1070655"/>
                  </a:lnTo>
                  <a:lnTo>
                    <a:pt x="239189" y="1073150"/>
                  </a:lnTo>
                  <a:lnTo>
                    <a:pt x="239416" y="1075417"/>
                  </a:lnTo>
                  <a:lnTo>
                    <a:pt x="240095" y="1077685"/>
                  </a:lnTo>
                  <a:lnTo>
                    <a:pt x="240775" y="1079953"/>
                  </a:lnTo>
                  <a:lnTo>
                    <a:pt x="241907" y="1081994"/>
                  </a:lnTo>
                  <a:lnTo>
                    <a:pt x="242813" y="1083809"/>
                  </a:lnTo>
                  <a:lnTo>
                    <a:pt x="244172" y="1085623"/>
                  </a:lnTo>
                  <a:lnTo>
                    <a:pt x="245758" y="1087437"/>
                  </a:lnTo>
                  <a:lnTo>
                    <a:pt x="247117" y="1089025"/>
                  </a:lnTo>
                  <a:lnTo>
                    <a:pt x="248929" y="1090385"/>
                  </a:lnTo>
                  <a:lnTo>
                    <a:pt x="250741" y="1091519"/>
                  </a:lnTo>
                  <a:lnTo>
                    <a:pt x="252780" y="1092653"/>
                  </a:lnTo>
                  <a:lnTo>
                    <a:pt x="255045" y="1093334"/>
                  </a:lnTo>
                  <a:lnTo>
                    <a:pt x="257083" y="1094014"/>
                  </a:lnTo>
                  <a:lnTo>
                    <a:pt x="259348" y="1094241"/>
                  </a:lnTo>
                  <a:lnTo>
                    <a:pt x="261613" y="1094467"/>
                  </a:lnTo>
                  <a:lnTo>
                    <a:pt x="263878" y="1094241"/>
                  </a:lnTo>
                  <a:lnTo>
                    <a:pt x="266370" y="1094014"/>
                  </a:lnTo>
                  <a:lnTo>
                    <a:pt x="268409" y="1093334"/>
                  </a:lnTo>
                  <a:lnTo>
                    <a:pt x="270447" y="1092653"/>
                  </a:lnTo>
                  <a:lnTo>
                    <a:pt x="272486" y="1091519"/>
                  </a:lnTo>
                  <a:lnTo>
                    <a:pt x="274298" y="1090385"/>
                  </a:lnTo>
                  <a:lnTo>
                    <a:pt x="276110" y="1089025"/>
                  </a:lnTo>
                  <a:lnTo>
                    <a:pt x="277695" y="1087437"/>
                  </a:lnTo>
                  <a:lnTo>
                    <a:pt x="278828" y="1085623"/>
                  </a:lnTo>
                  <a:lnTo>
                    <a:pt x="280187" y="1083809"/>
                  </a:lnTo>
                  <a:lnTo>
                    <a:pt x="281546" y="1081994"/>
                  </a:lnTo>
                  <a:lnTo>
                    <a:pt x="282452" y="1079953"/>
                  </a:lnTo>
                  <a:lnTo>
                    <a:pt x="283358" y="1077685"/>
                  </a:lnTo>
                  <a:lnTo>
                    <a:pt x="283811" y="1075417"/>
                  </a:lnTo>
                  <a:lnTo>
                    <a:pt x="284037" y="1073150"/>
                  </a:lnTo>
                  <a:lnTo>
                    <a:pt x="284037" y="1070655"/>
                  </a:lnTo>
                  <a:lnTo>
                    <a:pt x="284037" y="880609"/>
                  </a:lnTo>
                  <a:lnTo>
                    <a:pt x="284037" y="878114"/>
                  </a:lnTo>
                  <a:lnTo>
                    <a:pt x="283811" y="875846"/>
                  </a:lnTo>
                  <a:lnTo>
                    <a:pt x="283358" y="873351"/>
                  </a:lnTo>
                  <a:lnTo>
                    <a:pt x="282452" y="871310"/>
                  </a:lnTo>
                  <a:lnTo>
                    <a:pt x="281546" y="869269"/>
                  </a:lnTo>
                  <a:lnTo>
                    <a:pt x="280187" y="867228"/>
                  </a:lnTo>
                  <a:lnTo>
                    <a:pt x="278828" y="865414"/>
                  </a:lnTo>
                  <a:lnTo>
                    <a:pt x="277695" y="863826"/>
                  </a:lnTo>
                  <a:lnTo>
                    <a:pt x="276110" y="862466"/>
                  </a:lnTo>
                  <a:lnTo>
                    <a:pt x="274298" y="860878"/>
                  </a:lnTo>
                  <a:lnTo>
                    <a:pt x="272486" y="859744"/>
                  </a:lnTo>
                  <a:lnTo>
                    <a:pt x="270447" y="858837"/>
                  </a:lnTo>
                  <a:lnTo>
                    <a:pt x="268409" y="857930"/>
                  </a:lnTo>
                  <a:lnTo>
                    <a:pt x="266370" y="857476"/>
                  </a:lnTo>
                  <a:lnTo>
                    <a:pt x="263878" y="857023"/>
                  </a:lnTo>
                  <a:lnTo>
                    <a:pt x="261613" y="857023"/>
                  </a:lnTo>
                  <a:lnTo>
                    <a:pt x="259348" y="857023"/>
                  </a:lnTo>
                  <a:close/>
                  <a:moveTo>
                    <a:pt x="120727" y="857023"/>
                  </a:moveTo>
                  <a:lnTo>
                    <a:pt x="118462" y="857476"/>
                  </a:lnTo>
                  <a:lnTo>
                    <a:pt x="116424" y="857930"/>
                  </a:lnTo>
                  <a:lnTo>
                    <a:pt x="113932" y="858837"/>
                  </a:lnTo>
                  <a:lnTo>
                    <a:pt x="112120" y="859744"/>
                  </a:lnTo>
                  <a:lnTo>
                    <a:pt x="110535" y="860878"/>
                  </a:lnTo>
                  <a:lnTo>
                    <a:pt x="108722" y="862466"/>
                  </a:lnTo>
                  <a:lnTo>
                    <a:pt x="107137" y="863826"/>
                  </a:lnTo>
                  <a:lnTo>
                    <a:pt x="105551" y="865414"/>
                  </a:lnTo>
                  <a:lnTo>
                    <a:pt x="104192" y="867228"/>
                  </a:lnTo>
                  <a:lnTo>
                    <a:pt x="103286" y="869269"/>
                  </a:lnTo>
                  <a:lnTo>
                    <a:pt x="102154" y="871310"/>
                  </a:lnTo>
                  <a:lnTo>
                    <a:pt x="101474" y="873351"/>
                  </a:lnTo>
                  <a:lnTo>
                    <a:pt x="100795" y="875846"/>
                  </a:lnTo>
                  <a:lnTo>
                    <a:pt x="100568" y="878114"/>
                  </a:lnTo>
                  <a:lnTo>
                    <a:pt x="100342" y="880609"/>
                  </a:lnTo>
                  <a:lnTo>
                    <a:pt x="100342" y="1070655"/>
                  </a:lnTo>
                  <a:lnTo>
                    <a:pt x="100568" y="1073150"/>
                  </a:lnTo>
                  <a:lnTo>
                    <a:pt x="100795" y="1075417"/>
                  </a:lnTo>
                  <a:lnTo>
                    <a:pt x="101474" y="1077685"/>
                  </a:lnTo>
                  <a:lnTo>
                    <a:pt x="102154" y="1079953"/>
                  </a:lnTo>
                  <a:lnTo>
                    <a:pt x="103286" y="1081994"/>
                  </a:lnTo>
                  <a:lnTo>
                    <a:pt x="104192" y="1083809"/>
                  </a:lnTo>
                  <a:lnTo>
                    <a:pt x="105551" y="1085623"/>
                  </a:lnTo>
                  <a:lnTo>
                    <a:pt x="107137" y="1087437"/>
                  </a:lnTo>
                  <a:lnTo>
                    <a:pt x="108722" y="1089025"/>
                  </a:lnTo>
                  <a:lnTo>
                    <a:pt x="110535" y="1090385"/>
                  </a:lnTo>
                  <a:lnTo>
                    <a:pt x="112120" y="1091519"/>
                  </a:lnTo>
                  <a:lnTo>
                    <a:pt x="113932" y="1092653"/>
                  </a:lnTo>
                  <a:lnTo>
                    <a:pt x="116424" y="1093334"/>
                  </a:lnTo>
                  <a:lnTo>
                    <a:pt x="118462" y="1094014"/>
                  </a:lnTo>
                  <a:lnTo>
                    <a:pt x="120727" y="1094241"/>
                  </a:lnTo>
                  <a:lnTo>
                    <a:pt x="122992" y="1094467"/>
                  </a:lnTo>
                  <a:lnTo>
                    <a:pt x="125257" y="1094241"/>
                  </a:lnTo>
                  <a:lnTo>
                    <a:pt x="127522" y="1094014"/>
                  </a:lnTo>
                  <a:lnTo>
                    <a:pt x="129787" y="1093334"/>
                  </a:lnTo>
                  <a:lnTo>
                    <a:pt x="131826" y="1092653"/>
                  </a:lnTo>
                  <a:lnTo>
                    <a:pt x="133638" y="1091519"/>
                  </a:lnTo>
                  <a:lnTo>
                    <a:pt x="135677" y="1090385"/>
                  </a:lnTo>
                  <a:lnTo>
                    <a:pt x="137262" y="1089025"/>
                  </a:lnTo>
                  <a:lnTo>
                    <a:pt x="139074" y="1087437"/>
                  </a:lnTo>
                  <a:lnTo>
                    <a:pt x="140207" y="1085623"/>
                  </a:lnTo>
                  <a:lnTo>
                    <a:pt x="141566" y="1083809"/>
                  </a:lnTo>
                  <a:lnTo>
                    <a:pt x="142925" y="1081994"/>
                  </a:lnTo>
                  <a:lnTo>
                    <a:pt x="143604" y="1079953"/>
                  </a:lnTo>
                  <a:lnTo>
                    <a:pt x="144510" y="1077685"/>
                  </a:lnTo>
                  <a:lnTo>
                    <a:pt x="144963" y="1075417"/>
                  </a:lnTo>
                  <a:lnTo>
                    <a:pt x="145416" y="1073150"/>
                  </a:lnTo>
                  <a:lnTo>
                    <a:pt x="145416" y="1070655"/>
                  </a:lnTo>
                  <a:lnTo>
                    <a:pt x="145416" y="880609"/>
                  </a:lnTo>
                  <a:lnTo>
                    <a:pt x="145416" y="878114"/>
                  </a:lnTo>
                  <a:lnTo>
                    <a:pt x="144963" y="875846"/>
                  </a:lnTo>
                  <a:lnTo>
                    <a:pt x="144510" y="873351"/>
                  </a:lnTo>
                  <a:lnTo>
                    <a:pt x="143604" y="871310"/>
                  </a:lnTo>
                  <a:lnTo>
                    <a:pt x="142925" y="869269"/>
                  </a:lnTo>
                  <a:lnTo>
                    <a:pt x="141566" y="867228"/>
                  </a:lnTo>
                  <a:lnTo>
                    <a:pt x="140207" y="865414"/>
                  </a:lnTo>
                  <a:lnTo>
                    <a:pt x="139074" y="863826"/>
                  </a:lnTo>
                  <a:lnTo>
                    <a:pt x="137262" y="862466"/>
                  </a:lnTo>
                  <a:lnTo>
                    <a:pt x="135677" y="860878"/>
                  </a:lnTo>
                  <a:lnTo>
                    <a:pt x="133638" y="859744"/>
                  </a:lnTo>
                  <a:lnTo>
                    <a:pt x="131826" y="858837"/>
                  </a:lnTo>
                  <a:lnTo>
                    <a:pt x="129787" y="857930"/>
                  </a:lnTo>
                  <a:lnTo>
                    <a:pt x="127522" y="857476"/>
                  </a:lnTo>
                  <a:lnTo>
                    <a:pt x="125257" y="857023"/>
                  </a:lnTo>
                  <a:lnTo>
                    <a:pt x="122992" y="857023"/>
                  </a:lnTo>
                  <a:lnTo>
                    <a:pt x="120727" y="857023"/>
                  </a:lnTo>
                  <a:close/>
                  <a:moveTo>
                    <a:pt x="41677" y="801687"/>
                  </a:moveTo>
                  <a:lnTo>
                    <a:pt x="646219" y="801687"/>
                  </a:lnTo>
                  <a:lnTo>
                    <a:pt x="646445" y="813480"/>
                  </a:lnTo>
                  <a:lnTo>
                    <a:pt x="647352" y="825046"/>
                  </a:lnTo>
                  <a:lnTo>
                    <a:pt x="648031" y="836612"/>
                  </a:lnTo>
                  <a:lnTo>
                    <a:pt x="648711" y="847951"/>
                  </a:lnTo>
                  <a:lnTo>
                    <a:pt x="649843" y="859291"/>
                  </a:lnTo>
                  <a:lnTo>
                    <a:pt x="651202" y="870857"/>
                  </a:lnTo>
                  <a:lnTo>
                    <a:pt x="653920" y="893309"/>
                  </a:lnTo>
                  <a:lnTo>
                    <a:pt x="657318" y="915760"/>
                  </a:lnTo>
                  <a:lnTo>
                    <a:pt x="661395" y="937985"/>
                  </a:lnTo>
                  <a:lnTo>
                    <a:pt x="665925" y="960210"/>
                  </a:lnTo>
                  <a:lnTo>
                    <a:pt x="670908" y="981982"/>
                  </a:lnTo>
                  <a:lnTo>
                    <a:pt x="676797" y="1003526"/>
                  </a:lnTo>
                  <a:lnTo>
                    <a:pt x="683139" y="1024844"/>
                  </a:lnTo>
                  <a:lnTo>
                    <a:pt x="689708" y="1045935"/>
                  </a:lnTo>
                  <a:lnTo>
                    <a:pt x="697183" y="1066800"/>
                  </a:lnTo>
                  <a:lnTo>
                    <a:pt x="705337" y="1087437"/>
                  </a:lnTo>
                  <a:lnTo>
                    <a:pt x="713491" y="1107848"/>
                  </a:lnTo>
                  <a:lnTo>
                    <a:pt x="722551" y="1128032"/>
                  </a:lnTo>
                  <a:lnTo>
                    <a:pt x="731838" y="1147762"/>
                  </a:lnTo>
                  <a:lnTo>
                    <a:pt x="41677" y="1147762"/>
                  </a:lnTo>
                  <a:lnTo>
                    <a:pt x="37373" y="1147535"/>
                  </a:lnTo>
                  <a:lnTo>
                    <a:pt x="33070" y="1147082"/>
                  </a:lnTo>
                  <a:lnTo>
                    <a:pt x="29219" y="1145948"/>
                  </a:lnTo>
                  <a:lnTo>
                    <a:pt x="25369" y="1144587"/>
                  </a:lnTo>
                  <a:lnTo>
                    <a:pt x="21745" y="1142773"/>
                  </a:lnTo>
                  <a:lnTo>
                    <a:pt x="18347" y="1140505"/>
                  </a:lnTo>
                  <a:lnTo>
                    <a:pt x="15176" y="1138237"/>
                  </a:lnTo>
                  <a:lnTo>
                    <a:pt x="12231" y="1135742"/>
                  </a:lnTo>
                  <a:lnTo>
                    <a:pt x="9513" y="1132567"/>
                  </a:lnTo>
                  <a:lnTo>
                    <a:pt x="7022" y="1129619"/>
                  </a:lnTo>
                  <a:lnTo>
                    <a:pt x="4983" y="1125991"/>
                  </a:lnTo>
                  <a:lnTo>
                    <a:pt x="3171" y="1122362"/>
                  </a:lnTo>
                  <a:lnTo>
                    <a:pt x="2039" y="1118507"/>
                  </a:lnTo>
                  <a:lnTo>
                    <a:pt x="906" y="1114651"/>
                  </a:lnTo>
                  <a:lnTo>
                    <a:pt x="226" y="1110342"/>
                  </a:lnTo>
                  <a:lnTo>
                    <a:pt x="0" y="1106034"/>
                  </a:lnTo>
                  <a:lnTo>
                    <a:pt x="0" y="843642"/>
                  </a:lnTo>
                  <a:lnTo>
                    <a:pt x="226" y="839334"/>
                  </a:lnTo>
                  <a:lnTo>
                    <a:pt x="906" y="835025"/>
                  </a:lnTo>
                  <a:lnTo>
                    <a:pt x="2039" y="831169"/>
                  </a:lnTo>
                  <a:lnTo>
                    <a:pt x="3171" y="827314"/>
                  </a:lnTo>
                  <a:lnTo>
                    <a:pt x="4983" y="823685"/>
                  </a:lnTo>
                  <a:lnTo>
                    <a:pt x="7022" y="820284"/>
                  </a:lnTo>
                  <a:lnTo>
                    <a:pt x="9513" y="816882"/>
                  </a:lnTo>
                  <a:lnTo>
                    <a:pt x="12231" y="814160"/>
                  </a:lnTo>
                  <a:lnTo>
                    <a:pt x="15176" y="811212"/>
                  </a:lnTo>
                  <a:lnTo>
                    <a:pt x="18347" y="808944"/>
                  </a:lnTo>
                  <a:lnTo>
                    <a:pt x="21745" y="806903"/>
                  </a:lnTo>
                  <a:lnTo>
                    <a:pt x="25369" y="805089"/>
                  </a:lnTo>
                  <a:lnTo>
                    <a:pt x="29219" y="803728"/>
                  </a:lnTo>
                  <a:lnTo>
                    <a:pt x="33070" y="802821"/>
                  </a:lnTo>
                  <a:lnTo>
                    <a:pt x="37373" y="801914"/>
                  </a:lnTo>
                  <a:lnTo>
                    <a:pt x="41677" y="801687"/>
                  </a:lnTo>
                  <a:close/>
                  <a:moveTo>
                    <a:pt x="535686" y="454968"/>
                  </a:moveTo>
                  <a:lnTo>
                    <a:pt x="533420" y="455649"/>
                  </a:lnTo>
                  <a:lnTo>
                    <a:pt x="531155" y="456103"/>
                  </a:lnTo>
                  <a:lnTo>
                    <a:pt x="529117" y="456784"/>
                  </a:lnTo>
                  <a:lnTo>
                    <a:pt x="527305" y="457918"/>
                  </a:lnTo>
                  <a:lnTo>
                    <a:pt x="525493" y="459280"/>
                  </a:lnTo>
                  <a:lnTo>
                    <a:pt x="523681" y="460415"/>
                  </a:lnTo>
                  <a:lnTo>
                    <a:pt x="522095" y="462003"/>
                  </a:lnTo>
                  <a:lnTo>
                    <a:pt x="520510" y="463592"/>
                  </a:lnTo>
                  <a:lnTo>
                    <a:pt x="519151" y="465634"/>
                  </a:lnTo>
                  <a:lnTo>
                    <a:pt x="518245" y="467450"/>
                  </a:lnTo>
                  <a:lnTo>
                    <a:pt x="517112" y="469492"/>
                  </a:lnTo>
                  <a:lnTo>
                    <a:pt x="516433" y="471761"/>
                  </a:lnTo>
                  <a:lnTo>
                    <a:pt x="515980" y="473804"/>
                  </a:lnTo>
                  <a:lnTo>
                    <a:pt x="515300" y="476527"/>
                  </a:lnTo>
                  <a:lnTo>
                    <a:pt x="515300" y="478796"/>
                  </a:lnTo>
                  <a:lnTo>
                    <a:pt x="515300" y="668967"/>
                  </a:lnTo>
                  <a:lnTo>
                    <a:pt x="515300" y="671237"/>
                  </a:lnTo>
                  <a:lnTo>
                    <a:pt x="515980" y="673960"/>
                  </a:lnTo>
                  <a:lnTo>
                    <a:pt x="516433" y="676002"/>
                  </a:lnTo>
                  <a:lnTo>
                    <a:pt x="517112" y="678272"/>
                  </a:lnTo>
                  <a:lnTo>
                    <a:pt x="518245" y="680314"/>
                  </a:lnTo>
                  <a:lnTo>
                    <a:pt x="519151" y="682357"/>
                  </a:lnTo>
                  <a:lnTo>
                    <a:pt x="520510" y="684172"/>
                  </a:lnTo>
                  <a:lnTo>
                    <a:pt x="522095" y="685761"/>
                  </a:lnTo>
                  <a:lnTo>
                    <a:pt x="523681" y="687349"/>
                  </a:lnTo>
                  <a:lnTo>
                    <a:pt x="525493" y="688711"/>
                  </a:lnTo>
                  <a:lnTo>
                    <a:pt x="527305" y="689845"/>
                  </a:lnTo>
                  <a:lnTo>
                    <a:pt x="529117" y="690980"/>
                  </a:lnTo>
                  <a:lnTo>
                    <a:pt x="531155" y="691661"/>
                  </a:lnTo>
                  <a:lnTo>
                    <a:pt x="533420" y="692115"/>
                  </a:lnTo>
                  <a:lnTo>
                    <a:pt x="535686" y="692796"/>
                  </a:lnTo>
                  <a:lnTo>
                    <a:pt x="537724" y="692796"/>
                  </a:lnTo>
                  <a:lnTo>
                    <a:pt x="540216" y="692796"/>
                  </a:lnTo>
                  <a:lnTo>
                    <a:pt x="542481" y="692115"/>
                  </a:lnTo>
                  <a:lnTo>
                    <a:pt x="544746" y="691661"/>
                  </a:lnTo>
                  <a:lnTo>
                    <a:pt x="546784" y="690980"/>
                  </a:lnTo>
                  <a:lnTo>
                    <a:pt x="548596" y="689845"/>
                  </a:lnTo>
                  <a:lnTo>
                    <a:pt x="550635" y="688711"/>
                  </a:lnTo>
                  <a:lnTo>
                    <a:pt x="552220" y="687349"/>
                  </a:lnTo>
                  <a:lnTo>
                    <a:pt x="554033" y="685761"/>
                  </a:lnTo>
                  <a:lnTo>
                    <a:pt x="555392" y="684172"/>
                  </a:lnTo>
                  <a:lnTo>
                    <a:pt x="556524" y="682357"/>
                  </a:lnTo>
                  <a:lnTo>
                    <a:pt x="557883" y="680314"/>
                  </a:lnTo>
                  <a:lnTo>
                    <a:pt x="558563" y="678272"/>
                  </a:lnTo>
                  <a:lnTo>
                    <a:pt x="559469" y="676002"/>
                  </a:lnTo>
                  <a:lnTo>
                    <a:pt x="559922" y="673960"/>
                  </a:lnTo>
                  <a:lnTo>
                    <a:pt x="560375" y="671237"/>
                  </a:lnTo>
                  <a:lnTo>
                    <a:pt x="560375" y="668967"/>
                  </a:lnTo>
                  <a:lnTo>
                    <a:pt x="560375" y="478796"/>
                  </a:lnTo>
                  <a:lnTo>
                    <a:pt x="560375" y="476527"/>
                  </a:lnTo>
                  <a:lnTo>
                    <a:pt x="559922" y="473804"/>
                  </a:lnTo>
                  <a:lnTo>
                    <a:pt x="559469" y="471761"/>
                  </a:lnTo>
                  <a:lnTo>
                    <a:pt x="558563" y="469492"/>
                  </a:lnTo>
                  <a:lnTo>
                    <a:pt x="557883" y="467450"/>
                  </a:lnTo>
                  <a:lnTo>
                    <a:pt x="556524" y="465634"/>
                  </a:lnTo>
                  <a:lnTo>
                    <a:pt x="555392" y="463592"/>
                  </a:lnTo>
                  <a:lnTo>
                    <a:pt x="554033" y="462003"/>
                  </a:lnTo>
                  <a:lnTo>
                    <a:pt x="552220" y="460415"/>
                  </a:lnTo>
                  <a:lnTo>
                    <a:pt x="550635" y="459280"/>
                  </a:lnTo>
                  <a:lnTo>
                    <a:pt x="548596" y="457918"/>
                  </a:lnTo>
                  <a:lnTo>
                    <a:pt x="546784" y="456784"/>
                  </a:lnTo>
                  <a:lnTo>
                    <a:pt x="544746" y="456103"/>
                  </a:lnTo>
                  <a:lnTo>
                    <a:pt x="542481" y="455649"/>
                  </a:lnTo>
                  <a:lnTo>
                    <a:pt x="540216" y="454968"/>
                  </a:lnTo>
                  <a:lnTo>
                    <a:pt x="537724" y="454968"/>
                  </a:lnTo>
                  <a:lnTo>
                    <a:pt x="535686" y="454968"/>
                  </a:lnTo>
                  <a:close/>
                  <a:moveTo>
                    <a:pt x="396838" y="454968"/>
                  </a:moveTo>
                  <a:lnTo>
                    <a:pt x="394799" y="455649"/>
                  </a:lnTo>
                  <a:lnTo>
                    <a:pt x="392534" y="456103"/>
                  </a:lnTo>
                  <a:lnTo>
                    <a:pt x="390496" y="456784"/>
                  </a:lnTo>
                  <a:lnTo>
                    <a:pt x="388457" y="457918"/>
                  </a:lnTo>
                  <a:lnTo>
                    <a:pt x="386645" y="459280"/>
                  </a:lnTo>
                  <a:lnTo>
                    <a:pt x="384833" y="460415"/>
                  </a:lnTo>
                  <a:lnTo>
                    <a:pt x="383247" y="462003"/>
                  </a:lnTo>
                  <a:lnTo>
                    <a:pt x="381888" y="463592"/>
                  </a:lnTo>
                  <a:lnTo>
                    <a:pt x="380756" y="465634"/>
                  </a:lnTo>
                  <a:lnTo>
                    <a:pt x="379397" y="467450"/>
                  </a:lnTo>
                  <a:lnTo>
                    <a:pt x="378264" y="469492"/>
                  </a:lnTo>
                  <a:lnTo>
                    <a:pt x="377811" y="471761"/>
                  </a:lnTo>
                  <a:lnTo>
                    <a:pt x="377132" y="473804"/>
                  </a:lnTo>
                  <a:lnTo>
                    <a:pt x="376679" y="476527"/>
                  </a:lnTo>
                  <a:lnTo>
                    <a:pt x="376679" y="478796"/>
                  </a:lnTo>
                  <a:lnTo>
                    <a:pt x="376679" y="668967"/>
                  </a:lnTo>
                  <a:lnTo>
                    <a:pt x="376679" y="671237"/>
                  </a:lnTo>
                  <a:lnTo>
                    <a:pt x="377132" y="673960"/>
                  </a:lnTo>
                  <a:lnTo>
                    <a:pt x="377811" y="676002"/>
                  </a:lnTo>
                  <a:lnTo>
                    <a:pt x="378264" y="678272"/>
                  </a:lnTo>
                  <a:lnTo>
                    <a:pt x="379397" y="680314"/>
                  </a:lnTo>
                  <a:lnTo>
                    <a:pt x="380756" y="682357"/>
                  </a:lnTo>
                  <a:lnTo>
                    <a:pt x="381888" y="684172"/>
                  </a:lnTo>
                  <a:lnTo>
                    <a:pt x="383247" y="685761"/>
                  </a:lnTo>
                  <a:lnTo>
                    <a:pt x="384833" y="687349"/>
                  </a:lnTo>
                  <a:lnTo>
                    <a:pt x="386645" y="688711"/>
                  </a:lnTo>
                  <a:lnTo>
                    <a:pt x="388457" y="689845"/>
                  </a:lnTo>
                  <a:lnTo>
                    <a:pt x="390496" y="690980"/>
                  </a:lnTo>
                  <a:lnTo>
                    <a:pt x="392534" y="691661"/>
                  </a:lnTo>
                  <a:lnTo>
                    <a:pt x="394799" y="692115"/>
                  </a:lnTo>
                  <a:lnTo>
                    <a:pt x="396838" y="692796"/>
                  </a:lnTo>
                  <a:lnTo>
                    <a:pt x="399103" y="692796"/>
                  </a:lnTo>
                  <a:lnTo>
                    <a:pt x="401595" y="692796"/>
                  </a:lnTo>
                  <a:lnTo>
                    <a:pt x="403859" y="692115"/>
                  </a:lnTo>
                  <a:lnTo>
                    <a:pt x="405898" y="691661"/>
                  </a:lnTo>
                  <a:lnTo>
                    <a:pt x="407937" y="690980"/>
                  </a:lnTo>
                  <a:lnTo>
                    <a:pt x="409975" y="689845"/>
                  </a:lnTo>
                  <a:lnTo>
                    <a:pt x="411787" y="688711"/>
                  </a:lnTo>
                  <a:lnTo>
                    <a:pt x="413599" y="687349"/>
                  </a:lnTo>
                  <a:lnTo>
                    <a:pt x="415185" y="685761"/>
                  </a:lnTo>
                  <a:lnTo>
                    <a:pt x="416770" y="684172"/>
                  </a:lnTo>
                  <a:lnTo>
                    <a:pt x="417903" y="682357"/>
                  </a:lnTo>
                  <a:lnTo>
                    <a:pt x="419035" y="680314"/>
                  </a:lnTo>
                  <a:lnTo>
                    <a:pt x="420178" y="678272"/>
                  </a:lnTo>
                  <a:lnTo>
                    <a:pt x="420847" y="676002"/>
                  </a:lnTo>
                  <a:lnTo>
                    <a:pt x="421300" y="673960"/>
                  </a:lnTo>
                  <a:lnTo>
                    <a:pt x="421527" y="671237"/>
                  </a:lnTo>
                  <a:lnTo>
                    <a:pt x="421980" y="668967"/>
                  </a:lnTo>
                  <a:lnTo>
                    <a:pt x="421980" y="478796"/>
                  </a:lnTo>
                  <a:lnTo>
                    <a:pt x="421527" y="476527"/>
                  </a:lnTo>
                  <a:lnTo>
                    <a:pt x="421300" y="473804"/>
                  </a:lnTo>
                  <a:lnTo>
                    <a:pt x="420847" y="471761"/>
                  </a:lnTo>
                  <a:lnTo>
                    <a:pt x="420178" y="469492"/>
                  </a:lnTo>
                  <a:lnTo>
                    <a:pt x="419035" y="467450"/>
                  </a:lnTo>
                  <a:lnTo>
                    <a:pt x="417903" y="465634"/>
                  </a:lnTo>
                  <a:lnTo>
                    <a:pt x="416770" y="463592"/>
                  </a:lnTo>
                  <a:lnTo>
                    <a:pt x="415185" y="462003"/>
                  </a:lnTo>
                  <a:lnTo>
                    <a:pt x="413599" y="460415"/>
                  </a:lnTo>
                  <a:lnTo>
                    <a:pt x="411787" y="459280"/>
                  </a:lnTo>
                  <a:lnTo>
                    <a:pt x="409975" y="457918"/>
                  </a:lnTo>
                  <a:lnTo>
                    <a:pt x="407937" y="456784"/>
                  </a:lnTo>
                  <a:lnTo>
                    <a:pt x="405898" y="456103"/>
                  </a:lnTo>
                  <a:lnTo>
                    <a:pt x="403859" y="455649"/>
                  </a:lnTo>
                  <a:lnTo>
                    <a:pt x="401595" y="454968"/>
                  </a:lnTo>
                  <a:lnTo>
                    <a:pt x="399103" y="454968"/>
                  </a:lnTo>
                  <a:lnTo>
                    <a:pt x="396838" y="454968"/>
                  </a:lnTo>
                  <a:close/>
                  <a:moveTo>
                    <a:pt x="259349" y="454968"/>
                  </a:moveTo>
                  <a:lnTo>
                    <a:pt x="257084" y="455649"/>
                  </a:lnTo>
                  <a:lnTo>
                    <a:pt x="255045" y="456103"/>
                  </a:lnTo>
                  <a:lnTo>
                    <a:pt x="252780" y="456784"/>
                  </a:lnTo>
                  <a:lnTo>
                    <a:pt x="250742" y="457918"/>
                  </a:lnTo>
                  <a:lnTo>
                    <a:pt x="248930" y="459280"/>
                  </a:lnTo>
                  <a:lnTo>
                    <a:pt x="247118" y="460415"/>
                  </a:lnTo>
                  <a:lnTo>
                    <a:pt x="245759" y="462003"/>
                  </a:lnTo>
                  <a:lnTo>
                    <a:pt x="244173" y="463592"/>
                  </a:lnTo>
                  <a:lnTo>
                    <a:pt x="242814" y="465634"/>
                  </a:lnTo>
                  <a:lnTo>
                    <a:pt x="241908" y="467450"/>
                  </a:lnTo>
                  <a:lnTo>
                    <a:pt x="240775" y="469492"/>
                  </a:lnTo>
                  <a:lnTo>
                    <a:pt x="240096" y="471761"/>
                  </a:lnTo>
                  <a:lnTo>
                    <a:pt x="239417" y="473804"/>
                  </a:lnTo>
                  <a:lnTo>
                    <a:pt x="239190" y="476527"/>
                  </a:lnTo>
                  <a:lnTo>
                    <a:pt x="238963" y="478796"/>
                  </a:lnTo>
                  <a:lnTo>
                    <a:pt x="238963" y="668967"/>
                  </a:lnTo>
                  <a:lnTo>
                    <a:pt x="239190" y="671237"/>
                  </a:lnTo>
                  <a:lnTo>
                    <a:pt x="239417" y="673960"/>
                  </a:lnTo>
                  <a:lnTo>
                    <a:pt x="240096" y="676002"/>
                  </a:lnTo>
                  <a:lnTo>
                    <a:pt x="240775" y="678272"/>
                  </a:lnTo>
                  <a:lnTo>
                    <a:pt x="241908" y="680314"/>
                  </a:lnTo>
                  <a:lnTo>
                    <a:pt x="242814" y="682357"/>
                  </a:lnTo>
                  <a:lnTo>
                    <a:pt x="244173" y="684172"/>
                  </a:lnTo>
                  <a:lnTo>
                    <a:pt x="245759" y="685761"/>
                  </a:lnTo>
                  <a:lnTo>
                    <a:pt x="247118" y="687349"/>
                  </a:lnTo>
                  <a:lnTo>
                    <a:pt x="248930" y="688711"/>
                  </a:lnTo>
                  <a:lnTo>
                    <a:pt x="250742" y="689845"/>
                  </a:lnTo>
                  <a:lnTo>
                    <a:pt x="252780" y="690980"/>
                  </a:lnTo>
                  <a:lnTo>
                    <a:pt x="255045" y="691661"/>
                  </a:lnTo>
                  <a:lnTo>
                    <a:pt x="257084" y="692115"/>
                  </a:lnTo>
                  <a:lnTo>
                    <a:pt x="259349" y="692796"/>
                  </a:lnTo>
                  <a:lnTo>
                    <a:pt x="261614" y="692796"/>
                  </a:lnTo>
                  <a:lnTo>
                    <a:pt x="263879" y="692796"/>
                  </a:lnTo>
                  <a:lnTo>
                    <a:pt x="266371" y="692115"/>
                  </a:lnTo>
                  <a:lnTo>
                    <a:pt x="268409" y="691661"/>
                  </a:lnTo>
                  <a:lnTo>
                    <a:pt x="270448" y="690980"/>
                  </a:lnTo>
                  <a:lnTo>
                    <a:pt x="272486" y="689845"/>
                  </a:lnTo>
                  <a:lnTo>
                    <a:pt x="274298" y="688711"/>
                  </a:lnTo>
                  <a:lnTo>
                    <a:pt x="276110" y="687349"/>
                  </a:lnTo>
                  <a:lnTo>
                    <a:pt x="277696" y="685761"/>
                  </a:lnTo>
                  <a:lnTo>
                    <a:pt x="278828" y="684172"/>
                  </a:lnTo>
                  <a:lnTo>
                    <a:pt x="280187" y="682357"/>
                  </a:lnTo>
                  <a:lnTo>
                    <a:pt x="281547" y="680314"/>
                  </a:lnTo>
                  <a:lnTo>
                    <a:pt x="282453" y="678272"/>
                  </a:lnTo>
                  <a:lnTo>
                    <a:pt x="283358" y="676002"/>
                  </a:lnTo>
                  <a:lnTo>
                    <a:pt x="283812" y="673960"/>
                  </a:lnTo>
                  <a:lnTo>
                    <a:pt x="284038" y="671237"/>
                  </a:lnTo>
                  <a:lnTo>
                    <a:pt x="284038" y="668967"/>
                  </a:lnTo>
                  <a:lnTo>
                    <a:pt x="284038" y="478796"/>
                  </a:lnTo>
                  <a:lnTo>
                    <a:pt x="284038" y="476527"/>
                  </a:lnTo>
                  <a:lnTo>
                    <a:pt x="283812" y="473804"/>
                  </a:lnTo>
                  <a:lnTo>
                    <a:pt x="283358" y="471761"/>
                  </a:lnTo>
                  <a:lnTo>
                    <a:pt x="282453" y="469492"/>
                  </a:lnTo>
                  <a:lnTo>
                    <a:pt x="281547" y="467450"/>
                  </a:lnTo>
                  <a:lnTo>
                    <a:pt x="280187" y="465634"/>
                  </a:lnTo>
                  <a:lnTo>
                    <a:pt x="278828" y="463592"/>
                  </a:lnTo>
                  <a:lnTo>
                    <a:pt x="277696" y="462003"/>
                  </a:lnTo>
                  <a:lnTo>
                    <a:pt x="276110" y="460415"/>
                  </a:lnTo>
                  <a:lnTo>
                    <a:pt x="274298" y="459280"/>
                  </a:lnTo>
                  <a:lnTo>
                    <a:pt x="272486" y="457918"/>
                  </a:lnTo>
                  <a:lnTo>
                    <a:pt x="270448" y="456784"/>
                  </a:lnTo>
                  <a:lnTo>
                    <a:pt x="268409" y="456103"/>
                  </a:lnTo>
                  <a:lnTo>
                    <a:pt x="266371" y="455649"/>
                  </a:lnTo>
                  <a:lnTo>
                    <a:pt x="263879" y="454968"/>
                  </a:lnTo>
                  <a:lnTo>
                    <a:pt x="261614" y="454968"/>
                  </a:lnTo>
                  <a:lnTo>
                    <a:pt x="259349" y="454968"/>
                  </a:lnTo>
                  <a:close/>
                  <a:moveTo>
                    <a:pt x="120728" y="454968"/>
                  </a:moveTo>
                  <a:lnTo>
                    <a:pt x="118463" y="455649"/>
                  </a:lnTo>
                  <a:lnTo>
                    <a:pt x="116424" y="456103"/>
                  </a:lnTo>
                  <a:lnTo>
                    <a:pt x="113932" y="456784"/>
                  </a:lnTo>
                  <a:lnTo>
                    <a:pt x="112120" y="457918"/>
                  </a:lnTo>
                  <a:lnTo>
                    <a:pt x="110535" y="459280"/>
                  </a:lnTo>
                  <a:lnTo>
                    <a:pt x="108723" y="460415"/>
                  </a:lnTo>
                  <a:lnTo>
                    <a:pt x="107137" y="462003"/>
                  </a:lnTo>
                  <a:lnTo>
                    <a:pt x="105552" y="463592"/>
                  </a:lnTo>
                  <a:lnTo>
                    <a:pt x="104193" y="465634"/>
                  </a:lnTo>
                  <a:lnTo>
                    <a:pt x="103286" y="467450"/>
                  </a:lnTo>
                  <a:lnTo>
                    <a:pt x="102154" y="469492"/>
                  </a:lnTo>
                  <a:lnTo>
                    <a:pt x="101475" y="471761"/>
                  </a:lnTo>
                  <a:lnTo>
                    <a:pt x="100795" y="473804"/>
                  </a:lnTo>
                  <a:lnTo>
                    <a:pt x="100569" y="476527"/>
                  </a:lnTo>
                  <a:lnTo>
                    <a:pt x="100342" y="478796"/>
                  </a:lnTo>
                  <a:lnTo>
                    <a:pt x="100342" y="668967"/>
                  </a:lnTo>
                  <a:lnTo>
                    <a:pt x="100569" y="671237"/>
                  </a:lnTo>
                  <a:lnTo>
                    <a:pt x="100795" y="673960"/>
                  </a:lnTo>
                  <a:lnTo>
                    <a:pt x="101475" y="676002"/>
                  </a:lnTo>
                  <a:lnTo>
                    <a:pt x="102154" y="678272"/>
                  </a:lnTo>
                  <a:lnTo>
                    <a:pt x="103286" y="680314"/>
                  </a:lnTo>
                  <a:lnTo>
                    <a:pt x="104193" y="682357"/>
                  </a:lnTo>
                  <a:lnTo>
                    <a:pt x="105552" y="684172"/>
                  </a:lnTo>
                  <a:lnTo>
                    <a:pt x="107137" y="685761"/>
                  </a:lnTo>
                  <a:lnTo>
                    <a:pt x="108723" y="687349"/>
                  </a:lnTo>
                  <a:lnTo>
                    <a:pt x="110535" y="688711"/>
                  </a:lnTo>
                  <a:lnTo>
                    <a:pt x="112120" y="689845"/>
                  </a:lnTo>
                  <a:lnTo>
                    <a:pt x="113932" y="690980"/>
                  </a:lnTo>
                  <a:lnTo>
                    <a:pt x="116424" y="691661"/>
                  </a:lnTo>
                  <a:lnTo>
                    <a:pt x="118463" y="692115"/>
                  </a:lnTo>
                  <a:lnTo>
                    <a:pt x="120728" y="692796"/>
                  </a:lnTo>
                  <a:lnTo>
                    <a:pt x="122992" y="692796"/>
                  </a:lnTo>
                  <a:lnTo>
                    <a:pt x="125258" y="692796"/>
                  </a:lnTo>
                  <a:lnTo>
                    <a:pt x="127523" y="692115"/>
                  </a:lnTo>
                  <a:lnTo>
                    <a:pt x="129788" y="691661"/>
                  </a:lnTo>
                  <a:lnTo>
                    <a:pt x="131826" y="690980"/>
                  </a:lnTo>
                  <a:lnTo>
                    <a:pt x="133638" y="689845"/>
                  </a:lnTo>
                  <a:lnTo>
                    <a:pt x="135677" y="688711"/>
                  </a:lnTo>
                  <a:lnTo>
                    <a:pt x="137262" y="687349"/>
                  </a:lnTo>
                  <a:lnTo>
                    <a:pt x="139074" y="685761"/>
                  </a:lnTo>
                  <a:lnTo>
                    <a:pt x="140207" y="684172"/>
                  </a:lnTo>
                  <a:lnTo>
                    <a:pt x="141566" y="682357"/>
                  </a:lnTo>
                  <a:lnTo>
                    <a:pt x="142925" y="680314"/>
                  </a:lnTo>
                  <a:lnTo>
                    <a:pt x="143605" y="678272"/>
                  </a:lnTo>
                  <a:lnTo>
                    <a:pt x="144511" y="676002"/>
                  </a:lnTo>
                  <a:lnTo>
                    <a:pt x="144964" y="673960"/>
                  </a:lnTo>
                  <a:lnTo>
                    <a:pt x="145417" y="671237"/>
                  </a:lnTo>
                  <a:lnTo>
                    <a:pt x="145417" y="668967"/>
                  </a:lnTo>
                  <a:lnTo>
                    <a:pt x="145417" y="478796"/>
                  </a:lnTo>
                  <a:lnTo>
                    <a:pt x="145417" y="476527"/>
                  </a:lnTo>
                  <a:lnTo>
                    <a:pt x="144964" y="473804"/>
                  </a:lnTo>
                  <a:lnTo>
                    <a:pt x="144511" y="471761"/>
                  </a:lnTo>
                  <a:lnTo>
                    <a:pt x="143605" y="469492"/>
                  </a:lnTo>
                  <a:lnTo>
                    <a:pt x="142925" y="467450"/>
                  </a:lnTo>
                  <a:lnTo>
                    <a:pt x="141566" y="465634"/>
                  </a:lnTo>
                  <a:lnTo>
                    <a:pt x="140207" y="463592"/>
                  </a:lnTo>
                  <a:lnTo>
                    <a:pt x="139074" y="462003"/>
                  </a:lnTo>
                  <a:lnTo>
                    <a:pt x="137262" y="460415"/>
                  </a:lnTo>
                  <a:lnTo>
                    <a:pt x="135677" y="459280"/>
                  </a:lnTo>
                  <a:lnTo>
                    <a:pt x="133638" y="457918"/>
                  </a:lnTo>
                  <a:lnTo>
                    <a:pt x="131826" y="456784"/>
                  </a:lnTo>
                  <a:lnTo>
                    <a:pt x="129788" y="456103"/>
                  </a:lnTo>
                  <a:lnTo>
                    <a:pt x="127523" y="455649"/>
                  </a:lnTo>
                  <a:lnTo>
                    <a:pt x="125258" y="454968"/>
                  </a:lnTo>
                  <a:lnTo>
                    <a:pt x="122992" y="454968"/>
                  </a:lnTo>
                  <a:lnTo>
                    <a:pt x="120728" y="454968"/>
                  </a:lnTo>
                  <a:close/>
                  <a:moveTo>
                    <a:pt x="37374" y="400050"/>
                  </a:moveTo>
                  <a:lnTo>
                    <a:pt x="41677" y="400050"/>
                  </a:lnTo>
                  <a:lnTo>
                    <a:pt x="733425" y="400050"/>
                  </a:lnTo>
                  <a:lnTo>
                    <a:pt x="723685" y="419793"/>
                  </a:lnTo>
                  <a:lnTo>
                    <a:pt x="714851" y="439764"/>
                  </a:lnTo>
                  <a:lnTo>
                    <a:pt x="706244" y="460188"/>
                  </a:lnTo>
                  <a:lnTo>
                    <a:pt x="698317" y="480839"/>
                  </a:lnTo>
                  <a:lnTo>
                    <a:pt x="691068" y="501717"/>
                  </a:lnTo>
                  <a:lnTo>
                    <a:pt x="684047" y="523049"/>
                  </a:lnTo>
                  <a:lnTo>
                    <a:pt x="677705" y="544380"/>
                  </a:lnTo>
                  <a:lnTo>
                    <a:pt x="671815" y="565939"/>
                  </a:lnTo>
                  <a:lnTo>
                    <a:pt x="666606" y="587725"/>
                  </a:lnTo>
                  <a:lnTo>
                    <a:pt x="661849" y="609964"/>
                  </a:lnTo>
                  <a:lnTo>
                    <a:pt x="657772" y="632204"/>
                  </a:lnTo>
                  <a:lnTo>
                    <a:pt x="654148" y="654444"/>
                  </a:lnTo>
                  <a:lnTo>
                    <a:pt x="651430" y="677364"/>
                  </a:lnTo>
                  <a:lnTo>
                    <a:pt x="650071" y="688711"/>
                  </a:lnTo>
                  <a:lnTo>
                    <a:pt x="649165" y="700057"/>
                  </a:lnTo>
                  <a:lnTo>
                    <a:pt x="648032" y="711631"/>
                  </a:lnTo>
                  <a:lnTo>
                    <a:pt x="647353" y="722978"/>
                  </a:lnTo>
                  <a:lnTo>
                    <a:pt x="646673" y="734551"/>
                  </a:lnTo>
                  <a:lnTo>
                    <a:pt x="646220" y="746125"/>
                  </a:lnTo>
                  <a:lnTo>
                    <a:pt x="41677" y="746125"/>
                  </a:lnTo>
                  <a:lnTo>
                    <a:pt x="37374" y="745898"/>
                  </a:lnTo>
                  <a:lnTo>
                    <a:pt x="33070" y="745444"/>
                  </a:lnTo>
                  <a:lnTo>
                    <a:pt x="29219" y="744310"/>
                  </a:lnTo>
                  <a:lnTo>
                    <a:pt x="25369" y="742721"/>
                  </a:lnTo>
                  <a:lnTo>
                    <a:pt x="21745" y="741360"/>
                  </a:lnTo>
                  <a:lnTo>
                    <a:pt x="18347" y="738863"/>
                  </a:lnTo>
                  <a:lnTo>
                    <a:pt x="15176" y="736594"/>
                  </a:lnTo>
                  <a:lnTo>
                    <a:pt x="12231" y="734098"/>
                  </a:lnTo>
                  <a:lnTo>
                    <a:pt x="9513" y="730921"/>
                  </a:lnTo>
                  <a:lnTo>
                    <a:pt x="7022" y="727743"/>
                  </a:lnTo>
                  <a:lnTo>
                    <a:pt x="4983" y="724113"/>
                  </a:lnTo>
                  <a:lnTo>
                    <a:pt x="3171" y="720708"/>
                  </a:lnTo>
                  <a:lnTo>
                    <a:pt x="2039" y="716851"/>
                  </a:lnTo>
                  <a:lnTo>
                    <a:pt x="906" y="712766"/>
                  </a:lnTo>
                  <a:lnTo>
                    <a:pt x="226" y="708681"/>
                  </a:lnTo>
                  <a:lnTo>
                    <a:pt x="0" y="704369"/>
                  </a:lnTo>
                  <a:lnTo>
                    <a:pt x="0" y="441579"/>
                  </a:lnTo>
                  <a:lnTo>
                    <a:pt x="226" y="437494"/>
                  </a:lnTo>
                  <a:lnTo>
                    <a:pt x="906" y="433409"/>
                  </a:lnTo>
                  <a:lnTo>
                    <a:pt x="2039" y="429325"/>
                  </a:lnTo>
                  <a:lnTo>
                    <a:pt x="3171" y="425467"/>
                  </a:lnTo>
                  <a:lnTo>
                    <a:pt x="4983" y="421836"/>
                  </a:lnTo>
                  <a:lnTo>
                    <a:pt x="7022" y="418432"/>
                  </a:lnTo>
                  <a:lnTo>
                    <a:pt x="9513" y="415028"/>
                  </a:lnTo>
                  <a:lnTo>
                    <a:pt x="12231" y="412305"/>
                  </a:lnTo>
                  <a:lnTo>
                    <a:pt x="15176" y="409354"/>
                  </a:lnTo>
                  <a:lnTo>
                    <a:pt x="18347" y="407085"/>
                  </a:lnTo>
                  <a:lnTo>
                    <a:pt x="21745" y="405043"/>
                  </a:lnTo>
                  <a:lnTo>
                    <a:pt x="25369" y="403227"/>
                  </a:lnTo>
                  <a:lnTo>
                    <a:pt x="29219" y="401866"/>
                  </a:lnTo>
                  <a:lnTo>
                    <a:pt x="33070" y="400958"/>
                  </a:lnTo>
                  <a:lnTo>
                    <a:pt x="37374" y="400050"/>
                  </a:lnTo>
                  <a:close/>
                  <a:moveTo>
                    <a:pt x="1426198" y="303439"/>
                  </a:moveTo>
                  <a:lnTo>
                    <a:pt x="1426198" y="366939"/>
                  </a:lnTo>
                  <a:lnTo>
                    <a:pt x="1409174" y="368753"/>
                  </a:lnTo>
                  <a:lnTo>
                    <a:pt x="1392604" y="370567"/>
                  </a:lnTo>
                  <a:lnTo>
                    <a:pt x="1376715" y="372835"/>
                  </a:lnTo>
                  <a:lnTo>
                    <a:pt x="1361280" y="375330"/>
                  </a:lnTo>
                  <a:lnTo>
                    <a:pt x="1346299" y="378278"/>
                  </a:lnTo>
                  <a:lnTo>
                    <a:pt x="1331772" y="381226"/>
                  </a:lnTo>
                  <a:lnTo>
                    <a:pt x="1317699" y="384628"/>
                  </a:lnTo>
                  <a:lnTo>
                    <a:pt x="1304533" y="388484"/>
                  </a:lnTo>
                  <a:lnTo>
                    <a:pt x="1291822" y="392339"/>
                  </a:lnTo>
                  <a:lnTo>
                    <a:pt x="1279565" y="396875"/>
                  </a:lnTo>
                  <a:lnTo>
                    <a:pt x="1267989" y="401410"/>
                  </a:lnTo>
                  <a:lnTo>
                    <a:pt x="1256866" y="406626"/>
                  </a:lnTo>
                  <a:lnTo>
                    <a:pt x="1246198" y="411842"/>
                  </a:lnTo>
                  <a:lnTo>
                    <a:pt x="1236211" y="417512"/>
                  </a:lnTo>
                  <a:lnTo>
                    <a:pt x="1226677" y="423182"/>
                  </a:lnTo>
                  <a:lnTo>
                    <a:pt x="1217598" y="429305"/>
                  </a:lnTo>
                  <a:lnTo>
                    <a:pt x="1209426" y="435655"/>
                  </a:lnTo>
                  <a:lnTo>
                    <a:pt x="1201482" y="442685"/>
                  </a:lnTo>
                  <a:lnTo>
                    <a:pt x="1194218" y="449716"/>
                  </a:lnTo>
                  <a:lnTo>
                    <a:pt x="1187182" y="457200"/>
                  </a:lnTo>
                  <a:lnTo>
                    <a:pt x="1181053" y="464910"/>
                  </a:lnTo>
                  <a:lnTo>
                    <a:pt x="1175378" y="472848"/>
                  </a:lnTo>
                  <a:lnTo>
                    <a:pt x="1172655" y="476703"/>
                  </a:lnTo>
                  <a:lnTo>
                    <a:pt x="1170158" y="481012"/>
                  </a:lnTo>
                  <a:lnTo>
                    <a:pt x="1167888" y="485321"/>
                  </a:lnTo>
                  <a:lnTo>
                    <a:pt x="1165391" y="489630"/>
                  </a:lnTo>
                  <a:lnTo>
                    <a:pt x="1161532" y="498475"/>
                  </a:lnTo>
                  <a:lnTo>
                    <a:pt x="1158127" y="507773"/>
                  </a:lnTo>
                  <a:lnTo>
                    <a:pt x="1154950" y="517298"/>
                  </a:lnTo>
                  <a:lnTo>
                    <a:pt x="1152680" y="527050"/>
                  </a:lnTo>
                  <a:lnTo>
                    <a:pt x="1150637" y="537028"/>
                  </a:lnTo>
                  <a:lnTo>
                    <a:pt x="1149275" y="547460"/>
                  </a:lnTo>
                  <a:lnTo>
                    <a:pt x="1148367" y="557893"/>
                  </a:lnTo>
                  <a:lnTo>
                    <a:pt x="1148140" y="569005"/>
                  </a:lnTo>
                  <a:lnTo>
                    <a:pt x="1148140" y="576489"/>
                  </a:lnTo>
                  <a:lnTo>
                    <a:pt x="1148821" y="584200"/>
                  </a:lnTo>
                  <a:lnTo>
                    <a:pt x="1149275" y="591457"/>
                  </a:lnTo>
                  <a:lnTo>
                    <a:pt x="1150183" y="598941"/>
                  </a:lnTo>
                  <a:lnTo>
                    <a:pt x="1151318" y="606198"/>
                  </a:lnTo>
                  <a:lnTo>
                    <a:pt x="1152907" y="613455"/>
                  </a:lnTo>
                  <a:lnTo>
                    <a:pt x="1154496" y="620485"/>
                  </a:lnTo>
                  <a:lnTo>
                    <a:pt x="1156539" y="627289"/>
                  </a:lnTo>
                  <a:lnTo>
                    <a:pt x="1158581" y="634093"/>
                  </a:lnTo>
                  <a:lnTo>
                    <a:pt x="1161078" y="640669"/>
                  </a:lnTo>
                  <a:lnTo>
                    <a:pt x="1163802" y="647473"/>
                  </a:lnTo>
                  <a:lnTo>
                    <a:pt x="1166753" y="653823"/>
                  </a:lnTo>
                  <a:lnTo>
                    <a:pt x="1169931" y="660400"/>
                  </a:lnTo>
                  <a:lnTo>
                    <a:pt x="1173562" y="666750"/>
                  </a:lnTo>
                  <a:lnTo>
                    <a:pt x="1177194" y="672873"/>
                  </a:lnTo>
                  <a:lnTo>
                    <a:pt x="1181053" y="679223"/>
                  </a:lnTo>
                  <a:lnTo>
                    <a:pt x="1185366" y="685119"/>
                  </a:lnTo>
                  <a:lnTo>
                    <a:pt x="1189451" y="691016"/>
                  </a:lnTo>
                  <a:lnTo>
                    <a:pt x="1193991" y="696685"/>
                  </a:lnTo>
                  <a:lnTo>
                    <a:pt x="1198304" y="702128"/>
                  </a:lnTo>
                  <a:lnTo>
                    <a:pt x="1202844" y="707344"/>
                  </a:lnTo>
                  <a:lnTo>
                    <a:pt x="1207610" y="712334"/>
                  </a:lnTo>
                  <a:lnTo>
                    <a:pt x="1212150" y="717550"/>
                  </a:lnTo>
                  <a:lnTo>
                    <a:pt x="1217144" y="722312"/>
                  </a:lnTo>
                  <a:lnTo>
                    <a:pt x="1222138" y="726848"/>
                  </a:lnTo>
                  <a:lnTo>
                    <a:pt x="1226904" y="731610"/>
                  </a:lnTo>
                  <a:lnTo>
                    <a:pt x="1232125" y="735693"/>
                  </a:lnTo>
                  <a:lnTo>
                    <a:pt x="1237346" y="739775"/>
                  </a:lnTo>
                  <a:lnTo>
                    <a:pt x="1242793" y="743630"/>
                  </a:lnTo>
                  <a:lnTo>
                    <a:pt x="1248014" y="747485"/>
                  </a:lnTo>
                  <a:lnTo>
                    <a:pt x="1253462" y="751114"/>
                  </a:lnTo>
                  <a:lnTo>
                    <a:pt x="1259136" y="754516"/>
                  </a:lnTo>
                  <a:lnTo>
                    <a:pt x="1271620" y="761773"/>
                  </a:lnTo>
                  <a:lnTo>
                    <a:pt x="1286602" y="769937"/>
                  </a:lnTo>
                  <a:lnTo>
                    <a:pt x="1304080" y="779009"/>
                  </a:lnTo>
                  <a:lnTo>
                    <a:pt x="1324281" y="788987"/>
                  </a:lnTo>
                  <a:lnTo>
                    <a:pt x="1346980" y="799873"/>
                  </a:lnTo>
                  <a:lnTo>
                    <a:pt x="1371948" y="811666"/>
                  </a:lnTo>
                  <a:lnTo>
                    <a:pt x="1399641" y="824593"/>
                  </a:lnTo>
                  <a:lnTo>
                    <a:pt x="1429603" y="838200"/>
                  </a:lnTo>
                  <a:lnTo>
                    <a:pt x="1438909" y="842735"/>
                  </a:lnTo>
                  <a:lnTo>
                    <a:pt x="1447308" y="846818"/>
                  </a:lnTo>
                  <a:lnTo>
                    <a:pt x="1455706" y="850900"/>
                  </a:lnTo>
                  <a:lnTo>
                    <a:pt x="1463424" y="854982"/>
                  </a:lnTo>
                  <a:lnTo>
                    <a:pt x="1470687" y="859064"/>
                  </a:lnTo>
                  <a:lnTo>
                    <a:pt x="1477270" y="863146"/>
                  </a:lnTo>
                  <a:lnTo>
                    <a:pt x="1483626" y="867228"/>
                  </a:lnTo>
                  <a:lnTo>
                    <a:pt x="1489300" y="871084"/>
                  </a:lnTo>
                  <a:lnTo>
                    <a:pt x="1494748" y="874939"/>
                  </a:lnTo>
                  <a:lnTo>
                    <a:pt x="1499288" y="878794"/>
                  </a:lnTo>
                  <a:lnTo>
                    <a:pt x="1503600" y="882650"/>
                  </a:lnTo>
                  <a:lnTo>
                    <a:pt x="1507459" y="886278"/>
                  </a:lnTo>
                  <a:lnTo>
                    <a:pt x="1510864" y="890134"/>
                  </a:lnTo>
                  <a:lnTo>
                    <a:pt x="1513815" y="893762"/>
                  </a:lnTo>
                  <a:lnTo>
                    <a:pt x="1516085" y="897391"/>
                  </a:lnTo>
                  <a:lnTo>
                    <a:pt x="1517900" y="901019"/>
                  </a:lnTo>
                  <a:lnTo>
                    <a:pt x="1519489" y="904875"/>
                  </a:lnTo>
                  <a:lnTo>
                    <a:pt x="1520624" y="908957"/>
                  </a:lnTo>
                  <a:lnTo>
                    <a:pt x="1522213" y="913039"/>
                  </a:lnTo>
                  <a:lnTo>
                    <a:pt x="1523575" y="917801"/>
                  </a:lnTo>
                  <a:lnTo>
                    <a:pt x="1524483" y="922564"/>
                  </a:lnTo>
                  <a:lnTo>
                    <a:pt x="1525618" y="928007"/>
                  </a:lnTo>
                  <a:lnTo>
                    <a:pt x="1527434" y="939346"/>
                  </a:lnTo>
                  <a:lnTo>
                    <a:pt x="1529023" y="951819"/>
                  </a:lnTo>
                  <a:lnTo>
                    <a:pt x="1529931" y="965653"/>
                  </a:lnTo>
                  <a:lnTo>
                    <a:pt x="1530612" y="980621"/>
                  </a:lnTo>
                  <a:lnTo>
                    <a:pt x="1530839" y="996723"/>
                  </a:lnTo>
                  <a:lnTo>
                    <a:pt x="1530612" y="1003073"/>
                  </a:lnTo>
                  <a:lnTo>
                    <a:pt x="1529704" y="1008969"/>
                  </a:lnTo>
                  <a:lnTo>
                    <a:pt x="1528796" y="1014639"/>
                  </a:lnTo>
                  <a:lnTo>
                    <a:pt x="1527434" y="1019855"/>
                  </a:lnTo>
                  <a:lnTo>
                    <a:pt x="1525391" y="1024618"/>
                  </a:lnTo>
                  <a:lnTo>
                    <a:pt x="1523121" y="1029153"/>
                  </a:lnTo>
                  <a:lnTo>
                    <a:pt x="1520170" y="1033235"/>
                  </a:lnTo>
                  <a:lnTo>
                    <a:pt x="1516993" y="1036637"/>
                  </a:lnTo>
                  <a:lnTo>
                    <a:pt x="1513588" y="1040039"/>
                  </a:lnTo>
                  <a:lnTo>
                    <a:pt x="1509275" y="1042534"/>
                  </a:lnTo>
                  <a:lnTo>
                    <a:pt x="1504962" y="1044801"/>
                  </a:lnTo>
                  <a:lnTo>
                    <a:pt x="1499969" y="1046843"/>
                  </a:lnTo>
                  <a:lnTo>
                    <a:pt x="1494748" y="1048430"/>
                  </a:lnTo>
                  <a:lnTo>
                    <a:pt x="1488619" y="1049564"/>
                  </a:lnTo>
                  <a:lnTo>
                    <a:pt x="1482491" y="1050018"/>
                  </a:lnTo>
                  <a:lnTo>
                    <a:pt x="1475908" y="1050244"/>
                  </a:lnTo>
                  <a:lnTo>
                    <a:pt x="1471595" y="1050244"/>
                  </a:lnTo>
                  <a:lnTo>
                    <a:pt x="1467964" y="1050018"/>
                  </a:lnTo>
                  <a:lnTo>
                    <a:pt x="1464332" y="1049564"/>
                  </a:lnTo>
                  <a:lnTo>
                    <a:pt x="1461154" y="1048884"/>
                  </a:lnTo>
                  <a:lnTo>
                    <a:pt x="1457749" y="1048430"/>
                  </a:lnTo>
                  <a:lnTo>
                    <a:pt x="1454571" y="1047523"/>
                  </a:lnTo>
                  <a:lnTo>
                    <a:pt x="1451848" y="1046389"/>
                  </a:lnTo>
                  <a:lnTo>
                    <a:pt x="1449124" y="1045255"/>
                  </a:lnTo>
                  <a:lnTo>
                    <a:pt x="1446854" y="1044121"/>
                  </a:lnTo>
                  <a:lnTo>
                    <a:pt x="1444584" y="1042534"/>
                  </a:lnTo>
                  <a:lnTo>
                    <a:pt x="1442541" y="1040946"/>
                  </a:lnTo>
                  <a:lnTo>
                    <a:pt x="1440498" y="1039132"/>
                  </a:lnTo>
                  <a:lnTo>
                    <a:pt x="1438909" y="1037318"/>
                  </a:lnTo>
                  <a:lnTo>
                    <a:pt x="1437320" y="1035276"/>
                  </a:lnTo>
                  <a:lnTo>
                    <a:pt x="1435731" y="1033235"/>
                  </a:lnTo>
                  <a:lnTo>
                    <a:pt x="1434824" y="1030968"/>
                  </a:lnTo>
                  <a:lnTo>
                    <a:pt x="1433689" y="1028019"/>
                  </a:lnTo>
                  <a:lnTo>
                    <a:pt x="1432781" y="1025071"/>
                  </a:lnTo>
                  <a:lnTo>
                    <a:pt x="1431873" y="1021443"/>
                  </a:lnTo>
                  <a:lnTo>
                    <a:pt x="1431192" y="1017134"/>
                  </a:lnTo>
                  <a:lnTo>
                    <a:pt x="1429603" y="1007609"/>
                  </a:lnTo>
                  <a:lnTo>
                    <a:pt x="1428241" y="996043"/>
                  </a:lnTo>
                  <a:lnTo>
                    <a:pt x="1427560" y="982662"/>
                  </a:lnTo>
                  <a:lnTo>
                    <a:pt x="1426652" y="967468"/>
                  </a:lnTo>
                  <a:lnTo>
                    <a:pt x="1426425" y="950459"/>
                  </a:lnTo>
                  <a:lnTo>
                    <a:pt x="1426198" y="931182"/>
                  </a:lnTo>
                  <a:lnTo>
                    <a:pt x="1426198" y="882650"/>
                  </a:lnTo>
                  <a:lnTo>
                    <a:pt x="1152226" y="882650"/>
                  </a:lnTo>
                  <a:lnTo>
                    <a:pt x="1152226" y="921203"/>
                  </a:lnTo>
                  <a:lnTo>
                    <a:pt x="1152226" y="929594"/>
                  </a:lnTo>
                  <a:lnTo>
                    <a:pt x="1152680" y="937759"/>
                  </a:lnTo>
                  <a:lnTo>
                    <a:pt x="1153134" y="945469"/>
                  </a:lnTo>
                  <a:lnTo>
                    <a:pt x="1153588" y="953180"/>
                  </a:lnTo>
                  <a:lnTo>
                    <a:pt x="1154496" y="961118"/>
                  </a:lnTo>
                  <a:lnTo>
                    <a:pt x="1155177" y="968601"/>
                  </a:lnTo>
                  <a:lnTo>
                    <a:pt x="1156312" y="975632"/>
                  </a:lnTo>
                  <a:lnTo>
                    <a:pt x="1157446" y="982889"/>
                  </a:lnTo>
                  <a:lnTo>
                    <a:pt x="1158808" y="989919"/>
                  </a:lnTo>
                  <a:lnTo>
                    <a:pt x="1160397" y="996723"/>
                  </a:lnTo>
                  <a:lnTo>
                    <a:pt x="1161986" y="1003300"/>
                  </a:lnTo>
                  <a:lnTo>
                    <a:pt x="1164029" y="1009876"/>
                  </a:lnTo>
                  <a:lnTo>
                    <a:pt x="1165845" y="1016226"/>
                  </a:lnTo>
                  <a:lnTo>
                    <a:pt x="1168115" y="1022350"/>
                  </a:lnTo>
                  <a:lnTo>
                    <a:pt x="1170385" y="1028246"/>
                  </a:lnTo>
                  <a:lnTo>
                    <a:pt x="1172655" y="1034369"/>
                  </a:lnTo>
                  <a:lnTo>
                    <a:pt x="1175605" y="1040039"/>
                  </a:lnTo>
                  <a:lnTo>
                    <a:pt x="1178102" y="1045709"/>
                  </a:lnTo>
                  <a:lnTo>
                    <a:pt x="1181280" y="1050925"/>
                  </a:lnTo>
                  <a:lnTo>
                    <a:pt x="1184458" y="1056368"/>
                  </a:lnTo>
                  <a:lnTo>
                    <a:pt x="1187636" y="1061357"/>
                  </a:lnTo>
                  <a:lnTo>
                    <a:pt x="1191040" y="1066573"/>
                  </a:lnTo>
                  <a:lnTo>
                    <a:pt x="1194672" y="1071109"/>
                  </a:lnTo>
                  <a:lnTo>
                    <a:pt x="1198531" y="1075871"/>
                  </a:lnTo>
                  <a:lnTo>
                    <a:pt x="1202390" y="1080407"/>
                  </a:lnTo>
                  <a:lnTo>
                    <a:pt x="1206475" y="1084716"/>
                  </a:lnTo>
                  <a:lnTo>
                    <a:pt x="1210788" y="1089025"/>
                  </a:lnTo>
                  <a:lnTo>
                    <a:pt x="1215101" y="1092880"/>
                  </a:lnTo>
                  <a:lnTo>
                    <a:pt x="1219641" y="1096735"/>
                  </a:lnTo>
                  <a:lnTo>
                    <a:pt x="1224407" y="1100591"/>
                  </a:lnTo>
                  <a:lnTo>
                    <a:pt x="1229174" y="1104219"/>
                  </a:lnTo>
                  <a:lnTo>
                    <a:pt x="1234395" y="1107394"/>
                  </a:lnTo>
                  <a:lnTo>
                    <a:pt x="1244836" y="1113971"/>
                  </a:lnTo>
                  <a:lnTo>
                    <a:pt x="1255277" y="1120094"/>
                  </a:lnTo>
                  <a:lnTo>
                    <a:pt x="1266173" y="1125764"/>
                  </a:lnTo>
                  <a:lnTo>
                    <a:pt x="1277068" y="1131207"/>
                  </a:lnTo>
                  <a:lnTo>
                    <a:pt x="1288417" y="1136423"/>
                  </a:lnTo>
                  <a:lnTo>
                    <a:pt x="1299767" y="1140959"/>
                  </a:lnTo>
                  <a:lnTo>
                    <a:pt x="1311343" y="1145494"/>
                  </a:lnTo>
                  <a:lnTo>
                    <a:pt x="1323146" y="1149576"/>
                  </a:lnTo>
                  <a:lnTo>
                    <a:pt x="1335404" y="1153205"/>
                  </a:lnTo>
                  <a:lnTo>
                    <a:pt x="1347661" y="1156607"/>
                  </a:lnTo>
                  <a:lnTo>
                    <a:pt x="1360372" y="1159328"/>
                  </a:lnTo>
                  <a:lnTo>
                    <a:pt x="1373083" y="1161823"/>
                  </a:lnTo>
                  <a:lnTo>
                    <a:pt x="1386022" y="1164318"/>
                  </a:lnTo>
                  <a:lnTo>
                    <a:pt x="1399187" y="1166132"/>
                  </a:lnTo>
                  <a:lnTo>
                    <a:pt x="1412579" y="1167493"/>
                  </a:lnTo>
                  <a:lnTo>
                    <a:pt x="1426198" y="1168626"/>
                  </a:lnTo>
                  <a:lnTo>
                    <a:pt x="1426198" y="1245734"/>
                  </a:lnTo>
                  <a:lnTo>
                    <a:pt x="1552402" y="1245734"/>
                  </a:lnTo>
                  <a:lnTo>
                    <a:pt x="1552402" y="1171121"/>
                  </a:lnTo>
                  <a:lnTo>
                    <a:pt x="1569880" y="1169080"/>
                  </a:lnTo>
                  <a:lnTo>
                    <a:pt x="1586450" y="1166812"/>
                  </a:lnTo>
                  <a:lnTo>
                    <a:pt x="1602793" y="1164318"/>
                  </a:lnTo>
                  <a:lnTo>
                    <a:pt x="1618455" y="1161143"/>
                  </a:lnTo>
                  <a:lnTo>
                    <a:pt x="1633890" y="1157741"/>
                  </a:lnTo>
                  <a:lnTo>
                    <a:pt x="1648191" y="1153885"/>
                  </a:lnTo>
                  <a:lnTo>
                    <a:pt x="1662491" y="1149803"/>
                  </a:lnTo>
                  <a:lnTo>
                    <a:pt x="1675883" y="1145494"/>
                  </a:lnTo>
                  <a:lnTo>
                    <a:pt x="1688821" y="1140505"/>
                  </a:lnTo>
                  <a:lnTo>
                    <a:pt x="1701078" y="1135289"/>
                  </a:lnTo>
                  <a:lnTo>
                    <a:pt x="1713109" y="1129619"/>
                  </a:lnTo>
                  <a:lnTo>
                    <a:pt x="1724458" y="1123723"/>
                  </a:lnTo>
                  <a:lnTo>
                    <a:pt x="1734899" y="1117600"/>
                  </a:lnTo>
                  <a:lnTo>
                    <a:pt x="1745341" y="1110796"/>
                  </a:lnTo>
                  <a:lnTo>
                    <a:pt x="1754874" y="1103993"/>
                  </a:lnTo>
                  <a:lnTo>
                    <a:pt x="1759414" y="1100137"/>
                  </a:lnTo>
                  <a:lnTo>
                    <a:pt x="1763954" y="1096509"/>
                  </a:lnTo>
                  <a:lnTo>
                    <a:pt x="1768266" y="1092653"/>
                  </a:lnTo>
                  <a:lnTo>
                    <a:pt x="1772352" y="1088571"/>
                  </a:lnTo>
                  <a:lnTo>
                    <a:pt x="1776438" y="1084489"/>
                  </a:lnTo>
                  <a:lnTo>
                    <a:pt x="1780524" y="1080634"/>
                  </a:lnTo>
                  <a:lnTo>
                    <a:pt x="1784382" y="1076325"/>
                  </a:lnTo>
                  <a:lnTo>
                    <a:pt x="1788014" y="1072243"/>
                  </a:lnTo>
                  <a:lnTo>
                    <a:pt x="1791419" y="1067707"/>
                  </a:lnTo>
                  <a:lnTo>
                    <a:pt x="1794824" y="1063398"/>
                  </a:lnTo>
                  <a:lnTo>
                    <a:pt x="1798001" y="1058862"/>
                  </a:lnTo>
                  <a:lnTo>
                    <a:pt x="1801179" y="1054100"/>
                  </a:lnTo>
                  <a:lnTo>
                    <a:pt x="1804130" y="1049564"/>
                  </a:lnTo>
                  <a:lnTo>
                    <a:pt x="1807081" y="1044575"/>
                  </a:lnTo>
                  <a:lnTo>
                    <a:pt x="1809578" y="1039585"/>
                  </a:lnTo>
                  <a:lnTo>
                    <a:pt x="1812075" y="1034823"/>
                  </a:lnTo>
                  <a:lnTo>
                    <a:pt x="1814798" y="1029607"/>
                  </a:lnTo>
                  <a:lnTo>
                    <a:pt x="1816841" y="1024391"/>
                  </a:lnTo>
                  <a:lnTo>
                    <a:pt x="1819111" y="1019401"/>
                  </a:lnTo>
                  <a:lnTo>
                    <a:pt x="1820927" y="1013959"/>
                  </a:lnTo>
                  <a:lnTo>
                    <a:pt x="1822970" y="1008516"/>
                  </a:lnTo>
                  <a:lnTo>
                    <a:pt x="1824559" y="1003073"/>
                  </a:lnTo>
                  <a:lnTo>
                    <a:pt x="1826148" y="997403"/>
                  </a:lnTo>
                  <a:lnTo>
                    <a:pt x="1827737" y="991734"/>
                  </a:lnTo>
                  <a:lnTo>
                    <a:pt x="1830234" y="980168"/>
                  </a:lnTo>
                  <a:lnTo>
                    <a:pt x="1832049" y="967921"/>
                  </a:lnTo>
                  <a:lnTo>
                    <a:pt x="1833411" y="955675"/>
                  </a:lnTo>
                  <a:lnTo>
                    <a:pt x="1834319" y="942975"/>
                  </a:lnTo>
                  <a:lnTo>
                    <a:pt x="1834546" y="929821"/>
                  </a:lnTo>
                  <a:lnTo>
                    <a:pt x="1834319" y="921657"/>
                  </a:lnTo>
                  <a:lnTo>
                    <a:pt x="1834092" y="913493"/>
                  </a:lnTo>
                  <a:lnTo>
                    <a:pt x="1833638" y="905555"/>
                  </a:lnTo>
                  <a:lnTo>
                    <a:pt x="1832730" y="897844"/>
                  </a:lnTo>
                  <a:lnTo>
                    <a:pt x="1832049" y="890360"/>
                  </a:lnTo>
                  <a:lnTo>
                    <a:pt x="1830688" y="883103"/>
                  </a:lnTo>
                  <a:lnTo>
                    <a:pt x="1829553" y="875846"/>
                  </a:lnTo>
                  <a:lnTo>
                    <a:pt x="1827964" y="869043"/>
                  </a:lnTo>
                  <a:lnTo>
                    <a:pt x="1826375" y="862012"/>
                  </a:lnTo>
                  <a:lnTo>
                    <a:pt x="1824332" y="855209"/>
                  </a:lnTo>
                  <a:lnTo>
                    <a:pt x="1822289" y="848859"/>
                  </a:lnTo>
                  <a:lnTo>
                    <a:pt x="1820019" y="842735"/>
                  </a:lnTo>
                  <a:lnTo>
                    <a:pt x="1817295" y="836385"/>
                  </a:lnTo>
                  <a:lnTo>
                    <a:pt x="1814571" y="830489"/>
                  </a:lnTo>
                  <a:lnTo>
                    <a:pt x="1811621" y="824593"/>
                  </a:lnTo>
                  <a:lnTo>
                    <a:pt x="1808670" y="818923"/>
                  </a:lnTo>
                  <a:lnTo>
                    <a:pt x="1805265" y="813480"/>
                  </a:lnTo>
                  <a:lnTo>
                    <a:pt x="1801860" y="808037"/>
                  </a:lnTo>
                  <a:lnTo>
                    <a:pt x="1798228" y="803048"/>
                  </a:lnTo>
                  <a:lnTo>
                    <a:pt x="1794597" y="798059"/>
                  </a:lnTo>
                  <a:lnTo>
                    <a:pt x="1790965" y="793069"/>
                  </a:lnTo>
                  <a:lnTo>
                    <a:pt x="1787106" y="788534"/>
                  </a:lnTo>
                  <a:lnTo>
                    <a:pt x="1783247" y="783771"/>
                  </a:lnTo>
                  <a:lnTo>
                    <a:pt x="1779389" y="779462"/>
                  </a:lnTo>
                  <a:lnTo>
                    <a:pt x="1775303" y="775380"/>
                  </a:lnTo>
                  <a:lnTo>
                    <a:pt x="1771217" y="771298"/>
                  </a:lnTo>
                  <a:lnTo>
                    <a:pt x="1766904" y="767443"/>
                  </a:lnTo>
                  <a:lnTo>
                    <a:pt x="1762592" y="763587"/>
                  </a:lnTo>
                  <a:lnTo>
                    <a:pt x="1758279" y="759959"/>
                  </a:lnTo>
                  <a:lnTo>
                    <a:pt x="1753512" y="756557"/>
                  </a:lnTo>
                  <a:lnTo>
                    <a:pt x="1748972" y="753155"/>
                  </a:lnTo>
                  <a:lnTo>
                    <a:pt x="1744206" y="749980"/>
                  </a:lnTo>
                  <a:lnTo>
                    <a:pt x="1733764" y="743630"/>
                  </a:lnTo>
                  <a:lnTo>
                    <a:pt x="1721053" y="736600"/>
                  </a:lnTo>
                  <a:lnTo>
                    <a:pt x="1706526" y="728889"/>
                  </a:lnTo>
                  <a:lnTo>
                    <a:pt x="1689729" y="720498"/>
                  </a:lnTo>
                  <a:lnTo>
                    <a:pt x="1670889" y="711426"/>
                  </a:lnTo>
                  <a:lnTo>
                    <a:pt x="1650006" y="701675"/>
                  </a:lnTo>
                  <a:lnTo>
                    <a:pt x="1627081" y="691243"/>
                  </a:lnTo>
                  <a:lnTo>
                    <a:pt x="1602112" y="680130"/>
                  </a:lnTo>
                  <a:lnTo>
                    <a:pt x="1572831" y="666976"/>
                  </a:lnTo>
                  <a:lnTo>
                    <a:pt x="1546501" y="655184"/>
                  </a:lnTo>
                  <a:lnTo>
                    <a:pt x="1523575" y="644525"/>
                  </a:lnTo>
                  <a:lnTo>
                    <a:pt x="1503600" y="634773"/>
                  </a:lnTo>
                  <a:lnTo>
                    <a:pt x="1486576" y="626382"/>
                  </a:lnTo>
                  <a:lnTo>
                    <a:pt x="1472730" y="618898"/>
                  </a:lnTo>
                  <a:lnTo>
                    <a:pt x="1461835" y="612548"/>
                  </a:lnTo>
                  <a:lnTo>
                    <a:pt x="1457522" y="609826"/>
                  </a:lnTo>
                  <a:lnTo>
                    <a:pt x="1454117" y="607332"/>
                  </a:lnTo>
                  <a:lnTo>
                    <a:pt x="1450940" y="604837"/>
                  </a:lnTo>
                  <a:lnTo>
                    <a:pt x="1447989" y="602343"/>
                  </a:lnTo>
                  <a:lnTo>
                    <a:pt x="1445265" y="599168"/>
                  </a:lnTo>
                  <a:lnTo>
                    <a:pt x="1442768" y="596219"/>
                  </a:lnTo>
                  <a:lnTo>
                    <a:pt x="1440498" y="593044"/>
                  </a:lnTo>
                  <a:lnTo>
                    <a:pt x="1438455" y="589416"/>
                  </a:lnTo>
                  <a:lnTo>
                    <a:pt x="1436639" y="585560"/>
                  </a:lnTo>
                  <a:lnTo>
                    <a:pt x="1434824" y="581705"/>
                  </a:lnTo>
                  <a:lnTo>
                    <a:pt x="1433235" y="577623"/>
                  </a:lnTo>
                  <a:lnTo>
                    <a:pt x="1431873" y="572860"/>
                  </a:lnTo>
                  <a:lnTo>
                    <a:pt x="1430965" y="568325"/>
                  </a:lnTo>
                  <a:lnTo>
                    <a:pt x="1429830" y="563562"/>
                  </a:lnTo>
                  <a:lnTo>
                    <a:pt x="1429149" y="558573"/>
                  </a:lnTo>
                  <a:lnTo>
                    <a:pt x="1428468" y="553130"/>
                  </a:lnTo>
                  <a:lnTo>
                    <a:pt x="1428241" y="547687"/>
                  </a:lnTo>
                  <a:lnTo>
                    <a:pt x="1428241" y="542018"/>
                  </a:lnTo>
                  <a:lnTo>
                    <a:pt x="1428468" y="535214"/>
                  </a:lnTo>
                  <a:lnTo>
                    <a:pt x="1429149" y="528864"/>
                  </a:lnTo>
                  <a:lnTo>
                    <a:pt x="1430057" y="522967"/>
                  </a:lnTo>
                  <a:lnTo>
                    <a:pt x="1431419" y="517525"/>
                  </a:lnTo>
                  <a:lnTo>
                    <a:pt x="1433235" y="512309"/>
                  </a:lnTo>
                  <a:lnTo>
                    <a:pt x="1435278" y="508000"/>
                  </a:lnTo>
                  <a:lnTo>
                    <a:pt x="1437774" y="503464"/>
                  </a:lnTo>
                  <a:lnTo>
                    <a:pt x="1440952" y="499835"/>
                  </a:lnTo>
                  <a:lnTo>
                    <a:pt x="1444130" y="496660"/>
                  </a:lnTo>
                  <a:lnTo>
                    <a:pt x="1447989" y="493712"/>
                  </a:lnTo>
                  <a:lnTo>
                    <a:pt x="1452074" y="491444"/>
                  </a:lnTo>
                  <a:lnTo>
                    <a:pt x="1456387" y="489403"/>
                  </a:lnTo>
                  <a:lnTo>
                    <a:pt x="1461381" y="487816"/>
                  </a:lnTo>
                  <a:lnTo>
                    <a:pt x="1466829" y="486682"/>
                  </a:lnTo>
                  <a:lnTo>
                    <a:pt x="1472503" y="486228"/>
                  </a:lnTo>
                  <a:lnTo>
                    <a:pt x="1478405" y="486001"/>
                  </a:lnTo>
                  <a:lnTo>
                    <a:pt x="1485895" y="486228"/>
                  </a:lnTo>
                  <a:lnTo>
                    <a:pt x="1492932" y="487135"/>
                  </a:lnTo>
                  <a:lnTo>
                    <a:pt x="1495883" y="487589"/>
                  </a:lnTo>
                  <a:lnTo>
                    <a:pt x="1498834" y="488269"/>
                  </a:lnTo>
                  <a:lnTo>
                    <a:pt x="1501557" y="489176"/>
                  </a:lnTo>
                  <a:lnTo>
                    <a:pt x="1504281" y="489857"/>
                  </a:lnTo>
                  <a:lnTo>
                    <a:pt x="1506778" y="491217"/>
                  </a:lnTo>
                  <a:lnTo>
                    <a:pt x="1509048" y="492125"/>
                  </a:lnTo>
                  <a:lnTo>
                    <a:pt x="1511091" y="493485"/>
                  </a:lnTo>
                  <a:lnTo>
                    <a:pt x="1512907" y="495073"/>
                  </a:lnTo>
                  <a:lnTo>
                    <a:pt x="1514723" y="496660"/>
                  </a:lnTo>
                  <a:lnTo>
                    <a:pt x="1516312" y="498475"/>
                  </a:lnTo>
                  <a:lnTo>
                    <a:pt x="1517900" y="500289"/>
                  </a:lnTo>
                  <a:lnTo>
                    <a:pt x="1519262" y="502103"/>
                  </a:lnTo>
                  <a:lnTo>
                    <a:pt x="1520170" y="504371"/>
                  </a:lnTo>
                  <a:lnTo>
                    <a:pt x="1521532" y="506639"/>
                  </a:lnTo>
                  <a:lnTo>
                    <a:pt x="1522213" y="509587"/>
                  </a:lnTo>
                  <a:lnTo>
                    <a:pt x="1523348" y="512535"/>
                  </a:lnTo>
                  <a:lnTo>
                    <a:pt x="1524937" y="519339"/>
                  </a:lnTo>
                  <a:lnTo>
                    <a:pt x="1526299" y="527503"/>
                  </a:lnTo>
                  <a:lnTo>
                    <a:pt x="1527434" y="536575"/>
                  </a:lnTo>
                  <a:lnTo>
                    <a:pt x="1527888" y="546780"/>
                  </a:lnTo>
                  <a:lnTo>
                    <a:pt x="1528569" y="558573"/>
                  </a:lnTo>
                  <a:lnTo>
                    <a:pt x="1528796" y="570819"/>
                  </a:lnTo>
                  <a:lnTo>
                    <a:pt x="1528796" y="603930"/>
                  </a:lnTo>
                  <a:lnTo>
                    <a:pt x="1802541" y="603930"/>
                  </a:lnTo>
                  <a:lnTo>
                    <a:pt x="1803903" y="592364"/>
                  </a:lnTo>
                  <a:lnTo>
                    <a:pt x="1804584" y="581932"/>
                  </a:lnTo>
                  <a:lnTo>
                    <a:pt x="1805265" y="573541"/>
                  </a:lnTo>
                  <a:lnTo>
                    <a:pt x="1805492" y="566510"/>
                  </a:lnTo>
                  <a:lnTo>
                    <a:pt x="1805265" y="555625"/>
                  </a:lnTo>
                  <a:lnTo>
                    <a:pt x="1804357" y="544966"/>
                  </a:lnTo>
                  <a:lnTo>
                    <a:pt x="1803222" y="534987"/>
                  </a:lnTo>
                  <a:lnTo>
                    <a:pt x="1801406" y="525009"/>
                  </a:lnTo>
                  <a:lnTo>
                    <a:pt x="1799363" y="515257"/>
                  </a:lnTo>
                  <a:lnTo>
                    <a:pt x="1796413" y="505959"/>
                  </a:lnTo>
                  <a:lnTo>
                    <a:pt x="1793235" y="496887"/>
                  </a:lnTo>
                  <a:lnTo>
                    <a:pt x="1789603" y="488042"/>
                  </a:lnTo>
                  <a:lnTo>
                    <a:pt x="1785290" y="479651"/>
                  </a:lnTo>
                  <a:lnTo>
                    <a:pt x="1780751" y="471260"/>
                  </a:lnTo>
                  <a:lnTo>
                    <a:pt x="1775530" y="463550"/>
                  </a:lnTo>
                  <a:lnTo>
                    <a:pt x="1769855" y="456066"/>
                  </a:lnTo>
                  <a:lnTo>
                    <a:pt x="1763727" y="448582"/>
                  </a:lnTo>
                  <a:lnTo>
                    <a:pt x="1757144" y="441551"/>
                  </a:lnTo>
                  <a:lnTo>
                    <a:pt x="1749880" y="434975"/>
                  </a:lnTo>
                  <a:lnTo>
                    <a:pt x="1742163" y="428851"/>
                  </a:lnTo>
                  <a:lnTo>
                    <a:pt x="1734218" y="422501"/>
                  </a:lnTo>
                  <a:lnTo>
                    <a:pt x="1725366" y="416832"/>
                  </a:lnTo>
                  <a:lnTo>
                    <a:pt x="1716286" y="411162"/>
                  </a:lnTo>
                  <a:lnTo>
                    <a:pt x="1706753" y="406173"/>
                  </a:lnTo>
                  <a:lnTo>
                    <a:pt x="1696766" y="401184"/>
                  </a:lnTo>
                  <a:lnTo>
                    <a:pt x="1685870" y="396421"/>
                  </a:lnTo>
                  <a:lnTo>
                    <a:pt x="1674748" y="392339"/>
                  </a:lnTo>
                  <a:lnTo>
                    <a:pt x="1663172" y="388257"/>
                  </a:lnTo>
                  <a:lnTo>
                    <a:pt x="1651141" y="384628"/>
                  </a:lnTo>
                  <a:lnTo>
                    <a:pt x="1638430" y="381000"/>
                  </a:lnTo>
                  <a:lnTo>
                    <a:pt x="1625492" y="378051"/>
                  </a:lnTo>
                  <a:lnTo>
                    <a:pt x="1611873" y="375103"/>
                  </a:lnTo>
                  <a:lnTo>
                    <a:pt x="1597573" y="372835"/>
                  </a:lnTo>
                  <a:lnTo>
                    <a:pt x="1583273" y="370567"/>
                  </a:lnTo>
                  <a:lnTo>
                    <a:pt x="1568064" y="368753"/>
                  </a:lnTo>
                  <a:lnTo>
                    <a:pt x="1552402" y="366939"/>
                  </a:lnTo>
                  <a:lnTo>
                    <a:pt x="1552402" y="303439"/>
                  </a:lnTo>
                  <a:lnTo>
                    <a:pt x="1426198" y="303439"/>
                  </a:lnTo>
                  <a:close/>
                  <a:moveTo>
                    <a:pt x="535927" y="54918"/>
                  </a:moveTo>
                  <a:lnTo>
                    <a:pt x="533661" y="55599"/>
                  </a:lnTo>
                  <a:lnTo>
                    <a:pt x="531395" y="56053"/>
                  </a:lnTo>
                  <a:lnTo>
                    <a:pt x="529356" y="56734"/>
                  </a:lnTo>
                  <a:lnTo>
                    <a:pt x="527543" y="57868"/>
                  </a:lnTo>
                  <a:lnTo>
                    <a:pt x="525730" y="59003"/>
                  </a:lnTo>
                  <a:lnTo>
                    <a:pt x="523918" y="60365"/>
                  </a:lnTo>
                  <a:lnTo>
                    <a:pt x="522331" y="61953"/>
                  </a:lnTo>
                  <a:lnTo>
                    <a:pt x="520745" y="63542"/>
                  </a:lnTo>
                  <a:lnTo>
                    <a:pt x="519385" y="65584"/>
                  </a:lnTo>
                  <a:lnTo>
                    <a:pt x="518479" y="67400"/>
                  </a:lnTo>
                  <a:lnTo>
                    <a:pt x="517346" y="69442"/>
                  </a:lnTo>
                  <a:lnTo>
                    <a:pt x="516666" y="71711"/>
                  </a:lnTo>
                  <a:lnTo>
                    <a:pt x="516213" y="73754"/>
                  </a:lnTo>
                  <a:lnTo>
                    <a:pt x="515533" y="76477"/>
                  </a:lnTo>
                  <a:lnTo>
                    <a:pt x="515533" y="78746"/>
                  </a:lnTo>
                  <a:lnTo>
                    <a:pt x="515533" y="268917"/>
                  </a:lnTo>
                  <a:lnTo>
                    <a:pt x="515533" y="271414"/>
                  </a:lnTo>
                  <a:lnTo>
                    <a:pt x="516213" y="273910"/>
                  </a:lnTo>
                  <a:lnTo>
                    <a:pt x="516666" y="276179"/>
                  </a:lnTo>
                  <a:lnTo>
                    <a:pt x="517346" y="278222"/>
                  </a:lnTo>
                  <a:lnTo>
                    <a:pt x="518479" y="280264"/>
                  </a:lnTo>
                  <a:lnTo>
                    <a:pt x="519385" y="282307"/>
                  </a:lnTo>
                  <a:lnTo>
                    <a:pt x="520745" y="284122"/>
                  </a:lnTo>
                  <a:lnTo>
                    <a:pt x="522331" y="285711"/>
                  </a:lnTo>
                  <a:lnTo>
                    <a:pt x="523918" y="287299"/>
                  </a:lnTo>
                  <a:lnTo>
                    <a:pt x="525730" y="288888"/>
                  </a:lnTo>
                  <a:lnTo>
                    <a:pt x="527543" y="289795"/>
                  </a:lnTo>
                  <a:lnTo>
                    <a:pt x="529356" y="290930"/>
                  </a:lnTo>
                  <a:lnTo>
                    <a:pt x="531395" y="291611"/>
                  </a:lnTo>
                  <a:lnTo>
                    <a:pt x="533661" y="292065"/>
                  </a:lnTo>
                  <a:lnTo>
                    <a:pt x="535927" y="292746"/>
                  </a:lnTo>
                  <a:lnTo>
                    <a:pt x="537967" y="292746"/>
                  </a:lnTo>
                  <a:lnTo>
                    <a:pt x="540460" y="292746"/>
                  </a:lnTo>
                  <a:lnTo>
                    <a:pt x="542726" y="292065"/>
                  </a:lnTo>
                  <a:lnTo>
                    <a:pt x="544992" y="291611"/>
                  </a:lnTo>
                  <a:lnTo>
                    <a:pt x="547031" y="290930"/>
                  </a:lnTo>
                  <a:lnTo>
                    <a:pt x="548844" y="289795"/>
                  </a:lnTo>
                  <a:lnTo>
                    <a:pt x="550884" y="288888"/>
                  </a:lnTo>
                  <a:lnTo>
                    <a:pt x="552470" y="287299"/>
                  </a:lnTo>
                  <a:lnTo>
                    <a:pt x="554283" y="285711"/>
                  </a:lnTo>
                  <a:lnTo>
                    <a:pt x="555642" y="284122"/>
                  </a:lnTo>
                  <a:lnTo>
                    <a:pt x="556775" y="282307"/>
                  </a:lnTo>
                  <a:lnTo>
                    <a:pt x="558135" y="280264"/>
                  </a:lnTo>
                  <a:lnTo>
                    <a:pt x="558815" y="278222"/>
                  </a:lnTo>
                  <a:lnTo>
                    <a:pt x="559721" y="276179"/>
                  </a:lnTo>
                  <a:lnTo>
                    <a:pt x="560174" y="273910"/>
                  </a:lnTo>
                  <a:lnTo>
                    <a:pt x="560628" y="271414"/>
                  </a:lnTo>
                  <a:lnTo>
                    <a:pt x="560628" y="268917"/>
                  </a:lnTo>
                  <a:lnTo>
                    <a:pt x="560628" y="78746"/>
                  </a:lnTo>
                  <a:lnTo>
                    <a:pt x="560628" y="76477"/>
                  </a:lnTo>
                  <a:lnTo>
                    <a:pt x="560174" y="73754"/>
                  </a:lnTo>
                  <a:lnTo>
                    <a:pt x="559721" y="71711"/>
                  </a:lnTo>
                  <a:lnTo>
                    <a:pt x="558815" y="69442"/>
                  </a:lnTo>
                  <a:lnTo>
                    <a:pt x="558135" y="67400"/>
                  </a:lnTo>
                  <a:lnTo>
                    <a:pt x="556775" y="65584"/>
                  </a:lnTo>
                  <a:lnTo>
                    <a:pt x="555642" y="63542"/>
                  </a:lnTo>
                  <a:lnTo>
                    <a:pt x="554283" y="61953"/>
                  </a:lnTo>
                  <a:lnTo>
                    <a:pt x="552470" y="60365"/>
                  </a:lnTo>
                  <a:lnTo>
                    <a:pt x="550884" y="59003"/>
                  </a:lnTo>
                  <a:lnTo>
                    <a:pt x="548844" y="57868"/>
                  </a:lnTo>
                  <a:lnTo>
                    <a:pt x="547031" y="56734"/>
                  </a:lnTo>
                  <a:lnTo>
                    <a:pt x="544992" y="56053"/>
                  </a:lnTo>
                  <a:lnTo>
                    <a:pt x="542726" y="55599"/>
                  </a:lnTo>
                  <a:lnTo>
                    <a:pt x="540460" y="54918"/>
                  </a:lnTo>
                  <a:lnTo>
                    <a:pt x="537967" y="54918"/>
                  </a:lnTo>
                  <a:lnTo>
                    <a:pt x="535927" y="54918"/>
                  </a:lnTo>
                  <a:close/>
                  <a:moveTo>
                    <a:pt x="397017" y="54918"/>
                  </a:moveTo>
                  <a:lnTo>
                    <a:pt x="394977" y="55599"/>
                  </a:lnTo>
                  <a:lnTo>
                    <a:pt x="392711" y="56053"/>
                  </a:lnTo>
                  <a:lnTo>
                    <a:pt x="390672" y="56734"/>
                  </a:lnTo>
                  <a:lnTo>
                    <a:pt x="388633" y="57868"/>
                  </a:lnTo>
                  <a:lnTo>
                    <a:pt x="386820" y="59003"/>
                  </a:lnTo>
                  <a:lnTo>
                    <a:pt x="385007" y="60365"/>
                  </a:lnTo>
                  <a:lnTo>
                    <a:pt x="383420" y="61953"/>
                  </a:lnTo>
                  <a:lnTo>
                    <a:pt x="382061" y="63542"/>
                  </a:lnTo>
                  <a:lnTo>
                    <a:pt x="380928" y="65584"/>
                  </a:lnTo>
                  <a:lnTo>
                    <a:pt x="379568" y="67400"/>
                  </a:lnTo>
                  <a:lnTo>
                    <a:pt x="378435" y="69442"/>
                  </a:lnTo>
                  <a:lnTo>
                    <a:pt x="377982" y="71711"/>
                  </a:lnTo>
                  <a:lnTo>
                    <a:pt x="377302" y="73754"/>
                  </a:lnTo>
                  <a:lnTo>
                    <a:pt x="376849" y="76477"/>
                  </a:lnTo>
                  <a:lnTo>
                    <a:pt x="376849" y="78746"/>
                  </a:lnTo>
                  <a:lnTo>
                    <a:pt x="376849" y="268917"/>
                  </a:lnTo>
                  <a:lnTo>
                    <a:pt x="376849" y="271414"/>
                  </a:lnTo>
                  <a:lnTo>
                    <a:pt x="377302" y="273910"/>
                  </a:lnTo>
                  <a:lnTo>
                    <a:pt x="377982" y="276179"/>
                  </a:lnTo>
                  <a:lnTo>
                    <a:pt x="378435" y="278222"/>
                  </a:lnTo>
                  <a:lnTo>
                    <a:pt x="379568" y="280264"/>
                  </a:lnTo>
                  <a:lnTo>
                    <a:pt x="380928" y="282307"/>
                  </a:lnTo>
                  <a:lnTo>
                    <a:pt x="382061" y="284122"/>
                  </a:lnTo>
                  <a:lnTo>
                    <a:pt x="383420" y="285711"/>
                  </a:lnTo>
                  <a:lnTo>
                    <a:pt x="385007" y="287299"/>
                  </a:lnTo>
                  <a:lnTo>
                    <a:pt x="386820" y="288888"/>
                  </a:lnTo>
                  <a:lnTo>
                    <a:pt x="388633" y="289795"/>
                  </a:lnTo>
                  <a:lnTo>
                    <a:pt x="390672" y="290930"/>
                  </a:lnTo>
                  <a:lnTo>
                    <a:pt x="392711" y="291611"/>
                  </a:lnTo>
                  <a:lnTo>
                    <a:pt x="394977" y="292065"/>
                  </a:lnTo>
                  <a:lnTo>
                    <a:pt x="397017" y="292746"/>
                  </a:lnTo>
                  <a:lnTo>
                    <a:pt x="399283" y="292746"/>
                  </a:lnTo>
                  <a:lnTo>
                    <a:pt x="401776" y="292746"/>
                  </a:lnTo>
                  <a:lnTo>
                    <a:pt x="404042" y="292065"/>
                  </a:lnTo>
                  <a:lnTo>
                    <a:pt x="406081" y="291611"/>
                  </a:lnTo>
                  <a:lnTo>
                    <a:pt x="408121" y="290930"/>
                  </a:lnTo>
                  <a:lnTo>
                    <a:pt x="410160" y="289795"/>
                  </a:lnTo>
                  <a:lnTo>
                    <a:pt x="411973" y="288888"/>
                  </a:lnTo>
                  <a:lnTo>
                    <a:pt x="413786" y="287299"/>
                  </a:lnTo>
                  <a:lnTo>
                    <a:pt x="415372" y="285711"/>
                  </a:lnTo>
                  <a:lnTo>
                    <a:pt x="416959" y="284122"/>
                  </a:lnTo>
                  <a:lnTo>
                    <a:pt x="418092" y="282307"/>
                  </a:lnTo>
                  <a:lnTo>
                    <a:pt x="419225" y="280264"/>
                  </a:lnTo>
                  <a:lnTo>
                    <a:pt x="420358" y="278222"/>
                  </a:lnTo>
                  <a:lnTo>
                    <a:pt x="421037" y="276179"/>
                  </a:lnTo>
                  <a:lnTo>
                    <a:pt x="421491" y="273910"/>
                  </a:lnTo>
                  <a:lnTo>
                    <a:pt x="421717" y="271414"/>
                  </a:lnTo>
                  <a:lnTo>
                    <a:pt x="422170" y="268917"/>
                  </a:lnTo>
                  <a:lnTo>
                    <a:pt x="422170" y="78746"/>
                  </a:lnTo>
                  <a:lnTo>
                    <a:pt x="421717" y="76477"/>
                  </a:lnTo>
                  <a:lnTo>
                    <a:pt x="421491" y="73754"/>
                  </a:lnTo>
                  <a:lnTo>
                    <a:pt x="421037" y="71711"/>
                  </a:lnTo>
                  <a:lnTo>
                    <a:pt x="420358" y="69442"/>
                  </a:lnTo>
                  <a:lnTo>
                    <a:pt x="419225" y="67400"/>
                  </a:lnTo>
                  <a:lnTo>
                    <a:pt x="418092" y="65584"/>
                  </a:lnTo>
                  <a:lnTo>
                    <a:pt x="416959" y="63542"/>
                  </a:lnTo>
                  <a:lnTo>
                    <a:pt x="415372" y="61953"/>
                  </a:lnTo>
                  <a:lnTo>
                    <a:pt x="413786" y="60365"/>
                  </a:lnTo>
                  <a:lnTo>
                    <a:pt x="411973" y="59003"/>
                  </a:lnTo>
                  <a:lnTo>
                    <a:pt x="410160" y="57868"/>
                  </a:lnTo>
                  <a:lnTo>
                    <a:pt x="408121" y="56734"/>
                  </a:lnTo>
                  <a:lnTo>
                    <a:pt x="406081" y="56053"/>
                  </a:lnTo>
                  <a:lnTo>
                    <a:pt x="404042" y="55599"/>
                  </a:lnTo>
                  <a:lnTo>
                    <a:pt x="401776" y="54918"/>
                  </a:lnTo>
                  <a:lnTo>
                    <a:pt x="399283" y="54918"/>
                  </a:lnTo>
                  <a:lnTo>
                    <a:pt x="397017" y="54918"/>
                  </a:lnTo>
                  <a:close/>
                  <a:moveTo>
                    <a:pt x="259466" y="54918"/>
                  </a:moveTo>
                  <a:lnTo>
                    <a:pt x="257200" y="55599"/>
                  </a:lnTo>
                  <a:lnTo>
                    <a:pt x="255161" y="56053"/>
                  </a:lnTo>
                  <a:lnTo>
                    <a:pt x="252895" y="56734"/>
                  </a:lnTo>
                  <a:lnTo>
                    <a:pt x="250855" y="57868"/>
                  </a:lnTo>
                  <a:lnTo>
                    <a:pt x="249042" y="59003"/>
                  </a:lnTo>
                  <a:lnTo>
                    <a:pt x="247229" y="60365"/>
                  </a:lnTo>
                  <a:lnTo>
                    <a:pt x="245870" y="61953"/>
                  </a:lnTo>
                  <a:lnTo>
                    <a:pt x="244283" y="63542"/>
                  </a:lnTo>
                  <a:lnTo>
                    <a:pt x="242924" y="65584"/>
                  </a:lnTo>
                  <a:lnTo>
                    <a:pt x="242017" y="67400"/>
                  </a:lnTo>
                  <a:lnTo>
                    <a:pt x="240884" y="69442"/>
                  </a:lnTo>
                  <a:lnTo>
                    <a:pt x="240204" y="71711"/>
                  </a:lnTo>
                  <a:lnTo>
                    <a:pt x="239524" y="73754"/>
                  </a:lnTo>
                  <a:lnTo>
                    <a:pt x="239298" y="76477"/>
                  </a:lnTo>
                  <a:lnTo>
                    <a:pt x="239071" y="78746"/>
                  </a:lnTo>
                  <a:lnTo>
                    <a:pt x="239071" y="268917"/>
                  </a:lnTo>
                  <a:lnTo>
                    <a:pt x="239298" y="271414"/>
                  </a:lnTo>
                  <a:lnTo>
                    <a:pt x="239524" y="273910"/>
                  </a:lnTo>
                  <a:lnTo>
                    <a:pt x="240204" y="276179"/>
                  </a:lnTo>
                  <a:lnTo>
                    <a:pt x="240884" y="278222"/>
                  </a:lnTo>
                  <a:lnTo>
                    <a:pt x="242017" y="280264"/>
                  </a:lnTo>
                  <a:lnTo>
                    <a:pt x="242924" y="282307"/>
                  </a:lnTo>
                  <a:lnTo>
                    <a:pt x="244283" y="284122"/>
                  </a:lnTo>
                  <a:lnTo>
                    <a:pt x="245870" y="285711"/>
                  </a:lnTo>
                  <a:lnTo>
                    <a:pt x="247229" y="287299"/>
                  </a:lnTo>
                  <a:lnTo>
                    <a:pt x="249042" y="288888"/>
                  </a:lnTo>
                  <a:lnTo>
                    <a:pt x="250855" y="289795"/>
                  </a:lnTo>
                  <a:lnTo>
                    <a:pt x="252895" y="290930"/>
                  </a:lnTo>
                  <a:lnTo>
                    <a:pt x="255161" y="291611"/>
                  </a:lnTo>
                  <a:lnTo>
                    <a:pt x="257200" y="292065"/>
                  </a:lnTo>
                  <a:lnTo>
                    <a:pt x="259466" y="292746"/>
                  </a:lnTo>
                  <a:lnTo>
                    <a:pt x="261732" y="292746"/>
                  </a:lnTo>
                  <a:lnTo>
                    <a:pt x="263998" y="292746"/>
                  </a:lnTo>
                  <a:lnTo>
                    <a:pt x="266491" y="292065"/>
                  </a:lnTo>
                  <a:lnTo>
                    <a:pt x="268530" y="291611"/>
                  </a:lnTo>
                  <a:lnTo>
                    <a:pt x="270570" y="290930"/>
                  </a:lnTo>
                  <a:lnTo>
                    <a:pt x="272609" y="289795"/>
                  </a:lnTo>
                  <a:lnTo>
                    <a:pt x="274422" y="288888"/>
                  </a:lnTo>
                  <a:lnTo>
                    <a:pt x="276235" y="287299"/>
                  </a:lnTo>
                  <a:lnTo>
                    <a:pt x="277821" y="285711"/>
                  </a:lnTo>
                  <a:lnTo>
                    <a:pt x="278954" y="284122"/>
                  </a:lnTo>
                  <a:lnTo>
                    <a:pt x="280314" y="282307"/>
                  </a:lnTo>
                  <a:lnTo>
                    <a:pt x="281674" y="280264"/>
                  </a:lnTo>
                  <a:lnTo>
                    <a:pt x="282580" y="278222"/>
                  </a:lnTo>
                  <a:lnTo>
                    <a:pt x="283487" y="276179"/>
                  </a:lnTo>
                  <a:lnTo>
                    <a:pt x="283940" y="273910"/>
                  </a:lnTo>
                  <a:lnTo>
                    <a:pt x="284166" y="271414"/>
                  </a:lnTo>
                  <a:lnTo>
                    <a:pt x="284166" y="268917"/>
                  </a:lnTo>
                  <a:lnTo>
                    <a:pt x="284166" y="78746"/>
                  </a:lnTo>
                  <a:lnTo>
                    <a:pt x="284166" y="76477"/>
                  </a:lnTo>
                  <a:lnTo>
                    <a:pt x="283940" y="73754"/>
                  </a:lnTo>
                  <a:lnTo>
                    <a:pt x="283487" y="71711"/>
                  </a:lnTo>
                  <a:lnTo>
                    <a:pt x="282580" y="69442"/>
                  </a:lnTo>
                  <a:lnTo>
                    <a:pt x="281674" y="67400"/>
                  </a:lnTo>
                  <a:lnTo>
                    <a:pt x="280314" y="65584"/>
                  </a:lnTo>
                  <a:lnTo>
                    <a:pt x="278954" y="63542"/>
                  </a:lnTo>
                  <a:lnTo>
                    <a:pt x="277821" y="61953"/>
                  </a:lnTo>
                  <a:lnTo>
                    <a:pt x="276235" y="60365"/>
                  </a:lnTo>
                  <a:lnTo>
                    <a:pt x="274422" y="59003"/>
                  </a:lnTo>
                  <a:lnTo>
                    <a:pt x="272609" y="57868"/>
                  </a:lnTo>
                  <a:lnTo>
                    <a:pt x="270570" y="56734"/>
                  </a:lnTo>
                  <a:lnTo>
                    <a:pt x="268530" y="56053"/>
                  </a:lnTo>
                  <a:lnTo>
                    <a:pt x="266491" y="55599"/>
                  </a:lnTo>
                  <a:lnTo>
                    <a:pt x="263998" y="54918"/>
                  </a:lnTo>
                  <a:lnTo>
                    <a:pt x="261732" y="54918"/>
                  </a:lnTo>
                  <a:lnTo>
                    <a:pt x="259466" y="54918"/>
                  </a:lnTo>
                  <a:close/>
                  <a:moveTo>
                    <a:pt x="120782" y="54918"/>
                  </a:moveTo>
                  <a:lnTo>
                    <a:pt x="118516" y="55599"/>
                  </a:lnTo>
                  <a:lnTo>
                    <a:pt x="116476" y="56053"/>
                  </a:lnTo>
                  <a:lnTo>
                    <a:pt x="113984" y="56734"/>
                  </a:lnTo>
                  <a:lnTo>
                    <a:pt x="112171" y="57868"/>
                  </a:lnTo>
                  <a:lnTo>
                    <a:pt x="110585" y="59003"/>
                  </a:lnTo>
                  <a:lnTo>
                    <a:pt x="108772" y="60365"/>
                  </a:lnTo>
                  <a:lnTo>
                    <a:pt x="107185" y="61953"/>
                  </a:lnTo>
                  <a:lnTo>
                    <a:pt x="105599" y="63542"/>
                  </a:lnTo>
                  <a:lnTo>
                    <a:pt x="104240" y="65584"/>
                  </a:lnTo>
                  <a:lnTo>
                    <a:pt x="103333" y="67400"/>
                  </a:lnTo>
                  <a:lnTo>
                    <a:pt x="102200" y="69442"/>
                  </a:lnTo>
                  <a:lnTo>
                    <a:pt x="101520" y="71711"/>
                  </a:lnTo>
                  <a:lnTo>
                    <a:pt x="100841" y="73754"/>
                  </a:lnTo>
                  <a:lnTo>
                    <a:pt x="100614" y="76477"/>
                  </a:lnTo>
                  <a:lnTo>
                    <a:pt x="100387" y="78746"/>
                  </a:lnTo>
                  <a:lnTo>
                    <a:pt x="100387" y="268917"/>
                  </a:lnTo>
                  <a:lnTo>
                    <a:pt x="100614" y="271414"/>
                  </a:lnTo>
                  <a:lnTo>
                    <a:pt x="100841" y="273910"/>
                  </a:lnTo>
                  <a:lnTo>
                    <a:pt x="101520" y="276179"/>
                  </a:lnTo>
                  <a:lnTo>
                    <a:pt x="102200" y="278222"/>
                  </a:lnTo>
                  <a:lnTo>
                    <a:pt x="103333" y="280264"/>
                  </a:lnTo>
                  <a:lnTo>
                    <a:pt x="104240" y="282307"/>
                  </a:lnTo>
                  <a:lnTo>
                    <a:pt x="105599" y="284122"/>
                  </a:lnTo>
                  <a:lnTo>
                    <a:pt x="107185" y="285711"/>
                  </a:lnTo>
                  <a:lnTo>
                    <a:pt x="108772" y="287299"/>
                  </a:lnTo>
                  <a:lnTo>
                    <a:pt x="110585" y="288888"/>
                  </a:lnTo>
                  <a:lnTo>
                    <a:pt x="112171" y="289795"/>
                  </a:lnTo>
                  <a:lnTo>
                    <a:pt x="113984" y="290930"/>
                  </a:lnTo>
                  <a:lnTo>
                    <a:pt x="116476" y="291611"/>
                  </a:lnTo>
                  <a:lnTo>
                    <a:pt x="118516" y="292065"/>
                  </a:lnTo>
                  <a:lnTo>
                    <a:pt x="120782" y="292746"/>
                  </a:lnTo>
                  <a:lnTo>
                    <a:pt x="123048" y="292746"/>
                  </a:lnTo>
                  <a:lnTo>
                    <a:pt x="125314" y="292746"/>
                  </a:lnTo>
                  <a:lnTo>
                    <a:pt x="127580" y="292065"/>
                  </a:lnTo>
                  <a:lnTo>
                    <a:pt x="129846" y="291611"/>
                  </a:lnTo>
                  <a:lnTo>
                    <a:pt x="131886" y="290930"/>
                  </a:lnTo>
                  <a:lnTo>
                    <a:pt x="133699" y="289795"/>
                  </a:lnTo>
                  <a:lnTo>
                    <a:pt x="135738" y="288888"/>
                  </a:lnTo>
                  <a:lnTo>
                    <a:pt x="137325" y="287299"/>
                  </a:lnTo>
                  <a:lnTo>
                    <a:pt x="139137" y="285711"/>
                  </a:lnTo>
                  <a:lnTo>
                    <a:pt x="140270" y="284122"/>
                  </a:lnTo>
                  <a:lnTo>
                    <a:pt x="141630" y="282307"/>
                  </a:lnTo>
                  <a:lnTo>
                    <a:pt x="142990" y="280264"/>
                  </a:lnTo>
                  <a:lnTo>
                    <a:pt x="143669" y="278222"/>
                  </a:lnTo>
                  <a:lnTo>
                    <a:pt x="144576" y="276179"/>
                  </a:lnTo>
                  <a:lnTo>
                    <a:pt x="145029" y="273910"/>
                  </a:lnTo>
                  <a:lnTo>
                    <a:pt x="145482" y="271414"/>
                  </a:lnTo>
                  <a:lnTo>
                    <a:pt x="145482" y="268917"/>
                  </a:lnTo>
                  <a:lnTo>
                    <a:pt x="145482" y="78746"/>
                  </a:lnTo>
                  <a:lnTo>
                    <a:pt x="145482" y="76477"/>
                  </a:lnTo>
                  <a:lnTo>
                    <a:pt x="145029" y="73754"/>
                  </a:lnTo>
                  <a:lnTo>
                    <a:pt x="144576" y="71711"/>
                  </a:lnTo>
                  <a:lnTo>
                    <a:pt x="143669" y="69442"/>
                  </a:lnTo>
                  <a:lnTo>
                    <a:pt x="142990" y="67400"/>
                  </a:lnTo>
                  <a:lnTo>
                    <a:pt x="141630" y="65584"/>
                  </a:lnTo>
                  <a:lnTo>
                    <a:pt x="140270" y="63542"/>
                  </a:lnTo>
                  <a:lnTo>
                    <a:pt x="139137" y="61953"/>
                  </a:lnTo>
                  <a:lnTo>
                    <a:pt x="137325" y="60365"/>
                  </a:lnTo>
                  <a:lnTo>
                    <a:pt x="135738" y="59003"/>
                  </a:lnTo>
                  <a:lnTo>
                    <a:pt x="133699" y="57868"/>
                  </a:lnTo>
                  <a:lnTo>
                    <a:pt x="131886" y="56734"/>
                  </a:lnTo>
                  <a:lnTo>
                    <a:pt x="129846" y="56053"/>
                  </a:lnTo>
                  <a:lnTo>
                    <a:pt x="127580" y="55599"/>
                  </a:lnTo>
                  <a:lnTo>
                    <a:pt x="125314" y="54918"/>
                  </a:lnTo>
                  <a:lnTo>
                    <a:pt x="123048" y="54918"/>
                  </a:lnTo>
                  <a:lnTo>
                    <a:pt x="120782" y="54918"/>
                  </a:lnTo>
                  <a:close/>
                  <a:moveTo>
                    <a:pt x="1491343" y="4762"/>
                  </a:moveTo>
                  <a:lnTo>
                    <a:pt x="1511091" y="4989"/>
                  </a:lnTo>
                  <a:lnTo>
                    <a:pt x="1531066" y="5896"/>
                  </a:lnTo>
                  <a:lnTo>
                    <a:pt x="1550586" y="7030"/>
                  </a:lnTo>
                  <a:lnTo>
                    <a:pt x="1570334" y="8617"/>
                  </a:lnTo>
                  <a:lnTo>
                    <a:pt x="1589628" y="11112"/>
                  </a:lnTo>
                  <a:lnTo>
                    <a:pt x="1608695" y="13607"/>
                  </a:lnTo>
                  <a:lnTo>
                    <a:pt x="1627762" y="17009"/>
                  </a:lnTo>
                  <a:lnTo>
                    <a:pt x="1646602" y="20637"/>
                  </a:lnTo>
                  <a:lnTo>
                    <a:pt x="1665442" y="24492"/>
                  </a:lnTo>
                  <a:lnTo>
                    <a:pt x="1683827" y="29028"/>
                  </a:lnTo>
                  <a:lnTo>
                    <a:pt x="1702440" y="34017"/>
                  </a:lnTo>
                  <a:lnTo>
                    <a:pt x="1720599" y="39460"/>
                  </a:lnTo>
                  <a:lnTo>
                    <a:pt x="1738531" y="45357"/>
                  </a:lnTo>
                  <a:lnTo>
                    <a:pt x="1756463" y="51480"/>
                  </a:lnTo>
                  <a:lnTo>
                    <a:pt x="1773941" y="58284"/>
                  </a:lnTo>
                  <a:lnTo>
                    <a:pt x="1791192" y="65314"/>
                  </a:lnTo>
                  <a:lnTo>
                    <a:pt x="1808670" y="72798"/>
                  </a:lnTo>
                  <a:lnTo>
                    <a:pt x="1825694" y="80735"/>
                  </a:lnTo>
                  <a:lnTo>
                    <a:pt x="1842037" y="89126"/>
                  </a:lnTo>
                  <a:lnTo>
                    <a:pt x="1858607" y="97744"/>
                  </a:lnTo>
                  <a:lnTo>
                    <a:pt x="1874950" y="106589"/>
                  </a:lnTo>
                  <a:lnTo>
                    <a:pt x="1890839" y="116114"/>
                  </a:lnTo>
                  <a:lnTo>
                    <a:pt x="1906728" y="126092"/>
                  </a:lnTo>
                  <a:lnTo>
                    <a:pt x="1922390" y="136298"/>
                  </a:lnTo>
                  <a:lnTo>
                    <a:pt x="1937598" y="146957"/>
                  </a:lnTo>
                  <a:lnTo>
                    <a:pt x="1952579" y="157842"/>
                  </a:lnTo>
                  <a:lnTo>
                    <a:pt x="1967333" y="169182"/>
                  </a:lnTo>
                  <a:lnTo>
                    <a:pt x="1981633" y="180748"/>
                  </a:lnTo>
                  <a:lnTo>
                    <a:pt x="1995706" y="192541"/>
                  </a:lnTo>
                  <a:lnTo>
                    <a:pt x="2009553" y="204560"/>
                  </a:lnTo>
                  <a:lnTo>
                    <a:pt x="2023172" y="217260"/>
                  </a:lnTo>
                  <a:lnTo>
                    <a:pt x="2036337" y="230187"/>
                  </a:lnTo>
                  <a:lnTo>
                    <a:pt x="2049048" y="243567"/>
                  </a:lnTo>
                  <a:lnTo>
                    <a:pt x="2061759" y="256948"/>
                  </a:lnTo>
                  <a:lnTo>
                    <a:pt x="2074244" y="271009"/>
                  </a:lnTo>
                  <a:lnTo>
                    <a:pt x="2086047" y="284842"/>
                  </a:lnTo>
                  <a:lnTo>
                    <a:pt x="2097623" y="299357"/>
                  </a:lnTo>
                  <a:lnTo>
                    <a:pt x="2108973" y="314098"/>
                  </a:lnTo>
                  <a:lnTo>
                    <a:pt x="2119868" y="329066"/>
                  </a:lnTo>
                  <a:lnTo>
                    <a:pt x="2130536" y="344260"/>
                  </a:lnTo>
                  <a:lnTo>
                    <a:pt x="2140524" y="359682"/>
                  </a:lnTo>
                  <a:lnTo>
                    <a:pt x="2150511" y="375330"/>
                  </a:lnTo>
                  <a:lnTo>
                    <a:pt x="2159817" y="391432"/>
                  </a:lnTo>
                  <a:lnTo>
                    <a:pt x="2168897" y="407534"/>
                  </a:lnTo>
                  <a:lnTo>
                    <a:pt x="2177749" y="424089"/>
                  </a:lnTo>
                  <a:lnTo>
                    <a:pt x="2185921" y="440871"/>
                  </a:lnTo>
                  <a:lnTo>
                    <a:pt x="2194092" y="457880"/>
                  </a:lnTo>
                  <a:lnTo>
                    <a:pt x="2201356" y="474889"/>
                  </a:lnTo>
                  <a:lnTo>
                    <a:pt x="2208619" y="492351"/>
                  </a:lnTo>
                  <a:lnTo>
                    <a:pt x="2215429" y="510041"/>
                  </a:lnTo>
                  <a:lnTo>
                    <a:pt x="2221558" y="527730"/>
                  </a:lnTo>
                  <a:lnTo>
                    <a:pt x="2227459" y="545873"/>
                  </a:lnTo>
                  <a:lnTo>
                    <a:pt x="2232680" y="563789"/>
                  </a:lnTo>
                  <a:lnTo>
                    <a:pt x="2237901" y="582159"/>
                  </a:lnTo>
                  <a:lnTo>
                    <a:pt x="2242213" y="600755"/>
                  </a:lnTo>
                  <a:lnTo>
                    <a:pt x="2246299" y="619578"/>
                  </a:lnTo>
                  <a:lnTo>
                    <a:pt x="2249931" y="638401"/>
                  </a:lnTo>
                  <a:lnTo>
                    <a:pt x="2253109" y="657451"/>
                  </a:lnTo>
                  <a:lnTo>
                    <a:pt x="2255833" y="676501"/>
                  </a:lnTo>
                  <a:lnTo>
                    <a:pt x="2258102" y="696005"/>
                  </a:lnTo>
                  <a:lnTo>
                    <a:pt x="2259918" y="715509"/>
                  </a:lnTo>
                  <a:lnTo>
                    <a:pt x="2261053" y="735239"/>
                  </a:lnTo>
                  <a:lnTo>
                    <a:pt x="2261961" y="754743"/>
                  </a:lnTo>
                  <a:lnTo>
                    <a:pt x="2262188" y="774473"/>
                  </a:lnTo>
                  <a:lnTo>
                    <a:pt x="2261961" y="794657"/>
                  </a:lnTo>
                  <a:lnTo>
                    <a:pt x="2261053" y="814387"/>
                  </a:lnTo>
                  <a:lnTo>
                    <a:pt x="2259918" y="833891"/>
                  </a:lnTo>
                  <a:lnTo>
                    <a:pt x="2258102" y="853394"/>
                  </a:lnTo>
                  <a:lnTo>
                    <a:pt x="2255833" y="872898"/>
                  </a:lnTo>
                  <a:lnTo>
                    <a:pt x="2253109" y="891948"/>
                  </a:lnTo>
                  <a:lnTo>
                    <a:pt x="2249931" y="910998"/>
                  </a:lnTo>
                  <a:lnTo>
                    <a:pt x="2246299" y="929821"/>
                  </a:lnTo>
                  <a:lnTo>
                    <a:pt x="2242213" y="948644"/>
                  </a:lnTo>
                  <a:lnTo>
                    <a:pt x="2237901" y="967241"/>
                  </a:lnTo>
                  <a:lnTo>
                    <a:pt x="2232680" y="985610"/>
                  </a:lnTo>
                  <a:lnTo>
                    <a:pt x="2227459" y="1003526"/>
                  </a:lnTo>
                  <a:lnTo>
                    <a:pt x="2221558" y="1021669"/>
                  </a:lnTo>
                  <a:lnTo>
                    <a:pt x="2215429" y="1039359"/>
                  </a:lnTo>
                  <a:lnTo>
                    <a:pt x="2208619" y="1057048"/>
                  </a:lnTo>
                  <a:lnTo>
                    <a:pt x="2201356" y="1074510"/>
                  </a:lnTo>
                  <a:lnTo>
                    <a:pt x="2194092" y="1091519"/>
                  </a:lnTo>
                  <a:lnTo>
                    <a:pt x="2185921" y="1108528"/>
                  </a:lnTo>
                  <a:lnTo>
                    <a:pt x="2177749" y="1125310"/>
                  </a:lnTo>
                  <a:lnTo>
                    <a:pt x="2168897" y="1141866"/>
                  </a:lnTo>
                  <a:lnTo>
                    <a:pt x="2159817" y="1157968"/>
                  </a:lnTo>
                  <a:lnTo>
                    <a:pt x="2150511" y="1174069"/>
                  </a:lnTo>
                  <a:lnTo>
                    <a:pt x="2140524" y="1189718"/>
                  </a:lnTo>
                  <a:lnTo>
                    <a:pt x="2130536" y="1205139"/>
                  </a:lnTo>
                  <a:lnTo>
                    <a:pt x="2119868" y="1220560"/>
                  </a:lnTo>
                  <a:lnTo>
                    <a:pt x="2108973" y="1235301"/>
                  </a:lnTo>
                  <a:lnTo>
                    <a:pt x="2097623" y="1250043"/>
                  </a:lnTo>
                  <a:lnTo>
                    <a:pt x="2086047" y="1264557"/>
                  </a:lnTo>
                  <a:lnTo>
                    <a:pt x="2074244" y="1278391"/>
                  </a:lnTo>
                  <a:lnTo>
                    <a:pt x="2061759" y="1292451"/>
                  </a:lnTo>
                  <a:lnTo>
                    <a:pt x="2049048" y="1305832"/>
                  </a:lnTo>
                  <a:lnTo>
                    <a:pt x="2036337" y="1319212"/>
                  </a:lnTo>
                  <a:lnTo>
                    <a:pt x="2023172" y="1332139"/>
                  </a:lnTo>
                  <a:lnTo>
                    <a:pt x="2009553" y="1344385"/>
                  </a:lnTo>
                  <a:lnTo>
                    <a:pt x="1995706" y="1356859"/>
                  </a:lnTo>
                  <a:lnTo>
                    <a:pt x="1981633" y="1368651"/>
                  </a:lnTo>
                  <a:lnTo>
                    <a:pt x="1967333" y="1380444"/>
                  </a:lnTo>
                  <a:lnTo>
                    <a:pt x="1952579" y="1391784"/>
                  </a:lnTo>
                  <a:lnTo>
                    <a:pt x="1937598" y="1402443"/>
                  </a:lnTo>
                  <a:lnTo>
                    <a:pt x="1922390" y="1413101"/>
                  </a:lnTo>
                  <a:lnTo>
                    <a:pt x="1906728" y="1423307"/>
                  </a:lnTo>
                  <a:lnTo>
                    <a:pt x="1890839" y="1433285"/>
                  </a:lnTo>
                  <a:lnTo>
                    <a:pt x="1874950" y="1442584"/>
                  </a:lnTo>
                  <a:lnTo>
                    <a:pt x="1858607" y="1451882"/>
                  </a:lnTo>
                  <a:lnTo>
                    <a:pt x="1842037" y="1460273"/>
                  </a:lnTo>
                  <a:lnTo>
                    <a:pt x="1825694" y="1468891"/>
                  </a:lnTo>
                  <a:lnTo>
                    <a:pt x="1808670" y="1476601"/>
                  </a:lnTo>
                  <a:lnTo>
                    <a:pt x="1791192" y="1484085"/>
                  </a:lnTo>
                  <a:lnTo>
                    <a:pt x="1773941" y="1491116"/>
                  </a:lnTo>
                  <a:lnTo>
                    <a:pt x="1756463" y="1497919"/>
                  </a:lnTo>
                  <a:lnTo>
                    <a:pt x="1738531" y="1504043"/>
                  </a:lnTo>
                  <a:lnTo>
                    <a:pt x="1720599" y="1509939"/>
                  </a:lnTo>
                  <a:lnTo>
                    <a:pt x="1702440" y="1515382"/>
                  </a:lnTo>
                  <a:lnTo>
                    <a:pt x="1683827" y="1520371"/>
                  </a:lnTo>
                  <a:lnTo>
                    <a:pt x="1665442" y="1524907"/>
                  </a:lnTo>
                  <a:lnTo>
                    <a:pt x="1646602" y="1528762"/>
                  </a:lnTo>
                  <a:lnTo>
                    <a:pt x="1627762" y="1532391"/>
                  </a:lnTo>
                  <a:lnTo>
                    <a:pt x="1608695" y="1535793"/>
                  </a:lnTo>
                  <a:lnTo>
                    <a:pt x="1589628" y="1538514"/>
                  </a:lnTo>
                  <a:lnTo>
                    <a:pt x="1570334" y="1540782"/>
                  </a:lnTo>
                  <a:lnTo>
                    <a:pt x="1550586" y="1542369"/>
                  </a:lnTo>
                  <a:lnTo>
                    <a:pt x="1531066" y="1543503"/>
                  </a:lnTo>
                  <a:lnTo>
                    <a:pt x="1511091" y="1544410"/>
                  </a:lnTo>
                  <a:lnTo>
                    <a:pt x="1491343" y="1544637"/>
                  </a:lnTo>
                  <a:lnTo>
                    <a:pt x="1471368" y="1544410"/>
                  </a:lnTo>
                  <a:lnTo>
                    <a:pt x="1451848" y="1543503"/>
                  </a:lnTo>
                  <a:lnTo>
                    <a:pt x="1432100" y="1542369"/>
                  </a:lnTo>
                  <a:lnTo>
                    <a:pt x="1412579" y="1540782"/>
                  </a:lnTo>
                  <a:lnTo>
                    <a:pt x="1393285" y="1538514"/>
                  </a:lnTo>
                  <a:lnTo>
                    <a:pt x="1373991" y="1535793"/>
                  </a:lnTo>
                  <a:lnTo>
                    <a:pt x="1354924" y="1532391"/>
                  </a:lnTo>
                  <a:lnTo>
                    <a:pt x="1336085" y="1528762"/>
                  </a:lnTo>
                  <a:lnTo>
                    <a:pt x="1317245" y="1524907"/>
                  </a:lnTo>
                  <a:lnTo>
                    <a:pt x="1298632" y="1520371"/>
                  </a:lnTo>
                  <a:lnTo>
                    <a:pt x="1280473" y="1515382"/>
                  </a:lnTo>
                  <a:lnTo>
                    <a:pt x="1262087" y="1509939"/>
                  </a:lnTo>
                  <a:lnTo>
                    <a:pt x="1244155" y="1504043"/>
                  </a:lnTo>
                  <a:lnTo>
                    <a:pt x="1226450" y="1497919"/>
                  </a:lnTo>
                  <a:lnTo>
                    <a:pt x="1208972" y="1491116"/>
                  </a:lnTo>
                  <a:lnTo>
                    <a:pt x="1191267" y="1484085"/>
                  </a:lnTo>
                  <a:lnTo>
                    <a:pt x="1174243" y="1476601"/>
                  </a:lnTo>
                  <a:lnTo>
                    <a:pt x="1157219" y="1468891"/>
                  </a:lnTo>
                  <a:lnTo>
                    <a:pt x="1140422" y="1460273"/>
                  </a:lnTo>
                  <a:lnTo>
                    <a:pt x="1123852" y="1451882"/>
                  </a:lnTo>
                  <a:lnTo>
                    <a:pt x="1107736" y="1442584"/>
                  </a:lnTo>
                  <a:lnTo>
                    <a:pt x="1091620" y="1433285"/>
                  </a:lnTo>
                  <a:lnTo>
                    <a:pt x="1075958" y="1423307"/>
                  </a:lnTo>
                  <a:lnTo>
                    <a:pt x="1060523" y="1413101"/>
                  </a:lnTo>
                  <a:lnTo>
                    <a:pt x="1045315" y="1402443"/>
                  </a:lnTo>
                  <a:lnTo>
                    <a:pt x="1030334" y="1391784"/>
                  </a:lnTo>
                  <a:lnTo>
                    <a:pt x="1015580" y="1380444"/>
                  </a:lnTo>
                  <a:lnTo>
                    <a:pt x="1001053" y="1368651"/>
                  </a:lnTo>
                  <a:lnTo>
                    <a:pt x="986753" y="1356859"/>
                  </a:lnTo>
                  <a:lnTo>
                    <a:pt x="973134" y="1344385"/>
                  </a:lnTo>
                  <a:lnTo>
                    <a:pt x="959515" y="1332139"/>
                  </a:lnTo>
                  <a:lnTo>
                    <a:pt x="946349" y="1319212"/>
                  </a:lnTo>
                  <a:lnTo>
                    <a:pt x="933411" y="1305832"/>
                  </a:lnTo>
                  <a:lnTo>
                    <a:pt x="920700" y="1292451"/>
                  </a:lnTo>
                  <a:lnTo>
                    <a:pt x="908670" y="1278391"/>
                  </a:lnTo>
                  <a:lnTo>
                    <a:pt x="896866" y="1264557"/>
                  </a:lnTo>
                  <a:lnTo>
                    <a:pt x="885063" y="1250043"/>
                  </a:lnTo>
                  <a:lnTo>
                    <a:pt x="873714" y="1235301"/>
                  </a:lnTo>
                  <a:lnTo>
                    <a:pt x="863045" y="1220560"/>
                  </a:lnTo>
                  <a:lnTo>
                    <a:pt x="852377" y="1205139"/>
                  </a:lnTo>
                  <a:lnTo>
                    <a:pt x="841936" y="1189718"/>
                  </a:lnTo>
                  <a:lnTo>
                    <a:pt x="832175" y="1174069"/>
                  </a:lnTo>
                  <a:lnTo>
                    <a:pt x="822642" y="1157968"/>
                  </a:lnTo>
                  <a:lnTo>
                    <a:pt x="813562" y="1141866"/>
                  </a:lnTo>
                  <a:lnTo>
                    <a:pt x="804937" y="1125310"/>
                  </a:lnTo>
                  <a:lnTo>
                    <a:pt x="796538" y="1108528"/>
                  </a:lnTo>
                  <a:lnTo>
                    <a:pt x="788821" y="1091519"/>
                  </a:lnTo>
                  <a:lnTo>
                    <a:pt x="781103" y="1074510"/>
                  </a:lnTo>
                  <a:lnTo>
                    <a:pt x="774067" y="1057048"/>
                  </a:lnTo>
                  <a:lnTo>
                    <a:pt x="767484" y="1039359"/>
                  </a:lnTo>
                  <a:lnTo>
                    <a:pt x="761129" y="1021669"/>
                  </a:lnTo>
                  <a:lnTo>
                    <a:pt x="755227" y="1003526"/>
                  </a:lnTo>
                  <a:lnTo>
                    <a:pt x="749779" y="985610"/>
                  </a:lnTo>
                  <a:lnTo>
                    <a:pt x="745013" y="967241"/>
                  </a:lnTo>
                  <a:lnTo>
                    <a:pt x="740246" y="948644"/>
                  </a:lnTo>
                  <a:lnTo>
                    <a:pt x="736160" y="929821"/>
                  </a:lnTo>
                  <a:lnTo>
                    <a:pt x="732528" y="910998"/>
                  </a:lnTo>
                  <a:lnTo>
                    <a:pt x="729578" y="891948"/>
                  </a:lnTo>
                  <a:lnTo>
                    <a:pt x="726854" y="872898"/>
                  </a:lnTo>
                  <a:lnTo>
                    <a:pt x="724584" y="853394"/>
                  </a:lnTo>
                  <a:lnTo>
                    <a:pt x="722995" y="833891"/>
                  </a:lnTo>
                  <a:lnTo>
                    <a:pt x="721633" y="814387"/>
                  </a:lnTo>
                  <a:lnTo>
                    <a:pt x="720952" y="794657"/>
                  </a:lnTo>
                  <a:lnTo>
                    <a:pt x="720725" y="774473"/>
                  </a:lnTo>
                  <a:lnTo>
                    <a:pt x="720952" y="754743"/>
                  </a:lnTo>
                  <a:lnTo>
                    <a:pt x="721633" y="735239"/>
                  </a:lnTo>
                  <a:lnTo>
                    <a:pt x="722995" y="715509"/>
                  </a:lnTo>
                  <a:lnTo>
                    <a:pt x="724584" y="696005"/>
                  </a:lnTo>
                  <a:lnTo>
                    <a:pt x="726854" y="676501"/>
                  </a:lnTo>
                  <a:lnTo>
                    <a:pt x="729578" y="657451"/>
                  </a:lnTo>
                  <a:lnTo>
                    <a:pt x="732528" y="638401"/>
                  </a:lnTo>
                  <a:lnTo>
                    <a:pt x="736160" y="619578"/>
                  </a:lnTo>
                  <a:lnTo>
                    <a:pt x="740246" y="600755"/>
                  </a:lnTo>
                  <a:lnTo>
                    <a:pt x="745013" y="582159"/>
                  </a:lnTo>
                  <a:lnTo>
                    <a:pt x="749779" y="563789"/>
                  </a:lnTo>
                  <a:lnTo>
                    <a:pt x="755227" y="545873"/>
                  </a:lnTo>
                  <a:lnTo>
                    <a:pt x="761129" y="527730"/>
                  </a:lnTo>
                  <a:lnTo>
                    <a:pt x="767484" y="510041"/>
                  </a:lnTo>
                  <a:lnTo>
                    <a:pt x="774067" y="492351"/>
                  </a:lnTo>
                  <a:lnTo>
                    <a:pt x="781103" y="474889"/>
                  </a:lnTo>
                  <a:lnTo>
                    <a:pt x="788821" y="457880"/>
                  </a:lnTo>
                  <a:lnTo>
                    <a:pt x="796538" y="440871"/>
                  </a:lnTo>
                  <a:lnTo>
                    <a:pt x="804937" y="424089"/>
                  </a:lnTo>
                  <a:lnTo>
                    <a:pt x="813562" y="407534"/>
                  </a:lnTo>
                  <a:lnTo>
                    <a:pt x="822642" y="391432"/>
                  </a:lnTo>
                  <a:lnTo>
                    <a:pt x="832175" y="375330"/>
                  </a:lnTo>
                  <a:lnTo>
                    <a:pt x="841936" y="359682"/>
                  </a:lnTo>
                  <a:lnTo>
                    <a:pt x="852377" y="344260"/>
                  </a:lnTo>
                  <a:lnTo>
                    <a:pt x="863045" y="329066"/>
                  </a:lnTo>
                  <a:lnTo>
                    <a:pt x="873714" y="314098"/>
                  </a:lnTo>
                  <a:lnTo>
                    <a:pt x="885063" y="299357"/>
                  </a:lnTo>
                  <a:lnTo>
                    <a:pt x="896866" y="284842"/>
                  </a:lnTo>
                  <a:lnTo>
                    <a:pt x="908670" y="271009"/>
                  </a:lnTo>
                  <a:lnTo>
                    <a:pt x="920700" y="256948"/>
                  </a:lnTo>
                  <a:lnTo>
                    <a:pt x="933411" y="243567"/>
                  </a:lnTo>
                  <a:lnTo>
                    <a:pt x="946349" y="230187"/>
                  </a:lnTo>
                  <a:lnTo>
                    <a:pt x="959515" y="217260"/>
                  </a:lnTo>
                  <a:lnTo>
                    <a:pt x="973134" y="204560"/>
                  </a:lnTo>
                  <a:lnTo>
                    <a:pt x="986753" y="192541"/>
                  </a:lnTo>
                  <a:lnTo>
                    <a:pt x="1001053" y="180748"/>
                  </a:lnTo>
                  <a:lnTo>
                    <a:pt x="1015580" y="169182"/>
                  </a:lnTo>
                  <a:lnTo>
                    <a:pt x="1030334" y="157842"/>
                  </a:lnTo>
                  <a:lnTo>
                    <a:pt x="1045315" y="146957"/>
                  </a:lnTo>
                  <a:lnTo>
                    <a:pt x="1060523" y="136298"/>
                  </a:lnTo>
                  <a:lnTo>
                    <a:pt x="1075958" y="126092"/>
                  </a:lnTo>
                  <a:lnTo>
                    <a:pt x="1091620" y="116114"/>
                  </a:lnTo>
                  <a:lnTo>
                    <a:pt x="1107736" y="106589"/>
                  </a:lnTo>
                  <a:lnTo>
                    <a:pt x="1123852" y="97744"/>
                  </a:lnTo>
                  <a:lnTo>
                    <a:pt x="1140422" y="89126"/>
                  </a:lnTo>
                  <a:lnTo>
                    <a:pt x="1157219" y="80735"/>
                  </a:lnTo>
                  <a:lnTo>
                    <a:pt x="1174243" y="72798"/>
                  </a:lnTo>
                  <a:lnTo>
                    <a:pt x="1191267" y="65314"/>
                  </a:lnTo>
                  <a:lnTo>
                    <a:pt x="1208972" y="58284"/>
                  </a:lnTo>
                  <a:lnTo>
                    <a:pt x="1226450" y="51480"/>
                  </a:lnTo>
                  <a:lnTo>
                    <a:pt x="1244155" y="45357"/>
                  </a:lnTo>
                  <a:lnTo>
                    <a:pt x="1262087" y="39460"/>
                  </a:lnTo>
                  <a:lnTo>
                    <a:pt x="1280473" y="34017"/>
                  </a:lnTo>
                  <a:lnTo>
                    <a:pt x="1298632" y="29028"/>
                  </a:lnTo>
                  <a:lnTo>
                    <a:pt x="1317245" y="24492"/>
                  </a:lnTo>
                  <a:lnTo>
                    <a:pt x="1336085" y="20637"/>
                  </a:lnTo>
                  <a:lnTo>
                    <a:pt x="1354924" y="17009"/>
                  </a:lnTo>
                  <a:lnTo>
                    <a:pt x="1373991" y="13607"/>
                  </a:lnTo>
                  <a:lnTo>
                    <a:pt x="1393285" y="11112"/>
                  </a:lnTo>
                  <a:lnTo>
                    <a:pt x="1412579" y="8617"/>
                  </a:lnTo>
                  <a:lnTo>
                    <a:pt x="1432100" y="7030"/>
                  </a:lnTo>
                  <a:lnTo>
                    <a:pt x="1451848" y="5896"/>
                  </a:lnTo>
                  <a:lnTo>
                    <a:pt x="1471368" y="4989"/>
                  </a:lnTo>
                  <a:lnTo>
                    <a:pt x="1491343" y="4762"/>
                  </a:lnTo>
                  <a:close/>
                  <a:moveTo>
                    <a:pt x="37390" y="0"/>
                  </a:moveTo>
                  <a:lnTo>
                    <a:pt x="41696" y="0"/>
                  </a:lnTo>
                  <a:lnTo>
                    <a:pt x="1155700" y="0"/>
                  </a:lnTo>
                  <a:lnTo>
                    <a:pt x="1140291" y="6808"/>
                  </a:lnTo>
                  <a:lnTo>
                    <a:pt x="1125108" y="13843"/>
                  </a:lnTo>
                  <a:lnTo>
                    <a:pt x="1110152" y="21105"/>
                  </a:lnTo>
                  <a:lnTo>
                    <a:pt x="1095422" y="28821"/>
                  </a:lnTo>
                  <a:lnTo>
                    <a:pt x="1080693" y="36990"/>
                  </a:lnTo>
                  <a:lnTo>
                    <a:pt x="1066417" y="45160"/>
                  </a:lnTo>
                  <a:lnTo>
                    <a:pt x="1051914" y="53784"/>
                  </a:lnTo>
                  <a:lnTo>
                    <a:pt x="1037864" y="62407"/>
                  </a:lnTo>
                  <a:lnTo>
                    <a:pt x="1023814" y="71711"/>
                  </a:lnTo>
                  <a:lnTo>
                    <a:pt x="1010218" y="81016"/>
                  </a:lnTo>
                  <a:lnTo>
                    <a:pt x="996848" y="90547"/>
                  </a:lnTo>
                  <a:lnTo>
                    <a:pt x="983478" y="100305"/>
                  </a:lnTo>
                  <a:lnTo>
                    <a:pt x="970335" y="110517"/>
                  </a:lnTo>
                  <a:lnTo>
                    <a:pt x="957418" y="120956"/>
                  </a:lnTo>
                  <a:lnTo>
                    <a:pt x="944502" y="131622"/>
                  </a:lnTo>
                  <a:lnTo>
                    <a:pt x="932038" y="142515"/>
                  </a:lnTo>
                  <a:lnTo>
                    <a:pt x="919801" y="153635"/>
                  </a:lnTo>
                  <a:lnTo>
                    <a:pt x="907565" y="164981"/>
                  </a:lnTo>
                  <a:lnTo>
                    <a:pt x="895781" y="176328"/>
                  </a:lnTo>
                  <a:lnTo>
                    <a:pt x="884224" y="188129"/>
                  </a:lnTo>
                  <a:lnTo>
                    <a:pt x="872894" y="200156"/>
                  </a:lnTo>
                  <a:lnTo>
                    <a:pt x="861790" y="212411"/>
                  </a:lnTo>
                  <a:lnTo>
                    <a:pt x="850686" y="224892"/>
                  </a:lnTo>
                  <a:lnTo>
                    <a:pt x="840035" y="237374"/>
                  </a:lnTo>
                  <a:lnTo>
                    <a:pt x="829611" y="250309"/>
                  </a:lnTo>
                  <a:lnTo>
                    <a:pt x="819414" y="263471"/>
                  </a:lnTo>
                  <a:lnTo>
                    <a:pt x="809443" y="276633"/>
                  </a:lnTo>
                  <a:lnTo>
                    <a:pt x="799926" y="290249"/>
                  </a:lnTo>
                  <a:lnTo>
                    <a:pt x="790408" y="304092"/>
                  </a:lnTo>
                  <a:lnTo>
                    <a:pt x="781117" y="317708"/>
                  </a:lnTo>
                  <a:lnTo>
                    <a:pt x="772280" y="331778"/>
                  </a:lnTo>
                  <a:lnTo>
                    <a:pt x="763442" y="346075"/>
                  </a:lnTo>
                  <a:lnTo>
                    <a:pt x="41696" y="346075"/>
                  </a:lnTo>
                  <a:lnTo>
                    <a:pt x="37390" y="345848"/>
                  </a:lnTo>
                  <a:lnTo>
                    <a:pt x="33085" y="345394"/>
                  </a:lnTo>
                  <a:lnTo>
                    <a:pt x="29232" y="344260"/>
                  </a:lnTo>
                  <a:lnTo>
                    <a:pt x="25380" y="342671"/>
                  </a:lnTo>
                  <a:lnTo>
                    <a:pt x="21755" y="341083"/>
                  </a:lnTo>
                  <a:lnTo>
                    <a:pt x="18355" y="339040"/>
                  </a:lnTo>
                  <a:lnTo>
                    <a:pt x="15183" y="336544"/>
                  </a:lnTo>
                  <a:lnTo>
                    <a:pt x="12237" y="333821"/>
                  </a:lnTo>
                  <a:lnTo>
                    <a:pt x="9517" y="330871"/>
                  </a:lnTo>
                  <a:lnTo>
                    <a:pt x="7025" y="327693"/>
                  </a:lnTo>
                  <a:lnTo>
                    <a:pt x="4985" y="324063"/>
                  </a:lnTo>
                  <a:lnTo>
                    <a:pt x="3173" y="320432"/>
                  </a:lnTo>
                  <a:lnTo>
                    <a:pt x="2040" y="316801"/>
                  </a:lnTo>
                  <a:lnTo>
                    <a:pt x="907" y="312716"/>
                  </a:lnTo>
                  <a:lnTo>
                    <a:pt x="227" y="308631"/>
                  </a:lnTo>
                  <a:lnTo>
                    <a:pt x="0" y="304319"/>
                  </a:lnTo>
                  <a:lnTo>
                    <a:pt x="0" y="41529"/>
                  </a:lnTo>
                  <a:lnTo>
                    <a:pt x="227" y="37444"/>
                  </a:lnTo>
                  <a:lnTo>
                    <a:pt x="907" y="33359"/>
                  </a:lnTo>
                  <a:lnTo>
                    <a:pt x="2040" y="29275"/>
                  </a:lnTo>
                  <a:lnTo>
                    <a:pt x="3173" y="25417"/>
                  </a:lnTo>
                  <a:lnTo>
                    <a:pt x="4985" y="21786"/>
                  </a:lnTo>
                  <a:lnTo>
                    <a:pt x="7025" y="18382"/>
                  </a:lnTo>
                  <a:lnTo>
                    <a:pt x="9517" y="14978"/>
                  </a:lnTo>
                  <a:lnTo>
                    <a:pt x="12237" y="12255"/>
                  </a:lnTo>
                  <a:lnTo>
                    <a:pt x="15183" y="9531"/>
                  </a:lnTo>
                  <a:lnTo>
                    <a:pt x="18355" y="7035"/>
                  </a:lnTo>
                  <a:lnTo>
                    <a:pt x="21755" y="4993"/>
                  </a:lnTo>
                  <a:lnTo>
                    <a:pt x="25380" y="3177"/>
                  </a:lnTo>
                  <a:lnTo>
                    <a:pt x="29232" y="1815"/>
                  </a:lnTo>
                  <a:lnTo>
                    <a:pt x="33085" y="908"/>
                  </a:lnTo>
                  <a:lnTo>
                    <a:pt x="3739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endParaRPr>
            </a:p>
          </p:txBody>
        </p:sp>
      </p:grpSp>
    </p:spTree>
    <p:extLst>
      <p:ext uri="{BB962C8B-B14F-4D97-AF65-F5344CB8AC3E}">
        <p14:creationId val="352389591"/>
      </p:ext>
    </p:extLst>
  </p:cSld>
  <p:clrMapOvr>
    <a:masterClrMapping/>
  </p:clrMapOvr>
  <mc:AlternateContent>
    <mc:Choice Requires="p14">
      <p:transition p14:dur="10"/>
    </mc:Choice>
    <mc:Fallback>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年度计划完成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7" name="矩形 46"/>
          <p:cNvSpPr/>
          <p:nvPr/>
        </p:nvSpPr>
        <p:spPr>
          <a:xfrm>
            <a:off x="1" y="3815128"/>
            <a:ext cx="12190942" cy="871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547" lIns="123092" rIns="123092" rtlCol="0" tIns="61547"/>
          <a:lstStyle/>
          <a:p>
            <a:pPr algn="ctr"/>
            <a:endParaRPr altLang="en-US" lang="zh-CN"/>
          </a:p>
        </p:txBody>
      </p:sp>
      <p:grpSp>
        <p:nvGrpSpPr>
          <p:cNvPr id="48" name="组合 47"/>
          <p:cNvGrpSpPr/>
          <p:nvPr/>
        </p:nvGrpSpPr>
        <p:grpSpPr>
          <a:xfrm>
            <a:off x="1306927" y="3251065"/>
            <a:ext cx="1159645" cy="1159459"/>
            <a:chOff x="1466675" y="3784103"/>
            <a:chExt cx="1301392" cy="1301862"/>
          </a:xfrm>
        </p:grpSpPr>
        <p:grpSp>
          <p:nvGrpSpPr>
            <p:cNvPr id="49" name="组合 48"/>
            <p:cNvGrpSpPr/>
            <p:nvPr/>
          </p:nvGrpSpPr>
          <p:grpSpPr>
            <a:xfrm>
              <a:off x="1466675" y="3784103"/>
              <a:ext cx="1301392" cy="1301862"/>
              <a:chOff x="4345444" y="2542859"/>
              <a:chExt cx="1810550" cy="1811205"/>
            </a:xfrm>
          </p:grpSpPr>
          <p:grpSp>
            <p:nvGrpSpPr>
              <p:cNvPr id="51" name="组合 50"/>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53" name="同心圆 52"/>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54" name="椭圆 5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2" name="椭圆 51"/>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0" name="TextBox 97"/>
            <p:cNvSpPr txBox="1"/>
            <p:nvPr/>
          </p:nvSpPr>
          <p:spPr>
            <a:xfrm>
              <a:off x="1692270" y="4180596"/>
              <a:ext cx="850204"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6月</a:t>
              </a:r>
            </a:p>
          </p:txBody>
        </p:sp>
      </p:grpSp>
      <p:grpSp>
        <p:nvGrpSpPr>
          <p:cNvPr id="55" name="组合 54"/>
          <p:cNvGrpSpPr/>
          <p:nvPr/>
        </p:nvGrpSpPr>
        <p:grpSpPr>
          <a:xfrm>
            <a:off x="2777521" y="3407003"/>
            <a:ext cx="877671" cy="877530"/>
            <a:chOff x="3117025" y="3959191"/>
            <a:chExt cx="984950" cy="985306"/>
          </a:xfrm>
        </p:grpSpPr>
        <p:grpSp>
          <p:nvGrpSpPr>
            <p:cNvPr id="56" name="组合 55"/>
            <p:cNvGrpSpPr/>
            <p:nvPr/>
          </p:nvGrpSpPr>
          <p:grpSpPr>
            <a:xfrm>
              <a:off x="3117025" y="3959191"/>
              <a:ext cx="984950" cy="985306"/>
              <a:chOff x="4345444" y="2542859"/>
              <a:chExt cx="1810550" cy="1811205"/>
            </a:xfrm>
          </p:grpSpPr>
          <p:grpSp>
            <p:nvGrpSpPr>
              <p:cNvPr id="58" name="组合 57"/>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0" name="同心圆 59"/>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61" name="椭圆 6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9" name="椭圆 58"/>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57" name="TextBox 104"/>
            <p:cNvSpPr txBox="1"/>
            <p:nvPr/>
          </p:nvSpPr>
          <p:spPr>
            <a:xfrm>
              <a:off x="3188495" y="4196695"/>
              <a:ext cx="850204"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7月</a:t>
              </a:r>
            </a:p>
          </p:txBody>
        </p:sp>
      </p:grpSp>
      <p:grpSp>
        <p:nvGrpSpPr>
          <p:cNvPr id="62" name="组合 61"/>
          <p:cNvGrpSpPr/>
          <p:nvPr/>
        </p:nvGrpSpPr>
        <p:grpSpPr>
          <a:xfrm>
            <a:off x="3966141" y="3258059"/>
            <a:ext cx="1175608" cy="1175421"/>
            <a:chOff x="4450933" y="3791953"/>
            <a:chExt cx="1319306" cy="1319782"/>
          </a:xfrm>
        </p:grpSpPr>
        <p:grpSp>
          <p:nvGrpSpPr>
            <p:cNvPr id="63" name="组合 62"/>
            <p:cNvGrpSpPr/>
            <p:nvPr/>
          </p:nvGrpSpPr>
          <p:grpSpPr>
            <a:xfrm>
              <a:off x="4450933" y="3791953"/>
              <a:ext cx="1319306" cy="1319782"/>
              <a:chOff x="4345444" y="2542859"/>
              <a:chExt cx="1810550" cy="1811205"/>
            </a:xfrm>
          </p:grpSpPr>
          <p:grpSp>
            <p:nvGrpSpPr>
              <p:cNvPr id="65" name="组合 64"/>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67" name="同心圆 66"/>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68" name="椭圆 6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66" name="椭圆 65"/>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64" name="TextBox 111"/>
            <p:cNvSpPr txBox="1"/>
            <p:nvPr/>
          </p:nvSpPr>
          <p:spPr>
            <a:xfrm>
              <a:off x="4685484" y="4180595"/>
              <a:ext cx="850203" cy="526136"/>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8月</a:t>
              </a:r>
            </a:p>
          </p:txBody>
        </p:sp>
      </p:grpSp>
      <p:grpSp>
        <p:nvGrpSpPr>
          <p:cNvPr id="69" name="组合 68"/>
          <p:cNvGrpSpPr/>
          <p:nvPr/>
        </p:nvGrpSpPr>
        <p:grpSpPr>
          <a:xfrm>
            <a:off x="5452698" y="3392031"/>
            <a:ext cx="907617" cy="907472"/>
            <a:chOff x="6119197" y="3942381"/>
            <a:chExt cx="1018558" cy="1018926"/>
          </a:xfrm>
        </p:grpSpPr>
        <p:grpSp>
          <p:nvGrpSpPr>
            <p:cNvPr id="70" name="组合 69"/>
            <p:cNvGrpSpPr/>
            <p:nvPr/>
          </p:nvGrpSpPr>
          <p:grpSpPr>
            <a:xfrm>
              <a:off x="6119197" y="3942381"/>
              <a:ext cx="1018558" cy="1018926"/>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74" name="同心圆 73"/>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73" name="椭圆 72"/>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71" name="TextBox 118"/>
            <p:cNvSpPr txBox="1"/>
            <p:nvPr/>
          </p:nvSpPr>
          <p:spPr>
            <a:xfrm>
              <a:off x="6209133" y="4196695"/>
              <a:ext cx="850205"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9月</a:t>
              </a:r>
            </a:p>
          </p:txBody>
        </p:sp>
      </p:grpSp>
      <p:grpSp>
        <p:nvGrpSpPr>
          <p:cNvPr id="76" name="组合 75"/>
          <p:cNvGrpSpPr/>
          <p:nvPr/>
        </p:nvGrpSpPr>
        <p:grpSpPr>
          <a:xfrm>
            <a:off x="6671268" y="3392029"/>
            <a:ext cx="944574" cy="907471"/>
            <a:chOff x="7486713" y="3942381"/>
            <a:chExt cx="1060031" cy="1018926"/>
          </a:xfrm>
        </p:grpSpPr>
        <p:grpSp>
          <p:nvGrpSpPr>
            <p:cNvPr id="77" name="组合 76"/>
            <p:cNvGrpSpPr/>
            <p:nvPr/>
          </p:nvGrpSpPr>
          <p:grpSpPr>
            <a:xfrm>
              <a:off x="7486713" y="3942381"/>
              <a:ext cx="1018558" cy="1018926"/>
              <a:chOff x="4345444" y="2542859"/>
              <a:chExt cx="1810550" cy="1811205"/>
            </a:xfrm>
          </p:grpSpPr>
          <p:grpSp>
            <p:nvGrpSpPr>
              <p:cNvPr id="79" name="组合 78"/>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81" name="同心圆 80"/>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82" name="椭圆 8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80" name="椭圆 79"/>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78" name="TextBox 125"/>
            <p:cNvSpPr txBox="1"/>
            <p:nvPr/>
          </p:nvSpPr>
          <p:spPr>
            <a:xfrm>
              <a:off x="7555664" y="4199440"/>
              <a:ext cx="991078" cy="480621"/>
            </a:xfrm>
            <a:prstGeom prst="rect">
              <a:avLst/>
            </a:prstGeom>
            <a:noFill/>
          </p:spPr>
          <p:txBody>
            <a:bodyPr bIns="92104" lIns="184208" rIns="184208" rtlCol="0" tIns="92104" wrap="square">
              <a:spAutoFit/>
            </a:bodyPr>
            <a:lstStyle/>
            <a:p>
              <a:r>
                <a:rPr altLang="zh-CN" lang="en-US" sz="1600">
                  <a:solidFill>
                    <a:schemeClr val="bg1"/>
                  </a:solidFill>
                  <a:latin charset="-122" panose="020b0503020204020204" pitchFamily="34" typeface="微软雅黑"/>
                  <a:ea charset="-122" pitchFamily="34" typeface="微软雅黑"/>
                </a:rPr>
                <a:t>10月</a:t>
              </a:r>
            </a:p>
          </p:txBody>
        </p:sp>
      </p:grpSp>
      <p:grpSp>
        <p:nvGrpSpPr>
          <p:cNvPr id="83" name="组合 82"/>
          <p:cNvGrpSpPr/>
          <p:nvPr/>
        </p:nvGrpSpPr>
        <p:grpSpPr>
          <a:xfrm>
            <a:off x="7889833" y="3241520"/>
            <a:ext cx="1208692" cy="1208500"/>
            <a:chOff x="8854229" y="3773382"/>
            <a:chExt cx="1356434" cy="1356924"/>
          </a:xfrm>
        </p:grpSpPr>
        <p:grpSp>
          <p:nvGrpSpPr>
            <p:cNvPr id="84" name="组合 83"/>
            <p:cNvGrpSpPr/>
            <p:nvPr/>
          </p:nvGrpSpPr>
          <p:grpSpPr>
            <a:xfrm>
              <a:off x="8854229" y="3773382"/>
              <a:ext cx="1356434" cy="1356924"/>
              <a:chOff x="4345444" y="2542859"/>
              <a:chExt cx="1810550" cy="1811205"/>
            </a:xfrm>
          </p:grpSpPr>
          <p:grpSp>
            <p:nvGrpSpPr>
              <p:cNvPr id="86" name="组合 8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88" name="同心圆 87"/>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89" name="椭圆 8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87" name="椭圆 86"/>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85" name="TextBox 132"/>
            <p:cNvSpPr txBox="1"/>
            <p:nvPr/>
          </p:nvSpPr>
          <p:spPr>
            <a:xfrm>
              <a:off x="9068719" y="4180594"/>
              <a:ext cx="1015119"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11月</a:t>
              </a:r>
            </a:p>
          </p:txBody>
        </p:sp>
      </p:grpSp>
      <p:grpSp>
        <p:nvGrpSpPr>
          <p:cNvPr id="90" name="组合 89"/>
          <p:cNvGrpSpPr/>
          <p:nvPr/>
        </p:nvGrpSpPr>
        <p:grpSpPr>
          <a:xfrm>
            <a:off x="9409475" y="3023957"/>
            <a:ext cx="1643881" cy="1643619"/>
            <a:chOff x="10559621" y="3529102"/>
            <a:chExt cx="1844818" cy="1845484"/>
          </a:xfrm>
        </p:grpSpPr>
        <p:grpSp>
          <p:nvGrpSpPr>
            <p:cNvPr id="91" name="组合 90"/>
            <p:cNvGrpSpPr/>
            <p:nvPr/>
          </p:nvGrpSpPr>
          <p:grpSpPr>
            <a:xfrm>
              <a:off x="10559621" y="3529102"/>
              <a:ext cx="1844818" cy="1845484"/>
              <a:chOff x="4345444" y="2542859"/>
              <a:chExt cx="1810550" cy="1811205"/>
            </a:xfrm>
          </p:grpSpPr>
          <p:grpSp>
            <p:nvGrpSpPr>
              <p:cNvPr id="93" name="组合 9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95" name="同心圆 9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solidFill>
                      <a:schemeClr val="tx1"/>
                    </a:solidFill>
                  </a:endParaRPr>
                </a:p>
              </p:txBody>
            </p:sp>
            <p:sp>
              <p:nvSpPr>
                <p:cNvPr id="96" name="椭圆 9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94" name="椭圆 93"/>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6"/>
              </a:p>
            </p:txBody>
          </p:sp>
        </p:grpSp>
        <p:sp>
          <p:nvSpPr>
            <p:cNvPr id="92" name="TextBox 139"/>
            <p:cNvSpPr txBox="1"/>
            <p:nvPr/>
          </p:nvSpPr>
          <p:spPr>
            <a:xfrm>
              <a:off x="10948737" y="4180594"/>
              <a:ext cx="1097153" cy="526137"/>
            </a:xfrm>
            <a:prstGeom prst="rect">
              <a:avLst/>
            </a:prstGeom>
            <a:noFill/>
          </p:spPr>
          <p:txBody>
            <a:bodyPr bIns="92104" lIns="184208" rIns="184208" rtlCol="0" tIns="92104" wrap="square">
              <a:spAutoFit/>
            </a:bodyPr>
            <a:lstStyle/>
            <a:p>
              <a:r>
                <a:rPr altLang="zh-CN" lang="en-US" sz="1866">
                  <a:solidFill>
                    <a:schemeClr val="bg1"/>
                  </a:solidFill>
                  <a:latin charset="-122" panose="020b0503020204020204" pitchFamily="34" typeface="微软雅黑"/>
                  <a:ea charset="-122" pitchFamily="34" typeface="微软雅黑"/>
                </a:rPr>
                <a:t>12月</a:t>
              </a:r>
            </a:p>
          </p:txBody>
        </p:sp>
      </p:grpSp>
      <p:grpSp>
        <p:nvGrpSpPr>
          <p:cNvPr id="97" name="组合 96"/>
          <p:cNvGrpSpPr/>
          <p:nvPr/>
        </p:nvGrpSpPr>
        <p:grpSpPr>
          <a:xfrm>
            <a:off x="694024" y="1701259"/>
            <a:ext cx="2588123" cy="1456008"/>
            <a:chOff x="689131" y="1318791"/>
            <a:chExt cx="1631535" cy="1036935"/>
          </a:xfrm>
        </p:grpSpPr>
        <p:sp>
          <p:nvSpPr>
            <p:cNvPr id="98" name="TextBox 145"/>
            <p:cNvSpPr txBox="1"/>
            <p:nvPr/>
          </p:nvSpPr>
          <p:spPr>
            <a:xfrm>
              <a:off x="800766" y="1667530"/>
              <a:ext cx="1363987" cy="42542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99" name="组合 98"/>
            <p:cNvGrpSpPr/>
            <p:nvPr/>
          </p:nvGrpSpPr>
          <p:grpSpPr>
            <a:xfrm>
              <a:off x="689131" y="1318791"/>
              <a:ext cx="1631535" cy="1036935"/>
              <a:chOff x="689131" y="1318791"/>
              <a:chExt cx="1631535" cy="1036935"/>
            </a:xfrm>
          </p:grpSpPr>
          <p:cxnSp>
            <p:nvCxnSpPr>
              <p:cNvPr id="100" name="直接连接符 99"/>
              <p:cNvCxnSpPr/>
              <p:nvPr/>
            </p:nvCxnSpPr>
            <p:spPr>
              <a:xfrm flipH="1" flipV="1">
                <a:off x="1481601" y="2139702"/>
                <a:ext cx="0" cy="216024"/>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01" name="TextBox 148"/>
              <p:cNvSpPr txBox="1"/>
              <p:nvPr/>
            </p:nvSpPr>
            <p:spPr>
              <a:xfrm>
                <a:off x="689131" y="1318791"/>
                <a:ext cx="1631535" cy="347260"/>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02" name="组合 101"/>
          <p:cNvGrpSpPr/>
          <p:nvPr/>
        </p:nvGrpSpPr>
        <p:grpSpPr>
          <a:xfrm>
            <a:off x="3406813" y="1822750"/>
            <a:ext cx="2099872" cy="1286889"/>
            <a:chOff x="873900" y="1541325"/>
            <a:chExt cx="1166203" cy="814401"/>
          </a:xfrm>
        </p:grpSpPr>
        <p:sp>
          <p:nvSpPr>
            <p:cNvPr id="103" name="TextBox 150"/>
            <p:cNvSpPr txBox="1"/>
            <p:nvPr/>
          </p:nvSpPr>
          <p:spPr>
            <a:xfrm>
              <a:off x="873900" y="1767302"/>
              <a:ext cx="1166203" cy="37803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04" name="组合 103"/>
            <p:cNvGrpSpPr/>
            <p:nvPr/>
          </p:nvGrpSpPr>
          <p:grpSpPr>
            <a:xfrm>
              <a:off x="947384" y="1541325"/>
              <a:ext cx="1008112" cy="814401"/>
              <a:chOff x="947384" y="1541325"/>
              <a:chExt cx="1008112" cy="814401"/>
            </a:xfrm>
          </p:grpSpPr>
          <p:cxnSp>
            <p:nvCxnSpPr>
              <p:cNvPr id="105" name="直接连接符 104"/>
              <p:cNvCxnSpPr/>
              <p:nvPr/>
            </p:nvCxnSpPr>
            <p:spPr>
              <a:xfrm flipH="1" flipV="1">
                <a:off x="1481601" y="2139702"/>
                <a:ext cx="0" cy="216024"/>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06" name="TextBox 153"/>
              <p:cNvSpPr txBox="1"/>
              <p:nvPr/>
            </p:nvSpPr>
            <p:spPr>
              <a:xfrm>
                <a:off x="947384" y="1541325"/>
                <a:ext cx="1008112" cy="308578"/>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07" name="组合 106"/>
          <p:cNvGrpSpPr/>
          <p:nvPr/>
        </p:nvGrpSpPr>
        <p:grpSpPr>
          <a:xfrm>
            <a:off x="5998427" y="1701258"/>
            <a:ext cx="2185184" cy="1401159"/>
            <a:chOff x="873900" y="1541325"/>
            <a:chExt cx="1166203" cy="814401"/>
          </a:xfrm>
        </p:grpSpPr>
        <p:sp>
          <p:nvSpPr>
            <p:cNvPr id="108" name="TextBox 155"/>
            <p:cNvSpPr txBox="1"/>
            <p:nvPr/>
          </p:nvSpPr>
          <p:spPr>
            <a:xfrm>
              <a:off x="873900" y="1767302"/>
              <a:ext cx="1166203" cy="34720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09" name="组合 108"/>
            <p:cNvGrpSpPr/>
            <p:nvPr/>
          </p:nvGrpSpPr>
          <p:grpSpPr>
            <a:xfrm>
              <a:off x="947384" y="1541325"/>
              <a:ext cx="1008112" cy="814401"/>
              <a:chOff x="947384" y="1541325"/>
              <a:chExt cx="1008112" cy="814401"/>
            </a:xfrm>
          </p:grpSpPr>
          <p:cxnSp>
            <p:nvCxnSpPr>
              <p:cNvPr id="110" name="直接连接符 109"/>
              <p:cNvCxnSpPr/>
              <p:nvPr/>
            </p:nvCxnSpPr>
            <p:spPr>
              <a:xfrm flipH="1" flipV="1">
                <a:off x="1481601" y="2139702"/>
                <a:ext cx="0" cy="216024"/>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11" name="TextBox 158"/>
              <p:cNvSpPr txBox="1"/>
              <p:nvPr/>
            </p:nvSpPr>
            <p:spPr>
              <a:xfrm>
                <a:off x="947384" y="1541325"/>
                <a:ext cx="1008112" cy="283412"/>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12" name="组合 111"/>
          <p:cNvGrpSpPr/>
          <p:nvPr/>
        </p:nvGrpSpPr>
        <p:grpSpPr>
          <a:xfrm>
            <a:off x="9114662" y="1768563"/>
            <a:ext cx="2066991" cy="1089465"/>
            <a:chOff x="873900" y="1541325"/>
            <a:chExt cx="1166203" cy="652383"/>
          </a:xfrm>
        </p:grpSpPr>
        <p:sp>
          <p:nvSpPr>
            <p:cNvPr id="113" name="TextBox 160"/>
            <p:cNvSpPr txBox="1"/>
            <p:nvPr/>
          </p:nvSpPr>
          <p:spPr>
            <a:xfrm>
              <a:off x="873900" y="1767302"/>
              <a:ext cx="1166203" cy="357707"/>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14" name="组合 113"/>
            <p:cNvGrpSpPr/>
            <p:nvPr/>
          </p:nvGrpSpPr>
          <p:grpSpPr>
            <a:xfrm>
              <a:off x="947384" y="1541325"/>
              <a:ext cx="1008112" cy="652383"/>
              <a:chOff x="947384" y="1541325"/>
              <a:chExt cx="1008112" cy="652383"/>
            </a:xfrm>
          </p:grpSpPr>
          <p:cxnSp>
            <p:nvCxnSpPr>
              <p:cNvPr id="115" name="直接连接符 114"/>
              <p:cNvCxnSpPr/>
              <p:nvPr/>
            </p:nvCxnSpPr>
            <p:spPr>
              <a:xfrm flipH="1" flipV="1">
                <a:off x="1481601" y="2085697"/>
                <a:ext cx="0" cy="108011"/>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16" name="TextBox 163"/>
              <p:cNvSpPr txBox="1"/>
              <p:nvPr/>
            </p:nvSpPr>
            <p:spPr>
              <a:xfrm>
                <a:off x="947384" y="1541325"/>
                <a:ext cx="1008112" cy="291982"/>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17" name="组合 116"/>
          <p:cNvGrpSpPr/>
          <p:nvPr/>
        </p:nvGrpSpPr>
        <p:grpSpPr>
          <a:xfrm>
            <a:off x="2079358" y="4562816"/>
            <a:ext cx="2165497" cy="1219823"/>
            <a:chOff x="873900" y="1340833"/>
            <a:chExt cx="1166203" cy="843647"/>
          </a:xfrm>
        </p:grpSpPr>
        <p:sp>
          <p:nvSpPr>
            <p:cNvPr id="118" name="TextBox 165"/>
            <p:cNvSpPr txBox="1"/>
            <p:nvPr/>
          </p:nvSpPr>
          <p:spPr>
            <a:xfrm>
              <a:off x="873900" y="1767302"/>
              <a:ext cx="1166203" cy="413144"/>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19" name="组合 118"/>
            <p:cNvGrpSpPr/>
            <p:nvPr/>
          </p:nvGrpSpPr>
          <p:grpSpPr>
            <a:xfrm>
              <a:off x="947384" y="1340833"/>
              <a:ext cx="1008112" cy="541028"/>
              <a:chOff x="947384" y="1340833"/>
              <a:chExt cx="1008112" cy="541028"/>
            </a:xfrm>
          </p:grpSpPr>
          <p:cxnSp>
            <p:nvCxnSpPr>
              <p:cNvPr id="120" name="直接连接符 119"/>
              <p:cNvCxnSpPr/>
              <p:nvPr/>
            </p:nvCxnSpPr>
            <p:spPr>
              <a:xfrm flipH="1">
                <a:off x="1481601" y="1340833"/>
                <a:ext cx="0" cy="200492"/>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21" name="TextBox 168"/>
              <p:cNvSpPr txBox="1"/>
              <p:nvPr/>
            </p:nvSpPr>
            <p:spPr>
              <a:xfrm>
                <a:off x="947384" y="1541325"/>
                <a:ext cx="1008112" cy="337234"/>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22" name="组合 121"/>
          <p:cNvGrpSpPr/>
          <p:nvPr/>
        </p:nvGrpSpPr>
        <p:grpSpPr>
          <a:xfrm>
            <a:off x="4736115" y="4562816"/>
            <a:ext cx="2165497" cy="1219823"/>
            <a:chOff x="873900" y="1340833"/>
            <a:chExt cx="1166203" cy="843647"/>
          </a:xfrm>
        </p:grpSpPr>
        <p:sp>
          <p:nvSpPr>
            <p:cNvPr id="123" name="TextBox 170"/>
            <p:cNvSpPr txBox="1"/>
            <p:nvPr/>
          </p:nvSpPr>
          <p:spPr>
            <a:xfrm>
              <a:off x="873900" y="1767302"/>
              <a:ext cx="1166203" cy="413144"/>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24" name="组合 123"/>
            <p:cNvGrpSpPr/>
            <p:nvPr/>
          </p:nvGrpSpPr>
          <p:grpSpPr>
            <a:xfrm>
              <a:off x="947384" y="1340833"/>
              <a:ext cx="1008112" cy="541028"/>
              <a:chOff x="947384" y="1340833"/>
              <a:chExt cx="1008112" cy="541028"/>
            </a:xfrm>
          </p:grpSpPr>
          <p:cxnSp>
            <p:nvCxnSpPr>
              <p:cNvPr id="125" name="直接连接符 124"/>
              <p:cNvCxnSpPr/>
              <p:nvPr/>
            </p:nvCxnSpPr>
            <p:spPr>
              <a:xfrm flipH="1">
                <a:off x="1481601" y="1340833"/>
                <a:ext cx="0" cy="200492"/>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26" name="TextBox 173"/>
              <p:cNvSpPr txBox="1"/>
              <p:nvPr/>
            </p:nvSpPr>
            <p:spPr>
              <a:xfrm>
                <a:off x="947384" y="1541325"/>
                <a:ext cx="1008112" cy="337234"/>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grpSp>
        <p:nvGrpSpPr>
          <p:cNvPr id="127" name="组合 126"/>
          <p:cNvGrpSpPr/>
          <p:nvPr/>
        </p:nvGrpSpPr>
        <p:grpSpPr>
          <a:xfrm>
            <a:off x="7384399" y="4636969"/>
            <a:ext cx="2165497" cy="1219823"/>
            <a:chOff x="873900" y="1340833"/>
            <a:chExt cx="1166203" cy="843647"/>
          </a:xfrm>
        </p:grpSpPr>
        <p:sp>
          <p:nvSpPr>
            <p:cNvPr id="128" name="TextBox 175"/>
            <p:cNvSpPr txBox="1"/>
            <p:nvPr/>
          </p:nvSpPr>
          <p:spPr>
            <a:xfrm>
              <a:off x="873899" y="1767302"/>
              <a:ext cx="1166203" cy="413144"/>
            </a:xfrm>
            <a:prstGeom prst="rect">
              <a:avLst/>
            </a:prstGeom>
            <a:noFill/>
          </p:spPr>
          <p:txBody>
            <a:bodyPr bIns="60937" lIns="121876" rIns="121876" rtlCol="0" tIns="60937" wrap="square">
              <a:spAutoFit/>
            </a:bodyPr>
            <a:lstStyle/>
            <a:p>
              <a:pPr algn="ctr">
                <a:lnSpc>
                  <a:spcPct val="130000"/>
                </a:lnSpc>
              </a:pPr>
              <a:r>
                <a:rPr altLang="en-US" lang="zh-CN" sz="1200">
                  <a:solidFill>
                    <a:srgbClr val="3F3F3F"/>
                  </a:solidFill>
                  <a:latin charset="-122" panose="020b0503020204020204" pitchFamily="34" typeface="微软雅黑"/>
                  <a:ea charset="-122" pitchFamily="34" typeface="微软雅黑"/>
                </a:rPr>
                <a:t>您的内容打在这里，或者通过您的内容打在这里</a:t>
              </a:r>
            </a:p>
          </p:txBody>
        </p:sp>
        <p:grpSp>
          <p:nvGrpSpPr>
            <p:cNvPr id="129" name="组合 128"/>
            <p:cNvGrpSpPr/>
            <p:nvPr/>
          </p:nvGrpSpPr>
          <p:grpSpPr>
            <a:xfrm>
              <a:off x="947384" y="1340833"/>
              <a:ext cx="1008112" cy="541028"/>
              <a:chOff x="947384" y="1340833"/>
              <a:chExt cx="1008112" cy="541028"/>
            </a:xfrm>
          </p:grpSpPr>
          <p:cxnSp>
            <p:nvCxnSpPr>
              <p:cNvPr id="130" name="直接连接符 129"/>
              <p:cNvCxnSpPr/>
              <p:nvPr/>
            </p:nvCxnSpPr>
            <p:spPr>
              <a:xfrm flipH="1">
                <a:off x="1481601" y="1340833"/>
                <a:ext cx="0" cy="200492"/>
              </a:xfrm>
              <a:prstGeom prst="line">
                <a:avLst/>
              </a:prstGeom>
              <a:ln>
                <a:solidFill>
                  <a:schemeClr val="bg1">
                    <a:lumMod val="50000"/>
                  </a:schemeClr>
                </a:solidFill>
                <a:headEnd len="sm" type="oval" w="sm"/>
              </a:ln>
            </p:spPr>
            <p:style>
              <a:lnRef idx="1">
                <a:schemeClr val="accent1"/>
              </a:lnRef>
              <a:fillRef idx="0">
                <a:schemeClr val="accent1"/>
              </a:fillRef>
              <a:effectRef idx="0">
                <a:schemeClr val="accent1"/>
              </a:effectRef>
              <a:fontRef idx="minor">
                <a:schemeClr val="tx1"/>
              </a:fontRef>
            </p:style>
          </p:cxnSp>
          <p:sp>
            <p:nvSpPr>
              <p:cNvPr id="131" name="TextBox 178"/>
              <p:cNvSpPr txBox="1"/>
              <p:nvPr/>
            </p:nvSpPr>
            <p:spPr>
              <a:xfrm>
                <a:off x="947384" y="1541325"/>
                <a:ext cx="1008112" cy="337234"/>
              </a:xfrm>
              <a:prstGeom prst="rect">
                <a:avLst/>
              </a:prstGeom>
              <a:noFill/>
            </p:spPr>
            <p:txBody>
              <a:bodyPr anchor="t" bIns="0" lIns="121876" rIns="121876" rtlCol="0" tIns="0" wrap="square">
                <a:spAutoFit/>
              </a:bodyPr>
              <a:lstStyle/>
              <a:p>
                <a:pPr algn="ctr">
                  <a:lnSpc>
                    <a:spcPct val="150000"/>
                  </a:lnSpc>
                </a:pPr>
                <a:r>
                  <a:rPr altLang="en-US" lang="zh-CN" sz="2133">
                    <a:solidFill>
                      <a:srgbClr val="3F3F3F"/>
                    </a:solidFill>
                    <a:latin charset="-122" panose="020b0503020204020204" pitchFamily="34" typeface="微软雅黑"/>
                    <a:ea charset="-122" pitchFamily="34" typeface="微软雅黑"/>
                    <a:cs charset="-122" pitchFamily="2" typeface="华文黑体"/>
                  </a:rPr>
                  <a:t>添加标题</a:t>
                </a:r>
              </a:p>
            </p:txBody>
          </p:sp>
        </p:grpSp>
      </p:grpSp>
    </p:spTree>
    <p:extLst>
      <p:ext uri="{BB962C8B-B14F-4D97-AF65-F5344CB8AC3E}">
        <p14:creationId val="451696656"/>
      </p:ext>
    </p:extLst>
  </p:cSld>
  <p:clrMapOvr>
    <a:masterClrMapping/>
  </p:clrMapOvr>
  <mc:AlternateContent>
    <mc:Choice Requires="p14">
      <p:transition p14:dur="10"/>
    </mc:Choice>
    <mc:Fallback>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工作完成情况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91" name="Freeform 6"/>
          <p:cNvSpPr/>
          <p:nvPr/>
        </p:nvSpPr>
        <p:spPr bwMode="auto">
          <a:xfrm>
            <a:off x="2807479" y="2225340"/>
            <a:ext cx="1779316" cy="889658"/>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2" name="Freeform 8"/>
          <p:cNvSpPr/>
          <p:nvPr/>
        </p:nvSpPr>
        <p:spPr bwMode="auto">
          <a:xfrm>
            <a:off x="4424618" y="3114998"/>
            <a:ext cx="1781633" cy="889658"/>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3" name="Freeform 9"/>
          <p:cNvSpPr/>
          <p:nvPr/>
        </p:nvSpPr>
        <p:spPr bwMode="auto">
          <a:xfrm>
            <a:off x="6044074" y="2225340"/>
            <a:ext cx="1779316" cy="889658"/>
          </a:xfrm>
          <a:custGeom>
            <a:gdLst>
              <a:gd fmla="*/ 59 w 274" name="T0"/>
              <a:gd fmla="*/ 0 h 137" name="T1"/>
              <a:gd fmla="*/ 218 w 274" name="T2"/>
              <a:gd fmla="*/ 0 h 137" name="T3"/>
              <a:gd fmla="*/ 267 w 274" name="T4"/>
              <a:gd fmla="*/ 31 h 137" name="T5"/>
              <a:gd fmla="*/ 274 w 274" name="T6"/>
              <a:gd fmla="*/ 59 h 137" name="T7"/>
              <a:gd fmla="*/ 274 w 274" name="T8"/>
              <a:gd fmla="*/ 137 h 137" name="T9"/>
              <a:gd fmla="*/ 249 w 274" name="T10"/>
              <a:gd fmla="*/ 137 h 137" name="T11"/>
              <a:gd fmla="*/ 249 w 274" name="T12"/>
              <a:gd fmla="*/ 59 h 137" name="T13"/>
              <a:gd fmla="*/ 215 w 274" name="T14"/>
              <a:gd fmla="*/ 25 h 137" name="T15"/>
              <a:gd fmla="*/ 59 w 274" name="T16"/>
              <a:gd fmla="*/ 25 h 137" name="T17"/>
              <a:gd fmla="*/ 25 w 274" name="T18"/>
              <a:gd fmla="*/ 59 h 137" name="T19"/>
              <a:gd fmla="*/ 25 w 274" name="T20"/>
              <a:gd fmla="*/ 137 h 137" name="T21"/>
              <a:gd fmla="*/ 0 w 274" name="T22"/>
              <a:gd fmla="*/ 137 h 137" name="T23"/>
              <a:gd fmla="*/ 0 w 274" name="T24"/>
              <a:gd fmla="*/ 56 h 137" name="T25"/>
              <a:gd fmla="*/ 31 w 274" name="T26"/>
              <a:gd fmla="*/ 7 h 137" name="T27"/>
              <a:gd fmla="*/ 59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4" name="Freeform 11"/>
          <p:cNvSpPr/>
          <p:nvPr/>
        </p:nvSpPr>
        <p:spPr bwMode="auto">
          <a:xfrm>
            <a:off x="7661213" y="3114998"/>
            <a:ext cx="1781633" cy="889658"/>
          </a:xfrm>
          <a:custGeom>
            <a:gdLst>
              <a:gd fmla="*/ 274 w 274" name="T0"/>
              <a:gd fmla="*/ 0 h 137" name="T1"/>
              <a:gd fmla="*/ 274 w 274" name="T2"/>
              <a:gd fmla="*/ 81 h 137" name="T3"/>
              <a:gd fmla="*/ 273 w 274" name="T4"/>
              <a:gd fmla="*/ 87 h 137" name="T5"/>
              <a:gd fmla="*/ 215 w 274" name="T6"/>
              <a:gd fmla="*/ 137 h 137" name="T7"/>
              <a:gd fmla="*/ 56 w 274" name="T8"/>
              <a:gd fmla="*/ 137 h 137" name="T9"/>
              <a:gd fmla="*/ 7 w 274" name="T10"/>
              <a:gd fmla="*/ 106 h 137" name="T11"/>
              <a:gd fmla="*/ 0 w 274" name="T12"/>
              <a:gd fmla="*/ 78 h 137" name="T13"/>
              <a:gd fmla="*/ 0 w 274" name="T14"/>
              <a:gd fmla="*/ 0 h 137" name="T15"/>
              <a:gd fmla="*/ 25 w 274" name="T16"/>
              <a:gd fmla="*/ 0 h 137" name="T17"/>
              <a:gd fmla="*/ 25 w 274" name="T18"/>
              <a:gd fmla="*/ 78 h 137" name="T19"/>
              <a:gd fmla="*/ 59 w 274" name="T20"/>
              <a:gd fmla="*/ 112 h 137" name="T21"/>
              <a:gd fmla="*/ 215 w 274" name="T22"/>
              <a:gd fmla="*/ 112 h 137" name="T23"/>
              <a:gd fmla="*/ 249 w 274" name="T24"/>
              <a:gd fmla="*/ 78 h 137" name="T25"/>
              <a:gd fmla="*/ 249 w 274" name="T26"/>
              <a:gd fmla="*/ 0 h 137" name="T27"/>
              <a:gd fmla="*/ 274 w 274" name="T28"/>
              <a:gd fmla="*/ 0 h 13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37" w="274">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5" name="Freeform 12"/>
          <p:cNvSpPr/>
          <p:nvPr/>
        </p:nvSpPr>
        <p:spPr bwMode="auto">
          <a:xfrm>
            <a:off x="9280667" y="2272516"/>
            <a:ext cx="1779316" cy="1531418"/>
          </a:xfrm>
          <a:custGeom>
            <a:gdLst>
              <a:gd fmla="*/ 59 w 274" name="T0"/>
              <a:gd fmla="*/ 0 h 236" name="T1"/>
              <a:gd fmla="*/ 218 w 274" name="T2"/>
              <a:gd fmla="*/ 0 h 236" name="T3"/>
              <a:gd fmla="*/ 267 w 274" name="T4"/>
              <a:gd fmla="*/ 31 h 236" name="T5"/>
              <a:gd fmla="*/ 274 w 274" name="T6"/>
              <a:gd fmla="*/ 59 h 236" name="T7"/>
              <a:gd fmla="*/ 274 w 274" name="T8"/>
              <a:gd fmla="*/ 236 h 236" name="T9"/>
              <a:gd fmla="*/ 249 w 274" name="T10"/>
              <a:gd fmla="*/ 236 h 236" name="T11"/>
              <a:gd fmla="*/ 249 w 274" name="T12"/>
              <a:gd fmla="*/ 59 h 236" name="T13"/>
              <a:gd fmla="*/ 214 w 274" name="T14"/>
              <a:gd fmla="*/ 25 h 236" name="T15"/>
              <a:gd fmla="*/ 59 w 274" name="T16"/>
              <a:gd fmla="*/ 25 h 236" name="T17"/>
              <a:gd fmla="*/ 25 w 274" name="T18"/>
              <a:gd fmla="*/ 59 h 236" name="T19"/>
              <a:gd fmla="*/ 25 w 274" name="T20"/>
              <a:gd fmla="*/ 137 h 236" name="T21"/>
              <a:gd fmla="*/ 0 w 274" name="T22"/>
              <a:gd fmla="*/ 137 h 236" name="T23"/>
              <a:gd fmla="*/ 0 w 274" name="T24"/>
              <a:gd fmla="*/ 56 h 236" name="T25"/>
              <a:gd fmla="*/ 31 w 274" name="T26"/>
              <a:gd fmla="*/ 7 h 236" name="T27"/>
              <a:gd fmla="*/ 59 w 274" name="T28"/>
              <a:gd fmla="*/ 0 h 2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36" w="274">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6" name="Freeform 13"/>
          <p:cNvSpPr/>
          <p:nvPr/>
        </p:nvSpPr>
        <p:spPr bwMode="auto">
          <a:xfrm>
            <a:off x="10793549" y="3666400"/>
            <a:ext cx="370691" cy="338256"/>
          </a:xfrm>
          <a:custGeom>
            <a:gdLst>
              <a:gd fmla="*/ 160 w 160" name="T0"/>
              <a:gd fmla="*/ 0 h 146" name="T1"/>
              <a:gd fmla="*/ 79 w 160" name="T2"/>
              <a:gd fmla="*/ 146 h 146" name="T3"/>
              <a:gd fmla="*/ 0 w 160" name="T4"/>
              <a:gd fmla="*/ 0 h 146" name="T5"/>
              <a:gd fmla="*/ 160 w 160" name="T6"/>
              <a:gd fmla="*/ 0 h 146" name="T7"/>
              <a:gd fmla="*/ 160 w 160" name="T8"/>
              <a:gd fmla="*/ 0 h 146" name="T9"/>
            </a:gdLst>
            <a:cxnLst>
              <a:cxn ang="0">
                <a:pos x="T0" y="T1"/>
              </a:cxn>
              <a:cxn ang="0">
                <a:pos x="T2" y="T3"/>
              </a:cxn>
              <a:cxn ang="0">
                <a:pos x="T4" y="T5"/>
              </a:cxn>
              <a:cxn ang="0">
                <a:pos x="T6" y="T7"/>
              </a:cxn>
              <a:cxn ang="0">
                <a:pos x="T8" y="T9"/>
              </a:cxn>
            </a:cxnLst>
            <a:rect b="b" l="0" r="r" t="0"/>
            <a:pathLst>
              <a:path h="146" w="160">
                <a:moveTo>
                  <a:pt x="160" y="0"/>
                </a:moveTo>
                <a:lnTo>
                  <a:pt x="79" y="146"/>
                </a:lnTo>
                <a:lnTo>
                  <a:pt x="0" y="0"/>
                </a:lnTo>
                <a:lnTo>
                  <a:pt x="160" y="0"/>
                </a:lnTo>
                <a:lnTo>
                  <a:pt x="160" y="0"/>
                </a:ln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7" name="Freeform 14"/>
          <p:cNvSpPr/>
          <p:nvPr/>
        </p:nvSpPr>
        <p:spPr bwMode="auto">
          <a:xfrm>
            <a:off x="1083768" y="2207477"/>
            <a:ext cx="370691" cy="335939"/>
          </a:xfrm>
          <a:custGeom>
            <a:gdLst>
              <a:gd fmla="*/ 160 w 160" name="T0"/>
              <a:gd fmla="*/ 0 h 145" name="T1"/>
              <a:gd fmla="*/ 82 w 160" name="T2"/>
              <a:gd fmla="*/ 145 h 145" name="T3"/>
              <a:gd fmla="*/ 0 w 160" name="T4"/>
              <a:gd fmla="*/ 0 h 145" name="T5"/>
              <a:gd fmla="*/ 160 w 160" name="T6"/>
              <a:gd fmla="*/ 0 h 145" name="T7"/>
              <a:gd fmla="*/ 160 w 160" name="T8"/>
              <a:gd fmla="*/ 0 h 145" name="T9"/>
            </a:gdLst>
            <a:cxnLst>
              <a:cxn ang="0">
                <a:pos x="T0" y="T1"/>
              </a:cxn>
              <a:cxn ang="0">
                <a:pos x="T2" y="T3"/>
              </a:cxn>
              <a:cxn ang="0">
                <a:pos x="T4" y="T5"/>
              </a:cxn>
              <a:cxn ang="0">
                <a:pos x="T6" y="T7"/>
              </a:cxn>
              <a:cxn ang="0">
                <a:pos x="T8" y="T9"/>
              </a:cxn>
            </a:cxnLst>
            <a:rect b="b" l="0" r="r" t="0"/>
            <a:pathLst>
              <a:path h="145" w="160">
                <a:moveTo>
                  <a:pt x="160" y="0"/>
                </a:moveTo>
                <a:lnTo>
                  <a:pt x="82" y="145"/>
                </a:lnTo>
                <a:lnTo>
                  <a:pt x="0" y="0"/>
                </a:lnTo>
                <a:lnTo>
                  <a:pt x="160" y="0"/>
                </a:lnTo>
                <a:lnTo>
                  <a:pt x="160" y="0"/>
                </a:ln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8" name="Freeform 15"/>
          <p:cNvSpPr/>
          <p:nvPr/>
        </p:nvSpPr>
        <p:spPr bwMode="auto">
          <a:xfrm>
            <a:off x="1188025" y="2470205"/>
            <a:ext cx="1781633" cy="1487397"/>
          </a:xfrm>
          <a:custGeom>
            <a:gdLst>
              <a:gd fmla="*/ 274 w 274" name="T0"/>
              <a:gd fmla="*/ 92 h 229" name="T1"/>
              <a:gd fmla="*/ 274 w 274" name="T2"/>
              <a:gd fmla="*/ 173 h 229" name="T3"/>
              <a:gd fmla="*/ 273 w 274" name="T4"/>
              <a:gd fmla="*/ 179 h 229" name="T5"/>
              <a:gd fmla="*/ 215 w 274" name="T6"/>
              <a:gd fmla="*/ 229 h 229" name="T7"/>
              <a:gd fmla="*/ 56 w 274" name="T8"/>
              <a:gd fmla="*/ 229 h 229" name="T9"/>
              <a:gd fmla="*/ 7 w 274" name="T10"/>
              <a:gd fmla="*/ 198 h 229" name="T11"/>
              <a:gd fmla="*/ 0 w 274" name="T12"/>
              <a:gd fmla="*/ 170 h 229" name="T13"/>
              <a:gd fmla="*/ 0 w 274" name="T14"/>
              <a:gd fmla="*/ 0 h 229" name="T15"/>
              <a:gd fmla="*/ 13 w 274" name="T16"/>
              <a:gd fmla="*/ 23 h 229" name="T17"/>
              <a:gd fmla="*/ 25 w 274" name="T18"/>
              <a:gd fmla="*/ 0 h 229" name="T19"/>
              <a:gd fmla="*/ 25 w 274" name="T20"/>
              <a:gd fmla="*/ 170 h 229" name="T21"/>
              <a:gd fmla="*/ 59 w 274" name="T22"/>
              <a:gd fmla="*/ 204 h 229" name="T23"/>
              <a:gd fmla="*/ 215 w 274" name="T24"/>
              <a:gd fmla="*/ 204 h 229" name="T25"/>
              <a:gd fmla="*/ 249 w 274" name="T26"/>
              <a:gd fmla="*/ 170 h 229" name="T27"/>
              <a:gd fmla="*/ 249 w 274" name="T28"/>
              <a:gd fmla="*/ 92 h 229" name="T29"/>
              <a:gd fmla="*/ 274 w 274" name="T30"/>
              <a:gd fmla="*/ 92 h 22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9" w="274">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99" name="Freeform 16"/>
          <p:cNvSpPr/>
          <p:nvPr/>
        </p:nvSpPr>
        <p:spPr bwMode="auto">
          <a:xfrm>
            <a:off x="2066099" y="3360581"/>
            <a:ext cx="25486" cy="521284"/>
          </a:xfrm>
          <a:custGeom>
            <a:gdLst>
              <a:gd fmla="*/ 0 w 11" name="T0"/>
              <a:gd fmla="*/ 0 h 225" name="T1"/>
              <a:gd fmla="*/ 11 w 11" name="T2"/>
              <a:gd fmla="*/ 0 h 225" name="T3"/>
              <a:gd fmla="*/ 11 w 11" name="T4"/>
              <a:gd fmla="*/ 225 h 225" name="T5"/>
              <a:gd fmla="*/ 0 w 11" name="T6"/>
              <a:gd fmla="*/ 225 h 225" name="T7"/>
              <a:gd fmla="*/ 0 w 11" name="T8"/>
              <a:gd fmla="*/ 0 h 225" name="T9"/>
              <a:gd fmla="*/ 0 w 11" name="T10"/>
              <a:gd fmla="*/ 0 h 225" name="T11"/>
            </a:gdLst>
            <a:cxnLst>
              <a:cxn ang="0">
                <a:pos x="T0" y="T1"/>
              </a:cxn>
              <a:cxn ang="0">
                <a:pos x="T2" y="T3"/>
              </a:cxn>
              <a:cxn ang="0">
                <a:pos x="T4" y="T5"/>
              </a:cxn>
              <a:cxn ang="0">
                <a:pos x="T6" y="T7"/>
              </a:cxn>
              <a:cxn ang="0">
                <a:pos x="T8" y="T9"/>
              </a:cxn>
              <a:cxn ang="0">
                <a:pos x="T10" y="T11"/>
              </a:cxn>
            </a:cxnLst>
            <a:rect b="b" l="0" r="r" t="0"/>
            <a:pathLst>
              <a:path h="225" w="11">
                <a:moveTo>
                  <a:pt x="0" y="0"/>
                </a:moveTo>
                <a:lnTo>
                  <a:pt x="11" y="0"/>
                </a:lnTo>
                <a:lnTo>
                  <a:pt x="11" y="225"/>
                </a:lnTo>
                <a:lnTo>
                  <a:pt x="0" y="225"/>
                </a:lnTo>
                <a:lnTo>
                  <a:pt x="0" y="0"/>
                </a:lnTo>
                <a:lnTo>
                  <a:pt x="0" y="0"/>
                </a:ln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0" name="Freeform 18"/>
          <p:cNvSpPr/>
          <p:nvPr/>
        </p:nvSpPr>
        <p:spPr bwMode="auto">
          <a:xfrm>
            <a:off x="3683236" y="2348130"/>
            <a:ext cx="27801" cy="518967"/>
          </a:xfrm>
          <a:custGeom>
            <a:gdLst>
              <a:gd fmla="*/ 0 w 4" name="T0"/>
              <a:gd fmla="*/ 80 h 80" name="T1"/>
              <a:gd fmla="*/ 4 w 4" name="T2"/>
              <a:gd fmla="*/ 80 h 80" name="T3"/>
              <a:gd fmla="*/ 4 w 4" name="T4"/>
              <a:gd fmla="*/ 0 h 80" name="T5"/>
              <a:gd fmla="*/ 0 w 4" name="T6"/>
              <a:gd fmla="*/ 0 h 80" name="T7"/>
              <a:gd fmla="*/ 0 w 4" name="T8"/>
              <a:gd fmla="*/ 80 h 80" name="T9"/>
            </a:gdLst>
            <a:cxnLst>
              <a:cxn ang="0">
                <a:pos x="T0" y="T1"/>
              </a:cxn>
              <a:cxn ang="0">
                <a:pos x="T2" y="T3"/>
              </a:cxn>
              <a:cxn ang="0">
                <a:pos x="T4" y="T5"/>
              </a:cxn>
              <a:cxn ang="0">
                <a:pos x="T6" y="T7"/>
              </a:cxn>
              <a:cxn ang="0">
                <a:pos x="T8" y="T9"/>
              </a:cxn>
            </a:cxnLst>
            <a:rect b="b" l="0" r="r" t="0"/>
            <a:pathLst>
              <a:path h="80" w="4">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1" name="Freeform 26"/>
          <p:cNvSpPr/>
          <p:nvPr/>
        </p:nvSpPr>
        <p:spPr bwMode="auto">
          <a:xfrm>
            <a:off x="10156425" y="2348130"/>
            <a:ext cx="27801" cy="518967"/>
          </a:xfrm>
          <a:custGeom>
            <a:gdLst>
              <a:gd fmla="*/ 0 w 12" name="T0"/>
              <a:gd fmla="*/ 224 h 224" name="T1"/>
              <a:gd fmla="*/ 12 w 12" name="T2"/>
              <a:gd fmla="*/ 224 h 224" name="T3"/>
              <a:gd fmla="*/ 12 w 12" name="T4"/>
              <a:gd fmla="*/ 0 h 224" name="T5"/>
              <a:gd fmla="*/ 0 w 12" name="T6"/>
              <a:gd fmla="*/ 0 h 224" name="T7"/>
              <a:gd fmla="*/ 0 w 12" name="T8"/>
              <a:gd fmla="*/ 224 h 224" name="T9"/>
              <a:gd fmla="*/ 0 w 12" name="T10"/>
              <a:gd fmla="*/ 224 h 224" name="T11"/>
            </a:gdLst>
            <a:cxnLst>
              <a:cxn ang="0">
                <a:pos x="T0" y="T1"/>
              </a:cxn>
              <a:cxn ang="0">
                <a:pos x="T2" y="T3"/>
              </a:cxn>
              <a:cxn ang="0">
                <a:pos x="T4" y="T5"/>
              </a:cxn>
              <a:cxn ang="0">
                <a:pos x="T6" y="T7"/>
              </a:cxn>
              <a:cxn ang="0">
                <a:pos x="T8" y="T9"/>
              </a:cxn>
              <a:cxn ang="0">
                <a:pos x="T10" y="T11"/>
              </a:cxn>
            </a:cxnLst>
            <a:rect b="b" l="0" r="r" t="0"/>
            <a:pathLst>
              <a:path h="224" w="12">
                <a:moveTo>
                  <a:pt x="0" y="224"/>
                </a:moveTo>
                <a:lnTo>
                  <a:pt x="12" y="224"/>
                </a:lnTo>
                <a:lnTo>
                  <a:pt x="12" y="0"/>
                </a:lnTo>
                <a:lnTo>
                  <a:pt x="0" y="0"/>
                </a:lnTo>
                <a:lnTo>
                  <a:pt x="0" y="224"/>
                </a:lnTo>
                <a:lnTo>
                  <a:pt x="0" y="224"/>
                </a:ln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2" name="Freeform 20"/>
          <p:cNvSpPr/>
          <p:nvPr/>
        </p:nvSpPr>
        <p:spPr bwMode="auto">
          <a:xfrm>
            <a:off x="5302693" y="3360581"/>
            <a:ext cx="25486" cy="521284"/>
          </a:xfrm>
          <a:custGeom>
            <a:gdLst>
              <a:gd fmla="*/ 0 w 4" name="T0"/>
              <a:gd fmla="*/ 0 h 80" name="T1"/>
              <a:gd fmla="*/ 4 w 4" name="T2"/>
              <a:gd fmla="*/ 0 h 80" name="T3"/>
              <a:gd fmla="*/ 4 w 4" name="T4"/>
              <a:gd fmla="*/ 80 h 80" name="T5"/>
              <a:gd fmla="*/ 0 w 4" name="T6"/>
              <a:gd fmla="*/ 80 h 80" name="T7"/>
              <a:gd fmla="*/ 0 w 4" name="T8"/>
              <a:gd fmla="*/ 0 h 80" name="T9"/>
            </a:gdLst>
            <a:cxnLst>
              <a:cxn ang="0">
                <a:pos x="T0" y="T1"/>
              </a:cxn>
              <a:cxn ang="0">
                <a:pos x="T2" y="T3"/>
              </a:cxn>
              <a:cxn ang="0">
                <a:pos x="T4" y="T5"/>
              </a:cxn>
              <a:cxn ang="0">
                <a:pos x="T6" y="T7"/>
              </a:cxn>
              <a:cxn ang="0">
                <a:pos x="T8" y="T9"/>
              </a:cxn>
            </a:cxnLst>
            <a:rect b="b" l="0" r="r" t="0"/>
            <a:pathLst>
              <a:path h="80" w="4">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3" name="Freeform 22"/>
          <p:cNvSpPr/>
          <p:nvPr/>
        </p:nvSpPr>
        <p:spPr bwMode="auto">
          <a:xfrm>
            <a:off x="6919830" y="2348130"/>
            <a:ext cx="27801" cy="518967"/>
          </a:xfrm>
          <a:custGeom>
            <a:gdLst>
              <a:gd fmla="*/ 0 w 4" name="T0"/>
              <a:gd fmla="*/ 80 h 80" name="T1"/>
              <a:gd fmla="*/ 4 w 4" name="T2"/>
              <a:gd fmla="*/ 80 h 80" name="T3"/>
              <a:gd fmla="*/ 4 w 4" name="T4"/>
              <a:gd fmla="*/ 0 h 80" name="T5"/>
              <a:gd fmla="*/ 0 w 4" name="T6"/>
              <a:gd fmla="*/ 0 h 80" name="T7"/>
              <a:gd fmla="*/ 0 w 4" name="T8"/>
              <a:gd fmla="*/ 80 h 80" name="T9"/>
            </a:gdLst>
            <a:cxnLst>
              <a:cxn ang="0">
                <a:pos x="T0" y="T1"/>
              </a:cxn>
              <a:cxn ang="0">
                <a:pos x="T2" y="T3"/>
              </a:cxn>
              <a:cxn ang="0">
                <a:pos x="T4" y="T5"/>
              </a:cxn>
              <a:cxn ang="0">
                <a:pos x="T6" y="T7"/>
              </a:cxn>
              <a:cxn ang="0">
                <a:pos x="T8" y="T9"/>
              </a:cxn>
            </a:cxnLst>
            <a:rect b="b" l="0" r="r" t="0"/>
            <a:pathLst>
              <a:path h="80" w="4">
                <a:moveTo>
                  <a:pt x="0" y="80"/>
                </a:moveTo>
                <a:cubicBezTo>
                  <a:pt x="1" y="80"/>
                  <a:pt x="3" y="80"/>
                  <a:pt x="4" y="80"/>
                </a:cubicBezTo>
                <a:cubicBezTo>
                  <a:pt x="4" y="53"/>
                  <a:pt x="4" y="27"/>
                  <a:pt x="4" y="0"/>
                </a:cubicBezTo>
                <a:cubicBezTo>
                  <a:pt x="3" y="0"/>
                  <a:pt x="1" y="0"/>
                  <a:pt x="0" y="0"/>
                </a:cubicBezTo>
                <a:cubicBezTo>
                  <a:pt x="0" y="27"/>
                  <a:pt x="0" y="53"/>
                  <a:pt x="0" y="80"/>
                </a:cubicBezTo>
                <a:close/>
              </a:path>
            </a:pathLst>
          </a:custGeom>
          <a:solidFill>
            <a:schemeClr val="tx1"/>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4" name="Freeform 24"/>
          <p:cNvSpPr/>
          <p:nvPr/>
        </p:nvSpPr>
        <p:spPr bwMode="auto">
          <a:xfrm>
            <a:off x="8539287" y="3360581"/>
            <a:ext cx="25486" cy="521284"/>
          </a:xfrm>
          <a:custGeom>
            <a:gdLst>
              <a:gd fmla="*/ 0 w 4" name="T0"/>
              <a:gd fmla="*/ 0 h 80" name="T1"/>
              <a:gd fmla="*/ 4 w 4" name="T2"/>
              <a:gd fmla="*/ 0 h 80" name="T3"/>
              <a:gd fmla="*/ 4 w 4" name="T4"/>
              <a:gd fmla="*/ 80 h 80" name="T5"/>
              <a:gd fmla="*/ 0 w 4" name="T6"/>
              <a:gd fmla="*/ 80 h 80" name="T7"/>
              <a:gd fmla="*/ 0 w 4" name="T8"/>
              <a:gd fmla="*/ 0 h 80" name="T9"/>
            </a:gdLst>
            <a:cxnLst>
              <a:cxn ang="0">
                <a:pos x="T0" y="T1"/>
              </a:cxn>
              <a:cxn ang="0">
                <a:pos x="T2" y="T3"/>
              </a:cxn>
              <a:cxn ang="0">
                <a:pos x="T4" y="T5"/>
              </a:cxn>
              <a:cxn ang="0">
                <a:pos x="T6" y="T7"/>
              </a:cxn>
              <a:cxn ang="0">
                <a:pos x="T8" y="T9"/>
              </a:cxn>
            </a:cxnLst>
            <a:rect b="b" l="0" r="r" t="0"/>
            <a:pathLst>
              <a:path h="80" w="4">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tx2"/>
          </a:solidFill>
          <a:ln algn="ctr" cap="flat" cmpd="sng" w="25400">
            <a:noFill/>
            <a:prstDash val="solid"/>
          </a:ln>
          <a:effectLst/>
        </p:spPr>
        <p:txBody>
          <a:bodyPr anchor="ctr"/>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sp>
        <p:nvSpPr>
          <p:cNvPr id="105" name="TextBox 17"/>
          <p:cNvSpPr txBox="1"/>
          <p:nvPr/>
        </p:nvSpPr>
        <p:spPr>
          <a:xfrm>
            <a:off x="1327484" y="4108602"/>
            <a:ext cx="1462944" cy="365560"/>
          </a:xfrm>
          <a:prstGeom prst="rect">
            <a:avLst/>
          </a:prstGeom>
          <a:noFill/>
        </p:spPr>
        <p:txBody>
          <a:bodyPr bIns="60936" lIns="121872" rIns="121872" rtlCol="0" tIns="60936" wrap="none">
            <a:spAutoFit/>
          </a:bodyPr>
          <a:lstStyle/>
          <a:p>
            <a:r>
              <a:rPr altLang="en-US" lang="zh-CN" smtClean="0" sz="1599">
                <a:solidFill>
                  <a:srgbClr val="3F3F3F"/>
                </a:solidFill>
                <a:latin charset="-122" panose="020b0503020204020204" pitchFamily="34" typeface="微软雅黑"/>
                <a:ea charset="-122" pitchFamily="34" typeface="微软雅黑"/>
              </a:rPr>
              <a:t>简约描述文字</a:t>
            </a:r>
          </a:p>
        </p:txBody>
      </p:sp>
      <p:sp>
        <p:nvSpPr>
          <p:cNvPr id="106" name="TextBox 18"/>
          <p:cNvSpPr txBox="1"/>
          <p:nvPr/>
        </p:nvSpPr>
        <p:spPr>
          <a:xfrm>
            <a:off x="4639942" y="4131809"/>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07" name="TextBox 19"/>
          <p:cNvSpPr txBox="1"/>
          <p:nvPr/>
        </p:nvSpPr>
        <p:spPr>
          <a:xfrm>
            <a:off x="7830851" y="4108602"/>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08" name="TextBox 20"/>
          <p:cNvSpPr txBox="1"/>
          <p:nvPr/>
        </p:nvSpPr>
        <p:spPr>
          <a:xfrm>
            <a:off x="9455745" y="1809863"/>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09" name="TextBox 21"/>
          <p:cNvSpPr txBox="1"/>
          <p:nvPr/>
        </p:nvSpPr>
        <p:spPr>
          <a:xfrm>
            <a:off x="6264837" y="1772816"/>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sp>
        <p:nvSpPr>
          <p:cNvPr id="110" name="TextBox 22"/>
          <p:cNvSpPr txBox="1"/>
          <p:nvPr/>
        </p:nvSpPr>
        <p:spPr>
          <a:xfrm>
            <a:off x="3116603" y="1772816"/>
            <a:ext cx="1462944" cy="365560"/>
          </a:xfrm>
          <a:prstGeom prst="rect">
            <a:avLst/>
          </a:prstGeom>
          <a:noFill/>
        </p:spPr>
        <p:txBody>
          <a:bodyPr bIns="60936" lIns="121872" rIns="121872" rtlCol="0" tIns="60936" wrap="none">
            <a:spAutoFit/>
          </a:bodyPr>
          <a:lstStyle/>
          <a:p>
            <a:r>
              <a:rPr altLang="en-US" lang="zh-CN" sz="1599">
                <a:solidFill>
                  <a:srgbClr val="3F3F3F"/>
                </a:solidFill>
                <a:latin charset="-122" panose="020b0503020204020204" pitchFamily="34" typeface="微软雅黑"/>
                <a:ea charset="-122" pitchFamily="34" typeface="微软雅黑"/>
              </a:rPr>
              <a:t>简约描述文字</a:t>
            </a:r>
          </a:p>
        </p:txBody>
      </p:sp>
      <p:grpSp>
        <p:nvGrpSpPr>
          <p:cNvPr id="111" name="组合 110"/>
          <p:cNvGrpSpPr/>
          <p:nvPr/>
        </p:nvGrpSpPr>
        <p:grpSpPr>
          <a:xfrm>
            <a:off x="1454459" y="2179040"/>
            <a:ext cx="1267217" cy="1267211"/>
            <a:chOff x="304800" y="673100"/>
            <a:chExt cx="4000500" cy="4000500"/>
          </a:xfrm>
          <a:effectLst>
            <a:outerShdw algn="tr" blurRad="444500" dir="8100000" dist="254000" rotWithShape="0">
              <a:prstClr val="black">
                <a:alpha val="50000"/>
              </a:prstClr>
            </a:outerShdw>
          </a:effectLst>
        </p:grpSpPr>
        <p:sp>
          <p:nvSpPr>
            <p:cNvPr id="112" name="同心圆 11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13" name="椭圆 11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14" name="TextBox 26"/>
          <p:cNvSpPr txBox="1"/>
          <p:nvPr/>
        </p:nvSpPr>
        <p:spPr>
          <a:xfrm>
            <a:off x="1739254" y="2458830"/>
            <a:ext cx="690880" cy="700735"/>
          </a:xfrm>
          <a:prstGeom prst="rect">
            <a:avLst/>
          </a:prstGeom>
          <a:noFill/>
        </p:spPr>
        <p:txBody>
          <a:bodyPr rtlCol="0" wrap="none">
            <a:spAutoFit/>
          </a:bodyPr>
          <a:lstStyle/>
          <a:p>
            <a:pPr defTabSz="1218712" fontAlgn="auto">
              <a:spcBef>
                <a:spcPct val="0"/>
              </a:spcBef>
              <a:spcAft>
                <a:spcPct val="0"/>
              </a:spcAft>
              <a:defRPr/>
            </a:pPr>
            <a:r>
              <a:rPr altLang="en-US" b="0" kern="0" lang="zh-CN" smtClean="0" sz="1999">
                <a:solidFill>
                  <a:schemeClr val="tx2"/>
                </a:solidFill>
                <a:latin charset="-122" panose="020b0503020204020204" pitchFamily="34" typeface="微软雅黑"/>
                <a:ea charset="-122" pitchFamily="34" typeface="微软雅黑"/>
                <a:cs charset="0" pitchFamily="34" typeface="Arial"/>
              </a:rPr>
              <a:t>工作</a:t>
            </a:r>
          </a:p>
          <a:p>
            <a:pPr defTabSz="1218712" fontAlgn="auto">
              <a:spcBef>
                <a:spcPct val="0"/>
              </a:spcBef>
              <a:spcAft>
                <a:spcPct val="0"/>
              </a:spcAft>
              <a:defRPr/>
            </a:pPr>
            <a:r>
              <a:rPr altLang="en-US" b="0" kern="0" lang="zh-CN" smtClean="0" sz="1999">
                <a:solidFill>
                  <a:schemeClr val="tx2"/>
                </a:solidFill>
                <a:latin charset="-122" panose="020b0503020204020204" pitchFamily="34" typeface="微软雅黑"/>
                <a:ea charset="-122" pitchFamily="34" typeface="微软雅黑"/>
                <a:cs charset="0" pitchFamily="34" typeface="Arial"/>
              </a:rPr>
              <a:t>名称</a:t>
            </a:r>
          </a:p>
        </p:txBody>
      </p:sp>
      <p:grpSp>
        <p:nvGrpSpPr>
          <p:cNvPr id="115" name="组合 114"/>
          <p:cNvGrpSpPr/>
          <p:nvPr/>
        </p:nvGrpSpPr>
        <p:grpSpPr>
          <a:xfrm>
            <a:off x="3047735" y="2737446"/>
            <a:ext cx="1267217" cy="1267211"/>
            <a:chOff x="304800" y="673100"/>
            <a:chExt cx="4000500" cy="4000500"/>
          </a:xfrm>
          <a:effectLst>
            <a:outerShdw algn="tr" blurRad="444500" dir="8100000" dist="254000" rotWithShape="0">
              <a:prstClr val="black">
                <a:alpha val="50000"/>
              </a:prstClr>
            </a:outerShdw>
          </a:effectLst>
        </p:grpSpPr>
        <p:sp>
          <p:nvSpPr>
            <p:cNvPr id="116" name="同心圆 11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17" name="椭圆 116"/>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18" name="TextBox 30"/>
          <p:cNvSpPr txBox="1"/>
          <p:nvPr/>
        </p:nvSpPr>
        <p:spPr>
          <a:xfrm>
            <a:off x="3332530" y="3017236"/>
            <a:ext cx="690880" cy="700735"/>
          </a:xfrm>
          <a:prstGeom prst="rect">
            <a:avLst/>
          </a:prstGeom>
          <a:noFill/>
        </p:spPr>
        <p:txBody>
          <a:bodyPr rtlCol="0" wrap="none">
            <a:spAutoFit/>
          </a:bodyPr>
          <a:lstStyle/>
          <a:p>
            <a:pPr defTabSz="1218712" fontAlgn="auto">
              <a:spcBef>
                <a:spcPct val="0"/>
              </a:spcBef>
              <a:spcAft>
                <a:spcPct val="0"/>
              </a:spcAft>
              <a:defRPr/>
            </a:pPr>
            <a:r>
              <a:rPr altLang="en-US" kern="0" lang="zh-CN" sz="1999">
                <a:latin charset="-122" panose="020b0503020204020204" pitchFamily="34" typeface="微软雅黑"/>
                <a:ea charset="-122" pitchFamily="34" typeface="微软雅黑"/>
                <a:cs charset="0" pitchFamily="34" typeface="Arial"/>
              </a:rPr>
              <a:t>工作</a:t>
            </a:r>
          </a:p>
          <a:p>
            <a:pPr defTabSz="1218712" fontAlgn="auto">
              <a:spcBef>
                <a:spcPct val="0"/>
              </a:spcBef>
              <a:spcAft>
                <a:spcPct val="0"/>
              </a:spcAft>
              <a:defRPr/>
            </a:pPr>
            <a:r>
              <a:rPr altLang="en-US" kern="0" lang="zh-CN" sz="1999">
                <a:latin charset="-122" panose="020b0503020204020204" pitchFamily="34" typeface="微软雅黑"/>
                <a:ea charset="-122" pitchFamily="34" typeface="微软雅黑"/>
                <a:cs charset="0" pitchFamily="34" typeface="Arial"/>
              </a:rPr>
              <a:t>名称</a:t>
            </a:r>
          </a:p>
        </p:txBody>
      </p:sp>
      <p:grpSp>
        <p:nvGrpSpPr>
          <p:cNvPr id="119" name="组合 118"/>
          <p:cNvGrpSpPr/>
          <p:nvPr/>
        </p:nvGrpSpPr>
        <p:grpSpPr>
          <a:xfrm>
            <a:off x="4670353" y="2179040"/>
            <a:ext cx="1267217" cy="1267211"/>
            <a:chOff x="304800" y="673100"/>
            <a:chExt cx="4000500" cy="4000500"/>
          </a:xfrm>
          <a:effectLst>
            <a:outerShdw algn="tr" blurRad="444500" dir="8100000" dist="254000" rotWithShape="0">
              <a:prstClr val="black">
                <a:alpha val="50000"/>
              </a:prstClr>
            </a:outerShdw>
          </a:effectLst>
        </p:grpSpPr>
        <p:sp>
          <p:nvSpPr>
            <p:cNvPr id="120" name="同心圆 11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1" name="椭圆 12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22" name="TextBox 34"/>
          <p:cNvSpPr txBox="1"/>
          <p:nvPr/>
        </p:nvSpPr>
        <p:spPr>
          <a:xfrm>
            <a:off x="4955148" y="2458830"/>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2"/>
                </a:solidFill>
              </a:rPr>
              <a:t>工作</a:t>
            </a:r>
          </a:p>
          <a:p>
            <a:pPr defTabSz="1218712">
              <a:defRPr/>
            </a:pPr>
            <a:r>
              <a:rPr altLang="en-US" lang="zh-CN" sz="1999">
                <a:solidFill>
                  <a:schemeClr val="tx2"/>
                </a:solidFill>
              </a:rPr>
              <a:t>名称</a:t>
            </a:r>
          </a:p>
        </p:txBody>
      </p:sp>
      <p:grpSp>
        <p:nvGrpSpPr>
          <p:cNvPr id="123" name="组合 122"/>
          <p:cNvGrpSpPr/>
          <p:nvPr/>
        </p:nvGrpSpPr>
        <p:grpSpPr>
          <a:xfrm>
            <a:off x="6297524" y="2726974"/>
            <a:ext cx="1267217" cy="1267211"/>
            <a:chOff x="304800" y="673100"/>
            <a:chExt cx="4000500" cy="4000500"/>
          </a:xfrm>
          <a:effectLst>
            <a:outerShdw algn="tr" blurRad="444500" dir="8100000" dist="254000" rotWithShape="0">
              <a:prstClr val="black">
                <a:alpha val="50000"/>
              </a:prstClr>
            </a:outerShdw>
          </a:effectLst>
        </p:grpSpPr>
        <p:sp>
          <p:nvSpPr>
            <p:cNvPr id="124" name="同心圆 12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5" name="椭圆 12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26" name="TextBox 38"/>
          <p:cNvSpPr txBox="1"/>
          <p:nvPr/>
        </p:nvSpPr>
        <p:spPr>
          <a:xfrm>
            <a:off x="6582318" y="3006764"/>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1"/>
                </a:solidFill>
              </a:rPr>
              <a:t>工作</a:t>
            </a:r>
          </a:p>
          <a:p>
            <a:pPr defTabSz="1218712">
              <a:defRPr/>
            </a:pPr>
            <a:r>
              <a:rPr altLang="en-US" lang="zh-CN" sz="1999">
                <a:solidFill>
                  <a:schemeClr val="tx1"/>
                </a:solidFill>
              </a:rPr>
              <a:t>名称</a:t>
            </a:r>
          </a:p>
        </p:txBody>
      </p:sp>
      <p:grpSp>
        <p:nvGrpSpPr>
          <p:cNvPr id="127" name="组合 126"/>
          <p:cNvGrpSpPr/>
          <p:nvPr/>
        </p:nvGrpSpPr>
        <p:grpSpPr>
          <a:xfrm>
            <a:off x="7905678" y="2280596"/>
            <a:ext cx="1267217" cy="1267211"/>
            <a:chOff x="304800" y="673100"/>
            <a:chExt cx="4000500" cy="4000500"/>
          </a:xfrm>
          <a:effectLst>
            <a:outerShdw algn="tr" blurRad="444500" dir="8100000" dist="254000" rotWithShape="0">
              <a:prstClr val="black">
                <a:alpha val="50000"/>
              </a:prstClr>
            </a:outerShdw>
          </a:effectLst>
        </p:grpSpPr>
        <p:sp>
          <p:nvSpPr>
            <p:cNvPr id="128" name="同心圆 12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9" name="椭圆 12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30" name="TextBox 42"/>
          <p:cNvSpPr txBox="1"/>
          <p:nvPr/>
        </p:nvSpPr>
        <p:spPr>
          <a:xfrm>
            <a:off x="8190474" y="2560386"/>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2"/>
                </a:solidFill>
              </a:rPr>
              <a:t>工作</a:t>
            </a:r>
          </a:p>
          <a:p>
            <a:pPr defTabSz="1218712">
              <a:defRPr/>
            </a:pPr>
            <a:r>
              <a:rPr altLang="en-US" lang="zh-CN" sz="1999">
                <a:solidFill>
                  <a:schemeClr val="tx2"/>
                </a:solidFill>
              </a:rPr>
              <a:t>名称</a:t>
            </a:r>
          </a:p>
        </p:txBody>
      </p:sp>
      <p:grpSp>
        <p:nvGrpSpPr>
          <p:cNvPr id="131" name="组合 130"/>
          <p:cNvGrpSpPr/>
          <p:nvPr/>
        </p:nvGrpSpPr>
        <p:grpSpPr>
          <a:xfrm>
            <a:off x="9547313" y="2699317"/>
            <a:ext cx="1267217" cy="1267211"/>
            <a:chOff x="304800" y="673100"/>
            <a:chExt cx="4000500" cy="4000500"/>
          </a:xfrm>
          <a:effectLst>
            <a:outerShdw algn="tr" blurRad="444500" dir="8100000" dist="254000" rotWithShape="0">
              <a:prstClr val="black">
                <a:alpha val="50000"/>
              </a:prstClr>
            </a:outerShdw>
          </a:effectLst>
        </p:grpSpPr>
        <p:sp>
          <p:nvSpPr>
            <p:cNvPr id="132" name="同心圆 131"/>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33" name="椭圆 132"/>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34" name="TextBox 46"/>
          <p:cNvSpPr txBox="1"/>
          <p:nvPr/>
        </p:nvSpPr>
        <p:spPr>
          <a:xfrm>
            <a:off x="9832108" y="2979107"/>
            <a:ext cx="690880" cy="700735"/>
          </a:xfrm>
          <a:prstGeom prst="rect">
            <a:avLst/>
          </a:prstGeom>
          <a:noFill/>
        </p:spPr>
        <p:txBody>
          <a:bodyPr rtlCol="0"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0" baseline="0" cap="none" i="0" kern="0" kumimoji="0" normalizeH="0" spc="0" strike="noStrike" sz="2800" u="none">
                <a:ln>
                  <a:noFill/>
                </a:ln>
                <a:solidFill>
                  <a:schemeClr val="accent3">
                    <a:lumMod val="50000"/>
                  </a:schemeClr>
                </a:solidFill>
                <a:effectLst/>
                <a:uLnTx/>
                <a:uFillTx/>
                <a:latin charset="-122" panose="020b0503020204020204" pitchFamily="34" typeface="微软雅黑"/>
                <a:ea charset="-122" pitchFamily="34" typeface="微软雅黑"/>
                <a:cs charset="0" pitchFamily="34" typeface="Arial"/>
              </a:defRPr>
            </a:lvl1pPr>
          </a:lstStyle>
          <a:p>
            <a:pPr defTabSz="1218712">
              <a:defRPr/>
            </a:pPr>
            <a:r>
              <a:rPr altLang="en-US" lang="zh-CN" sz="1999">
                <a:solidFill>
                  <a:schemeClr val="tx1"/>
                </a:solidFill>
              </a:rPr>
              <a:t>工作</a:t>
            </a:r>
          </a:p>
          <a:p>
            <a:pPr defTabSz="1218712">
              <a:defRPr/>
            </a:pPr>
            <a:r>
              <a:rPr altLang="en-US" lang="zh-CN" sz="1999">
                <a:solidFill>
                  <a:schemeClr val="tx1"/>
                </a:solidFill>
              </a:rPr>
              <a:t>名称</a:t>
            </a:r>
          </a:p>
        </p:txBody>
      </p:sp>
      <p:sp>
        <p:nvSpPr>
          <p:cNvPr descr="FD1DDF730CE4456e89755B07FE1653D0# #Rectangle 13" id="135" name="Rectangle 13"/>
          <p:cNvSpPr>
            <a:spLocks noChangeArrowheads="1"/>
          </p:cNvSpPr>
          <p:nvPr/>
        </p:nvSpPr>
        <p:spPr bwMode="auto">
          <a:xfrm>
            <a:off x="1034356" y="4805654"/>
            <a:ext cx="10129884" cy="10056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anose="02010600030101010101"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anose="02010600030101010101"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anose="02010600030101010101"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anose="02010600030101010101"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anose="02010600030101010101"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anose="02010600030101010101" pitchFamily="2" typeface="宋体"/>
              </a:defRPr>
            </a:lvl9pPr>
          </a:lstStyle>
          <a:p>
            <a:pPr algn="just" eaLnBrk="1" hangingPunct="1">
              <a:lnSpc>
                <a:spcPct val="150000"/>
              </a:lnSpc>
              <a:spcBef>
                <a:spcPct val="0"/>
              </a:spcBef>
              <a:buNone/>
              <a:defRPr/>
            </a:pPr>
            <a:r>
              <a:rPr altLang="en-US" b="0" lang="zh-CN" sz="1333">
                <a:solidFill>
                  <a:srgbClr val="3F3F3F"/>
                </a:solidFill>
                <a:latin charset="-122" panose="020b0503020204020204" pitchFamily="34" typeface="微软雅黑"/>
                <a:ea charset="-122" pitchFamily="34" typeface="微软雅黑"/>
              </a:rPr>
              <a:t>单击此处添加文字，添加具体文字内容，您的说明文字在此处添加，此处输入详细的说明文字。单击此处添加文字，添加具体文字内容，您的说明文字在此处添加，此处输入详细的说明文字。单击此处添加文字，添加具体文字内容，您的说明文字在此处添加，此处输入详细的说明文字。单击此处添加文字，添加具体文字内容，您的说明文字在此处添加，此处输入详细的说明文字。</a:t>
            </a:r>
          </a:p>
        </p:txBody>
      </p:sp>
    </p:spTree>
    <p:extLst>
      <p:ext uri="{BB962C8B-B14F-4D97-AF65-F5344CB8AC3E}">
        <p14:creationId val="1923431996"/>
      </p:ext>
    </p:extLst>
  </p:cSld>
  <p:clrMapOvr>
    <a:masterClrMapping/>
  </p:clrMapOvr>
  <mc:AlternateContent>
    <mc:Choice Requires="p14">
      <p:transition p14:dur="10"/>
    </mc:Choice>
    <mc:Fallback>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0" name="组合 19"/>
          <p:cNvGrpSpPr/>
          <p:nvPr/>
        </p:nvGrpSpPr>
        <p:grpSpPr>
          <a:xfrm>
            <a:off x="4187579" y="621692"/>
            <a:ext cx="1741060" cy="1691995"/>
            <a:chOff x="2132199" y="770251"/>
            <a:chExt cx="1306135" cy="1269327"/>
          </a:xfrm>
        </p:grpSpPr>
        <p:grpSp>
          <p:nvGrpSpPr>
            <p:cNvPr id="21" name="组合 20"/>
            <p:cNvGrpSpPr/>
            <p:nvPr/>
          </p:nvGrpSpPr>
          <p:grpSpPr>
            <a:xfrm>
              <a:off x="2132199" y="770251"/>
              <a:ext cx="1306135" cy="1269327"/>
              <a:chOff x="4345444" y="2542859"/>
              <a:chExt cx="1810550" cy="1811205"/>
            </a:xfrm>
          </p:grpSpPr>
          <p:grpSp>
            <p:nvGrpSpPr>
              <p:cNvPr id="23" name="组合 22"/>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25" name="同心圆 24"/>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black"/>
                    </a:solidFill>
                    <a:latin typeface="微软雅黑"/>
                  </a:endParaRPr>
                </a:p>
              </p:txBody>
            </p:sp>
            <p:sp>
              <p:nvSpPr>
                <p:cNvPr id="26" name="椭圆 2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sp>
            <p:nvSpPr>
              <p:cNvPr id="24" name="椭圆 23"/>
              <p:cNvSpPr/>
              <p:nvPr/>
            </p:nvSpPr>
            <p:spPr>
              <a:xfrm>
                <a:off x="4565570" y="2763062"/>
                <a:ext cx="1370298" cy="1370793"/>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sp>
          <p:nvSpPr>
            <p:cNvPr id="22" name="TextBox 11"/>
            <p:cNvSpPr txBox="1"/>
            <p:nvPr/>
          </p:nvSpPr>
          <p:spPr>
            <a:xfrm>
              <a:off x="2441315" y="1037387"/>
              <a:ext cx="950693" cy="754462"/>
            </a:xfrm>
            <a:prstGeom prst="rect">
              <a:avLst/>
            </a:prstGeom>
            <a:noFill/>
          </p:spPr>
          <p:txBody>
            <a:bodyPr rtlCol="0" wrap="square">
              <a:spAutoFit/>
            </a:bodyPr>
            <a:lstStyle/>
            <a:p>
              <a:r>
                <a:rPr altLang="en-US" b="1" lang="zh-CN" sz="5999">
                  <a:solidFill>
                    <a:prstClr val="white"/>
                  </a:solidFill>
                  <a:latin typeface="微软雅黑"/>
                  <a:ea typeface="微软雅黑"/>
                </a:rPr>
                <a:t>前 </a:t>
              </a:r>
            </a:p>
          </p:txBody>
        </p:sp>
      </p:grpSp>
      <p:grpSp>
        <p:nvGrpSpPr>
          <p:cNvPr id="27" name="组合 26"/>
          <p:cNvGrpSpPr/>
          <p:nvPr/>
        </p:nvGrpSpPr>
        <p:grpSpPr>
          <a:xfrm>
            <a:off x="3721773" y="1732032"/>
            <a:ext cx="465807" cy="465807"/>
            <a:chOff x="304800" y="673100"/>
            <a:chExt cx="4000500" cy="4000500"/>
          </a:xfrm>
          <a:effectLst>
            <a:outerShdw algn="tr" blurRad="444500" dir="684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srgbClr val="C00000"/>
                </a:solidFill>
                <a:latin typeface="微软雅黑"/>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srgbClr val="C00000"/>
                </a:solidFill>
                <a:latin typeface="微软雅黑"/>
              </a:endParaRPr>
            </a:p>
          </p:txBody>
        </p:sp>
      </p:grpSp>
      <p:grpSp>
        <p:nvGrpSpPr>
          <p:cNvPr id="30" name="组合 29"/>
          <p:cNvGrpSpPr/>
          <p:nvPr/>
        </p:nvGrpSpPr>
        <p:grpSpPr>
          <a:xfrm>
            <a:off x="8630300" y="1217521"/>
            <a:ext cx="208335" cy="208335"/>
            <a:chOff x="304800" y="673100"/>
            <a:chExt cx="4000500" cy="4000500"/>
          </a:xfrm>
          <a:effectLst>
            <a:outerShdw algn="tr" blurRad="444500" dir="684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srgbClr val="C00000"/>
                </a:solidFill>
                <a:latin typeface="微软雅黑"/>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srgbClr val="C00000"/>
                </a:solidFill>
                <a:latin typeface="微软雅黑"/>
              </a:endParaRPr>
            </a:p>
          </p:txBody>
        </p:sp>
      </p:grpSp>
      <p:grpSp>
        <p:nvGrpSpPr>
          <p:cNvPr id="33" name="组合 32"/>
          <p:cNvGrpSpPr/>
          <p:nvPr/>
        </p:nvGrpSpPr>
        <p:grpSpPr>
          <a:xfrm>
            <a:off x="8838633" y="1436860"/>
            <a:ext cx="277848" cy="277848"/>
            <a:chOff x="304800" y="673100"/>
            <a:chExt cx="4000500" cy="4000500"/>
          </a:xfrm>
          <a:effectLst>
            <a:outerShdw algn="tr" blurRad="444500" dir="6840000" dist="254000" rotWithShape="0">
              <a:prstClr val="black">
                <a:alpha val="50000"/>
              </a:prstClr>
            </a:outerShdw>
          </a:effectLst>
        </p:grpSpPr>
        <p:sp>
          <p:nvSpPr>
            <p:cNvPr id="34" name="同心圆 3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srgbClr val="C00000"/>
                </a:solidFill>
                <a:latin typeface="微软雅黑"/>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srgbClr val="C00000"/>
                </a:solidFill>
                <a:latin typeface="微软雅黑"/>
              </a:endParaRPr>
            </a:p>
          </p:txBody>
        </p:sp>
      </p:grpSp>
      <p:sp>
        <p:nvSpPr>
          <p:cNvPr id="36" name="椭圆 35"/>
          <p:cNvSpPr/>
          <p:nvPr/>
        </p:nvSpPr>
        <p:spPr>
          <a:xfrm>
            <a:off x="10391400" y="5923705"/>
            <a:ext cx="667703" cy="667703"/>
          </a:xfrm>
          <a:prstGeom prst="ellips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sp>
        <p:nvSpPr>
          <p:cNvPr id="37" name="椭圆 36"/>
          <p:cNvSpPr/>
          <p:nvPr/>
        </p:nvSpPr>
        <p:spPr>
          <a:xfrm>
            <a:off x="11229737" y="4696601"/>
            <a:ext cx="366274" cy="366274"/>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nvGrpSpPr>
          <p:cNvPr id="38" name="组合 37"/>
          <p:cNvGrpSpPr/>
          <p:nvPr/>
        </p:nvGrpSpPr>
        <p:grpSpPr>
          <a:xfrm>
            <a:off x="9577428" y="6349432"/>
            <a:ext cx="292960" cy="292960"/>
            <a:chOff x="304800" y="673100"/>
            <a:chExt cx="4000500" cy="4000500"/>
          </a:xfrm>
          <a:effectLst>
            <a:outerShdw algn="tr" blurRad="381000" dir="8100000" dist="152400" rotWithShape="0">
              <a:prstClr val="black">
                <a:alpha val="70000"/>
              </a:prstClr>
            </a:outerShdw>
          </a:effectLst>
        </p:grpSpPr>
        <p:sp>
          <p:nvSpPr>
            <p:cNvPr id="39" name="同心圆 3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black"/>
                </a:solidFill>
                <a:latin typeface="微软雅黑"/>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grpSp>
        <p:nvGrpSpPr>
          <p:cNvPr id="41" name="组合 40"/>
          <p:cNvGrpSpPr/>
          <p:nvPr/>
        </p:nvGrpSpPr>
        <p:grpSpPr>
          <a:xfrm>
            <a:off x="3188807" y="620688"/>
            <a:ext cx="383792" cy="383792"/>
            <a:chOff x="304800" y="673100"/>
            <a:chExt cx="4000500" cy="4000500"/>
          </a:xfrm>
          <a:effectLst>
            <a:outerShdw algn="tr" blurRad="381000" dir="8100000" dist="152400" rotWithShape="0">
              <a:prstClr val="black">
                <a:alpha val="70000"/>
              </a:prstClr>
            </a:outerShdw>
          </a:effectLst>
        </p:grpSpPr>
        <p:sp>
          <p:nvSpPr>
            <p:cNvPr id="42" name="同心圆 4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black"/>
                </a:solidFill>
                <a:latin typeface="微软雅黑"/>
              </a:endParaRPr>
            </a:p>
          </p:txBody>
        </p:sp>
        <p:sp>
          <p:nvSpPr>
            <p:cNvPr id="43" name="椭圆 4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grpSp>
        <p:nvGrpSpPr>
          <p:cNvPr id="44" name="组合 43"/>
          <p:cNvGrpSpPr/>
          <p:nvPr/>
        </p:nvGrpSpPr>
        <p:grpSpPr>
          <a:xfrm>
            <a:off x="11214248" y="5534452"/>
            <a:ext cx="544361" cy="544361"/>
            <a:chOff x="304800" y="673100"/>
            <a:chExt cx="4000500" cy="4000500"/>
          </a:xfrm>
          <a:effectLst>
            <a:outerShdw algn="tr" blurRad="317500" dir="8100000" dist="1905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black"/>
                </a:solidFill>
                <a:latin typeface="微软雅黑"/>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sp>
        <p:nvSpPr>
          <p:cNvPr id="47" name="椭圆 46"/>
          <p:cNvSpPr/>
          <p:nvPr/>
        </p:nvSpPr>
        <p:spPr>
          <a:xfrm>
            <a:off x="8838634" y="6276118"/>
            <a:ext cx="366274" cy="366274"/>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sp>
        <p:nvSpPr>
          <p:cNvPr id="48" name="椭圆 47"/>
          <p:cNvSpPr/>
          <p:nvPr/>
        </p:nvSpPr>
        <p:spPr>
          <a:xfrm>
            <a:off x="11445644" y="6644772"/>
            <a:ext cx="183138" cy="183138"/>
          </a:xfrm>
          <a:prstGeom prst="ellipse">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nvGrpSpPr>
          <p:cNvPr id="49" name="组合 48"/>
          <p:cNvGrpSpPr/>
          <p:nvPr/>
        </p:nvGrpSpPr>
        <p:grpSpPr>
          <a:xfrm>
            <a:off x="6191986" y="621692"/>
            <a:ext cx="1741060" cy="1691995"/>
            <a:chOff x="2132199" y="770251"/>
            <a:chExt cx="1306135" cy="1269327"/>
          </a:xfrm>
        </p:grpSpPr>
        <p:grpSp>
          <p:nvGrpSpPr>
            <p:cNvPr id="52" name="组合 51"/>
            <p:cNvGrpSpPr/>
            <p:nvPr/>
          </p:nvGrpSpPr>
          <p:grpSpPr>
            <a:xfrm>
              <a:off x="2132199" y="770251"/>
              <a:ext cx="1306135" cy="1269327"/>
              <a:chOff x="4345444" y="2542859"/>
              <a:chExt cx="1810550" cy="1811205"/>
            </a:xfrm>
          </p:grpSpPr>
          <p:grpSp>
            <p:nvGrpSpPr>
              <p:cNvPr id="66" name="组合 65"/>
              <p:cNvGrpSpPr/>
              <p:nvPr/>
            </p:nvGrpSpPr>
            <p:grpSpPr>
              <a:xfrm>
                <a:off x="4345444" y="2542859"/>
                <a:ext cx="1810550" cy="1811205"/>
                <a:chOff x="1463339" y="1072758"/>
                <a:chExt cx="1546058" cy="1546058"/>
              </a:xfrm>
              <a:effectLst>
                <a:outerShdw algn="t" blurRad="330200" dir="6900000" dist="215900" rotWithShape="0" sx="91000" sy="91000">
                  <a:prstClr val="black">
                    <a:alpha val="49000"/>
                  </a:prstClr>
                </a:outerShdw>
              </a:effectLst>
            </p:grpSpPr>
            <p:sp>
              <p:nvSpPr>
                <p:cNvPr id="72" name="同心圆 71"/>
                <p:cNvSpPr/>
                <p:nvPr/>
              </p:nvSpPr>
              <p:spPr>
                <a:xfrm>
                  <a:off x="1463339" y="1072758"/>
                  <a:ext cx="1546058" cy="1546058"/>
                </a:xfrm>
                <a:prstGeom prst="donut">
                  <a:avLst>
                    <a:gd fmla="val 4879" name="adj"/>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black"/>
                    </a:solidFill>
                    <a:latin typeface="微软雅黑"/>
                  </a:endParaRPr>
                </a:p>
              </p:txBody>
            </p:sp>
            <p:sp>
              <p:nvSpPr>
                <p:cNvPr id="73" name="椭圆 7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sp>
            <p:nvSpPr>
              <p:cNvPr id="71" name="椭圆 70"/>
              <p:cNvSpPr/>
              <p:nvPr/>
            </p:nvSpPr>
            <p:spPr>
              <a:xfrm>
                <a:off x="4565570" y="2763062"/>
                <a:ext cx="1370298" cy="1370793"/>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solidFill>
                    <a:prstClr val="white"/>
                  </a:solidFill>
                  <a:latin typeface="微软雅黑"/>
                </a:endParaRPr>
              </a:p>
            </p:txBody>
          </p:sp>
        </p:grpSp>
        <p:sp>
          <p:nvSpPr>
            <p:cNvPr id="56" name="TextBox 11"/>
            <p:cNvSpPr txBox="1"/>
            <p:nvPr/>
          </p:nvSpPr>
          <p:spPr>
            <a:xfrm>
              <a:off x="2441129" y="1023098"/>
              <a:ext cx="950693" cy="754462"/>
            </a:xfrm>
            <a:prstGeom prst="rect">
              <a:avLst/>
            </a:prstGeom>
            <a:noFill/>
          </p:spPr>
          <p:txBody>
            <a:bodyPr rtlCol="0" wrap="square">
              <a:spAutoFit/>
            </a:bodyPr>
            <a:lstStyle/>
            <a:p>
              <a:r>
                <a:rPr altLang="en-US" b="1" lang="zh-CN" sz="5999">
                  <a:solidFill>
                    <a:prstClr val="white"/>
                  </a:solidFill>
                  <a:latin typeface="微软雅黑"/>
                  <a:ea typeface="微软雅黑"/>
                </a:rPr>
                <a:t>言</a:t>
              </a:r>
            </a:p>
          </p:txBody>
        </p:sp>
      </p:grpSp>
      <p:sp>
        <p:nvSpPr>
          <p:cNvPr id="74" name="TextBox 9"/>
          <p:cNvSpPr txBox="1"/>
          <p:nvPr/>
        </p:nvSpPr>
        <p:spPr>
          <a:xfrm>
            <a:off x="1658738" y="2708920"/>
            <a:ext cx="9261799" cy="3017520"/>
          </a:xfrm>
          <a:prstGeom prst="rect">
            <a:avLst/>
          </a:prstGeom>
          <a:noFill/>
        </p:spPr>
        <p:txBody>
          <a:bodyPr rtlCol="0" wrap="square">
            <a:spAutoFit/>
          </a:bodyPr>
          <a:lstStyle/>
          <a:p>
            <a:pPr eaLnBrk="0" hangingPunct="0">
              <a:lnSpc>
                <a:spcPct val="150000"/>
              </a:lnSpc>
            </a:pPr>
            <a:r>
              <a:rPr altLang="en-US" lang="zh-CN" sz="1600">
                <a:solidFill>
                  <a:srgbClr val="3F3F3F"/>
                </a:solidFill>
                <a:latin charset="-122" panose="020b0503020204020204" pitchFamily="34" typeface="微软雅黑"/>
                <a:ea charset="-122" pitchFamily="34" typeface="微软雅黑"/>
                <a:sym charset="-122" panose="020b0503020204020204" pitchFamily="34" typeface="微软雅黑"/>
              </a:rPr>
              <a:t>岁月流转，时光飞逝，转眼间2017年的工作又接近尾声。</a:t>
            </a:r>
          </a:p>
          <a:p>
            <a:pPr eaLnBrk="0" hangingPunct="0">
              <a:lnSpc>
                <a:spcPct val="150000"/>
              </a:lnSpc>
            </a:pPr>
            <a:r>
              <a:rPr altLang="en-US" lang="zh-CN" sz="1600">
                <a:solidFill>
                  <a:srgbClr val="3F3F3F"/>
                </a:solidFill>
                <a:latin charset="-122" panose="020b0503020204020204" pitchFamily="34" typeface="微软雅黑"/>
                <a:ea charset="-122" pitchFamily="34" typeface="微软雅黑"/>
                <a:sym charset="-122" panose="020b0503020204020204" pitchFamily="34" typeface="微软雅黑"/>
              </a:rPr>
              <a:t>       回首过去一年的工作，经过全体领导及员工的共同努力，公司经营业绩保持良好，行业地位、社会形象日渐提升，各项工作全面发展。今年，面对经济下行所带来的影响，公司上下团结一致，奋力拼搏，打了一场漂亮的安全效益翻身仗。我们不仅在上半年实现了扭亏为赢，而且全年销售收入突破了300亿元，标志着公司迈上了一个新台阶，步入了一个新的发展阶段。</a:t>
            </a:r>
          </a:p>
          <a:p>
            <a:pPr eaLnBrk="0" hangingPunct="0">
              <a:lnSpc>
                <a:spcPct val="150000"/>
              </a:lnSpc>
            </a:pPr>
            <a:r>
              <a:rPr altLang="en-US" lang="zh-CN" sz="1600">
                <a:solidFill>
                  <a:srgbClr val="3F3F3F"/>
                </a:solidFill>
                <a:latin charset="-122" panose="020b0503020204020204" pitchFamily="34" typeface="微软雅黑"/>
                <a:ea charset="-122" pitchFamily="34" typeface="微软雅黑"/>
                <a:sym charset="-122" panose="020b0503020204020204" pitchFamily="34" typeface="微软雅黑"/>
              </a:rPr>
              <a:t>       新起点、新希望。站在202X年的起点，我们将继承和发扬过去工作中存在的优点，汲取经验，摒弃不足，满怀信心，以更清醒的头脑、更旺盛的斗志、更奋发的姿态和更充沛的干劲，向我们的既定目标进发！</a:t>
            </a:r>
          </a:p>
        </p:txBody>
      </p:sp>
    </p:spTree>
    <p:extLst>
      <p:ext uri="{BB962C8B-B14F-4D97-AF65-F5344CB8AC3E}">
        <p14:creationId val="1086325154"/>
      </p:ext>
    </p:extLst>
  </p:cSld>
  <p:clrMapOvr>
    <a:masterClrMapping/>
  </p:clrMapOvr>
  <mc:AlternateContent>
    <mc:Choice Requires="p14">
      <p:transition p14:dur="10"/>
    </mc:Choice>
    <mc:Fallback>
      <p:transition/>
    </mc:Fallback>
  </mc:AlternateConten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工作达标情况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25" name="组合 124"/>
          <p:cNvGrpSpPr/>
          <p:nvPr/>
        </p:nvGrpSpPr>
        <p:grpSpPr>
          <a:xfrm>
            <a:off x="1823440" y="2982951"/>
            <a:ext cx="1284877" cy="1230732"/>
            <a:chOff x="1664154" y="1934950"/>
            <a:chExt cx="963741" cy="897257"/>
          </a:xfrm>
        </p:grpSpPr>
        <p:grpSp>
          <p:nvGrpSpPr>
            <p:cNvPr id="126" name="组合 125"/>
            <p:cNvGrpSpPr/>
            <p:nvPr/>
          </p:nvGrpSpPr>
          <p:grpSpPr>
            <a:xfrm rot="18900000">
              <a:off x="1664154" y="1934950"/>
              <a:ext cx="897259" cy="897257"/>
              <a:chOff x="304800" y="673100"/>
              <a:chExt cx="4000500" cy="4000500"/>
            </a:xfrm>
            <a:effectLst>
              <a:outerShdw algn="tr" blurRad="444500" dir="4800000" dist="254000" rotWithShape="0">
                <a:prstClr val="black">
                  <a:alpha val="50000"/>
                </a:prstClr>
              </a:outerShdw>
            </a:effectLst>
          </p:grpSpPr>
          <p:sp>
            <p:nvSpPr>
              <p:cNvPr id="128" name="同心圆 1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9" name="椭圆 128"/>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7" name="TextBox 44"/>
            <p:cNvSpPr txBox="1"/>
            <p:nvPr/>
          </p:nvSpPr>
          <p:spPr>
            <a:xfrm>
              <a:off x="1807549" y="2188595"/>
              <a:ext cx="820346" cy="377650"/>
            </a:xfrm>
            <a:prstGeom prst="rect">
              <a:avLst/>
            </a:prstGeom>
            <a:noFill/>
          </p:spPr>
          <p:txBody>
            <a:bodyPr rtlCol="0" wrap="square">
              <a:spAutoFit/>
            </a:bodyPr>
            <a:lstStyle/>
            <a:p>
              <a:r>
                <a:rPr altLang="zh-CN" b="1" lang="en-US" sz="2799">
                  <a:solidFill>
                    <a:srgbClr val="3F3F3F"/>
                  </a:solidFill>
                  <a:latin charset="-122" panose="020b0503020204020204" pitchFamily="34" typeface="微软雅黑"/>
                  <a:ea charset="-122" pitchFamily="34" typeface="微软雅黑"/>
                </a:rPr>
                <a:t>45%</a:t>
              </a:r>
            </a:p>
          </p:txBody>
        </p:sp>
      </p:grpSp>
      <p:grpSp>
        <p:nvGrpSpPr>
          <p:cNvPr id="130" name="组合 129"/>
          <p:cNvGrpSpPr/>
          <p:nvPr/>
        </p:nvGrpSpPr>
        <p:grpSpPr>
          <a:xfrm>
            <a:off x="4427524" y="2996389"/>
            <a:ext cx="1196242" cy="1230731"/>
            <a:chOff x="3293884" y="1912625"/>
            <a:chExt cx="897259" cy="897258"/>
          </a:xfrm>
        </p:grpSpPr>
        <p:grpSp>
          <p:nvGrpSpPr>
            <p:cNvPr id="131" name="组合 130"/>
            <p:cNvGrpSpPr/>
            <p:nvPr/>
          </p:nvGrpSpPr>
          <p:grpSpPr>
            <a:xfrm rot="18900000">
              <a:off x="3293884" y="1912625"/>
              <a:ext cx="897259" cy="897258"/>
              <a:chOff x="304800" y="673100"/>
              <a:chExt cx="4000500" cy="4000500"/>
            </a:xfrm>
            <a:effectLst>
              <a:outerShdw algn="tr" blurRad="444500" dir="5280000" dist="254000" rotWithShape="0">
                <a:prstClr val="black">
                  <a:alpha val="50000"/>
                </a:prstClr>
              </a:outerShdw>
            </a:effectLst>
          </p:grpSpPr>
          <p:sp>
            <p:nvSpPr>
              <p:cNvPr id="133" name="同心圆 1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4" name="椭圆 133"/>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2" name="TextBox 49"/>
            <p:cNvSpPr txBox="1"/>
            <p:nvPr/>
          </p:nvSpPr>
          <p:spPr>
            <a:xfrm>
              <a:off x="3404406" y="2201081"/>
              <a:ext cx="753231" cy="362762"/>
            </a:xfrm>
            <a:prstGeom prst="rect">
              <a:avLst/>
            </a:prstGeom>
            <a:noFill/>
          </p:spPr>
          <p:txBody>
            <a:bodyPr rtlCol="0" wrap="square">
              <a:spAutoFit/>
            </a:bodyPr>
            <a:lstStyle/>
            <a:p>
              <a:r>
                <a:rPr altLang="zh-CN" b="1" lang="en-US" sz="2666">
                  <a:solidFill>
                    <a:srgbClr val="3F3F3F"/>
                  </a:solidFill>
                  <a:latin charset="-122" panose="020b0503020204020204" pitchFamily="34" typeface="微软雅黑"/>
                  <a:ea charset="-122" pitchFamily="34" typeface="微软雅黑"/>
                </a:rPr>
                <a:t>68%</a:t>
              </a:r>
            </a:p>
          </p:txBody>
        </p:sp>
      </p:grpSp>
      <p:grpSp>
        <p:nvGrpSpPr>
          <p:cNvPr id="135" name="组合 134"/>
          <p:cNvGrpSpPr/>
          <p:nvPr/>
        </p:nvGrpSpPr>
        <p:grpSpPr>
          <a:xfrm>
            <a:off x="6834607" y="2989043"/>
            <a:ext cx="1255786" cy="1230732"/>
            <a:chOff x="4849324" y="1995712"/>
            <a:chExt cx="941921" cy="897257"/>
          </a:xfrm>
        </p:grpSpPr>
        <p:grpSp>
          <p:nvGrpSpPr>
            <p:cNvPr id="136" name="组合 135"/>
            <p:cNvGrpSpPr/>
            <p:nvPr/>
          </p:nvGrpSpPr>
          <p:grpSpPr>
            <a:xfrm rot="18900000">
              <a:off x="4849324" y="1995712"/>
              <a:ext cx="897259" cy="897257"/>
              <a:chOff x="304800" y="673100"/>
              <a:chExt cx="4000500" cy="4000500"/>
            </a:xfrm>
            <a:effectLst>
              <a:outerShdw algn="tr" blurRad="444500" dir="5640000" dist="254000" rotWithShape="0">
                <a:prstClr val="black">
                  <a:alpha val="50000"/>
                </a:prstClr>
              </a:outerShdw>
            </a:effectLst>
          </p:grpSpPr>
          <p:sp>
            <p:nvSpPr>
              <p:cNvPr id="138" name="同心圆 1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9" name="椭圆 138"/>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7" name="TextBox 54"/>
            <p:cNvSpPr txBox="1"/>
            <p:nvPr/>
          </p:nvSpPr>
          <p:spPr>
            <a:xfrm>
              <a:off x="4963049" y="2222298"/>
              <a:ext cx="828196" cy="377650"/>
            </a:xfrm>
            <a:prstGeom prst="rect">
              <a:avLst/>
            </a:prstGeom>
            <a:noFill/>
          </p:spPr>
          <p:txBody>
            <a:bodyPr rtlCol="0" wrap="square">
              <a:spAutoFit/>
            </a:bodyPr>
            <a:lstStyle/>
            <a:p>
              <a:r>
                <a:rPr altLang="zh-CN" b="1" lang="en-US" sz="2799">
                  <a:solidFill>
                    <a:srgbClr val="3F3F3F"/>
                  </a:solidFill>
                  <a:latin charset="-122" panose="020b0503020204020204" pitchFamily="34" typeface="微软雅黑"/>
                  <a:ea charset="-122" pitchFamily="34" typeface="微软雅黑"/>
                </a:rPr>
                <a:t>79%</a:t>
              </a:r>
            </a:p>
          </p:txBody>
        </p:sp>
      </p:grpSp>
      <p:grpSp>
        <p:nvGrpSpPr>
          <p:cNvPr id="140" name="组合 139"/>
          <p:cNvGrpSpPr/>
          <p:nvPr/>
        </p:nvGrpSpPr>
        <p:grpSpPr>
          <a:xfrm>
            <a:off x="9299692" y="2981018"/>
            <a:ext cx="1267943" cy="1230731"/>
            <a:chOff x="6380261" y="2029113"/>
            <a:chExt cx="951040" cy="897257"/>
          </a:xfrm>
        </p:grpSpPr>
        <p:grpSp>
          <p:nvGrpSpPr>
            <p:cNvPr id="141" name="组合 140"/>
            <p:cNvGrpSpPr/>
            <p:nvPr/>
          </p:nvGrpSpPr>
          <p:grpSpPr>
            <a:xfrm rot="18900000">
              <a:off x="6380261" y="2029113"/>
              <a:ext cx="897259" cy="897257"/>
              <a:chOff x="304800" y="673100"/>
              <a:chExt cx="4000500" cy="4000500"/>
            </a:xfrm>
            <a:effectLst>
              <a:outerShdw algn="tr" blurRad="444500" dir="5700000" dist="254000" rotWithShape="0" sx="104000" sy="104000">
                <a:prstClr val="black">
                  <a:alpha val="50000"/>
                </a:prstClr>
              </a:outerShdw>
            </a:effectLst>
          </p:grpSpPr>
          <p:sp>
            <p:nvSpPr>
              <p:cNvPr id="143" name="同心圆 14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4" name="椭圆 143"/>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2" name="TextBox 59"/>
            <p:cNvSpPr txBox="1"/>
            <p:nvPr/>
          </p:nvSpPr>
          <p:spPr>
            <a:xfrm>
              <a:off x="6501314" y="2303662"/>
              <a:ext cx="829987" cy="377650"/>
            </a:xfrm>
            <a:prstGeom prst="rect">
              <a:avLst/>
            </a:prstGeom>
            <a:noFill/>
          </p:spPr>
          <p:txBody>
            <a:bodyPr rtlCol="0" wrap="square">
              <a:spAutoFit/>
            </a:bodyPr>
            <a:lstStyle/>
            <a:p>
              <a:r>
                <a:rPr altLang="zh-CN" b="1" lang="en-US" sz="2799">
                  <a:solidFill>
                    <a:srgbClr val="3F3F3F"/>
                  </a:solidFill>
                  <a:latin charset="-122" panose="020b0503020204020204" pitchFamily="34" typeface="微软雅黑"/>
                  <a:ea charset="-122" pitchFamily="34" typeface="微软雅黑"/>
                </a:rPr>
                <a:t>92%</a:t>
              </a:r>
            </a:p>
          </p:txBody>
        </p:sp>
      </p:grpSp>
      <p:sp>
        <p:nvSpPr>
          <p:cNvPr id="145" name="Freeform 8"/>
          <p:cNvSpPr/>
          <p:nvPr/>
        </p:nvSpPr>
        <p:spPr bwMode="auto">
          <a:xfrm rot="18900000">
            <a:off x="1881765" y="3439303"/>
            <a:ext cx="1620318" cy="880743"/>
          </a:xfrm>
          <a:custGeom>
            <a:gdLst>
              <a:gd fmla="*/ 8098 w 8105" name="T0"/>
              <a:gd fmla="*/ 0 h 4285" name="T1"/>
              <a:gd fmla="*/ 8105 w 8105" name="T2"/>
              <a:gd fmla="*/ 233 h 4285" name="T3"/>
              <a:gd fmla="*/ 4053 w 8105" name="T4"/>
              <a:gd fmla="*/ 4285 h 4285" name="T5"/>
              <a:gd fmla="*/ 0 w 8105" name="T6"/>
              <a:gd fmla="*/ 233 h 4285" name="T7"/>
              <a:gd fmla="*/ 7 w 8105" name="T8"/>
              <a:gd fmla="*/ 0 h 4285" name="T9"/>
              <a:gd fmla="*/ 1080 w 8105" name="T10"/>
              <a:gd fmla="*/ 0 h 4285" name="T11"/>
              <a:gd fmla="*/ 1071 w 8105" name="T12"/>
              <a:gd fmla="*/ 233 h 4285" name="T13"/>
              <a:gd fmla="*/ 4053 w 8105" name="T14"/>
              <a:gd fmla="*/ 3214 h 4285" name="T15"/>
              <a:gd fmla="*/ 7034 w 8105" name="T16"/>
              <a:gd fmla="*/ 233 h 4285" name="T17"/>
              <a:gd fmla="*/ 7025 w 8105" name="T18"/>
              <a:gd fmla="*/ 0 h 4285" name="T19"/>
              <a:gd fmla="*/ 8098 w 8105" name="T20"/>
              <a:gd fmla="*/ 0 h 428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285" w="810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chemeClr val="tx1"/>
          </a:solidFill>
          <a:ln cap="flat" w="3175">
            <a:noFill/>
            <a:prstDash val="solid"/>
            <a:miter lim="800000"/>
          </a:ln>
        </p:spPr>
        <p:txBody>
          <a:bodyPr anchor="t" anchorCtr="0" bIns="61553" compatLnSpc="1" lIns="123107" numCol="1" rIns="123107" tIns="61553" vert="horz" wrap="square">
            <a:prstTxWarp prst="textNoShape">
              <a:avLst/>
            </a:prstTxWarp>
          </a:bodyPr>
          <a:lstStyle/>
          <a:p>
            <a:endParaRPr altLang="en-US" lang="zh-CN"/>
          </a:p>
        </p:txBody>
      </p:sp>
      <p:sp>
        <p:nvSpPr>
          <p:cNvPr id="146" name="Freeform 7"/>
          <p:cNvSpPr/>
          <p:nvPr/>
        </p:nvSpPr>
        <p:spPr bwMode="auto">
          <a:xfrm rot="19087048">
            <a:off x="4425611" y="3301994"/>
            <a:ext cx="1583425" cy="1070083"/>
          </a:xfrm>
          <a:custGeom>
            <a:gdLst>
              <a:gd fmla="*/ 7997 w 8105" name="T0"/>
              <a:gd fmla="*/ 0 h 4984" name="T1"/>
              <a:gd fmla="*/ 8105 w 8105" name="T2"/>
              <a:gd fmla="*/ 932 h 4984" name="T3"/>
              <a:gd fmla="*/ 4053 w 8105" name="T4"/>
              <a:gd fmla="*/ 4984 h 4984" name="T5"/>
              <a:gd fmla="*/ 0 w 8105" name="T6"/>
              <a:gd fmla="*/ 932 h 4984" name="T7"/>
              <a:gd fmla="*/ 108 w 8105" name="T8"/>
              <a:gd fmla="*/ 0 h 4984" name="T9"/>
              <a:gd fmla="*/ 1212 w 8105" name="T10"/>
              <a:gd fmla="*/ 0 h 4984" name="T11"/>
              <a:gd fmla="*/ 1218 w 8105" name="T12"/>
              <a:gd fmla="*/ 6 h 4984" name="T13"/>
              <a:gd fmla="*/ 1071 w 8105" name="T14"/>
              <a:gd fmla="*/ 932 h 4984" name="T15"/>
              <a:gd fmla="*/ 4053 w 8105" name="T16"/>
              <a:gd fmla="*/ 3913 h 4984" name="T17"/>
              <a:gd fmla="*/ 7034 w 8105" name="T18"/>
              <a:gd fmla="*/ 932 h 4984" name="T19"/>
              <a:gd fmla="*/ 6887 w 8105" name="T20"/>
              <a:gd fmla="*/ 6 h 4984" name="T21"/>
              <a:gd fmla="*/ 6893 w 8105" name="T22"/>
              <a:gd fmla="*/ 0 h 4984" name="T23"/>
              <a:gd fmla="*/ 7997 w 8105" name="T24"/>
              <a:gd fmla="*/ 0 h 498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984" w="8105">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chemeClr val="tx2"/>
          </a:solidFill>
          <a:ln cap="flat" w="3175">
            <a:noFill/>
            <a:prstDash val="solid"/>
            <a:miter lim="800000"/>
          </a:ln>
        </p:spPr>
        <p:txBody>
          <a:bodyPr anchor="t" anchorCtr="0" bIns="61553" compatLnSpc="1" lIns="123107" numCol="1" rIns="123107" tIns="61553" vert="horz" wrap="square">
            <a:prstTxWarp prst="textNoShape">
              <a:avLst/>
            </a:prstTxWarp>
          </a:bodyPr>
          <a:lstStyle/>
          <a:p>
            <a:endParaRPr altLang="en-US" lang="zh-CN"/>
          </a:p>
        </p:txBody>
      </p:sp>
      <p:sp>
        <p:nvSpPr>
          <p:cNvPr id="147" name="Freeform 6"/>
          <p:cNvSpPr/>
          <p:nvPr/>
        </p:nvSpPr>
        <p:spPr bwMode="auto">
          <a:xfrm rot="19290704">
            <a:off x="6745528" y="3113606"/>
            <a:ext cx="1618897" cy="1260658"/>
          </a:xfrm>
          <a:custGeom>
            <a:gdLst>
              <a:gd fmla="*/ 7492 w 8105" name="T0"/>
              <a:gd fmla="*/ 0 h 6195" name="T1"/>
              <a:gd fmla="*/ 8105 w 8105" name="T2"/>
              <a:gd fmla="*/ 2143 h 6195" name="T3"/>
              <a:gd fmla="*/ 4052 w 8105" name="T4"/>
              <a:gd fmla="*/ 6195 h 6195" name="T5"/>
              <a:gd fmla="*/ 0 w 8105" name="T6"/>
              <a:gd fmla="*/ 2143 h 6195" name="T7"/>
              <a:gd fmla="*/ 612 w 8105" name="T8"/>
              <a:gd fmla="*/ 0 h 6195" name="T9"/>
              <a:gd fmla="*/ 1957 w 8105" name="T10"/>
              <a:gd fmla="*/ 0 h 6195" name="T11"/>
              <a:gd fmla="*/ 1968 w 8105" name="T12"/>
              <a:gd fmla="*/ 11 h 6195" name="T13"/>
              <a:gd fmla="*/ 1071 w 8105" name="T14"/>
              <a:gd fmla="*/ 2143 h 6195" name="T15"/>
              <a:gd fmla="*/ 4052 w 8105" name="T16"/>
              <a:gd fmla="*/ 5124 h 6195" name="T17"/>
              <a:gd fmla="*/ 7033 w 8105" name="T18"/>
              <a:gd fmla="*/ 2143 h 6195" name="T19"/>
              <a:gd fmla="*/ 6136 w 8105" name="T20"/>
              <a:gd fmla="*/ 11 h 6195" name="T21"/>
              <a:gd fmla="*/ 6147 w 8105" name="T22"/>
              <a:gd fmla="*/ 0 h 6195" name="T23"/>
              <a:gd fmla="*/ 7492 w 8105" name="T24"/>
              <a:gd fmla="*/ 0 h 619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195" w="810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chemeClr val="tx1"/>
          </a:solidFill>
          <a:ln cap="flat" w="3175">
            <a:noFill/>
            <a:prstDash val="solid"/>
            <a:miter lim="800000"/>
          </a:ln>
        </p:spPr>
        <p:txBody>
          <a:bodyPr anchor="t" anchorCtr="0" bIns="61553" compatLnSpc="1" lIns="123107" numCol="1" rIns="123107" tIns="61553" vert="horz" wrap="square">
            <a:prstTxWarp prst="textNoShape">
              <a:avLst/>
            </a:prstTxWarp>
          </a:bodyPr>
          <a:lstStyle/>
          <a:p>
            <a:endParaRPr altLang="en-US" lang="zh-CN"/>
          </a:p>
        </p:txBody>
      </p:sp>
      <p:sp>
        <p:nvSpPr>
          <p:cNvPr id="148" name="Freeform 5"/>
          <p:cNvSpPr/>
          <p:nvPr/>
        </p:nvSpPr>
        <p:spPr bwMode="auto">
          <a:xfrm rot="19810786">
            <a:off x="9143881" y="2852144"/>
            <a:ext cx="1559472" cy="1521529"/>
          </a:xfrm>
          <a:custGeom>
            <a:gdLst>
              <a:gd fmla="*/ 5799 w 8105" name="T0"/>
              <a:gd fmla="*/ 0 h 7710" name="T1"/>
              <a:gd fmla="*/ 8105 w 8105" name="T2"/>
              <a:gd fmla="*/ 3658 h 7710" name="T3"/>
              <a:gd fmla="*/ 4052 w 8105" name="T4"/>
              <a:gd fmla="*/ 7710 h 7710" name="T5"/>
              <a:gd fmla="*/ 0 w 8105" name="T6"/>
              <a:gd fmla="*/ 3658 h 7710" name="T7"/>
              <a:gd fmla="*/ 2306 w 8105" name="T8"/>
              <a:gd fmla="*/ 0 h 7710" name="T9"/>
              <a:gd fmla="*/ 3128 w 8105" name="T10"/>
              <a:gd fmla="*/ 823 h 7710" name="T11"/>
              <a:gd fmla="*/ 1071 w 8105" name="T12"/>
              <a:gd fmla="*/ 3658 h 7710" name="T13"/>
              <a:gd fmla="*/ 4052 w 8105" name="T14"/>
              <a:gd fmla="*/ 6639 h 7710" name="T15"/>
              <a:gd fmla="*/ 7034 w 8105" name="T16"/>
              <a:gd fmla="*/ 3658 h 7710" name="T17"/>
              <a:gd fmla="*/ 4976 w 8105" name="T18"/>
              <a:gd fmla="*/ 823 h 7710" name="T19"/>
              <a:gd fmla="*/ 5799 w 8105" name="T20"/>
              <a:gd fmla="*/ 0 h 771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710" w="8105">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chemeClr val="tx1"/>
          </a:solidFill>
          <a:ln cap="flat" w="3175">
            <a:noFill/>
            <a:prstDash val="solid"/>
            <a:miter lim="800000"/>
          </a:ln>
        </p:spPr>
        <p:txBody>
          <a:bodyPr anchor="t" anchorCtr="0" bIns="61553" compatLnSpc="1" lIns="123107" numCol="1" rIns="123107" tIns="61553" vert="horz" wrap="square">
            <a:prstTxWarp prst="textNoShape">
              <a:avLst/>
            </a:prstTxWarp>
          </a:bodyPr>
          <a:lstStyle/>
          <a:p>
            <a:endParaRPr altLang="en-US" lang="zh-CN"/>
          </a:p>
        </p:txBody>
      </p:sp>
      <p:grpSp>
        <p:nvGrpSpPr>
          <p:cNvPr id="149" name="组合 148"/>
          <p:cNvGrpSpPr/>
          <p:nvPr/>
        </p:nvGrpSpPr>
        <p:grpSpPr>
          <a:xfrm>
            <a:off x="1852854" y="1989219"/>
            <a:ext cx="1280776" cy="317908"/>
            <a:chOff x="3477359" y="8005745"/>
            <a:chExt cx="2534423" cy="616475"/>
          </a:xfrm>
          <a:effectLst>
            <a:outerShdw algn="t" blurRad="203200" dir="5400000" dist="114300" rotWithShape="0" sx="102000" sy="102000">
              <a:prstClr val="black">
                <a:alpha val="29000"/>
              </a:prstClr>
            </a:outerShdw>
          </a:effectLst>
        </p:grpSpPr>
        <p:sp>
          <p:nvSpPr>
            <p:cNvPr id="150" name="流程图: 可选过程 149"/>
            <p:cNvSpPr/>
            <p:nvPr/>
          </p:nvSpPr>
          <p:spPr>
            <a:xfrm>
              <a:off x="3477359" y="8032286"/>
              <a:ext cx="2534423" cy="58477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1" name="TextBox 72"/>
            <p:cNvSpPr txBox="1"/>
            <p:nvPr/>
          </p:nvSpPr>
          <p:spPr>
            <a:xfrm>
              <a:off x="3785084" y="8005745"/>
              <a:ext cx="1832049" cy="610561"/>
            </a:xfrm>
            <a:prstGeom prst="rect">
              <a:avLst/>
            </a:prstGeom>
            <a:noFill/>
          </p:spPr>
          <p:txBody>
            <a:bodyPr rtlCol="0" wrap="none">
              <a:spAutoFit/>
            </a:bodyPr>
            <a:lstStyle/>
            <a:p>
              <a:pPr algn="ctr"/>
              <a:r>
                <a:rPr altLang="en-US" lang="zh-CN" sz="1466">
                  <a:solidFill>
                    <a:schemeClr val="bg1"/>
                  </a:solidFill>
                  <a:latin charset="-122" panose="020b0503020204020204" pitchFamily="34" typeface="微软雅黑"/>
                  <a:ea charset="-122" pitchFamily="34" typeface="微软雅黑"/>
                </a:rPr>
                <a:t>添加标题</a:t>
              </a:r>
            </a:p>
          </p:txBody>
        </p:sp>
      </p:grpSp>
      <p:grpSp>
        <p:nvGrpSpPr>
          <p:cNvPr id="152" name="组合 151"/>
          <p:cNvGrpSpPr/>
          <p:nvPr/>
        </p:nvGrpSpPr>
        <p:grpSpPr>
          <a:xfrm>
            <a:off x="4273267" y="1989219"/>
            <a:ext cx="1280776" cy="317908"/>
            <a:chOff x="3477359" y="8005745"/>
            <a:chExt cx="2534423" cy="616475"/>
          </a:xfrm>
          <a:effectLst>
            <a:outerShdw algn="t" blurRad="203200" dir="5400000" dist="114300" rotWithShape="0" sx="102000" sy="102000">
              <a:prstClr val="black">
                <a:alpha val="29000"/>
              </a:prstClr>
            </a:outerShdw>
          </a:effectLst>
        </p:grpSpPr>
        <p:sp>
          <p:nvSpPr>
            <p:cNvPr id="153" name="流程图: 可选过程 152"/>
            <p:cNvSpPr/>
            <p:nvPr/>
          </p:nvSpPr>
          <p:spPr>
            <a:xfrm>
              <a:off x="3477359" y="8032286"/>
              <a:ext cx="2534423" cy="584775"/>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4" name="TextBox 75"/>
            <p:cNvSpPr txBox="1"/>
            <p:nvPr/>
          </p:nvSpPr>
          <p:spPr>
            <a:xfrm>
              <a:off x="3785084" y="8005745"/>
              <a:ext cx="1832049" cy="610561"/>
            </a:xfrm>
            <a:prstGeom prst="rect">
              <a:avLst/>
            </a:prstGeom>
            <a:noFill/>
          </p:spPr>
          <p:txBody>
            <a:bodyPr rtlCol="0" wrap="none">
              <a:spAutoFit/>
            </a:bodyPr>
            <a:lstStyle/>
            <a:p>
              <a:pPr algn="ctr"/>
              <a:r>
                <a:rPr altLang="en-US" lang="zh-CN" sz="1466">
                  <a:solidFill>
                    <a:schemeClr val="bg1"/>
                  </a:solidFill>
                  <a:latin charset="-122" panose="020b0503020204020204" pitchFamily="34" typeface="微软雅黑"/>
                  <a:ea charset="-122" pitchFamily="34" typeface="微软雅黑"/>
                </a:rPr>
                <a:t>添加标题</a:t>
              </a:r>
            </a:p>
          </p:txBody>
        </p:sp>
      </p:grpSp>
      <p:grpSp>
        <p:nvGrpSpPr>
          <p:cNvPr id="155" name="组合 154"/>
          <p:cNvGrpSpPr/>
          <p:nvPr/>
        </p:nvGrpSpPr>
        <p:grpSpPr>
          <a:xfrm>
            <a:off x="6659888" y="1989219"/>
            <a:ext cx="1280776" cy="317908"/>
            <a:chOff x="3477359" y="8005745"/>
            <a:chExt cx="2534423" cy="616475"/>
          </a:xfrm>
          <a:effectLst>
            <a:outerShdw algn="t" blurRad="203200" dir="5400000" dist="114300" rotWithShape="0" sx="102000" sy="102000">
              <a:prstClr val="black">
                <a:alpha val="29000"/>
              </a:prstClr>
            </a:outerShdw>
          </a:effectLst>
        </p:grpSpPr>
        <p:sp>
          <p:nvSpPr>
            <p:cNvPr id="156" name="流程图: 可选过程 155"/>
            <p:cNvSpPr/>
            <p:nvPr/>
          </p:nvSpPr>
          <p:spPr>
            <a:xfrm>
              <a:off x="3477359" y="8032286"/>
              <a:ext cx="2534423" cy="584775"/>
            </a:xfrm>
            <a:prstGeom prst="flowChartAlternateProces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7" name="TextBox 78"/>
            <p:cNvSpPr txBox="1"/>
            <p:nvPr/>
          </p:nvSpPr>
          <p:spPr>
            <a:xfrm>
              <a:off x="3785084" y="8005745"/>
              <a:ext cx="1832049" cy="610561"/>
            </a:xfrm>
            <a:prstGeom prst="rect">
              <a:avLst/>
            </a:prstGeom>
            <a:noFill/>
          </p:spPr>
          <p:txBody>
            <a:bodyPr rtlCol="0" wrap="none">
              <a:spAutoFit/>
            </a:bodyPr>
            <a:lstStyle/>
            <a:p>
              <a:pPr algn="ctr"/>
              <a:r>
                <a:rPr altLang="en-US" lang="zh-CN" sz="1466">
                  <a:solidFill>
                    <a:schemeClr val="bg1"/>
                  </a:solidFill>
                  <a:latin charset="-122" panose="020b0503020204020204" pitchFamily="34" typeface="微软雅黑"/>
                  <a:ea charset="-122" pitchFamily="34" typeface="微软雅黑"/>
                </a:rPr>
                <a:t>添加标题</a:t>
              </a:r>
            </a:p>
          </p:txBody>
        </p:sp>
      </p:grpSp>
      <p:grpSp>
        <p:nvGrpSpPr>
          <p:cNvPr id="158" name="组合 157"/>
          <p:cNvGrpSpPr/>
          <p:nvPr/>
        </p:nvGrpSpPr>
        <p:grpSpPr>
          <a:xfrm>
            <a:off x="9186654" y="1989219"/>
            <a:ext cx="1280776" cy="317908"/>
            <a:chOff x="3477359" y="8005745"/>
            <a:chExt cx="2534423" cy="616475"/>
          </a:xfrm>
          <a:effectLst>
            <a:outerShdw algn="t" blurRad="203200" dir="5400000" dist="114300" rotWithShape="0" sx="102000" sy="102000">
              <a:prstClr val="black">
                <a:alpha val="29000"/>
              </a:prstClr>
            </a:outerShdw>
          </a:effectLst>
        </p:grpSpPr>
        <p:sp>
          <p:nvSpPr>
            <p:cNvPr id="159" name="流程图: 可选过程 158"/>
            <p:cNvSpPr/>
            <p:nvPr/>
          </p:nvSpPr>
          <p:spPr>
            <a:xfrm>
              <a:off x="3477359" y="8032286"/>
              <a:ext cx="2534423" cy="584775"/>
            </a:xfrm>
            <a:prstGeom prst="flowChartAlternate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TextBox 81"/>
            <p:cNvSpPr txBox="1"/>
            <p:nvPr/>
          </p:nvSpPr>
          <p:spPr>
            <a:xfrm>
              <a:off x="3785084" y="8005745"/>
              <a:ext cx="1832049" cy="610561"/>
            </a:xfrm>
            <a:prstGeom prst="rect">
              <a:avLst/>
            </a:prstGeom>
            <a:noFill/>
          </p:spPr>
          <p:txBody>
            <a:bodyPr rtlCol="0" wrap="none">
              <a:spAutoFit/>
            </a:bodyPr>
            <a:lstStyle/>
            <a:p>
              <a:pPr algn="ctr"/>
              <a:r>
                <a:rPr altLang="en-US" lang="zh-CN" sz="1466">
                  <a:solidFill>
                    <a:schemeClr val="bg1"/>
                  </a:solidFill>
                  <a:latin charset="-122" panose="020b0503020204020204" pitchFamily="34" typeface="微软雅黑"/>
                  <a:ea charset="-122" pitchFamily="34" typeface="微软雅黑"/>
                </a:rPr>
                <a:t>添加标题</a:t>
              </a:r>
            </a:p>
          </p:txBody>
        </p:sp>
      </p:grpSp>
      <p:sp>
        <p:nvSpPr>
          <p:cNvPr id="161" name="TextBox 83"/>
          <p:cNvSpPr txBox="1"/>
          <p:nvPr/>
        </p:nvSpPr>
        <p:spPr>
          <a:xfrm>
            <a:off x="1583086" y="4712774"/>
            <a:ext cx="2196369" cy="923544"/>
          </a:xfrm>
          <a:prstGeom prst="rect">
            <a:avLst/>
          </a:prstGeom>
          <a:noFill/>
        </p:spPr>
        <p:txBody>
          <a:bodyPr bIns="45720" lIns="91440" rIns="91440" rtlCol="0" tIns="45720" wrap="square">
            <a:spAutoFit/>
          </a:bodyPr>
          <a:lstStyle/>
          <a:p>
            <a:pPr defTabSz="1218895" fontAlgn="auto">
              <a:lnSpc>
                <a:spcPct val="130000"/>
              </a:lnSpc>
              <a:spcBef>
                <a:spcPct val="0"/>
              </a:spcBef>
              <a:spcAft>
                <a:spcPct val="0"/>
              </a:spcAft>
              <a:defRPr/>
            </a:pPr>
            <a:r>
              <a:rPr altLang="en-US" kern="0" lang="zh-CN" sz="1400">
                <a:solidFill>
                  <a:srgbClr val="3F3F3F"/>
                </a:solidFill>
                <a:latin charset="-122" panose="020b0503020204020204" pitchFamily="34" typeface="微软雅黑"/>
                <a:ea charset="-122" pitchFamily="34" typeface="微软雅黑"/>
              </a:rPr>
              <a:t>您的内容打在这里，或者通过复制您的文本后，在此框中选择粘贴</a:t>
            </a:r>
          </a:p>
        </p:txBody>
      </p:sp>
      <p:sp>
        <p:nvSpPr>
          <p:cNvPr id="162" name="TextBox 84"/>
          <p:cNvSpPr txBox="1"/>
          <p:nvPr/>
        </p:nvSpPr>
        <p:spPr>
          <a:xfrm>
            <a:off x="4035315" y="4712774"/>
            <a:ext cx="2196369" cy="923544"/>
          </a:xfrm>
          <a:prstGeom prst="rect">
            <a:avLst/>
          </a:prstGeom>
          <a:noFill/>
        </p:spPr>
        <p:txBody>
          <a:bodyPr bIns="45720" lIns="91440" rIns="91440" rtlCol="0" tIns="45720" wrap="square">
            <a:spAutoFit/>
          </a:bodyPr>
          <a:lstStyle/>
          <a:p>
            <a:pPr defTabSz="1218895" fontAlgn="auto">
              <a:lnSpc>
                <a:spcPct val="130000"/>
              </a:lnSpc>
              <a:spcBef>
                <a:spcPct val="0"/>
              </a:spcBef>
              <a:spcAft>
                <a:spcPct val="0"/>
              </a:spcAft>
              <a:defRPr/>
            </a:pPr>
            <a:r>
              <a:rPr altLang="en-US" kern="0" lang="zh-CN" sz="1400">
                <a:solidFill>
                  <a:srgbClr val="3F3F3F"/>
                </a:solidFill>
                <a:latin charset="-122" panose="020b0503020204020204" pitchFamily="34" typeface="微软雅黑"/>
                <a:ea charset="-122" pitchFamily="34" typeface="微软雅黑"/>
              </a:rPr>
              <a:t>您的内容打在这里，或者通过复制您的文本后，在此框中选择粘贴</a:t>
            </a:r>
          </a:p>
        </p:txBody>
      </p:sp>
      <p:sp>
        <p:nvSpPr>
          <p:cNvPr id="163" name="TextBox 85"/>
          <p:cNvSpPr txBox="1"/>
          <p:nvPr/>
        </p:nvSpPr>
        <p:spPr>
          <a:xfrm>
            <a:off x="6393670" y="4712774"/>
            <a:ext cx="2196369" cy="923544"/>
          </a:xfrm>
          <a:prstGeom prst="rect">
            <a:avLst/>
          </a:prstGeom>
          <a:noFill/>
        </p:spPr>
        <p:txBody>
          <a:bodyPr bIns="45720" lIns="91440" rIns="91440" rtlCol="0" tIns="45720" wrap="square">
            <a:spAutoFit/>
          </a:bodyPr>
          <a:lstStyle/>
          <a:p>
            <a:pPr defTabSz="1218895" fontAlgn="auto">
              <a:lnSpc>
                <a:spcPct val="130000"/>
              </a:lnSpc>
              <a:spcBef>
                <a:spcPct val="0"/>
              </a:spcBef>
              <a:spcAft>
                <a:spcPct val="0"/>
              </a:spcAft>
              <a:defRPr/>
            </a:pPr>
            <a:r>
              <a:rPr altLang="en-US" kern="0" lang="zh-CN" sz="1400">
                <a:solidFill>
                  <a:srgbClr val="3F3F3F"/>
                </a:solidFill>
                <a:latin charset="-122" panose="020b0503020204020204" pitchFamily="34" typeface="微软雅黑"/>
                <a:ea charset="-122" pitchFamily="34" typeface="微软雅黑"/>
              </a:rPr>
              <a:t>您的内容打在这里，或者通过复制您的文本后，在此框中选择粘贴</a:t>
            </a:r>
          </a:p>
        </p:txBody>
      </p:sp>
      <p:sp>
        <p:nvSpPr>
          <p:cNvPr id="164" name="TextBox 86"/>
          <p:cNvSpPr txBox="1"/>
          <p:nvPr/>
        </p:nvSpPr>
        <p:spPr>
          <a:xfrm>
            <a:off x="8985284" y="4712774"/>
            <a:ext cx="2196369" cy="923544"/>
          </a:xfrm>
          <a:prstGeom prst="rect">
            <a:avLst/>
          </a:prstGeom>
          <a:noFill/>
        </p:spPr>
        <p:txBody>
          <a:bodyPr bIns="45720" lIns="91440" rIns="91440" rtlCol="0" tIns="45720" wrap="square">
            <a:spAutoFit/>
          </a:bodyPr>
          <a:lstStyle/>
          <a:p>
            <a:pPr defTabSz="1218895" fontAlgn="auto">
              <a:lnSpc>
                <a:spcPct val="130000"/>
              </a:lnSpc>
              <a:spcBef>
                <a:spcPct val="0"/>
              </a:spcBef>
              <a:spcAft>
                <a:spcPct val="0"/>
              </a:spcAft>
              <a:defRPr/>
            </a:pPr>
            <a:r>
              <a:rPr altLang="en-US" kern="0" lang="zh-CN" sz="1400">
                <a:solidFill>
                  <a:srgbClr val="3F3F3F"/>
                </a:solidFill>
                <a:latin charset="-122" panose="020b0503020204020204" pitchFamily="34" typeface="微软雅黑"/>
                <a:ea charset="-122" pitchFamily="34" typeface="微软雅黑"/>
              </a:rPr>
              <a:t>您的内容打在这里，或者通过复制您的文本后，在此框中选择粘贴</a:t>
            </a:r>
          </a:p>
        </p:txBody>
      </p:sp>
    </p:spTree>
    <p:extLst>
      <p:ext uri="{BB962C8B-B14F-4D97-AF65-F5344CB8AC3E}">
        <p14:creationId val="1815132336"/>
      </p:ext>
    </p:extLst>
  </p:cSld>
  <p:clrMapOvr>
    <a:masterClrMapping/>
  </p:clrMapOvr>
  <mc:AlternateContent>
    <mc:Choice Requires="p14">
      <p:transition p14:dur="10"/>
    </mc:Choice>
    <mc:Fallback>
      <p:transition/>
    </mc:Fallback>
  </mc:AlternateConten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工作达标情况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43" name="Oval 4"/>
          <p:cNvSpPr>
            <a:spLocks noChangeArrowheads="1"/>
          </p:cNvSpPr>
          <p:nvPr/>
        </p:nvSpPr>
        <p:spPr bwMode="auto">
          <a:xfrm>
            <a:off x="5652206" y="1196752"/>
            <a:ext cx="1218688" cy="121836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44" name="Oval 4"/>
          <p:cNvSpPr>
            <a:spLocks noChangeArrowheads="1"/>
          </p:cNvSpPr>
          <p:nvPr/>
        </p:nvSpPr>
        <p:spPr bwMode="auto">
          <a:xfrm>
            <a:off x="5652206" y="1196752"/>
            <a:ext cx="1218688" cy="1218369"/>
          </a:xfrm>
          <a:prstGeom prst="ellipse">
            <a:avLst/>
          </a:prstGeom>
          <a:solidFill>
            <a:schemeClr val="tx2"/>
          </a:solidFill>
          <a:ln w="12700">
            <a:noFill/>
            <a:round/>
          </a:ln>
        </p:spPr>
        <p:txBody>
          <a:bodyPr anchor="ctr" bIns="45708" lIns="91416" rIns="91416" tIns="45708" wrap="none"/>
          <a:lstStyle/>
          <a:p>
            <a:endParaRPr altLang="en-US" lang="ko-KR" sz="3199">
              <a:solidFill>
                <a:srgbClr val="000000"/>
              </a:solidFill>
              <a:latin charset="-127" panose="020b0600000101010101" pitchFamily="34" typeface="굴림"/>
              <a:ea charset="-127" panose="020b0600000101010101" pitchFamily="34" typeface="굴림"/>
            </a:endParaRPr>
          </a:p>
        </p:txBody>
      </p:sp>
      <p:sp>
        <p:nvSpPr>
          <p:cNvPr id="45" name="Oval 4"/>
          <p:cNvSpPr>
            <a:spLocks noChangeArrowheads="1"/>
          </p:cNvSpPr>
          <p:nvPr/>
        </p:nvSpPr>
        <p:spPr bwMode="auto">
          <a:xfrm>
            <a:off x="4296904" y="1747561"/>
            <a:ext cx="1667315" cy="1666879"/>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75" name="Oval 4"/>
          <p:cNvSpPr>
            <a:spLocks noChangeArrowheads="1"/>
          </p:cNvSpPr>
          <p:nvPr/>
        </p:nvSpPr>
        <p:spPr bwMode="auto">
          <a:xfrm>
            <a:off x="4296904" y="2245293"/>
            <a:ext cx="1667315" cy="1169146"/>
          </a:xfrm>
          <a:custGeom>
            <a:rect b="b" l="l" r="r" t="t"/>
            <a:pathLst>
              <a:path h="1169451" w="1667532">
                <a:moveTo>
                  <a:pt x="71654" y="0"/>
                </a:moveTo>
                <a:lnTo>
                  <a:pt x="1595878" y="0"/>
                </a:lnTo>
                <a:cubicBezTo>
                  <a:pt x="1642324" y="102389"/>
                  <a:pt x="1667532" y="216148"/>
                  <a:pt x="1667532" y="335794"/>
                </a:cubicBezTo>
                <a:cubicBezTo>
                  <a:pt x="1667532" y="796210"/>
                  <a:pt x="1294242" y="1169451"/>
                  <a:pt x="833766" y="1169451"/>
                </a:cubicBezTo>
                <a:cubicBezTo>
                  <a:pt x="373290" y="1169451"/>
                  <a:pt x="0" y="796210"/>
                  <a:pt x="0" y="335794"/>
                </a:cubicBezTo>
                <a:cubicBezTo>
                  <a:pt x="0" y="216148"/>
                  <a:pt x="25208" y="102389"/>
                  <a:pt x="71654" y="0"/>
                </a:cubicBezTo>
                <a:close/>
              </a:path>
            </a:pathLst>
          </a:custGeom>
          <a:solidFill>
            <a:schemeClr val="tx1"/>
          </a:solidFill>
          <a:ln w="12700">
            <a:noFill/>
            <a:round/>
          </a:ln>
        </p:spPr>
        <p:txBody>
          <a:bodyPr anchor="ctr" bIns="45708" lIns="91416" rIns="91416" tIns="45708" wrap="none"/>
          <a:lstStyle/>
          <a:p>
            <a:endParaRPr altLang="en-US" lang="ko-KR" sz="3199">
              <a:solidFill>
                <a:srgbClr val="000000"/>
              </a:solidFill>
              <a:latin charset="-127" panose="020b0600000101010101" pitchFamily="34" typeface="굴림"/>
              <a:ea charset="-127" panose="020b0600000101010101" pitchFamily="34" typeface="굴림"/>
            </a:endParaRPr>
          </a:p>
        </p:txBody>
      </p:sp>
      <p:sp>
        <p:nvSpPr>
          <p:cNvPr id="76" name="Oval 4"/>
          <p:cNvSpPr>
            <a:spLocks noChangeArrowheads="1"/>
          </p:cNvSpPr>
          <p:nvPr/>
        </p:nvSpPr>
        <p:spPr bwMode="auto">
          <a:xfrm>
            <a:off x="2724138" y="2513146"/>
            <a:ext cx="2054937" cy="2054667"/>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77" name="Oval 4"/>
          <p:cNvSpPr>
            <a:spLocks noChangeArrowheads="1"/>
          </p:cNvSpPr>
          <p:nvPr/>
        </p:nvSpPr>
        <p:spPr bwMode="auto">
          <a:xfrm>
            <a:off x="2724138" y="3523231"/>
            <a:ext cx="2054937" cy="1044583"/>
          </a:xfrm>
          <a:custGeom>
            <a:rect b="b" l="l" r="r" t="t"/>
            <a:pathLst>
              <a:path h="1044854" w="2055204">
                <a:moveTo>
                  <a:pt x="871" y="0"/>
                </a:moveTo>
                <a:lnTo>
                  <a:pt x="2054333" y="0"/>
                </a:lnTo>
                <a:cubicBezTo>
                  <a:pt x="2055157" y="5732"/>
                  <a:pt x="2055204" y="11487"/>
                  <a:pt x="2055204" y="17253"/>
                </a:cubicBezTo>
                <a:cubicBezTo>
                  <a:pt x="2055204" y="584781"/>
                  <a:pt x="1595131" y="1044854"/>
                  <a:pt x="1027602" y="1044854"/>
                </a:cubicBezTo>
                <a:cubicBezTo>
                  <a:pt x="460073" y="1044854"/>
                  <a:pt x="0" y="584781"/>
                  <a:pt x="0" y="17253"/>
                </a:cubicBezTo>
                <a:close/>
              </a:path>
            </a:pathLst>
          </a:custGeom>
          <a:solidFill>
            <a:schemeClr val="tx2"/>
          </a:solidFill>
          <a:ln w="12700">
            <a:noFill/>
            <a:round/>
          </a:ln>
        </p:spPr>
        <p:txBody>
          <a:bodyPr anchor="ctr" bIns="45708" lIns="91416" rIns="91416" tIns="45708" wrap="none"/>
          <a:lstStyle/>
          <a:p>
            <a:endParaRPr altLang="en-US" lang="ko-KR" sz="3199">
              <a:solidFill>
                <a:srgbClr val="000000"/>
              </a:solidFill>
              <a:latin charset="-127" panose="020b0600000101010101" pitchFamily="34" typeface="굴림"/>
              <a:ea charset="-127" panose="020b0600000101010101" pitchFamily="34" typeface="굴림"/>
            </a:endParaRPr>
          </a:p>
        </p:txBody>
      </p:sp>
      <p:sp>
        <p:nvSpPr>
          <p:cNvPr id="78" name="Oval 4"/>
          <p:cNvSpPr>
            <a:spLocks noChangeArrowheads="1"/>
          </p:cNvSpPr>
          <p:nvPr/>
        </p:nvSpPr>
        <p:spPr bwMode="auto">
          <a:xfrm>
            <a:off x="867035" y="3496528"/>
            <a:ext cx="2522210" cy="2521882"/>
          </a:xfrm>
          <a:prstGeom prst="ellipse">
            <a:avLst/>
          </a:prstGeom>
          <a:gradFill flip="none" rotWithShape="1">
            <a:gsLst>
              <a:gs pos="49000">
                <a:schemeClr val="bg1">
                  <a:lumMod val="93000"/>
                </a:schemeClr>
              </a:gs>
              <a:gs pos="0">
                <a:srgbClr val="E2E2E2">
                  <a:lumMod val="85000"/>
                </a:srgbClr>
              </a:gs>
              <a:gs pos="100000">
                <a:schemeClr val="bg1"/>
              </a:gs>
            </a:gsLst>
            <a:lin ang="2700000" scaled="1"/>
          </a:gradFill>
          <a:ln w="38100">
            <a:gradFill flip="none" rotWithShape="1">
              <a:gsLst>
                <a:gs pos="100000">
                  <a:srgbClr val="E0E0E0"/>
                </a:gs>
                <a:gs pos="0">
                  <a:schemeClr val="bg1"/>
                </a:gs>
              </a:gsLst>
              <a:lin ang="0" scaled="0"/>
            </a:gradFill>
          </a:ln>
          <a:effectLst>
            <a:outerShdw algn="tr" blurRad="368300" dir="2700000" dist="368300" rotWithShape="0">
              <a:prstClr val="black">
                <a:alpha val="20000"/>
              </a:prstClr>
            </a:outerShdw>
          </a:effectLst>
          <a:scene3d>
            <a:camera prst="orthographicFront"/>
            <a:lightRig dir="t" rig="threeP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bIns="45708" lIns="0" rIns="0" rtlCol="0" tIns="45708"/>
          <a:lstStyle/>
          <a:p>
            <a:pPr algn="ctr"/>
            <a:endParaRPr altLang="en-US" lang="ko-KR" sz="3199">
              <a:solidFill>
                <a:schemeClr val="tx1">
                  <a:lumMod val="75000"/>
                  <a:lumOff val="25000"/>
                </a:schemeClr>
              </a:solidFill>
              <a:latin charset="-122" panose="020b0503020204020204" pitchFamily="34" typeface="微软雅黑"/>
              <a:ea charset="-122" pitchFamily="34" typeface="微软雅黑"/>
            </a:endParaRPr>
          </a:p>
        </p:txBody>
      </p:sp>
      <p:sp>
        <p:nvSpPr>
          <p:cNvPr id="79" name="Oval 4"/>
          <p:cNvSpPr>
            <a:spLocks noChangeArrowheads="1"/>
          </p:cNvSpPr>
          <p:nvPr/>
        </p:nvSpPr>
        <p:spPr bwMode="auto">
          <a:xfrm>
            <a:off x="1084338" y="5465047"/>
            <a:ext cx="2087606" cy="553363"/>
          </a:xfrm>
          <a:custGeom>
            <a:rect b="b" l="l" r="r" t="t"/>
            <a:pathLst>
              <a:path h="553506" w="2087876">
                <a:moveTo>
                  <a:pt x="0" y="0"/>
                </a:moveTo>
                <a:lnTo>
                  <a:pt x="2087877" y="0"/>
                </a:lnTo>
                <a:cubicBezTo>
                  <a:pt x="1861113" y="334090"/>
                  <a:pt x="1478149" y="553506"/>
                  <a:pt x="1043938" y="553506"/>
                </a:cubicBezTo>
                <a:cubicBezTo>
                  <a:pt x="609727" y="553506"/>
                  <a:pt x="226764" y="334090"/>
                  <a:pt x="0" y="0"/>
                </a:cubicBezTo>
                <a:close/>
              </a:path>
            </a:pathLst>
          </a:custGeom>
          <a:solidFill>
            <a:schemeClr val="tx1"/>
          </a:solidFill>
          <a:ln w="12700">
            <a:noFill/>
            <a:round/>
          </a:ln>
        </p:spPr>
        <p:txBody>
          <a:bodyPr anchor="ctr" bIns="45708" lIns="91416" rIns="91416" tIns="45708" wrap="none"/>
          <a:lstStyle/>
          <a:p>
            <a:endParaRPr altLang="en-US" lang="ko-KR" sz="3199">
              <a:solidFill>
                <a:srgbClr val="000000"/>
              </a:solidFill>
              <a:latin charset="-127" panose="020b0600000101010101" pitchFamily="34" typeface="굴림"/>
              <a:ea charset="-127" panose="020b0600000101010101" pitchFamily="34" typeface="굴림"/>
            </a:endParaRPr>
          </a:p>
        </p:txBody>
      </p:sp>
      <p:sp>
        <p:nvSpPr>
          <p:cNvPr id="80" name="TextBox 75"/>
          <p:cNvSpPr txBox="1"/>
          <p:nvPr/>
        </p:nvSpPr>
        <p:spPr>
          <a:xfrm>
            <a:off x="1420278" y="4304968"/>
            <a:ext cx="1402032" cy="579096"/>
          </a:xfrm>
          <a:prstGeom prst="rect">
            <a:avLst/>
          </a:prstGeom>
          <a:noFill/>
        </p:spPr>
        <p:txBody>
          <a:bodyPr anchor="ctr" bIns="45708" lIns="91416" rIns="91416" rtlCol="0" tIns="45708" wrap="none">
            <a:spAutoFit/>
          </a:bodyPr>
          <a:lstStyle/>
          <a:p>
            <a:r>
              <a:rPr altLang="en-US" lang="zh-CN" smtClean="0" sz="3200">
                <a:latin charset="-122" panose="020b0503020204020204" pitchFamily="34" typeface="微软雅黑"/>
                <a:ea charset="-122" pitchFamily="34" typeface="微软雅黑"/>
              </a:rPr>
              <a:t>工作一</a:t>
            </a:r>
          </a:p>
        </p:txBody>
      </p:sp>
      <p:sp>
        <p:nvSpPr>
          <p:cNvPr id="81" name="TextBox 76"/>
          <p:cNvSpPr txBox="1"/>
          <p:nvPr/>
        </p:nvSpPr>
        <p:spPr>
          <a:xfrm>
            <a:off x="3117829" y="2901108"/>
            <a:ext cx="1249632" cy="518136"/>
          </a:xfrm>
          <a:prstGeom prst="rect">
            <a:avLst/>
          </a:prstGeom>
          <a:noFill/>
        </p:spPr>
        <p:txBody>
          <a:bodyPr anchor="ctr" bIns="45708" lIns="91416" rIns="91416" rtlCol="0" tIns="45708" wrap="none">
            <a:spAutoFit/>
          </a:bodyPr>
          <a:lstStyle/>
          <a:p>
            <a:r>
              <a:rPr altLang="en-US" lang="zh-CN" smtClean="0" sz="2800">
                <a:solidFill>
                  <a:schemeClr val="tx2"/>
                </a:solidFill>
                <a:latin charset="-122" panose="020b0503020204020204" pitchFamily="34" typeface="微软雅黑"/>
                <a:ea charset="-122" pitchFamily="34" typeface="微软雅黑"/>
              </a:rPr>
              <a:t>工作二</a:t>
            </a:r>
          </a:p>
        </p:txBody>
      </p:sp>
      <p:sp>
        <p:nvSpPr>
          <p:cNvPr id="82" name="TextBox 83"/>
          <p:cNvSpPr txBox="1"/>
          <p:nvPr/>
        </p:nvSpPr>
        <p:spPr>
          <a:xfrm>
            <a:off x="4653633" y="2400983"/>
            <a:ext cx="944832" cy="396216"/>
          </a:xfrm>
          <a:prstGeom prst="rect">
            <a:avLst/>
          </a:prstGeom>
          <a:noFill/>
        </p:spPr>
        <p:txBody>
          <a:bodyPr anchor="ctr" bIns="45708" lIns="91416" rIns="91416" rtlCol="0" tIns="45708" wrap="none">
            <a:spAutoFit/>
          </a:bodyPr>
          <a:lstStyle/>
          <a:p>
            <a:r>
              <a:rPr altLang="en-US" lang="zh-CN" smtClean="0" sz="2000">
                <a:solidFill>
                  <a:schemeClr val="bg1"/>
                </a:solidFill>
                <a:latin charset="-122" panose="020b0503020204020204" pitchFamily="34" typeface="微软雅黑"/>
                <a:ea charset="-122" pitchFamily="34" typeface="微软雅黑"/>
              </a:rPr>
              <a:t>工作三</a:t>
            </a:r>
          </a:p>
        </p:txBody>
      </p:sp>
      <p:cxnSp>
        <p:nvCxnSpPr>
          <p:cNvPr id="83" name="直接连接符 82"/>
          <p:cNvCxnSpPr/>
          <p:nvPr/>
        </p:nvCxnSpPr>
        <p:spPr>
          <a:xfrm>
            <a:off x="6263237" y="1975169"/>
            <a:ext cx="1071633"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4" name="直接连接符 83"/>
          <p:cNvCxnSpPr/>
          <p:nvPr/>
        </p:nvCxnSpPr>
        <p:spPr>
          <a:xfrm>
            <a:off x="5119399" y="2893615"/>
            <a:ext cx="2215472"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5" name="直接连接符 84"/>
          <p:cNvCxnSpPr/>
          <p:nvPr/>
        </p:nvCxnSpPr>
        <p:spPr>
          <a:xfrm>
            <a:off x="3704434" y="3940029"/>
            <a:ext cx="3630436"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cxnSp>
        <p:nvCxnSpPr>
          <p:cNvPr id="86" name="直接连接符 85"/>
          <p:cNvCxnSpPr/>
          <p:nvPr/>
        </p:nvCxnSpPr>
        <p:spPr>
          <a:xfrm>
            <a:off x="2128141" y="5030176"/>
            <a:ext cx="5206729" cy="0"/>
          </a:xfrm>
          <a:prstGeom prst="line">
            <a:avLst/>
          </a:prstGeom>
          <a:noFill/>
          <a:ln w="9525">
            <a:solidFill>
              <a:schemeClr val="bg1">
                <a:lumMod val="50000"/>
              </a:schemeClr>
            </a:solidFill>
            <a:prstDash val="sysDot"/>
            <a:headEnd len="sm" type="oval" w="sm"/>
            <a:tailEnd len="sm" type="oval" w="sm"/>
          </a:ln>
        </p:spPr>
        <p:style>
          <a:lnRef idx="2">
            <a:schemeClr val="accent1">
              <a:shade val="50000"/>
            </a:schemeClr>
          </a:lnRef>
          <a:fillRef idx="1">
            <a:schemeClr val="accent1"/>
          </a:fillRef>
          <a:effectRef idx="0">
            <a:schemeClr val="accent1"/>
          </a:effectRef>
          <a:fontRef idx="minor">
            <a:schemeClr val="lt1"/>
          </a:fontRef>
        </p:style>
      </p:cxnSp>
      <p:sp>
        <p:nvSpPr>
          <p:cNvPr id="91" name="TextBox 88"/>
          <p:cNvSpPr txBox="1"/>
          <p:nvPr/>
        </p:nvSpPr>
        <p:spPr>
          <a:xfrm>
            <a:off x="7418910" y="4757470"/>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2" name="TextBox 89"/>
          <p:cNvSpPr txBox="1"/>
          <p:nvPr/>
        </p:nvSpPr>
        <p:spPr>
          <a:xfrm>
            <a:off x="7418910" y="3684075"/>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3" name="TextBox 90"/>
          <p:cNvSpPr txBox="1"/>
          <p:nvPr/>
        </p:nvSpPr>
        <p:spPr>
          <a:xfrm>
            <a:off x="7418910" y="2610680"/>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4" name="TextBox 91"/>
          <p:cNvSpPr txBox="1"/>
          <p:nvPr/>
        </p:nvSpPr>
        <p:spPr>
          <a:xfrm>
            <a:off x="7418910" y="1700808"/>
            <a:ext cx="3643407" cy="606528"/>
          </a:xfrm>
          <a:prstGeom prst="rect">
            <a:avLst/>
          </a:prstGeom>
          <a:noFill/>
        </p:spPr>
        <p:txBody>
          <a:bodyPr bIns="45708" lIns="91416" rIns="91416" rtlCol="0" tIns="45708" wrap="square">
            <a:spAutoFit/>
          </a:bodyPr>
          <a:lstStyle/>
          <a:p>
            <a:pPr>
              <a:lnSpc>
                <a:spcPct val="130000"/>
              </a:lnSpc>
            </a:pPr>
            <a:r>
              <a:rPr altLang="en-US" lang="zh-CN" sz="1300">
                <a:solidFill>
                  <a:srgbClr val="3F3F3F"/>
                </a:solidFill>
                <a:latin charset="-122" panose="020b0503020204020204" pitchFamily="34" typeface="微软雅黑"/>
                <a:ea charset="-122" pitchFamily="34" typeface="微软雅黑"/>
              </a:rPr>
              <a:t>您的内容打在这里，或者通过复制您的文本后，在此框中选择粘贴，并选择只保留文字。</a:t>
            </a:r>
          </a:p>
        </p:txBody>
      </p:sp>
      <p:sp>
        <p:nvSpPr>
          <p:cNvPr id="95" name="TextBox 92"/>
          <p:cNvSpPr txBox="1"/>
          <p:nvPr/>
        </p:nvSpPr>
        <p:spPr>
          <a:xfrm>
            <a:off x="5861545" y="1638309"/>
            <a:ext cx="792432" cy="335256"/>
          </a:xfrm>
          <a:prstGeom prst="rect">
            <a:avLst/>
          </a:prstGeom>
          <a:noFill/>
        </p:spPr>
        <p:txBody>
          <a:bodyPr anchor="ctr" bIns="45708" lIns="91416" rIns="91416" rtlCol="0" tIns="45708" wrap="none">
            <a:spAutoFit/>
          </a:bodyPr>
          <a:lstStyle/>
          <a:p>
            <a:r>
              <a:rPr altLang="en-US" lang="zh-CN" smtClean="0" sz="1600">
                <a:solidFill>
                  <a:schemeClr val="bg1"/>
                </a:solidFill>
                <a:latin charset="-122" panose="020b0503020204020204" pitchFamily="34" typeface="微软雅黑"/>
                <a:ea charset="-122" pitchFamily="34" typeface="微软雅黑"/>
              </a:rPr>
              <a:t>工作四</a:t>
            </a:r>
          </a:p>
        </p:txBody>
      </p:sp>
    </p:spTree>
    <p:extLst>
      <p:ext uri="{BB962C8B-B14F-4D97-AF65-F5344CB8AC3E}">
        <p14:creationId val="1112958649"/>
      </p:ext>
    </p:extLst>
  </p:cSld>
  <p:clrMapOvr>
    <a:masterClrMapping/>
  </p:clrMapOvr>
  <mc:AlternateContent>
    <mc:Choice Requires="p14">
      <p:transition p14:dur="10"/>
    </mc:Choice>
    <mc:Fallback>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Administrator\Desktop\8952533_202936205000_2.jpg" id="17" name="Picture 2"/>
          <p:cNvPicPr>
            <a:picLocks noChangeArrowheads="1"/>
          </p:cNvPicPr>
          <p:nvPr/>
        </p:nvPicPr>
        <p:blipFill>
          <a:blip r:embed="rId3">
            <a:extLst>
              <a:ext uri="{28A0092B-C50C-407E-A947-70E740481C1C}">
                <a14:useLocalDpi val="0"/>
              </a:ext>
            </a:extLst>
          </a:blip>
          <a:srcRect b="12853" t="3942"/>
          <a:stretch>
            <a:fillRect/>
          </a:stretch>
        </p:blipFill>
        <p:spPr bwMode="auto">
          <a:xfrm>
            <a:off x="-388" y="0"/>
            <a:ext cx="12189600" cy="6858000"/>
          </a:xfrm>
          <a:prstGeom prst="rect">
            <a:avLst/>
          </a:prstGeom>
          <a:noFill/>
          <a:extLst>
            <a:ext uri="{909E8E84-426E-40DD-AFC4-6F175D3DCCD1}">
              <a14:hiddenFill>
                <a:solidFill>
                  <a:srgbClr val="FFFFFF"/>
                </a:solidFill>
              </a14:hiddenFill>
            </a:ext>
          </a:extLst>
        </p:spPr>
      </p:pic>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第三部分 | 成功项目展示</a:t>
            </a:r>
          </a:p>
        </p:txBody>
      </p:sp>
      <p:sp>
        <p:nvSpPr>
          <p:cNvPr id="65" name="文本框 9"/>
          <p:cNvSpPr txBox="1"/>
          <p:nvPr/>
        </p:nvSpPr>
        <p:spPr>
          <a:xfrm>
            <a:off x="507089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获得成绩与经验</a:t>
            </a:r>
          </a:p>
        </p:txBody>
      </p:sp>
      <p:sp>
        <p:nvSpPr>
          <p:cNvPr id="69"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完成项目之一</a:t>
            </a:r>
          </a:p>
        </p:txBody>
      </p:sp>
      <p:sp>
        <p:nvSpPr>
          <p:cNvPr id="70"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完成项目之三</a:t>
            </a:r>
          </a:p>
        </p:txBody>
      </p:sp>
      <p:sp>
        <p:nvSpPr>
          <p:cNvPr id="71" name="文本框 9"/>
          <p:cNvSpPr txBox="1"/>
          <p:nvPr/>
        </p:nvSpPr>
        <p:spPr>
          <a:xfrm>
            <a:off x="759117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已完成项目汇总</a:t>
            </a:r>
          </a:p>
        </p:txBody>
      </p:sp>
      <p:sp>
        <p:nvSpPr>
          <p:cNvPr id="72" name="文本框 9"/>
          <p:cNvSpPr txBox="1"/>
          <p:nvPr/>
        </p:nvSpPr>
        <p:spPr>
          <a:xfrm>
            <a:off x="759117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完成项目之二</a:t>
            </a:r>
          </a:p>
        </p:txBody>
      </p:sp>
      <p:sp>
        <p:nvSpPr>
          <p:cNvPr id="73" name="文本框 9"/>
          <p:cNvSpPr txBox="1"/>
          <p:nvPr/>
        </p:nvSpPr>
        <p:spPr>
          <a:xfrm>
            <a:off x="759117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重点项目展望</a:t>
            </a:r>
          </a:p>
        </p:txBody>
      </p:sp>
      <p:grpSp>
        <p:nvGrpSpPr>
          <p:cNvPr id="4" name="组合 3"/>
          <p:cNvGrpSpPr/>
          <p:nvPr/>
        </p:nvGrpSpPr>
        <p:grpSpPr>
          <a:xfrm>
            <a:off x="1575944" y="2565269"/>
            <a:ext cx="1919001" cy="1919000"/>
            <a:chOff x="1575944" y="2565269"/>
            <a:chExt cx="1919001" cy="1919000"/>
          </a:xfrm>
        </p:grpSpPr>
        <p:sp>
          <p:nvSpPr>
            <p:cNvPr id="30" name="椭圆 29"/>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33" name="KSO_Shape"/>
            <p:cNvSpPr>
              <a:spLocks noChangeAspect="1"/>
            </p:cNvSpPr>
            <p:nvPr/>
          </p:nvSpPr>
          <p:spPr bwMode="auto">
            <a:xfrm>
              <a:off x="2080725" y="3131810"/>
              <a:ext cx="909438" cy="909438"/>
            </a:xfrm>
            <a:custGeom>
              <a:gdLst>
                <a:gd fmla="*/ 2147483646 w 4409" name="T0"/>
                <a:gd fmla="*/ 2147483646 h 4408" name="T1"/>
                <a:gd fmla="*/ 2147483646 w 4409" name="T2"/>
                <a:gd fmla="*/ 2147483646 h 4408" name="T3"/>
                <a:gd fmla="*/ 2147483646 w 4409" name="T4"/>
                <a:gd fmla="*/ 2147483646 h 4408" name="T5"/>
                <a:gd fmla="*/ 2147483646 w 4409" name="T6"/>
                <a:gd fmla="*/ 2147483646 h 4408" name="T7"/>
                <a:gd fmla="*/ 2147483646 w 4409" name="T8"/>
                <a:gd fmla="*/ 2147483646 h 4408" name="T9"/>
                <a:gd fmla="*/ 2147483646 w 4409" name="T10"/>
                <a:gd fmla="*/ 2147483646 h 4408" name="T11"/>
                <a:gd fmla="*/ 2147483646 w 4409" name="T12"/>
                <a:gd fmla="*/ 2147483646 h 4408" name="T13"/>
                <a:gd fmla="*/ 2147483646 w 4409" name="T14"/>
                <a:gd fmla="*/ 2147483646 h 4408" name="T15"/>
                <a:gd fmla="*/ 481718167 w 4409" name="T16"/>
                <a:gd fmla="*/ 2147483646 h 4408" name="T17"/>
                <a:gd fmla="*/ 321145301 w 4409" name="T18"/>
                <a:gd fmla="*/ 2147483646 h 4408" name="T19"/>
                <a:gd fmla="*/ 2147483646 w 4409" name="T20"/>
                <a:gd fmla="*/ 2147483646 h 4408" name="T21"/>
                <a:gd fmla="*/ 2147483646 w 4409" name="T22"/>
                <a:gd fmla="*/ 2147483646 h 4408" name="T23"/>
                <a:gd fmla="*/ 2147483646 w 4409" name="T24"/>
                <a:gd fmla="*/ 2147483646 h 4408" name="T25"/>
                <a:gd fmla="*/ 2147483646 w 4409" name="T26"/>
                <a:gd fmla="*/ 2147483646 h 4408" name="T27"/>
                <a:gd fmla="*/ 2147483646 w 4409" name="T28"/>
                <a:gd fmla="*/ 2147483646 h 4408" name="T29"/>
                <a:gd fmla="*/ 2147483646 w 4409" name="T30"/>
                <a:gd fmla="*/ 2147483646 h 4408" name="T31"/>
                <a:gd fmla="*/ 2147483646 w 4409" name="T32"/>
                <a:gd fmla="*/ 2147483646 h 4408" name="T33"/>
                <a:gd fmla="*/ 2147483646 w 4409" name="T34"/>
                <a:gd fmla="*/ 2147483646 h 4408" name="T35"/>
                <a:gd fmla="*/ 2147483646 w 4409" name="T36"/>
                <a:gd fmla="*/ 2147483646 h 4408" name="T37"/>
                <a:gd fmla="*/ 2147483646 w 4409" name="T38"/>
                <a:gd fmla="*/ 2147483646 h 4408" name="T39"/>
                <a:gd fmla="*/ 2147483646 w 4409" name="T40"/>
                <a:gd fmla="*/ 2147483646 h 4408" name="T41"/>
                <a:gd fmla="*/ 2147483646 w 4409" name="T42"/>
                <a:gd fmla="*/ 2147483646 h 4408" name="T43"/>
                <a:gd fmla="*/ 2147483646 w 4409" name="T44"/>
                <a:gd fmla="*/ 2147483646 h 4408" name="T45"/>
                <a:gd fmla="*/ 2147483646 w 4409" name="T46"/>
                <a:gd fmla="*/ 2147483646 h 4408" name="T47"/>
                <a:gd fmla="*/ 2147483646 w 4409" name="T48"/>
                <a:gd fmla="*/ 2147483646 h 4408" name="T49"/>
                <a:gd fmla="*/ 2147483646 w 4409" name="T50"/>
                <a:gd fmla="*/ 2147483646 h 4408" name="T51"/>
                <a:gd fmla="*/ 2147483646 w 4409" name="T52"/>
                <a:gd fmla="*/ 2147483646 h 4408" name="T53"/>
                <a:gd fmla="*/ 2147483646 w 4409" name="T54"/>
                <a:gd fmla="*/ 2147483646 h 4408" name="T55"/>
                <a:gd fmla="*/ 2147483646 w 4409" name="T56"/>
                <a:gd fmla="*/ 2147483646 h 4408" name="T57"/>
                <a:gd fmla="*/ 2147483646 w 4409" name="T58"/>
                <a:gd fmla="*/ 2147483646 h 4408" name="T59"/>
                <a:gd fmla="*/ 2147483646 w 4409" name="T60"/>
                <a:gd fmla="*/ 2147483646 h 4408" name="T61"/>
                <a:gd fmla="*/ 2147483646 w 4409" name="T62"/>
                <a:gd fmla="*/ 2147483646 h 4408" name="T63"/>
                <a:gd fmla="*/ 2147483646 w 4409" name="T64"/>
                <a:gd fmla="*/ 2147483646 h 4408" name="T65"/>
                <a:gd fmla="*/ 2147483646 w 4409" name="T66"/>
                <a:gd fmla="*/ 2147483646 h 4408" name="T67"/>
                <a:gd fmla="*/ 2147483646 w 4409" name="T68"/>
                <a:gd fmla="*/ 2147483646 h 4408" name="T69"/>
                <a:gd fmla="*/ 2147483646 w 4409" name="T70"/>
                <a:gd fmla="*/ 2147483646 h 4408" name="T71"/>
                <a:gd fmla="*/ 2147483646 w 4409" name="T72"/>
                <a:gd fmla="*/ 2147483646 h 4408" name="T73"/>
                <a:gd fmla="*/ 2147483646 w 4409" name="T74"/>
                <a:gd fmla="*/ 2147483646 h 4408" name="T75"/>
                <a:gd fmla="*/ 2147483646 w 4409" name="T76"/>
                <a:gd fmla="*/ 2147483646 h 4408" name="T77"/>
                <a:gd fmla="*/ 2147483646 w 4409" name="T78"/>
                <a:gd fmla="*/ 2147483646 h 4408" name="T79"/>
                <a:gd fmla="*/ 2147483646 w 4409" name="T80"/>
                <a:gd fmla="*/ 2147483646 h 4408" name="T81"/>
                <a:gd fmla="*/ 2147483646 w 4409" name="T82"/>
                <a:gd fmla="*/ 2147483646 h 4408" name="T83"/>
                <a:gd fmla="*/ 2147483646 w 4409" name="T84"/>
                <a:gd fmla="*/ 2147483646 h 4408" name="T85"/>
                <a:gd fmla="*/ 2147483646 w 4409" name="T86"/>
                <a:gd fmla="*/ 2147483646 h 4408" name="T87"/>
                <a:gd fmla="*/ 2147483646 w 4409" name="T88"/>
                <a:gd fmla="*/ 2147483646 h 4408" name="T89"/>
                <a:gd fmla="*/ 2147483646 w 4409" name="T90"/>
                <a:gd fmla="*/ 2147483646 h 4408" name="T91"/>
                <a:gd fmla="*/ 2147483646 w 4409" name="T92"/>
                <a:gd fmla="*/ 2147483646 h 4408" name="T93"/>
                <a:gd fmla="*/ 2147483646 w 4409" name="T94"/>
                <a:gd fmla="*/ 2147483646 h 4408" name="T95"/>
                <a:gd fmla="*/ 2147483646 w 4409" name="T96"/>
                <a:gd fmla="*/ 2147483646 h 4408" name="T97"/>
                <a:gd fmla="*/ 2147483646 w 4409" name="T98"/>
                <a:gd fmla="*/ 2147483646 h 4408" name="T99"/>
                <a:gd fmla="*/ 2147483646 w 4409" name="T100"/>
                <a:gd fmla="*/ 2147483646 h 4408" name="T101"/>
                <a:gd fmla="*/ 2147483646 w 4409" name="T102"/>
                <a:gd fmla="*/ 2147483646 h 4408" name="T103"/>
                <a:gd fmla="*/ 2147483646 w 4409" name="T104"/>
                <a:gd fmla="*/ 2147483646 h 4408" name="T105"/>
                <a:gd fmla="*/ 2147483646 w 4409" name="T106"/>
                <a:gd fmla="*/ 2147483646 h 4408" name="T107"/>
                <a:gd fmla="*/ 2147483646 w 4409" name="T108"/>
                <a:gd fmla="*/ 2147483646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sz="3199">
                <a:solidFill>
                  <a:srgbClr val="FFFFFF"/>
                </a:solidFill>
                <a:latin typeface="+mn-lt"/>
                <a:ea typeface="+mn-ea"/>
                <a:cs typeface="+mn-ea"/>
                <a:sym typeface="+mn-lt"/>
              </a:endParaRPr>
            </a:p>
          </p:txBody>
        </p:sp>
      </p:grpSp>
      <p:sp>
        <p:nvSpPr>
          <p:cNvPr id="15"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6"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8"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19"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0"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1"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2"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3"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8"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9"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1"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3656746566"/>
      </p:ext>
    </p:extLst>
  </p:cSld>
  <p:clrMapOvr>
    <a:masterClrMapping/>
  </p:clrMapOvr>
  <mc:AlternateContent>
    <mc:Choice Requires="p14">
      <p:transition p14:dur="10"/>
    </mc:Choice>
    <mc:Fallback>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typeface="微软雅黑"/>
                <a:ea typeface="微软雅黑"/>
              </a:rPr>
              <a:t>获得成绩与经验</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40" name="直接连接符 39"/>
          <p:cNvCxnSpPr/>
          <p:nvPr/>
        </p:nvCxnSpPr>
        <p:spPr>
          <a:xfrm>
            <a:off x="1092223" y="5797833"/>
            <a:ext cx="10007555"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1161062" y="1340768"/>
            <a:ext cx="2243119" cy="4001081"/>
            <a:chOff x="1225230" y="1793959"/>
            <a:chExt cx="2243119" cy="4200749"/>
          </a:xfrm>
        </p:grpSpPr>
        <p:grpSp>
          <p:nvGrpSpPr>
            <p:cNvPr id="42" name="组合 41"/>
            <p:cNvGrpSpPr/>
            <p:nvPr/>
          </p:nvGrpSpPr>
          <p:grpSpPr>
            <a:xfrm>
              <a:off x="1225230" y="1793959"/>
              <a:ext cx="2243119" cy="4200749"/>
              <a:chOff x="4262511" y="1878036"/>
              <a:chExt cx="2321170" cy="4346917"/>
            </a:xfrm>
          </p:grpSpPr>
          <p:sp>
            <p:nvSpPr>
              <p:cNvPr id="45" name="矩形 44"/>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46" name="矩形 45"/>
              <p:cNvSpPr/>
              <p:nvPr/>
            </p:nvSpPr>
            <p:spPr>
              <a:xfrm>
                <a:off x="4508696" y="2120704"/>
                <a:ext cx="1828801" cy="3861580"/>
              </a:xfrm>
              <a:prstGeom prst="rect">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7" name="矩形 46"/>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43" name="文本框 42"/>
            <p:cNvSpPr txBox="1"/>
            <p:nvPr/>
          </p:nvSpPr>
          <p:spPr>
            <a:xfrm>
              <a:off x="1725124" y="2882710"/>
              <a:ext cx="1243330" cy="448015"/>
            </a:xfrm>
            <a:prstGeom prst="rect">
              <a:avLst/>
            </a:prstGeom>
            <a:noFill/>
          </p:spPr>
          <p:txBody>
            <a:bodyPr rtlCol="0" wrap="none">
              <a:spAutoFit/>
            </a:bodyPr>
            <a:lstStyle/>
            <a:p>
              <a:pPr algn="ctr"/>
              <a:r>
                <a:rPr altLang="zh-CN" b="1" lang="en-US" smtClean="0" sz="2200">
                  <a:latin charset="-122" panose="020b0503020204020204" pitchFamily="34" typeface="微软雅黑"/>
                  <a:ea charset="-122" pitchFamily="34" typeface="微软雅黑"/>
                  <a:cs typeface="+mn-ea"/>
                  <a:sym typeface="+mn-lt"/>
                </a:rPr>
                <a:t>Step 01</a:t>
              </a:r>
            </a:p>
          </p:txBody>
        </p:sp>
        <p:sp>
          <p:nvSpPr>
            <p:cNvPr id="44" name="文本框 43"/>
            <p:cNvSpPr txBox="1"/>
            <p:nvPr/>
          </p:nvSpPr>
          <p:spPr>
            <a:xfrm>
              <a:off x="1798150"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成绩一</a:t>
              </a:r>
            </a:p>
          </p:txBody>
        </p:sp>
      </p:grpSp>
      <p:grpSp>
        <p:nvGrpSpPr>
          <p:cNvPr id="48" name="组合 47"/>
          <p:cNvGrpSpPr/>
          <p:nvPr/>
        </p:nvGrpSpPr>
        <p:grpSpPr>
          <a:xfrm>
            <a:off x="3737974" y="1340768"/>
            <a:ext cx="2243119" cy="4001081"/>
            <a:chOff x="3791448" y="1793959"/>
            <a:chExt cx="2243119" cy="4200749"/>
          </a:xfrm>
        </p:grpSpPr>
        <p:grpSp>
          <p:nvGrpSpPr>
            <p:cNvPr id="49" name="组合 48"/>
            <p:cNvGrpSpPr/>
            <p:nvPr/>
          </p:nvGrpSpPr>
          <p:grpSpPr>
            <a:xfrm>
              <a:off x="3791448" y="1793959"/>
              <a:ext cx="2243119" cy="4200749"/>
              <a:chOff x="4262511" y="1878036"/>
              <a:chExt cx="2321170" cy="4346917"/>
            </a:xfrm>
          </p:grpSpPr>
          <p:sp>
            <p:nvSpPr>
              <p:cNvPr id="52" name="矩形 51"/>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53" name="矩形 52"/>
              <p:cNvSpPr/>
              <p:nvPr/>
            </p:nvSpPr>
            <p:spPr>
              <a:xfrm>
                <a:off x="4508696" y="2120704"/>
                <a:ext cx="1828801" cy="3861580"/>
              </a:xfrm>
              <a:prstGeom prst="rect">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54" name="矩形 53"/>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0" name="文本框 49"/>
            <p:cNvSpPr txBox="1"/>
            <p:nvPr/>
          </p:nvSpPr>
          <p:spPr>
            <a:xfrm>
              <a:off x="4291340" y="2882710"/>
              <a:ext cx="1243330" cy="448015"/>
            </a:xfrm>
            <a:prstGeom prst="rect">
              <a:avLst/>
            </a:prstGeom>
            <a:noFill/>
          </p:spPr>
          <p:txBody>
            <a:bodyPr rtlCol="0" wrap="none">
              <a:spAutoFit/>
            </a:bodyPr>
            <a:lstStyle/>
            <a:p>
              <a:pPr algn="ctr"/>
              <a:r>
                <a:rPr altLang="zh-CN" b="1" lang="en-US" smtClean="0" sz="2200">
                  <a:solidFill>
                    <a:schemeClr val="tx2"/>
                  </a:solidFill>
                  <a:latin charset="-122" panose="020b0503020204020204" pitchFamily="34" typeface="微软雅黑"/>
                  <a:ea charset="-122" pitchFamily="34" typeface="微软雅黑"/>
                  <a:cs typeface="+mn-ea"/>
                  <a:sym typeface="+mn-lt"/>
                </a:rPr>
                <a:t>Step 02</a:t>
              </a:r>
            </a:p>
          </p:txBody>
        </p:sp>
        <p:sp>
          <p:nvSpPr>
            <p:cNvPr id="51" name="文本框 50"/>
            <p:cNvSpPr txBox="1"/>
            <p:nvPr/>
          </p:nvSpPr>
          <p:spPr>
            <a:xfrm>
              <a:off x="4364368"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成绩二</a:t>
              </a:r>
            </a:p>
          </p:txBody>
        </p:sp>
      </p:grpSp>
      <p:grpSp>
        <p:nvGrpSpPr>
          <p:cNvPr id="55" name="组合 54"/>
          <p:cNvGrpSpPr/>
          <p:nvPr/>
        </p:nvGrpSpPr>
        <p:grpSpPr>
          <a:xfrm>
            <a:off x="6314886" y="1340768"/>
            <a:ext cx="2243119" cy="4001081"/>
            <a:chOff x="6357666" y="1793959"/>
            <a:chExt cx="2243119" cy="4200749"/>
          </a:xfrm>
        </p:grpSpPr>
        <p:grpSp>
          <p:nvGrpSpPr>
            <p:cNvPr id="56" name="组合 55"/>
            <p:cNvGrpSpPr/>
            <p:nvPr/>
          </p:nvGrpSpPr>
          <p:grpSpPr>
            <a:xfrm>
              <a:off x="6357666" y="1793959"/>
              <a:ext cx="2243119" cy="4200749"/>
              <a:chOff x="4262511" y="1878036"/>
              <a:chExt cx="2321170" cy="4346917"/>
            </a:xfrm>
          </p:grpSpPr>
          <p:sp>
            <p:nvSpPr>
              <p:cNvPr id="59" name="矩形 58"/>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60" name="矩形 59"/>
              <p:cNvSpPr/>
              <p:nvPr/>
            </p:nvSpPr>
            <p:spPr>
              <a:xfrm>
                <a:off x="4508696" y="2120704"/>
                <a:ext cx="1828801" cy="3861580"/>
              </a:xfrm>
              <a:prstGeom prst="rect">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1" name="矩形 60"/>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57" name="文本框 56"/>
            <p:cNvSpPr txBox="1"/>
            <p:nvPr/>
          </p:nvSpPr>
          <p:spPr>
            <a:xfrm>
              <a:off x="6857560" y="2882710"/>
              <a:ext cx="1243330" cy="448015"/>
            </a:xfrm>
            <a:prstGeom prst="rect">
              <a:avLst/>
            </a:prstGeom>
            <a:noFill/>
          </p:spPr>
          <p:txBody>
            <a:bodyPr rtlCol="0" wrap="none">
              <a:spAutoFit/>
            </a:bodyPr>
            <a:lstStyle/>
            <a:p>
              <a:pPr algn="ctr"/>
              <a:r>
                <a:rPr altLang="zh-CN" b="1" lang="en-US" smtClean="0" sz="2200">
                  <a:latin charset="-122" panose="020b0503020204020204" pitchFamily="34" typeface="微软雅黑"/>
                  <a:ea charset="-122" pitchFamily="34" typeface="微软雅黑"/>
                  <a:cs typeface="+mn-ea"/>
                  <a:sym typeface="+mn-lt"/>
                </a:rPr>
                <a:t>Step 03</a:t>
              </a:r>
            </a:p>
          </p:txBody>
        </p:sp>
        <p:sp>
          <p:nvSpPr>
            <p:cNvPr id="58" name="文本框 57"/>
            <p:cNvSpPr txBox="1"/>
            <p:nvPr/>
          </p:nvSpPr>
          <p:spPr>
            <a:xfrm>
              <a:off x="6930589"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成绩三</a:t>
              </a:r>
            </a:p>
          </p:txBody>
        </p:sp>
      </p:grpSp>
      <p:grpSp>
        <p:nvGrpSpPr>
          <p:cNvPr id="62" name="组合 61"/>
          <p:cNvGrpSpPr/>
          <p:nvPr/>
        </p:nvGrpSpPr>
        <p:grpSpPr>
          <a:xfrm>
            <a:off x="8891799" y="1340768"/>
            <a:ext cx="2243119" cy="4001081"/>
            <a:chOff x="8923883" y="1793959"/>
            <a:chExt cx="2243119" cy="4200749"/>
          </a:xfrm>
        </p:grpSpPr>
        <p:grpSp>
          <p:nvGrpSpPr>
            <p:cNvPr id="63" name="组合 62"/>
            <p:cNvGrpSpPr/>
            <p:nvPr/>
          </p:nvGrpSpPr>
          <p:grpSpPr>
            <a:xfrm>
              <a:off x="8923883" y="1793959"/>
              <a:ext cx="2243119" cy="4200749"/>
              <a:chOff x="4262511" y="1878036"/>
              <a:chExt cx="2321170" cy="4346917"/>
            </a:xfrm>
          </p:grpSpPr>
          <p:sp>
            <p:nvSpPr>
              <p:cNvPr id="66" name="矩形 65"/>
              <p:cNvSpPr/>
              <p:nvPr/>
            </p:nvSpPr>
            <p:spPr>
              <a:xfrm>
                <a:off x="4262511" y="1878036"/>
                <a:ext cx="2321170" cy="4346917"/>
              </a:xfrm>
              <a:prstGeom prst="rect">
                <a:avLst/>
              </a:prstGeom>
              <a:gradFill rotWithShape="1">
                <a:gsLst>
                  <a:gs pos="53000">
                    <a:schemeClr val="bg1">
                      <a:lumMod val="95000"/>
                    </a:schemeClr>
                  </a:gs>
                  <a:gs pos="100000">
                    <a:schemeClr val="bg1">
                      <a:lumMod val="95000"/>
                    </a:schemeClr>
                  </a:gs>
                  <a:gs pos="7000">
                    <a:srgbClr val="D5D5D5"/>
                  </a:gs>
                </a:gsLst>
                <a:lin ang="7800000" scaled="0"/>
              </a:gradFill>
              <a:ln w="28575">
                <a:gradFill>
                  <a:gsLst>
                    <a:gs pos="0">
                      <a:srgbClr val="F3F3F3"/>
                    </a:gs>
                    <a:gs pos="42000">
                      <a:schemeClr val="bg1">
                        <a:lumMod val="85000"/>
                      </a:schemeClr>
                    </a:gs>
                  </a:gsLst>
                  <a:lin ang="7800000" scaled="0"/>
                </a:gradFill>
              </a:ln>
              <a:effectLst>
                <a:outerShdw algn="ctr" blurRad="152400" dir="10200000" dist="101600" rotWithShape="0" sx="101000" sy="101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sp>
            <p:nvSpPr>
              <p:cNvPr id="67" name="矩形 66"/>
              <p:cNvSpPr/>
              <p:nvPr/>
            </p:nvSpPr>
            <p:spPr>
              <a:xfrm>
                <a:off x="4508696" y="2120704"/>
                <a:ext cx="1828801" cy="3861580"/>
              </a:xfrm>
              <a:prstGeom prst="rect">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68" name="矩形 67"/>
              <p:cNvSpPr/>
              <p:nvPr/>
            </p:nvSpPr>
            <p:spPr>
              <a:xfrm>
                <a:off x="4508696" y="2915017"/>
                <a:ext cx="1828801" cy="661182"/>
              </a:xfrm>
              <a:prstGeom prst="rect">
                <a:avLst/>
              </a:prstGeom>
              <a:gradFill>
                <a:gsLst>
                  <a:gs pos="0">
                    <a:srgbClr val="F7F7F7"/>
                  </a:gs>
                  <a:gs pos="42000">
                    <a:schemeClr val="bg1">
                      <a:lumMod val="85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64" name="文本框 63"/>
            <p:cNvSpPr txBox="1"/>
            <p:nvPr/>
          </p:nvSpPr>
          <p:spPr>
            <a:xfrm>
              <a:off x="9423777" y="2882710"/>
              <a:ext cx="1243330" cy="448015"/>
            </a:xfrm>
            <a:prstGeom prst="rect">
              <a:avLst/>
            </a:prstGeom>
            <a:noFill/>
          </p:spPr>
          <p:txBody>
            <a:bodyPr rtlCol="0" wrap="none">
              <a:spAutoFit/>
            </a:bodyPr>
            <a:lstStyle/>
            <a:p>
              <a:pPr algn="ctr"/>
              <a:r>
                <a:rPr altLang="zh-CN" b="1" lang="en-US" smtClean="0" sz="2200">
                  <a:solidFill>
                    <a:schemeClr val="tx2"/>
                  </a:solidFill>
                  <a:latin charset="-122" panose="020b0503020204020204" pitchFamily="34" typeface="微软雅黑"/>
                  <a:ea charset="-122" pitchFamily="34" typeface="微软雅黑"/>
                  <a:cs typeface="+mn-ea"/>
                  <a:sym typeface="+mn-lt"/>
                </a:rPr>
                <a:t>Step 04</a:t>
              </a:r>
            </a:p>
          </p:txBody>
        </p:sp>
        <p:sp>
          <p:nvSpPr>
            <p:cNvPr id="65" name="文本框 64"/>
            <p:cNvSpPr txBox="1"/>
            <p:nvPr/>
          </p:nvSpPr>
          <p:spPr>
            <a:xfrm>
              <a:off x="9496803" y="2197970"/>
              <a:ext cx="1097280" cy="480016"/>
            </a:xfrm>
            <a:prstGeom prst="rect">
              <a:avLst/>
            </a:prstGeom>
            <a:noFill/>
          </p:spPr>
          <p:txBody>
            <a:bodyPr anchor="ctr" rtlCol="0" wrap="none">
              <a:spAutoFit/>
            </a:bodyPr>
            <a:lstStyle/>
            <a:p>
              <a:pPr algn="ctr"/>
              <a:r>
                <a:rPr altLang="en-US" b="1" lang="zh-CN" smtClean="0" sz="2400">
                  <a:solidFill>
                    <a:schemeClr val="bg1"/>
                  </a:solidFill>
                  <a:latin charset="-122" panose="020b0503020204020204" pitchFamily="34" typeface="微软雅黑"/>
                  <a:ea charset="-122" pitchFamily="34" typeface="微软雅黑"/>
                  <a:cs typeface="+mn-ea"/>
                  <a:sym typeface="+mn-lt"/>
                </a:rPr>
                <a:t>成绩四</a:t>
              </a:r>
            </a:p>
          </p:txBody>
        </p:sp>
      </p:grpSp>
      <p:sp>
        <p:nvSpPr>
          <p:cNvPr id="69" name="矩形 47"/>
          <p:cNvSpPr>
            <a:spLocks noChangeArrowheads="1"/>
          </p:cNvSpPr>
          <p:nvPr/>
        </p:nvSpPr>
        <p:spPr bwMode="auto">
          <a:xfrm>
            <a:off x="1398970"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sp>
        <p:nvSpPr>
          <p:cNvPr id="70" name="矩形 47"/>
          <p:cNvSpPr>
            <a:spLocks noChangeArrowheads="1"/>
          </p:cNvSpPr>
          <p:nvPr/>
        </p:nvSpPr>
        <p:spPr bwMode="auto">
          <a:xfrm>
            <a:off x="3975882"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sp>
        <p:nvSpPr>
          <p:cNvPr id="71" name="矩形 47"/>
          <p:cNvSpPr>
            <a:spLocks noChangeArrowheads="1"/>
          </p:cNvSpPr>
          <p:nvPr/>
        </p:nvSpPr>
        <p:spPr bwMode="auto">
          <a:xfrm>
            <a:off x="6552794"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sp>
        <p:nvSpPr>
          <p:cNvPr id="72" name="矩形 47"/>
          <p:cNvSpPr>
            <a:spLocks noChangeArrowheads="1"/>
          </p:cNvSpPr>
          <p:nvPr/>
        </p:nvSpPr>
        <p:spPr bwMode="auto">
          <a:xfrm>
            <a:off x="9129707" y="3057562"/>
            <a:ext cx="1762948" cy="1883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lnSpc>
                <a:spcPct val="120000"/>
              </a:lnSpc>
              <a:spcBef>
                <a:spcPct val="0"/>
              </a:spcBef>
              <a:buNone/>
            </a:pPr>
            <a:r>
              <a:rPr altLang="en-US" lang="zh-CN" sz="1400">
                <a:solidFill>
                  <a:schemeClr val="bg1"/>
                </a:solidFill>
                <a:cs typeface="+mn-ea"/>
                <a:sym typeface="+mn-lt"/>
              </a:rPr>
              <a:t>在此录入上述图表的描述说明，在此录入上述图表的描述说明，在此录入上述图表的描述说明，在此录入上述图表的描述说明。</a:t>
            </a:r>
          </a:p>
        </p:txBody>
      </p:sp>
      <p:grpSp>
        <p:nvGrpSpPr>
          <p:cNvPr id="73" name="组合 72"/>
          <p:cNvGrpSpPr/>
          <p:nvPr/>
        </p:nvGrpSpPr>
        <p:grpSpPr>
          <a:xfrm>
            <a:off x="7284443" y="5638646"/>
            <a:ext cx="304005" cy="304005"/>
            <a:chOff x="6056956" y="3167604"/>
            <a:chExt cx="409123" cy="409123"/>
          </a:xfrm>
        </p:grpSpPr>
        <p:sp>
          <p:nvSpPr>
            <p:cNvPr id="74"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75" name="Freeform 30"/>
            <p:cNvSpPr/>
            <p:nvPr/>
          </p:nvSpPr>
          <p:spPr bwMode="auto">
            <a:xfrm>
              <a:off x="6165495" y="3276142"/>
              <a:ext cx="192046" cy="192048"/>
            </a:xfrm>
            <a:prstGeom prst="ellipse">
              <a:avLst/>
            </a:prstGeom>
            <a:solidFill>
              <a:schemeClr val="tx1"/>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grpSp>
        <p:nvGrpSpPr>
          <p:cNvPr id="76" name="组合 75"/>
          <p:cNvGrpSpPr/>
          <p:nvPr/>
        </p:nvGrpSpPr>
        <p:grpSpPr>
          <a:xfrm>
            <a:off x="9861356" y="5638646"/>
            <a:ext cx="304005" cy="304005"/>
            <a:chOff x="6056956" y="3167604"/>
            <a:chExt cx="409123" cy="409123"/>
          </a:xfrm>
        </p:grpSpPr>
        <p:sp>
          <p:nvSpPr>
            <p:cNvPr id="77"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78" name="Freeform 30"/>
            <p:cNvSpPr/>
            <p:nvPr/>
          </p:nvSpPr>
          <p:spPr bwMode="auto">
            <a:xfrm>
              <a:off x="6165495" y="3276142"/>
              <a:ext cx="192046" cy="192048"/>
            </a:xfrm>
            <a:prstGeom prst="ellipse">
              <a:avLst/>
            </a:prstGeom>
            <a:solidFill>
              <a:schemeClr val="tx2"/>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grpSp>
        <p:nvGrpSpPr>
          <p:cNvPr id="79" name="组合 78"/>
          <p:cNvGrpSpPr/>
          <p:nvPr/>
        </p:nvGrpSpPr>
        <p:grpSpPr>
          <a:xfrm>
            <a:off x="4707531" y="5638646"/>
            <a:ext cx="304005" cy="304005"/>
            <a:chOff x="6056956" y="3167604"/>
            <a:chExt cx="409123" cy="409123"/>
          </a:xfrm>
        </p:grpSpPr>
        <p:sp>
          <p:nvSpPr>
            <p:cNvPr id="80"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81" name="Freeform 30"/>
            <p:cNvSpPr/>
            <p:nvPr/>
          </p:nvSpPr>
          <p:spPr bwMode="auto">
            <a:xfrm>
              <a:off x="6165495" y="3276142"/>
              <a:ext cx="192046" cy="192048"/>
            </a:xfrm>
            <a:prstGeom prst="ellipse">
              <a:avLst/>
            </a:prstGeom>
            <a:solidFill>
              <a:schemeClr val="tx2"/>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grpSp>
        <p:nvGrpSpPr>
          <p:cNvPr id="82" name="组合 81"/>
          <p:cNvGrpSpPr/>
          <p:nvPr/>
        </p:nvGrpSpPr>
        <p:grpSpPr>
          <a:xfrm>
            <a:off x="2130619" y="5638646"/>
            <a:ext cx="304005" cy="304005"/>
            <a:chOff x="6056956" y="3167604"/>
            <a:chExt cx="409123" cy="409123"/>
          </a:xfrm>
        </p:grpSpPr>
        <p:sp>
          <p:nvSpPr>
            <p:cNvPr id="83"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rgbClr val="000000"/>
                </a:solidFill>
                <a:cs typeface="+mn-ea"/>
                <a:sym typeface="+mn-lt"/>
              </a:endParaRPr>
            </a:p>
          </p:txBody>
        </p:sp>
        <p:sp>
          <p:nvSpPr>
            <p:cNvPr id="84" name="Freeform 30"/>
            <p:cNvSpPr/>
            <p:nvPr/>
          </p:nvSpPr>
          <p:spPr bwMode="auto">
            <a:xfrm>
              <a:off x="6165495" y="3276142"/>
              <a:ext cx="192046" cy="192048"/>
            </a:xfrm>
            <a:prstGeom prst="ellipse">
              <a:avLst/>
            </a:prstGeom>
            <a:solidFill>
              <a:schemeClr val="tx1"/>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rgbClr val="000000"/>
                </a:solidFill>
                <a:cs typeface="+mn-ea"/>
                <a:sym typeface="+mn-lt"/>
              </a:endParaRPr>
            </a:p>
          </p:txBody>
        </p:sp>
      </p:grpSp>
    </p:spTree>
    <p:extLst>
      <p:ext uri="{BB962C8B-B14F-4D97-AF65-F5344CB8AC3E}">
        <p14:creationId val="2751254360"/>
      </p:ext>
    </p:extLst>
  </p:cSld>
  <p:clrMapOvr>
    <a:masterClrMapping/>
  </p:clrMapOvr>
  <mc:AlternateContent>
    <mc:Choice Requires="p14">
      <p:transition p14:dur="10"/>
    </mc:Choice>
    <mc:Fallback>
      <p:transition/>
    </mc:Fallback>
  </mc:AlternateConten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typeface="微软雅黑"/>
                <a:ea typeface="微软雅黑"/>
              </a:rPr>
              <a:t>获得成绩与经验</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3" name="组合 32"/>
          <p:cNvGrpSpPr/>
          <p:nvPr/>
        </p:nvGrpSpPr>
        <p:grpSpPr>
          <a:xfrm>
            <a:off x="5320592" y="1948601"/>
            <a:ext cx="1173323" cy="1173323"/>
            <a:chOff x="5240627" y="2160359"/>
            <a:chExt cx="1118168" cy="1118168"/>
          </a:xfrm>
        </p:grpSpPr>
        <p:sp>
          <p:nvSpPr>
            <p:cNvPr id="34" name="椭圆 33"/>
            <p:cNvSpPr/>
            <p:nvPr/>
          </p:nvSpPr>
          <p:spPr>
            <a:xfrm>
              <a:off x="5240627" y="2160359"/>
              <a:ext cx="1118168" cy="1118168"/>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35" name="组合 34"/>
            <p:cNvGrpSpPr/>
            <p:nvPr/>
          </p:nvGrpSpPr>
          <p:grpSpPr>
            <a:xfrm>
              <a:off x="5616215" y="2458533"/>
              <a:ext cx="423265" cy="549956"/>
              <a:chOff x="5966460" y="1466169"/>
              <a:chExt cx="233363" cy="303213"/>
            </a:xfrm>
            <a:solidFill>
              <a:schemeClr val="tx1">
                <a:lumMod val="65000"/>
                <a:lumOff val="35000"/>
              </a:schemeClr>
            </a:solidFill>
          </p:grpSpPr>
          <p:sp>
            <p:nvSpPr>
              <p:cNvPr id="36" name="Freeform 246"/>
              <p:cNvSpPr>
                <a:spLocks noEditPoints="1"/>
              </p:cNvSpPr>
              <p:nvPr/>
            </p:nvSpPr>
            <p:spPr bwMode="auto">
              <a:xfrm>
                <a:off x="5966460" y="1466169"/>
                <a:ext cx="155575" cy="258763"/>
              </a:xfrm>
              <a:custGeom>
                <a:gdLst>
                  <a:gd fmla="*/ 26 w 41" name="T0"/>
                  <a:gd fmla="*/ 41 h 69" name="T1"/>
                  <a:gd fmla="*/ 38 w 41" name="T2"/>
                  <a:gd fmla="*/ 41 h 69" name="T3"/>
                  <a:gd fmla="*/ 40 w 41" name="T4"/>
                  <a:gd fmla="*/ 39 h 69" name="T5"/>
                  <a:gd fmla="*/ 40 w 41" name="T6"/>
                  <a:gd fmla="*/ 37 h 69" name="T7"/>
                  <a:gd fmla="*/ 4 w 41" name="T8"/>
                  <a:gd fmla="*/ 1 h 69" name="T9"/>
                  <a:gd fmla="*/ 1 w 41" name="T10"/>
                  <a:gd fmla="*/ 0 h 69" name="T11"/>
                  <a:gd fmla="*/ 0 w 41" name="T12"/>
                  <a:gd fmla="*/ 2 h 69" name="T13"/>
                  <a:gd fmla="*/ 0 w 41" name="T14"/>
                  <a:gd fmla="*/ 53 h 69" name="T15"/>
                  <a:gd fmla="*/ 1 w 41" name="T16"/>
                  <a:gd fmla="*/ 56 h 69" name="T17"/>
                  <a:gd fmla="*/ 4 w 41" name="T18"/>
                  <a:gd fmla="*/ 55 h 69" name="T19"/>
                  <a:gd fmla="*/ 12 w 41" name="T20"/>
                  <a:gd fmla="*/ 46 h 69" name="T21"/>
                  <a:gd fmla="*/ 21 w 41" name="T22"/>
                  <a:gd fmla="*/ 67 h 69" name="T23"/>
                  <a:gd fmla="*/ 24 w 41" name="T24"/>
                  <a:gd fmla="*/ 69 h 69" name="T25"/>
                  <a:gd fmla="*/ 24 w 41" name="T26"/>
                  <a:gd fmla="*/ 69 h 69" name="T27"/>
                  <a:gd fmla="*/ 33 w 41" name="T28"/>
                  <a:gd fmla="*/ 65 h 69" name="T29"/>
                  <a:gd fmla="*/ 35 w 41" name="T30"/>
                  <a:gd fmla="*/ 64 h 69" name="T31"/>
                  <a:gd fmla="*/ 35 w 41" name="T32"/>
                  <a:gd fmla="*/ 62 h 69" name="T33"/>
                  <a:gd fmla="*/ 26 w 41" name="T34"/>
                  <a:gd fmla="*/ 41 h 69" name="T35"/>
                  <a:gd fmla="*/ 25 w 41" name="T36"/>
                  <a:gd fmla="*/ 63 h 69" name="T37"/>
                  <a:gd fmla="*/ 15 w 41" name="T38"/>
                  <a:gd fmla="*/ 41 h 69" name="T39"/>
                  <a:gd fmla="*/ 14 w 41" name="T40"/>
                  <a:gd fmla="*/ 39 h 69" name="T41"/>
                  <a:gd fmla="*/ 13 w 41" name="T42"/>
                  <a:gd fmla="*/ 39 h 69" name="T43"/>
                  <a:gd fmla="*/ 11 w 41" name="T44"/>
                  <a:gd fmla="*/ 40 h 69" name="T45"/>
                  <a:gd fmla="*/ 5 w 41" name="T46"/>
                  <a:gd fmla="*/ 47 h 69" name="T47"/>
                  <a:gd fmla="*/ 5 w 41" name="T48"/>
                  <a:gd fmla="*/ 8 h 69" name="T49"/>
                  <a:gd fmla="*/ 32 w 41" name="T50"/>
                  <a:gd fmla="*/ 36 h 69" name="T51"/>
                  <a:gd fmla="*/ 22 w 41" name="T52"/>
                  <a:gd fmla="*/ 35 h 69" name="T53"/>
                  <a:gd fmla="*/ 20 w 41" name="T54"/>
                  <a:gd fmla="*/ 37 h 69" name="T55"/>
                  <a:gd fmla="*/ 20 w 41" name="T56"/>
                  <a:gd fmla="*/ 39 h 69" name="T57"/>
                  <a:gd fmla="*/ 29 w 41" name="T58"/>
                  <a:gd fmla="*/ 61 h 69" name="T59"/>
                  <a:gd fmla="*/ 25 w 41" name="T60"/>
                  <a:gd fmla="*/ 63 h 6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69" w="41">
                    <a:moveTo>
                      <a:pt x="26" y="41"/>
                    </a:moveTo>
                    <a:cubicBezTo>
                      <a:pt x="38" y="41"/>
                      <a:pt x="38" y="41"/>
                      <a:pt x="38" y="41"/>
                    </a:cubicBezTo>
                    <a:cubicBezTo>
                      <a:pt x="39" y="41"/>
                      <a:pt x="40" y="40"/>
                      <a:pt x="40" y="39"/>
                    </a:cubicBezTo>
                    <a:cubicBezTo>
                      <a:pt x="41" y="39"/>
                      <a:pt x="41" y="37"/>
                      <a:pt x="40" y="37"/>
                    </a:cubicBezTo>
                    <a:cubicBezTo>
                      <a:pt x="4" y="1"/>
                      <a:pt x="4" y="1"/>
                      <a:pt x="4" y="1"/>
                    </a:cubicBezTo>
                    <a:cubicBezTo>
                      <a:pt x="3" y="0"/>
                      <a:pt x="2" y="0"/>
                      <a:pt x="1" y="0"/>
                    </a:cubicBezTo>
                    <a:cubicBezTo>
                      <a:pt x="0" y="1"/>
                      <a:pt x="0" y="1"/>
                      <a:pt x="0" y="2"/>
                    </a:cubicBezTo>
                    <a:cubicBezTo>
                      <a:pt x="0" y="53"/>
                      <a:pt x="0" y="53"/>
                      <a:pt x="0" y="53"/>
                    </a:cubicBezTo>
                    <a:cubicBezTo>
                      <a:pt x="0" y="54"/>
                      <a:pt x="0" y="55"/>
                      <a:pt x="1" y="56"/>
                    </a:cubicBezTo>
                    <a:cubicBezTo>
                      <a:pt x="2" y="56"/>
                      <a:pt x="3" y="56"/>
                      <a:pt x="4" y="55"/>
                    </a:cubicBezTo>
                    <a:cubicBezTo>
                      <a:pt x="12" y="46"/>
                      <a:pt x="12" y="46"/>
                      <a:pt x="12" y="46"/>
                    </a:cubicBezTo>
                    <a:cubicBezTo>
                      <a:pt x="21" y="67"/>
                      <a:pt x="21" y="67"/>
                      <a:pt x="21" y="67"/>
                    </a:cubicBezTo>
                    <a:cubicBezTo>
                      <a:pt x="22" y="68"/>
                      <a:pt x="23" y="69"/>
                      <a:pt x="24" y="69"/>
                    </a:cubicBezTo>
                    <a:cubicBezTo>
                      <a:pt x="24" y="69"/>
                      <a:pt x="24" y="69"/>
                      <a:pt x="24" y="69"/>
                    </a:cubicBezTo>
                    <a:cubicBezTo>
                      <a:pt x="33" y="65"/>
                      <a:pt x="33" y="65"/>
                      <a:pt x="33" y="65"/>
                    </a:cubicBezTo>
                    <a:cubicBezTo>
                      <a:pt x="34" y="65"/>
                      <a:pt x="35" y="64"/>
                      <a:pt x="35" y="64"/>
                    </a:cubicBezTo>
                    <a:cubicBezTo>
                      <a:pt x="35" y="63"/>
                      <a:pt x="35" y="62"/>
                      <a:pt x="35" y="62"/>
                    </a:cubicBezTo>
                    <a:lnTo>
                      <a:pt x="26" y="41"/>
                    </a:lnTo>
                    <a:close/>
                    <a:moveTo>
                      <a:pt x="25" y="63"/>
                    </a:moveTo>
                    <a:cubicBezTo>
                      <a:pt x="15" y="41"/>
                      <a:pt x="15" y="41"/>
                      <a:pt x="15" y="41"/>
                    </a:cubicBezTo>
                    <a:cubicBezTo>
                      <a:pt x="15" y="40"/>
                      <a:pt x="14" y="39"/>
                      <a:pt x="14" y="39"/>
                    </a:cubicBezTo>
                    <a:cubicBezTo>
                      <a:pt x="13" y="39"/>
                      <a:pt x="13" y="39"/>
                      <a:pt x="13" y="39"/>
                    </a:cubicBezTo>
                    <a:cubicBezTo>
                      <a:pt x="12" y="39"/>
                      <a:pt x="12" y="40"/>
                      <a:pt x="11" y="40"/>
                    </a:cubicBezTo>
                    <a:cubicBezTo>
                      <a:pt x="5" y="47"/>
                      <a:pt x="5" y="47"/>
                      <a:pt x="5" y="47"/>
                    </a:cubicBezTo>
                    <a:cubicBezTo>
                      <a:pt x="5" y="8"/>
                      <a:pt x="5" y="8"/>
                      <a:pt x="5" y="8"/>
                    </a:cubicBezTo>
                    <a:cubicBezTo>
                      <a:pt x="32" y="36"/>
                      <a:pt x="32" y="36"/>
                      <a:pt x="32" y="36"/>
                    </a:cubicBezTo>
                    <a:cubicBezTo>
                      <a:pt x="22" y="35"/>
                      <a:pt x="22" y="35"/>
                      <a:pt x="22" y="35"/>
                    </a:cubicBezTo>
                    <a:cubicBezTo>
                      <a:pt x="21" y="35"/>
                      <a:pt x="21" y="36"/>
                      <a:pt x="20" y="37"/>
                    </a:cubicBezTo>
                    <a:cubicBezTo>
                      <a:pt x="20" y="37"/>
                      <a:pt x="20" y="38"/>
                      <a:pt x="20" y="39"/>
                    </a:cubicBezTo>
                    <a:cubicBezTo>
                      <a:pt x="29" y="61"/>
                      <a:pt x="29" y="61"/>
                      <a:pt x="29" y="61"/>
                    </a:cubicBezTo>
                    <a:lnTo>
                      <a:pt x="25" y="63"/>
                    </a:ln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37" name="Freeform 247"/>
              <p:cNvSpPr>
                <a:spLocks noEditPoints="1"/>
              </p:cNvSpPr>
              <p:nvPr/>
            </p:nvSpPr>
            <p:spPr bwMode="auto">
              <a:xfrm>
                <a:off x="6106160" y="1634444"/>
                <a:ext cx="93663" cy="134938"/>
              </a:xfrm>
              <a:custGeom>
                <a:gdLst>
                  <a:gd fmla="*/ 23 w 25" name="T0"/>
                  <a:gd fmla="*/ 9 h 36" name="T1"/>
                  <a:gd fmla="*/ 25 w 25" name="T2"/>
                  <a:gd fmla="*/ 6 h 36" name="T3"/>
                  <a:gd fmla="*/ 25 w 25" name="T4"/>
                  <a:gd fmla="*/ 2 h 36" name="T5"/>
                  <a:gd fmla="*/ 23 w 25" name="T6"/>
                  <a:gd fmla="*/ 0 h 36" name="T7"/>
                  <a:gd fmla="*/ 3 w 25" name="T8"/>
                  <a:gd fmla="*/ 0 h 36" name="T9"/>
                  <a:gd fmla="*/ 0 w 25" name="T10"/>
                  <a:gd fmla="*/ 2 h 36" name="T11"/>
                  <a:gd fmla="*/ 0 w 25" name="T12"/>
                  <a:gd fmla="*/ 6 h 36" name="T13"/>
                  <a:gd fmla="*/ 3 w 25" name="T14"/>
                  <a:gd fmla="*/ 9 h 36" name="T15"/>
                  <a:gd fmla="*/ 8 w 25" name="T16"/>
                  <a:gd fmla="*/ 18 h 36" name="T17"/>
                  <a:gd fmla="*/ 3 w 25" name="T18"/>
                  <a:gd fmla="*/ 26 h 36" name="T19"/>
                  <a:gd fmla="*/ 0 w 25" name="T20"/>
                  <a:gd fmla="*/ 29 h 36" name="T21"/>
                  <a:gd fmla="*/ 0 w 25" name="T22"/>
                  <a:gd fmla="*/ 33 h 36" name="T23"/>
                  <a:gd fmla="*/ 3 w 25" name="T24"/>
                  <a:gd fmla="*/ 36 h 36" name="T25"/>
                  <a:gd fmla="*/ 23 w 25" name="T26"/>
                  <a:gd fmla="*/ 36 h 36" name="T27"/>
                  <a:gd fmla="*/ 25 w 25" name="T28"/>
                  <a:gd fmla="*/ 33 h 36" name="T29"/>
                  <a:gd fmla="*/ 25 w 25" name="T30"/>
                  <a:gd fmla="*/ 29 h 36" name="T31"/>
                  <a:gd fmla="*/ 23 w 25" name="T32"/>
                  <a:gd fmla="*/ 26 h 36" name="T33"/>
                  <a:gd fmla="*/ 17 w 25" name="T34"/>
                  <a:gd fmla="*/ 18 h 36" name="T35"/>
                  <a:gd fmla="*/ 23 w 25" name="T36"/>
                  <a:gd fmla="*/ 9 h 36" name="T37"/>
                  <a:gd fmla="*/ 15 w 25" name="T38"/>
                  <a:gd fmla="*/ 17 h 36" name="T39"/>
                  <a:gd fmla="*/ 14 w 25" name="T40"/>
                  <a:gd fmla="*/ 18 h 36" name="T41"/>
                  <a:gd fmla="*/ 15 w 25" name="T42"/>
                  <a:gd fmla="*/ 19 h 36" name="T43"/>
                  <a:gd fmla="*/ 15 w 25" name="T44"/>
                  <a:gd fmla="*/ 19 h 36" name="T45"/>
                  <a:gd fmla="*/ 20 w 25" name="T46"/>
                  <a:gd fmla="*/ 28 h 36" name="T47"/>
                  <a:gd fmla="*/ 22 w 25" name="T48"/>
                  <a:gd fmla="*/ 29 h 36" name="T49"/>
                  <a:gd fmla="*/ 23 w 25" name="T50"/>
                  <a:gd fmla="*/ 29 h 36" name="T51"/>
                  <a:gd fmla="*/ 23 w 25" name="T52"/>
                  <a:gd fmla="*/ 29 h 36" name="T53"/>
                  <a:gd fmla="*/ 23 w 25" name="T54"/>
                  <a:gd fmla="*/ 33 h 36" name="T55"/>
                  <a:gd fmla="*/ 23 w 25" name="T56"/>
                  <a:gd fmla="*/ 33 h 36" name="T57"/>
                  <a:gd fmla="*/ 3 w 25" name="T58"/>
                  <a:gd fmla="*/ 33 h 36" name="T59"/>
                  <a:gd fmla="*/ 2 w 25" name="T60"/>
                  <a:gd fmla="*/ 33 h 36" name="T61"/>
                  <a:gd fmla="*/ 2 w 25" name="T62"/>
                  <a:gd fmla="*/ 29 h 36" name="T63"/>
                  <a:gd fmla="*/ 3 w 25" name="T64"/>
                  <a:gd fmla="*/ 29 h 36" name="T65"/>
                  <a:gd fmla="*/ 4 w 25" name="T66"/>
                  <a:gd fmla="*/ 29 h 36" name="T67"/>
                  <a:gd fmla="*/ 5 w 25" name="T68"/>
                  <a:gd fmla="*/ 28 h 36" name="T69"/>
                  <a:gd fmla="*/ 10 w 25" name="T70"/>
                  <a:gd fmla="*/ 19 h 36" name="T71"/>
                  <a:gd fmla="*/ 11 w 25" name="T72"/>
                  <a:gd fmla="*/ 19 h 36" name="T73"/>
                  <a:gd fmla="*/ 11 w 25" name="T74"/>
                  <a:gd fmla="*/ 18 h 36" name="T75"/>
                  <a:gd fmla="*/ 10 w 25" name="T76"/>
                  <a:gd fmla="*/ 17 h 36" name="T77"/>
                  <a:gd fmla="*/ 5 w 25" name="T78"/>
                  <a:gd fmla="*/ 7 h 36" name="T79"/>
                  <a:gd fmla="*/ 4 w 25" name="T80"/>
                  <a:gd fmla="*/ 6 h 36" name="T81"/>
                  <a:gd fmla="*/ 3 w 25" name="T82"/>
                  <a:gd fmla="*/ 6 h 36" name="T83"/>
                  <a:gd fmla="*/ 2 w 25" name="T84"/>
                  <a:gd fmla="*/ 6 h 36" name="T85"/>
                  <a:gd fmla="*/ 2 w 25" name="T86"/>
                  <a:gd fmla="*/ 2 h 36" name="T87"/>
                  <a:gd fmla="*/ 3 w 25" name="T88"/>
                  <a:gd fmla="*/ 2 h 36" name="T89"/>
                  <a:gd fmla="*/ 23 w 25" name="T90"/>
                  <a:gd fmla="*/ 2 h 36" name="T91"/>
                  <a:gd fmla="*/ 23 w 25" name="T92"/>
                  <a:gd fmla="*/ 2 h 36" name="T93"/>
                  <a:gd fmla="*/ 23 w 25" name="T94"/>
                  <a:gd fmla="*/ 6 h 36" name="T95"/>
                  <a:gd fmla="*/ 23 w 25" name="T96"/>
                  <a:gd fmla="*/ 6 h 36" name="T97"/>
                  <a:gd fmla="*/ 22 w 25" name="T98"/>
                  <a:gd fmla="*/ 6 h 36" name="T99"/>
                  <a:gd fmla="*/ 20 w 25" name="T100"/>
                  <a:gd fmla="*/ 7 h 36" name="T101"/>
                  <a:gd fmla="*/ 15 w 25" name="T102"/>
                  <a:gd fmla="*/ 17 h 3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 w="25">
                    <a:moveTo>
                      <a:pt x="23" y="9"/>
                    </a:moveTo>
                    <a:cubicBezTo>
                      <a:pt x="24" y="9"/>
                      <a:pt x="25" y="7"/>
                      <a:pt x="25" y="6"/>
                    </a:cubicBezTo>
                    <a:cubicBezTo>
                      <a:pt x="25" y="2"/>
                      <a:pt x="25" y="2"/>
                      <a:pt x="25" y="2"/>
                    </a:cubicBezTo>
                    <a:cubicBezTo>
                      <a:pt x="25" y="1"/>
                      <a:pt x="24" y="0"/>
                      <a:pt x="23" y="0"/>
                    </a:cubicBezTo>
                    <a:cubicBezTo>
                      <a:pt x="3" y="0"/>
                      <a:pt x="3" y="0"/>
                      <a:pt x="3" y="0"/>
                    </a:cubicBezTo>
                    <a:cubicBezTo>
                      <a:pt x="1" y="0"/>
                      <a:pt x="0" y="1"/>
                      <a:pt x="0" y="2"/>
                    </a:cubicBezTo>
                    <a:cubicBezTo>
                      <a:pt x="0" y="6"/>
                      <a:pt x="0" y="6"/>
                      <a:pt x="0" y="6"/>
                    </a:cubicBezTo>
                    <a:cubicBezTo>
                      <a:pt x="0" y="7"/>
                      <a:pt x="1" y="9"/>
                      <a:pt x="3" y="9"/>
                    </a:cubicBezTo>
                    <a:cubicBezTo>
                      <a:pt x="3" y="13"/>
                      <a:pt x="5" y="16"/>
                      <a:pt x="8" y="18"/>
                    </a:cubicBezTo>
                    <a:cubicBezTo>
                      <a:pt x="6" y="19"/>
                      <a:pt x="3" y="22"/>
                      <a:pt x="3" y="26"/>
                    </a:cubicBezTo>
                    <a:cubicBezTo>
                      <a:pt x="1" y="27"/>
                      <a:pt x="0" y="28"/>
                      <a:pt x="0" y="29"/>
                    </a:cubicBezTo>
                    <a:cubicBezTo>
                      <a:pt x="0" y="33"/>
                      <a:pt x="0" y="33"/>
                      <a:pt x="0" y="33"/>
                    </a:cubicBezTo>
                    <a:cubicBezTo>
                      <a:pt x="0" y="35"/>
                      <a:pt x="1" y="36"/>
                      <a:pt x="3" y="36"/>
                    </a:cubicBezTo>
                    <a:cubicBezTo>
                      <a:pt x="23" y="36"/>
                      <a:pt x="23" y="36"/>
                      <a:pt x="23" y="36"/>
                    </a:cubicBezTo>
                    <a:cubicBezTo>
                      <a:pt x="24" y="36"/>
                      <a:pt x="25" y="35"/>
                      <a:pt x="25" y="33"/>
                    </a:cubicBezTo>
                    <a:cubicBezTo>
                      <a:pt x="25" y="29"/>
                      <a:pt x="25" y="29"/>
                      <a:pt x="25" y="29"/>
                    </a:cubicBezTo>
                    <a:cubicBezTo>
                      <a:pt x="25" y="28"/>
                      <a:pt x="24" y="27"/>
                      <a:pt x="23" y="26"/>
                    </a:cubicBezTo>
                    <a:cubicBezTo>
                      <a:pt x="22" y="22"/>
                      <a:pt x="20" y="19"/>
                      <a:pt x="17" y="18"/>
                    </a:cubicBezTo>
                    <a:cubicBezTo>
                      <a:pt x="20" y="16"/>
                      <a:pt x="22" y="13"/>
                      <a:pt x="23" y="9"/>
                    </a:cubicBezTo>
                    <a:close/>
                    <a:moveTo>
                      <a:pt x="15" y="17"/>
                    </a:moveTo>
                    <a:cubicBezTo>
                      <a:pt x="14" y="17"/>
                      <a:pt x="14" y="17"/>
                      <a:pt x="14" y="18"/>
                    </a:cubicBezTo>
                    <a:cubicBezTo>
                      <a:pt x="14" y="18"/>
                      <a:pt x="14" y="18"/>
                      <a:pt x="15" y="19"/>
                    </a:cubicBezTo>
                    <a:cubicBezTo>
                      <a:pt x="15" y="19"/>
                      <a:pt x="15" y="19"/>
                      <a:pt x="15" y="19"/>
                    </a:cubicBezTo>
                    <a:cubicBezTo>
                      <a:pt x="18" y="21"/>
                      <a:pt x="20" y="23"/>
                      <a:pt x="20" y="28"/>
                    </a:cubicBezTo>
                    <a:cubicBezTo>
                      <a:pt x="20" y="28"/>
                      <a:pt x="21" y="29"/>
                      <a:pt x="22" y="29"/>
                    </a:cubicBezTo>
                    <a:cubicBezTo>
                      <a:pt x="23" y="29"/>
                      <a:pt x="23" y="29"/>
                      <a:pt x="23" y="29"/>
                    </a:cubicBezTo>
                    <a:cubicBezTo>
                      <a:pt x="23" y="29"/>
                      <a:pt x="23" y="29"/>
                      <a:pt x="23" y="29"/>
                    </a:cubicBezTo>
                    <a:cubicBezTo>
                      <a:pt x="23" y="33"/>
                      <a:pt x="23" y="33"/>
                      <a:pt x="23" y="33"/>
                    </a:cubicBezTo>
                    <a:cubicBezTo>
                      <a:pt x="23" y="33"/>
                      <a:pt x="23" y="33"/>
                      <a:pt x="23" y="33"/>
                    </a:cubicBezTo>
                    <a:cubicBezTo>
                      <a:pt x="3" y="33"/>
                      <a:pt x="3" y="33"/>
                      <a:pt x="3" y="33"/>
                    </a:cubicBezTo>
                    <a:cubicBezTo>
                      <a:pt x="2" y="33"/>
                      <a:pt x="2" y="33"/>
                      <a:pt x="2" y="33"/>
                    </a:cubicBezTo>
                    <a:cubicBezTo>
                      <a:pt x="2" y="29"/>
                      <a:pt x="2" y="29"/>
                      <a:pt x="2" y="29"/>
                    </a:cubicBezTo>
                    <a:cubicBezTo>
                      <a:pt x="3" y="29"/>
                      <a:pt x="3" y="29"/>
                      <a:pt x="3" y="29"/>
                    </a:cubicBezTo>
                    <a:cubicBezTo>
                      <a:pt x="4" y="29"/>
                      <a:pt x="4" y="29"/>
                      <a:pt x="4" y="29"/>
                    </a:cubicBezTo>
                    <a:cubicBezTo>
                      <a:pt x="4" y="29"/>
                      <a:pt x="5" y="28"/>
                      <a:pt x="5" y="28"/>
                    </a:cubicBezTo>
                    <a:cubicBezTo>
                      <a:pt x="5" y="23"/>
                      <a:pt x="8" y="21"/>
                      <a:pt x="10" y="19"/>
                    </a:cubicBezTo>
                    <a:cubicBezTo>
                      <a:pt x="11" y="19"/>
                      <a:pt x="11" y="19"/>
                      <a:pt x="11" y="19"/>
                    </a:cubicBezTo>
                    <a:cubicBezTo>
                      <a:pt x="11" y="18"/>
                      <a:pt x="11" y="18"/>
                      <a:pt x="11" y="18"/>
                    </a:cubicBezTo>
                    <a:cubicBezTo>
                      <a:pt x="11" y="17"/>
                      <a:pt x="11" y="17"/>
                      <a:pt x="10" y="17"/>
                    </a:cubicBezTo>
                    <a:cubicBezTo>
                      <a:pt x="8" y="15"/>
                      <a:pt x="5" y="12"/>
                      <a:pt x="5" y="7"/>
                    </a:cubicBezTo>
                    <a:cubicBezTo>
                      <a:pt x="5" y="7"/>
                      <a:pt x="4" y="6"/>
                      <a:pt x="4" y="6"/>
                    </a:cubicBezTo>
                    <a:cubicBezTo>
                      <a:pt x="3" y="6"/>
                      <a:pt x="3" y="6"/>
                      <a:pt x="3" y="6"/>
                    </a:cubicBezTo>
                    <a:cubicBezTo>
                      <a:pt x="2" y="6"/>
                      <a:pt x="2" y="6"/>
                      <a:pt x="2" y="6"/>
                    </a:cubicBezTo>
                    <a:cubicBezTo>
                      <a:pt x="2" y="2"/>
                      <a:pt x="2" y="2"/>
                      <a:pt x="2" y="2"/>
                    </a:cubicBezTo>
                    <a:cubicBezTo>
                      <a:pt x="3" y="2"/>
                      <a:pt x="3" y="2"/>
                      <a:pt x="3" y="2"/>
                    </a:cubicBezTo>
                    <a:cubicBezTo>
                      <a:pt x="23" y="2"/>
                      <a:pt x="23" y="2"/>
                      <a:pt x="23" y="2"/>
                    </a:cubicBezTo>
                    <a:cubicBezTo>
                      <a:pt x="23" y="2"/>
                      <a:pt x="23" y="2"/>
                      <a:pt x="23" y="2"/>
                    </a:cubicBezTo>
                    <a:cubicBezTo>
                      <a:pt x="23" y="6"/>
                      <a:pt x="23" y="6"/>
                      <a:pt x="23" y="6"/>
                    </a:cubicBezTo>
                    <a:cubicBezTo>
                      <a:pt x="23" y="6"/>
                      <a:pt x="23" y="6"/>
                      <a:pt x="23" y="6"/>
                    </a:cubicBezTo>
                    <a:cubicBezTo>
                      <a:pt x="22" y="6"/>
                      <a:pt x="22" y="6"/>
                      <a:pt x="22" y="6"/>
                    </a:cubicBezTo>
                    <a:cubicBezTo>
                      <a:pt x="21" y="6"/>
                      <a:pt x="20" y="7"/>
                      <a:pt x="20" y="7"/>
                    </a:cubicBezTo>
                    <a:cubicBezTo>
                      <a:pt x="20" y="12"/>
                      <a:pt x="17" y="15"/>
                      <a:pt x="15" y="17"/>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38" name="组合 37"/>
          <p:cNvGrpSpPr/>
          <p:nvPr/>
        </p:nvGrpSpPr>
        <p:grpSpPr>
          <a:xfrm>
            <a:off x="3479042" y="1925155"/>
            <a:ext cx="1173323" cy="1173323"/>
            <a:chOff x="3461564" y="2160359"/>
            <a:chExt cx="1118168" cy="1118168"/>
          </a:xfrm>
        </p:grpSpPr>
        <p:sp>
          <p:nvSpPr>
            <p:cNvPr id="39" name="椭圆 38"/>
            <p:cNvSpPr/>
            <p:nvPr/>
          </p:nvSpPr>
          <p:spPr>
            <a:xfrm>
              <a:off x="3461564" y="2160359"/>
              <a:ext cx="1118168" cy="1118168"/>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40" name="组合 39"/>
            <p:cNvGrpSpPr/>
            <p:nvPr/>
          </p:nvGrpSpPr>
          <p:grpSpPr>
            <a:xfrm>
              <a:off x="3745539" y="2491272"/>
              <a:ext cx="550218" cy="456342"/>
              <a:chOff x="7503160" y="421594"/>
              <a:chExt cx="334963" cy="277813"/>
            </a:xfrm>
            <a:solidFill>
              <a:schemeClr val="tx1">
                <a:lumMod val="65000"/>
                <a:lumOff val="35000"/>
              </a:schemeClr>
            </a:solidFill>
          </p:grpSpPr>
          <p:sp>
            <p:nvSpPr>
              <p:cNvPr id="41" name="Freeform 231"/>
              <p:cNvSpPr/>
              <p:nvPr/>
            </p:nvSpPr>
            <p:spPr bwMode="auto">
              <a:xfrm>
                <a:off x="7607935" y="508907"/>
                <a:ext cx="117475" cy="52388"/>
              </a:xfrm>
              <a:custGeom>
                <a:gdLst>
                  <a:gd fmla="*/ 1 w 31" name="T0"/>
                  <a:gd fmla="*/ 14 h 14" name="T1"/>
                  <a:gd fmla="*/ 2 w 31" name="T2"/>
                  <a:gd fmla="*/ 14 h 14" name="T3"/>
                  <a:gd fmla="*/ 6 w 31" name="T4"/>
                  <a:gd fmla="*/ 8 h 14" name="T5"/>
                  <a:gd fmla="*/ 27 w 31" name="T6"/>
                  <a:gd fmla="*/ 8 h 14" name="T7"/>
                  <a:gd fmla="*/ 28 w 31" name="T8"/>
                  <a:gd fmla="*/ 10 h 14" name="T9"/>
                  <a:gd fmla="*/ 31 w 31" name="T10"/>
                  <a:gd fmla="*/ 9 h 14" name="T11"/>
                  <a:gd fmla="*/ 29 w 31" name="T12"/>
                  <a:gd fmla="*/ 7 h 14" name="T13"/>
                  <a:gd fmla="*/ 4 w 31" name="T14"/>
                  <a:gd fmla="*/ 7 h 14" name="T15"/>
                  <a:gd fmla="*/ 0 w 31" name="T16"/>
                  <a:gd fmla="*/ 13 h 14" name="T17"/>
                  <a:gd fmla="*/ 1 w 31" name="T18"/>
                  <a:gd fmla="*/ 14 h 1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 w="31">
                    <a:moveTo>
                      <a:pt x="1" y="14"/>
                    </a:moveTo>
                    <a:cubicBezTo>
                      <a:pt x="1" y="14"/>
                      <a:pt x="2" y="14"/>
                      <a:pt x="2" y="14"/>
                    </a:cubicBezTo>
                    <a:cubicBezTo>
                      <a:pt x="3" y="12"/>
                      <a:pt x="4" y="10"/>
                      <a:pt x="6" y="8"/>
                    </a:cubicBezTo>
                    <a:cubicBezTo>
                      <a:pt x="12" y="2"/>
                      <a:pt x="21" y="2"/>
                      <a:pt x="27" y="8"/>
                    </a:cubicBezTo>
                    <a:cubicBezTo>
                      <a:pt x="28" y="9"/>
                      <a:pt x="28" y="9"/>
                      <a:pt x="28" y="10"/>
                    </a:cubicBezTo>
                    <a:cubicBezTo>
                      <a:pt x="31" y="9"/>
                      <a:pt x="31" y="9"/>
                      <a:pt x="31" y="9"/>
                    </a:cubicBezTo>
                    <a:cubicBezTo>
                      <a:pt x="30" y="8"/>
                      <a:pt x="30" y="7"/>
                      <a:pt x="29" y="7"/>
                    </a:cubicBezTo>
                    <a:cubicBezTo>
                      <a:pt x="22" y="0"/>
                      <a:pt x="11" y="0"/>
                      <a:pt x="4" y="7"/>
                    </a:cubicBezTo>
                    <a:cubicBezTo>
                      <a:pt x="2" y="8"/>
                      <a:pt x="1" y="10"/>
                      <a:pt x="0" y="13"/>
                    </a:cubicBezTo>
                    <a:cubicBezTo>
                      <a:pt x="0" y="13"/>
                      <a:pt x="0" y="14"/>
                      <a:pt x="1" y="14"/>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2" name="Freeform 232"/>
              <p:cNvSpPr/>
              <p:nvPr/>
            </p:nvSpPr>
            <p:spPr bwMode="auto">
              <a:xfrm>
                <a:off x="7690485" y="531132"/>
                <a:ext cx="60325" cy="52388"/>
              </a:xfrm>
              <a:custGeom>
                <a:gdLst>
                  <a:gd fmla="*/ 15 w 16" name="T0"/>
                  <a:gd fmla="*/ 0 h 14" name="T1"/>
                  <a:gd fmla="*/ 13 w 16" name="T2"/>
                  <a:gd fmla="*/ 1 h 14" name="T3"/>
                  <a:gd fmla="*/ 10 w 16" name="T4"/>
                  <a:gd fmla="*/ 11 h 14" name="T5"/>
                  <a:gd fmla="*/ 2 w 16" name="T6"/>
                  <a:gd fmla="*/ 5 h 14" name="T7"/>
                  <a:gd fmla="*/ 0 w 16" name="T8"/>
                  <a:gd fmla="*/ 5 h 14" name="T9"/>
                  <a:gd fmla="*/ 0 w 16" name="T10"/>
                  <a:gd fmla="*/ 7 h 14" name="T11"/>
                  <a:gd fmla="*/ 10 w 16" name="T12"/>
                  <a:gd fmla="*/ 14 h 14" name="T13"/>
                  <a:gd fmla="*/ 10 w 16" name="T14"/>
                  <a:gd fmla="*/ 14 h 14" name="T15"/>
                  <a:gd fmla="*/ 11 w 16" name="T16"/>
                  <a:gd fmla="*/ 14 h 14" name="T17"/>
                  <a:gd fmla="*/ 11 w 16" name="T18"/>
                  <a:gd fmla="*/ 14 h 14" name="T19"/>
                  <a:gd fmla="*/ 11 w 16" name="T20"/>
                  <a:gd fmla="*/ 14 h 14" name="T21"/>
                  <a:gd fmla="*/ 12 w 16" name="T22"/>
                  <a:gd fmla="*/ 14 h 14" name="T23"/>
                  <a:gd fmla="*/ 12 w 16" name="T24"/>
                  <a:gd fmla="*/ 14 h 14" name="T25"/>
                  <a:gd fmla="*/ 12 w 16" name="T26"/>
                  <a:gd fmla="*/ 13 h 14" name="T27"/>
                  <a:gd fmla="*/ 12 w 16" name="T28"/>
                  <a:gd fmla="*/ 13 h 14" name="T29"/>
                  <a:gd fmla="*/ 16 w 16" name="T30"/>
                  <a:gd fmla="*/ 2 h 14" name="T31"/>
                  <a:gd fmla="*/ 15 w 16" name="T32"/>
                  <a:gd fmla="*/ 0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16">
                    <a:moveTo>
                      <a:pt x="15" y="0"/>
                    </a:moveTo>
                    <a:cubicBezTo>
                      <a:pt x="14" y="0"/>
                      <a:pt x="13" y="0"/>
                      <a:pt x="13" y="1"/>
                    </a:cubicBezTo>
                    <a:cubicBezTo>
                      <a:pt x="10" y="11"/>
                      <a:pt x="10" y="11"/>
                      <a:pt x="10" y="11"/>
                    </a:cubicBezTo>
                    <a:cubicBezTo>
                      <a:pt x="2" y="5"/>
                      <a:pt x="2" y="5"/>
                      <a:pt x="2" y="5"/>
                    </a:cubicBezTo>
                    <a:cubicBezTo>
                      <a:pt x="1" y="4"/>
                      <a:pt x="0" y="4"/>
                      <a:pt x="0" y="5"/>
                    </a:cubicBezTo>
                    <a:cubicBezTo>
                      <a:pt x="0" y="5"/>
                      <a:pt x="0" y="6"/>
                      <a:pt x="0" y="7"/>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2" y="14"/>
                      <a:pt x="12" y="14"/>
                      <a:pt x="12" y="14"/>
                    </a:cubicBezTo>
                    <a:cubicBezTo>
                      <a:pt x="12" y="14"/>
                      <a:pt x="12" y="14"/>
                      <a:pt x="12" y="14"/>
                    </a:cubicBezTo>
                    <a:cubicBezTo>
                      <a:pt x="12" y="13"/>
                      <a:pt x="12" y="13"/>
                      <a:pt x="12" y="13"/>
                    </a:cubicBezTo>
                    <a:cubicBezTo>
                      <a:pt x="12" y="13"/>
                      <a:pt x="12" y="13"/>
                      <a:pt x="12" y="13"/>
                    </a:cubicBezTo>
                    <a:cubicBezTo>
                      <a:pt x="16" y="2"/>
                      <a:pt x="16" y="2"/>
                      <a:pt x="16" y="2"/>
                    </a:cubicBezTo>
                    <a:cubicBezTo>
                      <a:pt x="16" y="1"/>
                      <a:pt x="15" y="0"/>
                      <a:pt x="15"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3" name="Freeform 233"/>
              <p:cNvSpPr/>
              <p:nvPr/>
            </p:nvSpPr>
            <p:spPr bwMode="auto">
              <a:xfrm>
                <a:off x="7615873" y="597807"/>
                <a:ext cx="115888" cy="49213"/>
              </a:xfrm>
              <a:custGeom>
                <a:gdLst>
                  <a:gd fmla="*/ 30 w 31" name="T0"/>
                  <a:gd fmla="*/ 0 h 13" name="T1"/>
                  <a:gd fmla="*/ 28 w 31" name="T2"/>
                  <a:gd fmla="*/ 0 h 13" name="T3"/>
                  <a:gd fmla="*/ 25 w 31" name="T4"/>
                  <a:gd fmla="*/ 6 h 13" name="T5"/>
                  <a:gd fmla="*/ 4 w 31" name="T6"/>
                  <a:gd fmla="*/ 6 h 13" name="T7"/>
                  <a:gd fmla="*/ 2 w 31" name="T8"/>
                  <a:gd fmla="*/ 4 h 13" name="T9"/>
                  <a:gd fmla="*/ 0 w 31" name="T10"/>
                  <a:gd fmla="*/ 5 h 13" name="T11"/>
                  <a:gd fmla="*/ 2 w 31" name="T12"/>
                  <a:gd fmla="*/ 7 h 13" name="T13"/>
                  <a:gd fmla="*/ 14 w 31" name="T14"/>
                  <a:gd fmla="*/ 13 h 13" name="T15"/>
                  <a:gd fmla="*/ 27 w 31" name="T16"/>
                  <a:gd fmla="*/ 7 h 13" name="T17"/>
                  <a:gd fmla="*/ 31 w 31" name="T18"/>
                  <a:gd fmla="*/ 1 h 13" name="T19"/>
                  <a:gd fmla="*/ 30 w 31" name="T20"/>
                  <a:gd fmla="*/ 0 h 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3" w="31">
                    <a:moveTo>
                      <a:pt x="30" y="0"/>
                    </a:moveTo>
                    <a:cubicBezTo>
                      <a:pt x="29" y="0"/>
                      <a:pt x="29" y="0"/>
                      <a:pt x="28" y="0"/>
                    </a:cubicBezTo>
                    <a:cubicBezTo>
                      <a:pt x="28" y="2"/>
                      <a:pt x="27" y="4"/>
                      <a:pt x="25" y="6"/>
                    </a:cubicBezTo>
                    <a:cubicBezTo>
                      <a:pt x="19" y="12"/>
                      <a:pt x="10" y="12"/>
                      <a:pt x="4" y="6"/>
                    </a:cubicBezTo>
                    <a:cubicBezTo>
                      <a:pt x="3" y="5"/>
                      <a:pt x="3" y="5"/>
                      <a:pt x="2" y="4"/>
                    </a:cubicBezTo>
                    <a:cubicBezTo>
                      <a:pt x="0" y="5"/>
                      <a:pt x="0" y="5"/>
                      <a:pt x="0" y="5"/>
                    </a:cubicBezTo>
                    <a:cubicBezTo>
                      <a:pt x="1" y="6"/>
                      <a:pt x="1" y="7"/>
                      <a:pt x="2" y="7"/>
                    </a:cubicBezTo>
                    <a:cubicBezTo>
                      <a:pt x="5" y="11"/>
                      <a:pt x="10" y="13"/>
                      <a:pt x="14" y="13"/>
                    </a:cubicBezTo>
                    <a:cubicBezTo>
                      <a:pt x="19" y="13"/>
                      <a:pt x="23" y="11"/>
                      <a:pt x="27" y="7"/>
                    </a:cubicBezTo>
                    <a:cubicBezTo>
                      <a:pt x="29" y="6"/>
                      <a:pt x="30" y="4"/>
                      <a:pt x="31" y="1"/>
                    </a:cubicBezTo>
                    <a:cubicBezTo>
                      <a:pt x="31" y="1"/>
                      <a:pt x="31" y="0"/>
                      <a:pt x="30"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4" name="Freeform 234"/>
              <p:cNvSpPr/>
              <p:nvPr/>
            </p:nvSpPr>
            <p:spPr bwMode="auto">
              <a:xfrm>
                <a:off x="7588885" y="575582"/>
                <a:ext cx="60325" cy="52388"/>
              </a:xfrm>
              <a:custGeom>
                <a:gdLst>
                  <a:gd fmla="*/ 16 w 16" name="T0"/>
                  <a:gd fmla="*/ 9 h 14" name="T1"/>
                  <a:gd fmla="*/ 16 w 16" name="T2"/>
                  <a:gd fmla="*/ 7 h 14" name="T3"/>
                  <a:gd fmla="*/ 6 w 16" name="T4"/>
                  <a:gd fmla="*/ 0 h 14" name="T5"/>
                  <a:gd fmla="*/ 6 w 16" name="T6"/>
                  <a:gd fmla="*/ 0 h 14" name="T7"/>
                  <a:gd fmla="*/ 5 w 16" name="T8"/>
                  <a:gd fmla="*/ 0 h 14" name="T9"/>
                  <a:gd fmla="*/ 5 w 16" name="T10"/>
                  <a:gd fmla="*/ 0 h 14" name="T11"/>
                  <a:gd fmla="*/ 5 w 16" name="T12"/>
                  <a:gd fmla="*/ 0 h 14" name="T13"/>
                  <a:gd fmla="*/ 5 w 16" name="T14"/>
                  <a:gd fmla="*/ 0 h 14" name="T15"/>
                  <a:gd fmla="*/ 5 w 16" name="T16"/>
                  <a:gd fmla="*/ 0 h 14" name="T17"/>
                  <a:gd fmla="*/ 5 w 16" name="T18"/>
                  <a:gd fmla="*/ 0 h 14" name="T19"/>
                  <a:gd fmla="*/ 4 w 16" name="T20"/>
                  <a:gd fmla="*/ 0 h 14" name="T21"/>
                  <a:gd fmla="*/ 4 w 16" name="T22"/>
                  <a:gd fmla="*/ 0 h 14" name="T23"/>
                  <a:gd fmla="*/ 4 w 16" name="T24"/>
                  <a:gd fmla="*/ 1 h 14" name="T25"/>
                  <a:gd fmla="*/ 4 w 16" name="T26"/>
                  <a:gd fmla="*/ 1 h 14" name="T27"/>
                  <a:gd fmla="*/ 0 w 16" name="T28"/>
                  <a:gd fmla="*/ 12 h 14" name="T29"/>
                  <a:gd fmla="*/ 1 w 16" name="T30"/>
                  <a:gd fmla="*/ 14 h 14" name="T31"/>
                  <a:gd fmla="*/ 1 w 16" name="T32"/>
                  <a:gd fmla="*/ 14 h 14" name="T33"/>
                  <a:gd fmla="*/ 3 w 16" name="T34"/>
                  <a:gd fmla="*/ 13 h 14" name="T35"/>
                  <a:gd fmla="*/ 6 w 16" name="T36"/>
                  <a:gd fmla="*/ 3 h 14" name="T37"/>
                  <a:gd fmla="*/ 14 w 16" name="T38"/>
                  <a:gd fmla="*/ 9 h 14" name="T39"/>
                  <a:gd fmla="*/ 16 w 16" name="T40"/>
                  <a:gd fmla="*/ 9 h 1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4" w="16">
                    <a:moveTo>
                      <a:pt x="16" y="9"/>
                    </a:moveTo>
                    <a:cubicBezTo>
                      <a:pt x="16" y="9"/>
                      <a:pt x="16" y="8"/>
                      <a:pt x="16" y="7"/>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1"/>
                      <a:pt x="4" y="1"/>
                      <a:pt x="4" y="1"/>
                    </a:cubicBezTo>
                    <a:cubicBezTo>
                      <a:pt x="4" y="1"/>
                      <a:pt x="4" y="1"/>
                      <a:pt x="4" y="1"/>
                    </a:cubicBezTo>
                    <a:cubicBezTo>
                      <a:pt x="0" y="12"/>
                      <a:pt x="0" y="12"/>
                      <a:pt x="0" y="12"/>
                    </a:cubicBezTo>
                    <a:cubicBezTo>
                      <a:pt x="0" y="13"/>
                      <a:pt x="0" y="14"/>
                      <a:pt x="1" y="14"/>
                    </a:cubicBezTo>
                    <a:cubicBezTo>
                      <a:pt x="1" y="14"/>
                      <a:pt x="1" y="14"/>
                      <a:pt x="1" y="14"/>
                    </a:cubicBezTo>
                    <a:cubicBezTo>
                      <a:pt x="2" y="14"/>
                      <a:pt x="2" y="14"/>
                      <a:pt x="3" y="13"/>
                    </a:cubicBezTo>
                    <a:cubicBezTo>
                      <a:pt x="6" y="3"/>
                      <a:pt x="6" y="3"/>
                      <a:pt x="6" y="3"/>
                    </a:cubicBezTo>
                    <a:cubicBezTo>
                      <a:pt x="14" y="9"/>
                      <a:pt x="14" y="9"/>
                      <a:pt x="14" y="9"/>
                    </a:cubicBezTo>
                    <a:cubicBezTo>
                      <a:pt x="15" y="10"/>
                      <a:pt x="15" y="10"/>
                      <a:pt x="16" y="9"/>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45" name="Freeform 235"/>
              <p:cNvSpPr>
                <a:spLocks noEditPoints="1"/>
              </p:cNvSpPr>
              <p:nvPr/>
            </p:nvSpPr>
            <p:spPr bwMode="auto">
              <a:xfrm>
                <a:off x="7503160" y="421594"/>
                <a:ext cx="334963" cy="277813"/>
              </a:xfrm>
              <a:custGeom>
                <a:gdLst>
                  <a:gd fmla="*/ 69 w 89" name="T0"/>
                  <a:gd fmla="*/ 22 h 74" name="T1"/>
                  <a:gd fmla="*/ 43 w 89" name="T2"/>
                  <a:gd fmla="*/ 0 h 74" name="T3"/>
                  <a:gd fmla="*/ 17 w 89" name="T4"/>
                  <a:gd fmla="*/ 27 h 74" name="T5"/>
                  <a:gd fmla="*/ 17 w 89" name="T6"/>
                  <a:gd fmla="*/ 28 h 74" name="T7"/>
                  <a:gd fmla="*/ 0 w 89" name="T8"/>
                  <a:gd fmla="*/ 51 h 74" name="T9"/>
                  <a:gd fmla="*/ 24 w 89" name="T10"/>
                  <a:gd fmla="*/ 74 h 74" name="T11"/>
                  <a:gd fmla="*/ 62 w 89" name="T12"/>
                  <a:gd fmla="*/ 74 h 74" name="T13"/>
                  <a:gd fmla="*/ 89 w 89" name="T14"/>
                  <a:gd fmla="*/ 47 h 74" name="T15"/>
                  <a:gd fmla="*/ 69 w 89" name="T16"/>
                  <a:gd fmla="*/ 22 h 74" name="T17"/>
                  <a:gd fmla="*/ 62 w 89" name="T18"/>
                  <a:gd fmla="*/ 70 h 74" name="T19"/>
                  <a:gd fmla="*/ 24 w 89" name="T20"/>
                  <a:gd fmla="*/ 70 h 74" name="T21"/>
                  <a:gd fmla="*/ 5 w 89" name="T22"/>
                  <a:gd fmla="*/ 51 h 74" name="T23"/>
                  <a:gd fmla="*/ 20 w 89" name="T24"/>
                  <a:gd fmla="*/ 32 h 74" name="T25"/>
                  <a:gd fmla="*/ 22 w 89" name="T26"/>
                  <a:gd fmla="*/ 29 h 74" name="T27"/>
                  <a:gd fmla="*/ 22 w 89" name="T28"/>
                  <a:gd fmla="*/ 27 h 74" name="T29"/>
                  <a:gd fmla="*/ 43 w 89" name="T30"/>
                  <a:gd fmla="*/ 5 h 74" name="T31"/>
                  <a:gd fmla="*/ 64 w 89" name="T32"/>
                  <a:gd fmla="*/ 24 h 74" name="T33"/>
                  <a:gd fmla="*/ 66 w 89" name="T34"/>
                  <a:gd fmla="*/ 26 h 74" name="T35"/>
                  <a:gd fmla="*/ 84 w 89" name="T36"/>
                  <a:gd fmla="*/ 47 h 74" name="T37"/>
                  <a:gd fmla="*/ 62 w 89" name="T38"/>
                  <a:gd fmla="*/ 70 h 7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4" w="89">
                    <a:moveTo>
                      <a:pt x="69" y="22"/>
                    </a:moveTo>
                    <a:cubicBezTo>
                      <a:pt x="67" y="9"/>
                      <a:pt x="56" y="0"/>
                      <a:pt x="43" y="0"/>
                    </a:cubicBezTo>
                    <a:cubicBezTo>
                      <a:pt x="29" y="0"/>
                      <a:pt x="17" y="12"/>
                      <a:pt x="17" y="27"/>
                    </a:cubicBezTo>
                    <a:cubicBezTo>
                      <a:pt x="17" y="27"/>
                      <a:pt x="17" y="28"/>
                      <a:pt x="17" y="28"/>
                    </a:cubicBezTo>
                    <a:cubicBezTo>
                      <a:pt x="7" y="31"/>
                      <a:pt x="0" y="40"/>
                      <a:pt x="0" y="51"/>
                    </a:cubicBezTo>
                    <a:cubicBezTo>
                      <a:pt x="0" y="64"/>
                      <a:pt x="11" y="74"/>
                      <a:pt x="24" y="74"/>
                    </a:cubicBezTo>
                    <a:cubicBezTo>
                      <a:pt x="62" y="74"/>
                      <a:pt x="62" y="74"/>
                      <a:pt x="62" y="74"/>
                    </a:cubicBezTo>
                    <a:cubicBezTo>
                      <a:pt x="76" y="74"/>
                      <a:pt x="89" y="62"/>
                      <a:pt x="89" y="47"/>
                    </a:cubicBezTo>
                    <a:cubicBezTo>
                      <a:pt x="89" y="35"/>
                      <a:pt x="80" y="25"/>
                      <a:pt x="69" y="22"/>
                    </a:cubicBezTo>
                    <a:close/>
                    <a:moveTo>
                      <a:pt x="62" y="70"/>
                    </a:moveTo>
                    <a:cubicBezTo>
                      <a:pt x="24" y="70"/>
                      <a:pt x="24" y="70"/>
                      <a:pt x="24" y="70"/>
                    </a:cubicBezTo>
                    <a:cubicBezTo>
                      <a:pt x="14" y="70"/>
                      <a:pt x="5" y="61"/>
                      <a:pt x="5" y="51"/>
                    </a:cubicBezTo>
                    <a:cubicBezTo>
                      <a:pt x="5" y="42"/>
                      <a:pt x="11" y="34"/>
                      <a:pt x="20" y="32"/>
                    </a:cubicBezTo>
                    <a:cubicBezTo>
                      <a:pt x="21" y="32"/>
                      <a:pt x="22" y="31"/>
                      <a:pt x="22" y="29"/>
                    </a:cubicBezTo>
                    <a:cubicBezTo>
                      <a:pt x="22" y="28"/>
                      <a:pt x="22" y="28"/>
                      <a:pt x="22" y="27"/>
                    </a:cubicBezTo>
                    <a:cubicBezTo>
                      <a:pt x="22" y="15"/>
                      <a:pt x="31" y="5"/>
                      <a:pt x="43" y="5"/>
                    </a:cubicBezTo>
                    <a:cubicBezTo>
                      <a:pt x="54" y="5"/>
                      <a:pt x="63" y="13"/>
                      <a:pt x="64" y="24"/>
                    </a:cubicBezTo>
                    <a:cubicBezTo>
                      <a:pt x="65" y="25"/>
                      <a:pt x="65" y="26"/>
                      <a:pt x="66" y="26"/>
                    </a:cubicBezTo>
                    <a:cubicBezTo>
                      <a:pt x="76" y="28"/>
                      <a:pt x="84" y="37"/>
                      <a:pt x="84" y="47"/>
                    </a:cubicBezTo>
                    <a:cubicBezTo>
                      <a:pt x="84" y="60"/>
                      <a:pt x="74" y="70"/>
                      <a:pt x="62" y="7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46" name="组合 45"/>
          <p:cNvGrpSpPr/>
          <p:nvPr/>
        </p:nvGrpSpPr>
        <p:grpSpPr>
          <a:xfrm>
            <a:off x="3502488" y="3765921"/>
            <a:ext cx="1173323" cy="1173323"/>
            <a:chOff x="3500232" y="4326551"/>
            <a:chExt cx="1173323" cy="1173323"/>
          </a:xfrm>
        </p:grpSpPr>
        <p:sp>
          <p:nvSpPr>
            <p:cNvPr id="47" name="椭圆 46"/>
            <p:cNvSpPr/>
            <p:nvPr/>
          </p:nvSpPr>
          <p:spPr>
            <a:xfrm>
              <a:off x="3500232" y="4326551"/>
              <a:ext cx="1173323" cy="1173323"/>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48" name="组合 47"/>
            <p:cNvGrpSpPr/>
            <p:nvPr/>
          </p:nvGrpSpPr>
          <p:grpSpPr>
            <a:xfrm>
              <a:off x="3812282" y="4695727"/>
              <a:ext cx="549223" cy="531216"/>
              <a:chOff x="8582660" y="1502737"/>
              <a:chExt cx="290513" cy="280988"/>
            </a:xfrm>
            <a:solidFill>
              <a:schemeClr val="tx1">
                <a:lumMod val="65000"/>
                <a:lumOff val="35000"/>
              </a:schemeClr>
            </a:solidFill>
          </p:grpSpPr>
          <p:sp>
            <p:nvSpPr>
              <p:cNvPr id="49" name="Freeform 269"/>
              <p:cNvSpPr/>
              <p:nvPr/>
            </p:nvSpPr>
            <p:spPr bwMode="auto">
              <a:xfrm>
                <a:off x="8650923" y="1543957"/>
                <a:ext cx="150813" cy="7938"/>
              </a:xfrm>
              <a:custGeom>
                <a:gdLst>
                  <a:gd fmla="*/ 39 w 40" name="T0"/>
                  <a:gd fmla="*/ 0 h 2" name="T1"/>
                  <a:gd fmla="*/ 2 w 40" name="T2"/>
                  <a:gd fmla="*/ 0 h 2" name="T3"/>
                  <a:gd fmla="*/ 0 w 40" name="T4"/>
                  <a:gd fmla="*/ 1 h 2" name="T5"/>
                  <a:gd fmla="*/ 2 w 40" name="T6"/>
                  <a:gd fmla="*/ 2 h 2" name="T7"/>
                  <a:gd fmla="*/ 39 w 40" name="T8"/>
                  <a:gd fmla="*/ 2 h 2" name="T9"/>
                  <a:gd fmla="*/ 40 w 40" name="T10"/>
                  <a:gd fmla="*/ 1 h 2" name="T11"/>
                  <a:gd fmla="*/ 39 w 40"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40">
                    <a:moveTo>
                      <a:pt x="39" y="0"/>
                    </a:moveTo>
                    <a:cubicBezTo>
                      <a:pt x="2" y="0"/>
                      <a:pt x="2" y="0"/>
                      <a:pt x="2" y="0"/>
                    </a:cubicBezTo>
                    <a:cubicBezTo>
                      <a:pt x="1" y="0"/>
                      <a:pt x="0" y="0"/>
                      <a:pt x="0" y="1"/>
                    </a:cubicBezTo>
                    <a:cubicBezTo>
                      <a:pt x="0" y="2"/>
                      <a:pt x="1" y="2"/>
                      <a:pt x="2" y="2"/>
                    </a:cubicBezTo>
                    <a:cubicBezTo>
                      <a:pt x="39" y="2"/>
                      <a:pt x="39" y="2"/>
                      <a:pt x="39" y="2"/>
                    </a:cubicBezTo>
                    <a:cubicBezTo>
                      <a:pt x="40" y="2"/>
                      <a:pt x="40" y="2"/>
                      <a:pt x="40" y="1"/>
                    </a:cubicBezTo>
                    <a:cubicBezTo>
                      <a:pt x="40" y="0"/>
                      <a:pt x="40" y="0"/>
                      <a:pt x="39"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0" name="Freeform 270"/>
              <p:cNvSpPr/>
              <p:nvPr/>
            </p:nvSpPr>
            <p:spPr bwMode="auto">
              <a:xfrm>
                <a:off x="8650923" y="1582057"/>
                <a:ext cx="150813" cy="11113"/>
              </a:xfrm>
              <a:custGeom>
                <a:gdLst>
                  <a:gd fmla="*/ 39 w 40" name="T0"/>
                  <a:gd fmla="*/ 0 h 3" name="T1"/>
                  <a:gd fmla="*/ 2 w 40" name="T2"/>
                  <a:gd fmla="*/ 0 h 3" name="T3"/>
                  <a:gd fmla="*/ 0 w 40" name="T4"/>
                  <a:gd fmla="*/ 2 h 3" name="T5"/>
                  <a:gd fmla="*/ 2 w 40" name="T6"/>
                  <a:gd fmla="*/ 3 h 3" name="T7"/>
                  <a:gd fmla="*/ 39 w 40" name="T8"/>
                  <a:gd fmla="*/ 3 h 3" name="T9"/>
                  <a:gd fmla="*/ 40 w 40" name="T10"/>
                  <a:gd fmla="*/ 2 h 3" name="T11"/>
                  <a:gd fmla="*/ 39 w 40" name="T12"/>
                  <a:gd fmla="*/ 0 h 3" name="T13"/>
                </a:gdLst>
                <a:cxnLst>
                  <a:cxn ang="0">
                    <a:pos x="T0" y="T1"/>
                  </a:cxn>
                  <a:cxn ang="0">
                    <a:pos x="T2" y="T3"/>
                  </a:cxn>
                  <a:cxn ang="0">
                    <a:pos x="T4" y="T5"/>
                  </a:cxn>
                  <a:cxn ang="0">
                    <a:pos x="T6" y="T7"/>
                  </a:cxn>
                  <a:cxn ang="0">
                    <a:pos x="T8" y="T9"/>
                  </a:cxn>
                  <a:cxn ang="0">
                    <a:pos x="T10" y="T11"/>
                  </a:cxn>
                  <a:cxn ang="0">
                    <a:pos x="T12" y="T13"/>
                  </a:cxn>
                </a:cxnLst>
                <a:rect b="b" l="0" r="r" t="0"/>
                <a:pathLst>
                  <a:path h="3" w="40">
                    <a:moveTo>
                      <a:pt x="39" y="0"/>
                    </a:moveTo>
                    <a:cubicBezTo>
                      <a:pt x="2" y="0"/>
                      <a:pt x="2" y="0"/>
                      <a:pt x="2" y="0"/>
                    </a:cubicBezTo>
                    <a:cubicBezTo>
                      <a:pt x="1" y="0"/>
                      <a:pt x="0" y="1"/>
                      <a:pt x="0" y="2"/>
                    </a:cubicBezTo>
                    <a:cubicBezTo>
                      <a:pt x="0" y="2"/>
                      <a:pt x="1" y="3"/>
                      <a:pt x="2" y="3"/>
                    </a:cubicBezTo>
                    <a:cubicBezTo>
                      <a:pt x="39" y="3"/>
                      <a:pt x="39" y="3"/>
                      <a:pt x="39" y="3"/>
                    </a:cubicBezTo>
                    <a:cubicBezTo>
                      <a:pt x="40" y="3"/>
                      <a:pt x="40" y="2"/>
                      <a:pt x="40" y="2"/>
                    </a:cubicBezTo>
                    <a:cubicBezTo>
                      <a:pt x="40" y="1"/>
                      <a:pt x="40" y="0"/>
                      <a:pt x="39"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1" name="Freeform 271"/>
              <p:cNvSpPr/>
              <p:nvPr/>
            </p:nvSpPr>
            <p:spPr bwMode="auto">
              <a:xfrm>
                <a:off x="8650923" y="1623332"/>
                <a:ext cx="109538" cy="7938"/>
              </a:xfrm>
              <a:custGeom>
                <a:gdLst>
                  <a:gd fmla="*/ 28 w 29" name="T0"/>
                  <a:gd fmla="*/ 0 h 2" name="T1"/>
                  <a:gd fmla="*/ 2 w 29" name="T2"/>
                  <a:gd fmla="*/ 0 h 2" name="T3"/>
                  <a:gd fmla="*/ 0 w 29" name="T4"/>
                  <a:gd fmla="*/ 1 h 2" name="T5"/>
                  <a:gd fmla="*/ 2 w 29" name="T6"/>
                  <a:gd fmla="*/ 2 h 2" name="T7"/>
                  <a:gd fmla="*/ 28 w 29" name="T8"/>
                  <a:gd fmla="*/ 2 h 2" name="T9"/>
                  <a:gd fmla="*/ 29 w 29" name="T10"/>
                  <a:gd fmla="*/ 1 h 2" name="T11"/>
                  <a:gd fmla="*/ 28 w 29" name="T12"/>
                  <a:gd fmla="*/ 0 h 2" name="T13"/>
                </a:gdLst>
                <a:cxnLst>
                  <a:cxn ang="0">
                    <a:pos x="T0" y="T1"/>
                  </a:cxn>
                  <a:cxn ang="0">
                    <a:pos x="T2" y="T3"/>
                  </a:cxn>
                  <a:cxn ang="0">
                    <a:pos x="T4" y="T5"/>
                  </a:cxn>
                  <a:cxn ang="0">
                    <a:pos x="T6" y="T7"/>
                  </a:cxn>
                  <a:cxn ang="0">
                    <a:pos x="T8" y="T9"/>
                  </a:cxn>
                  <a:cxn ang="0">
                    <a:pos x="T10" y="T11"/>
                  </a:cxn>
                  <a:cxn ang="0">
                    <a:pos x="T12" y="T13"/>
                  </a:cxn>
                </a:cxnLst>
                <a:rect b="b" l="0" r="r" t="0"/>
                <a:pathLst>
                  <a:path h="2" w="28">
                    <a:moveTo>
                      <a:pt x="28" y="0"/>
                    </a:moveTo>
                    <a:cubicBezTo>
                      <a:pt x="2" y="0"/>
                      <a:pt x="2" y="0"/>
                      <a:pt x="2" y="0"/>
                    </a:cubicBezTo>
                    <a:cubicBezTo>
                      <a:pt x="1" y="0"/>
                      <a:pt x="0" y="0"/>
                      <a:pt x="0" y="1"/>
                    </a:cubicBezTo>
                    <a:cubicBezTo>
                      <a:pt x="0" y="2"/>
                      <a:pt x="1" y="2"/>
                      <a:pt x="2" y="2"/>
                    </a:cubicBezTo>
                    <a:cubicBezTo>
                      <a:pt x="28" y="2"/>
                      <a:pt x="28" y="2"/>
                      <a:pt x="28" y="2"/>
                    </a:cubicBezTo>
                    <a:cubicBezTo>
                      <a:pt x="29" y="2"/>
                      <a:pt x="29" y="2"/>
                      <a:pt x="29" y="1"/>
                    </a:cubicBezTo>
                    <a:cubicBezTo>
                      <a:pt x="29" y="0"/>
                      <a:pt x="29" y="0"/>
                      <a:pt x="28"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2" name="Freeform 272"/>
              <p:cNvSpPr>
                <a:spLocks noEditPoints="1"/>
              </p:cNvSpPr>
              <p:nvPr/>
            </p:nvSpPr>
            <p:spPr bwMode="auto">
              <a:xfrm>
                <a:off x="8582660" y="1502737"/>
                <a:ext cx="290513" cy="280988"/>
              </a:xfrm>
              <a:custGeom>
                <a:gdLst>
                  <a:gd fmla="*/ 64 w 77" name="T0"/>
                  <a:gd fmla="*/ 0 h 75" name="T1"/>
                  <a:gd fmla="*/ 12 w 77" name="T2"/>
                  <a:gd fmla="*/ 0 h 75" name="T3"/>
                  <a:gd fmla="*/ 0 w 77" name="T4"/>
                  <a:gd fmla="*/ 12 h 75" name="T5"/>
                  <a:gd fmla="*/ 0 w 77" name="T6"/>
                  <a:gd fmla="*/ 49 h 75" name="T7"/>
                  <a:gd fmla="*/ 11 w 77" name="T8"/>
                  <a:gd fmla="*/ 61 h 75" name="T9"/>
                  <a:gd fmla="*/ 6 w 77" name="T10"/>
                  <a:gd fmla="*/ 72 h 75" name="T11"/>
                  <a:gd fmla="*/ 7 w 77" name="T12"/>
                  <a:gd fmla="*/ 74 h 75" name="T13"/>
                  <a:gd fmla="*/ 9 w 77" name="T14"/>
                  <a:gd fmla="*/ 75 h 75" name="T15"/>
                  <a:gd fmla="*/ 10 w 77" name="T16"/>
                  <a:gd fmla="*/ 75 h 75" name="T17"/>
                  <a:gd fmla="*/ 43 w 77" name="T18"/>
                  <a:gd fmla="*/ 61 h 75" name="T19"/>
                  <a:gd fmla="*/ 64 w 77" name="T20"/>
                  <a:gd fmla="*/ 61 h 75" name="T21"/>
                  <a:gd fmla="*/ 77 w 77" name="T22"/>
                  <a:gd fmla="*/ 49 h 75" name="T23"/>
                  <a:gd fmla="*/ 77 w 77" name="T24"/>
                  <a:gd fmla="*/ 12 h 75" name="T25"/>
                  <a:gd fmla="*/ 64 w 77" name="T26"/>
                  <a:gd fmla="*/ 0 h 75" name="T27"/>
                  <a:gd fmla="*/ 72 w 77" name="T28"/>
                  <a:gd fmla="*/ 49 h 75" name="T29"/>
                  <a:gd fmla="*/ 64 w 77" name="T30"/>
                  <a:gd fmla="*/ 56 h 75" name="T31"/>
                  <a:gd fmla="*/ 42 w 77" name="T32"/>
                  <a:gd fmla="*/ 56 h 75" name="T33"/>
                  <a:gd fmla="*/ 41 w 77" name="T34"/>
                  <a:gd fmla="*/ 56 h 75" name="T35"/>
                  <a:gd fmla="*/ 13 w 77" name="T36"/>
                  <a:gd fmla="*/ 68 h 75" name="T37"/>
                  <a:gd fmla="*/ 17 w 77" name="T38"/>
                  <a:gd fmla="*/ 60 h 75" name="T39"/>
                  <a:gd fmla="*/ 16 w 77" name="T40"/>
                  <a:gd fmla="*/ 57 h 75" name="T41"/>
                  <a:gd fmla="*/ 14 w 77" name="T42"/>
                  <a:gd fmla="*/ 56 h 75" name="T43"/>
                  <a:gd fmla="*/ 12 w 77" name="T44"/>
                  <a:gd fmla="*/ 56 h 75" name="T45"/>
                  <a:gd fmla="*/ 5 w 77" name="T46"/>
                  <a:gd fmla="*/ 49 h 75" name="T47"/>
                  <a:gd fmla="*/ 5 w 77" name="T48"/>
                  <a:gd fmla="*/ 12 h 75" name="T49"/>
                  <a:gd fmla="*/ 12 w 77" name="T50"/>
                  <a:gd fmla="*/ 5 h 75" name="T51"/>
                  <a:gd fmla="*/ 64 w 77" name="T52"/>
                  <a:gd fmla="*/ 5 h 75" name="T53"/>
                  <a:gd fmla="*/ 72 w 77" name="T54"/>
                  <a:gd fmla="*/ 12 h 75" name="T55"/>
                  <a:gd fmla="*/ 72 w 77" name="T56"/>
                  <a:gd fmla="*/ 49 h 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75" w="77">
                    <a:moveTo>
                      <a:pt x="64" y="0"/>
                    </a:moveTo>
                    <a:cubicBezTo>
                      <a:pt x="12" y="0"/>
                      <a:pt x="12" y="0"/>
                      <a:pt x="12" y="0"/>
                    </a:cubicBezTo>
                    <a:cubicBezTo>
                      <a:pt x="5" y="0"/>
                      <a:pt x="0" y="5"/>
                      <a:pt x="0" y="12"/>
                    </a:cubicBezTo>
                    <a:cubicBezTo>
                      <a:pt x="0" y="49"/>
                      <a:pt x="0" y="49"/>
                      <a:pt x="0" y="49"/>
                    </a:cubicBezTo>
                    <a:cubicBezTo>
                      <a:pt x="0" y="55"/>
                      <a:pt x="5" y="60"/>
                      <a:pt x="11" y="61"/>
                    </a:cubicBezTo>
                    <a:cubicBezTo>
                      <a:pt x="6" y="72"/>
                      <a:pt x="6" y="72"/>
                      <a:pt x="6" y="72"/>
                    </a:cubicBezTo>
                    <a:cubicBezTo>
                      <a:pt x="6" y="73"/>
                      <a:pt x="6" y="74"/>
                      <a:pt x="7" y="74"/>
                    </a:cubicBezTo>
                    <a:cubicBezTo>
                      <a:pt x="7" y="75"/>
                      <a:pt x="8" y="75"/>
                      <a:pt x="9" y="75"/>
                    </a:cubicBezTo>
                    <a:cubicBezTo>
                      <a:pt x="10" y="75"/>
                      <a:pt x="10" y="75"/>
                      <a:pt x="10" y="75"/>
                    </a:cubicBezTo>
                    <a:cubicBezTo>
                      <a:pt x="43" y="61"/>
                      <a:pt x="43" y="61"/>
                      <a:pt x="43" y="61"/>
                    </a:cubicBezTo>
                    <a:cubicBezTo>
                      <a:pt x="64" y="61"/>
                      <a:pt x="64" y="61"/>
                      <a:pt x="64" y="61"/>
                    </a:cubicBezTo>
                    <a:cubicBezTo>
                      <a:pt x="71" y="61"/>
                      <a:pt x="77" y="56"/>
                      <a:pt x="77" y="49"/>
                    </a:cubicBezTo>
                    <a:cubicBezTo>
                      <a:pt x="77" y="12"/>
                      <a:pt x="77" y="12"/>
                      <a:pt x="77" y="12"/>
                    </a:cubicBezTo>
                    <a:cubicBezTo>
                      <a:pt x="77" y="5"/>
                      <a:pt x="71" y="0"/>
                      <a:pt x="64" y="0"/>
                    </a:cubicBezTo>
                    <a:close/>
                    <a:moveTo>
                      <a:pt x="72" y="49"/>
                    </a:moveTo>
                    <a:cubicBezTo>
                      <a:pt x="72" y="53"/>
                      <a:pt x="69" y="56"/>
                      <a:pt x="64" y="56"/>
                    </a:cubicBezTo>
                    <a:cubicBezTo>
                      <a:pt x="42" y="56"/>
                      <a:pt x="42" y="56"/>
                      <a:pt x="42" y="56"/>
                    </a:cubicBezTo>
                    <a:cubicBezTo>
                      <a:pt x="41" y="56"/>
                      <a:pt x="41" y="56"/>
                      <a:pt x="41" y="56"/>
                    </a:cubicBezTo>
                    <a:cubicBezTo>
                      <a:pt x="13" y="68"/>
                      <a:pt x="13" y="68"/>
                      <a:pt x="13" y="68"/>
                    </a:cubicBezTo>
                    <a:cubicBezTo>
                      <a:pt x="17" y="60"/>
                      <a:pt x="17" y="60"/>
                      <a:pt x="17" y="60"/>
                    </a:cubicBezTo>
                    <a:cubicBezTo>
                      <a:pt x="17" y="59"/>
                      <a:pt x="17" y="58"/>
                      <a:pt x="16" y="57"/>
                    </a:cubicBezTo>
                    <a:cubicBezTo>
                      <a:pt x="16" y="57"/>
                      <a:pt x="15" y="56"/>
                      <a:pt x="14" y="56"/>
                    </a:cubicBezTo>
                    <a:cubicBezTo>
                      <a:pt x="12" y="56"/>
                      <a:pt x="12" y="56"/>
                      <a:pt x="12" y="56"/>
                    </a:cubicBezTo>
                    <a:cubicBezTo>
                      <a:pt x="8" y="56"/>
                      <a:pt x="5" y="53"/>
                      <a:pt x="5" y="49"/>
                    </a:cubicBezTo>
                    <a:cubicBezTo>
                      <a:pt x="5" y="12"/>
                      <a:pt x="5" y="12"/>
                      <a:pt x="5" y="12"/>
                    </a:cubicBezTo>
                    <a:cubicBezTo>
                      <a:pt x="5" y="8"/>
                      <a:pt x="8" y="5"/>
                      <a:pt x="12" y="5"/>
                    </a:cubicBezTo>
                    <a:cubicBezTo>
                      <a:pt x="64" y="5"/>
                      <a:pt x="64" y="5"/>
                      <a:pt x="64" y="5"/>
                    </a:cubicBezTo>
                    <a:cubicBezTo>
                      <a:pt x="69" y="5"/>
                      <a:pt x="72" y="8"/>
                      <a:pt x="72" y="12"/>
                    </a:cubicBezTo>
                    <a:lnTo>
                      <a:pt x="72" y="49"/>
                    </a:ln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grpSp>
        <p:nvGrpSpPr>
          <p:cNvPr id="53" name="组合 52"/>
          <p:cNvGrpSpPr/>
          <p:nvPr/>
        </p:nvGrpSpPr>
        <p:grpSpPr>
          <a:xfrm>
            <a:off x="1660938" y="3742475"/>
            <a:ext cx="1173323" cy="1173323"/>
            <a:chOff x="1658682" y="4303105"/>
            <a:chExt cx="1173323" cy="1173323"/>
          </a:xfrm>
        </p:grpSpPr>
        <p:sp>
          <p:nvSpPr>
            <p:cNvPr id="54" name="椭圆 53"/>
            <p:cNvSpPr/>
            <p:nvPr/>
          </p:nvSpPr>
          <p:spPr>
            <a:xfrm>
              <a:off x="1658682" y="4303105"/>
              <a:ext cx="1173323" cy="1173323"/>
            </a:xfrm>
            <a:prstGeom prst="ellipse">
              <a:avLst/>
            </a:prstGeom>
            <a:gradFill rotWithShape="1">
              <a:gsLst>
                <a:gs pos="66000">
                  <a:srgbClr val="ECECEC"/>
                </a:gs>
                <a:gs pos="100000">
                  <a:srgbClr val="F7F7F7"/>
                </a:gs>
                <a:gs pos="7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p:spPr>
          <p:txBody>
            <a:bodyPr anchor="ctr" wrap="none"/>
            <a:lstStyle/>
            <a:p>
              <a:pPr latinLnBrk="1"/>
              <a:endParaRPr altLang="en-US" kumimoji="1" lang="zh-CN" sz="2400">
                <a:solidFill>
                  <a:srgbClr val="000000"/>
                </a:solidFill>
                <a:cs typeface="+mn-ea"/>
                <a:sym typeface="+mn-lt"/>
              </a:endParaRPr>
            </a:p>
          </p:txBody>
        </p:sp>
        <p:grpSp>
          <p:nvGrpSpPr>
            <p:cNvPr id="55" name="组合 54"/>
            <p:cNvGrpSpPr/>
            <p:nvPr/>
          </p:nvGrpSpPr>
          <p:grpSpPr>
            <a:xfrm>
              <a:off x="1965210" y="4667529"/>
              <a:ext cx="591363" cy="407639"/>
              <a:chOff x="3965349" y="1091520"/>
              <a:chExt cx="327025" cy="225425"/>
            </a:xfrm>
            <a:solidFill>
              <a:schemeClr val="tx1">
                <a:lumMod val="65000"/>
                <a:lumOff val="35000"/>
              </a:schemeClr>
            </a:solidFill>
          </p:grpSpPr>
          <p:sp>
            <p:nvSpPr>
              <p:cNvPr id="56" name="Freeform 70"/>
              <p:cNvSpPr/>
              <p:nvPr/>
            </p:nvSpPr>
            <p:spPr bwMode="auto">
              <a:xfrm>
                <a:off x="3965349" y="1174070"/>
                <a:ext cx="22225" cy="22225"/>
              </a:xfrm>
              <a:custGeom>
                <a:gdLst>
                  <a:gd fmla="*/ 4 w 6" name="T0"/>
                  <a:gd fmla="*/ 0 h 6" name="T1"/>
                  <a:gd fmla="*/ 0 w 6" name="T2"/>
                  <a:gd fmla="*/ 5 h 6" name="T3"/>
                  <a:gd fmla="*/ 1 w 6" name="T4"/>
                  <a:gd fmla="*/ 6 h 6" name="T5"/>
                  <a:gd fmla="*/ 1 w 6" name="T6"/>
                  <a:gd fmla="*/ 6 h 6" name="T7"/>
                  <a:gd fmla="*/ 3 w 6" name="T8"/>
                  <a:gd fmla="*/ 6 h 6" name="T9"/>
                  <a:gd fmla="*/ 5 w 6" name="T10"/>
                  <a:gd fmla="*/ 2 h 6" name="T11"/>
                  <a:gd fmla="*/ 5 w 6" name="T12"/>
                  <a:gd fmla="*/ 0 h 6" name="T13"/>
                  <a:gd fmla="*/ 4 w 6" name="T14"/>
                  <a:gd fmla="*/ 0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4" y="0"/>
                    </a:moveTo>
                    <a:cubicBezTo>
                      <a:pt x="2" y="2"/>
                      <a:pt x="1" y="3"/>
                      <a:pt x="0" y="5"/>
                    </a:cubicBezTo>
                    <a:cubicBezTo>
                      <a:pt x="0" y="5"/>
                      <a:pt x="0" y="6"/>
                      <a:pt x="1" y="6"/>
                    </a:cubicBezTo>
                    <a:cubicBezTo>
                      <a:pt x="1" y="6"/>
                      <a:pt x="1" y="6"/>
                      <a:pt x="1" y="6"/>
                    </a:cubicBezTo>
                    <a:cubicBezTo>
                      <a:pt x="2" y="6"/>
                      <a:pt x="2" y="6"/>
                      <a:pt x="3" y="6"/>
                    </a:cubicBezTo>
                    <a:cubicBezTo>
                      <a:pt x="3" y="5"/>
                      <a:pt x="4" y="3"/>
                      <a:pt x="5" y="2"/>
                    </a:cubicBezTo>
                    <a:cubicBezTo>
                      <a:pt x="6" y="2"/>
                      <a:pt x="6" y="1"/>
                      <a:pt x="5" y="0"/>
                    </a:cubicBezTo>
                    <a:cubicBezTo>
                      <a:pt x="5" y="0"/>
                      <a:pt x="4" y="0"/>
                      <a:pt x="4"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7" name="Freeform 71"/>
              <p:cNvSpPr/>
              <p:nvPr/>
            </p:nvSpPr>
            <p:spPr bwMode="auto">
              <a:xfrm>
                <a:off x="4236811" y="1155020"/>
                <a:ext cx="30163" cy="14288"/>
              </a:xfrm>
              <a:custGeom>
                <a:gdLst>
                  <a:gd fmla="*/ 1 w 8" name="T0"/>
                  <a:gd fmla="*/ 2 h 4" name="T1"/>
                  <a:gd fmla="*/ 5 w 8" name="T2"/>
                  <a:gd fmla="*/ 4 h 4" name="T3"/>
                  <a:gd fmla="*/ 6 w 8" name="T4"/>
                  <a:gd fmla="*/ 4 h 4" name="T5"/>
                  <a:gd fmla="*/ 7 w 8" name="T6"/>
                  <a:gd fmla="*/ 4 h 4" name="T7"/>
                  <a:gd fmla="*/ 7 w 8" name="T8"/>
                  <a:gd fmla="*/ 2 h 4" name="T9"/>
                  <a:gd fmla="*/ 2 w 8" name="T10"/>
                  <a:gd fmla="*/ 0 h 4" name="T11"/>
                  <a:gd fmla="*/ 0 w 8" name="T12"/>
                  <a:gd fmla="*/ 1 h 4" name="T13"/>
                  <a:gd fmla="*/ 1 w 8" name="T14"/>
                  <a:gd fmla="*/ 2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8">
                    <a:moveTo>
                      <a:pt x="1" y="2"/>
                    </a:moveTo>
                    <a:cubicBezTo>
                      <a:pt x="3" y="3"/>
                      <a:pt x="4" y="4"/>
                      <a:pt x="5" y="4"/>
                    </a:cubicBezTo>
                    <a:cubicBezTo>
                      <a:pt x="6" y="4"/>
                      <a:pt x="6" y="4"/>
                      <a:pt x="6" y="4"/>
                    </a:cubicBezTo>
                    <a:cubicBezTo>
                      <a:pt x="7" y="4"/>
                      <a:pt x="7" y="4"/>
                      <a:pt x="7" y="4"/>
                    </a:cubicBezTo>
                    <a:cubicBezTo>
                      <a:pt x="8" y="3"/>
                      <a:pt x="7" y="2"/>
                      <a:pt x="7" y="2"/>
                    </a:cubicBezTo>
                    <a:cubicBezTo>
                      <a:pt x="5" y="1"/>
                      <a:pt x="4" y="1"/>
                      <a:pt x="2" y="0"/>
                    </a:cubicBezTo>
                    <a:cubicBezTo>
                      <a:pt x="1" y="0"/>
                      <a:pt x="1" y="0"/>
                      <a:pt x="0" y="1"/>
                    </a:cubicBezTo>
                    <a:cubicBezTo>
                      <a:pt x="0" y="1"/>
                      <a:pt x="0" y="2"/>
                      <a:pt x="1" y="2"/>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8" name="Freeform 72"/>
              <p:cNvSpPr/>
              <p:nvPr/>
            </p:nvSpPr>
            <p:spPr bwMode="auto">
              <a:xfrm>
                <a:off x="3965349" y="1207407"/>
                <a:ext cx="19050" cy="26988"/>
              </a:xfrm>
              <a:custGeom>
                <a:gdLst>
                  <a:gd fmla="*/ 2 w 5" name="T0"/>
                  <a:gd fmla="*/ 1 h 7" name="T1"/>
                  <a:gd fmla="*/ 1 w 5" name="T2"/>
                  <a:gd fmla="*/ 0 h 7" name="T3"/>
                  <a:gd fmla="*/ 0 w 5" name="T4"/>
                  <a:gd fmla="*/ 1 h 7" name="T5"/>
                  <a:gd fmla="*/ 2 w 5" name="T6"/>
                  <a:gd fmla="*/ 6 h 7" name="T7"/>
                  <a:gd fmla="*/ 3 w 5" name="T8"/>
                  <a:gd fmla="*/ 7 h 7" name="T9"/>
                  <a:gd fmla="*/ 4 w 5" name="T10"/>
                  <a:gd fmla="*/ 7 h 7" name="T11"/>
                  <a:gd fmla="*/ 4 w 5" name="T12"/>
                  <a:gd fmla="*/ 5 h 7" name="T13"/>
                  <a:gd fmla="*/ 2 w 5" name="T14"/>
                  <a:gd fmla="*/ 1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5">
                    <a:moveTo>
                      <a:pt x="2" y="1"/>
                    </a:moveTo>
                    <a:cubicBezTo>
                      <a:pt x="2" y="0"/>
                      <a:pt x="1" y="0"/>
                      <a:pt x="1" y="0"/>
                    </a:cubicBezTo>
                    <a:cubicBezTo>
                      <a:pt x="0" y="0"/>
                      <a:pt x="0" y="1"/>
                      <a:pt x="0" y="1"/>
                    </a:cubicBezTo>
                    <a:cubicBezTo>
                      <a:pt x="0" y="3"/>
                      <a:pt x="1" y="5"/>
                      <a:pt x="2" y="6"/>
                    </a:cubicBezTo>
                    <a:cubicBezTo>
                      <a:pt x="3" y="7"/>
                      <a:pt x="3" y="7"/>
                      <a:pt x="3" y="7"/>
                    </a:cubicBezTo>
                    <a:cubicBezTo>
                      <a:pt x="4" y="7"/>
                      <a:pt x="4" y="7"/>
                      <a:pt x="4" y="7"/>
                    </a:cubicBezTo>
                    <a:cubicBezTo>
                      <a:pt x="5" y="6"/>
                      <a:pt x="5" y="5"/>
                      <a:pt x="4" y="5"/>
                    </a:cubicBezTo>
                    <a:cubicBezTo>
                      <a:pt x="3" y="4"/>
                      <a:pt x="2" y="2"/>
                      <a:pt x="2" y="1"/>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59" name="Freeform 73"/>
              <p:cNvSpPr/>
              <p:nvPr/>
            </p:nvSpPr>
            <p:spPr bwMode="auto">
              <a:xfrm>
                <a:off x="3992336" y="1155020"/>
                <a:ext cx="25400" cy="19050"/>
              </a:xfrm>
              <a:custGeom>
                <a:gdLst>
                  <a:gd fmla="*/ 2 w 7" name="T0"/>
                  <a:gd fmla="*/ 5 h 5" name="T1"/>
                  <a:gd fmla="*/ 2 w 7" name="T2"/>
                  <a:gd fmla="*/ 4 h 5" name="T3"/>
                  <a:gd fmla="*/ 7 w 7" name="T4"/>
                  <a:gd fmla="*/ 2 h 5" name="T5"/>
                  <a:gd fmla="*/ 7 w 7" name="T6"/>
                  <a:gd fmla="*/ 1 h 5" name="T7"/>
                  <a:gd fmla="*/ 6 w 7" name="T8"/>
                  <a:gd fmla="*/ 0 h 5" name="T9"/>
                  <a:gd fmla="*/ 1 w 7" name="T10"/>
                  <a:gd fmla="*/ 2 h 5" name="T11"/>
                  <a:gd fmla="*/ 0 w 7" name="T12"/>
                  <a:gd fmla="*/ 4 h 5" name="T13"/>
                  <a:gd fmla="*/ 2 w 7" name="T14"/>
                  <a:gd fmla="*/ 5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7">
                    <a:moveTo>
                      <a:pt x="2" y="5"/>
                    </a:moveTo>
                    <a:cubicBezTo>
                      <a:pt x="2" y="4"/>
                      <a:pt x="2" y="4"/>
                      <a:pt x="2" y="4"/>
                    </a:cubicBezTo>
                    <a:cubicBezTo>
                      <a:pt x="3" y="4"/>
                      <a:pt x="5" y="3"/>
                      <a:pt x="7" y="2"/>
                    </a:cubicBezTo>
                    <a:cubicBezTo>
                      <a:pt x="7" y="2"/>
                      <a:pt x="7" y="1"/>
                      <a:pt x="7" y="1"/>
                    </a:cubicBezTo>
                    <a:cubicBezTo>
                      <a:pt x="7" y="0"/>
                      <a:pt x="6" y="0"/>
                      <a:pt x="6" y="0"/>
                    </a:cubicBezTo>
                    <a:cubicBezTo>
                      <a:pt x="4" y="1"/>
                      <a:pt x="2" y="1"/>
                      <a:pt x="1" y="2"/>
                    </a:cubicBezTo>
                    <a:cubicBezTo>
                      <a:pt x="0" y="3"/>
                      <a:pt x="0" y="3"/>
                      <a:pt x="0" y="4"/>
                    </a:cubicBezTo>
                    <a:cubicBezTo>
                      <a:pt x="1" y="4"/>
                      <a:pt x="1" y="5"/>
                      <a:pt x="2" y="5"/>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0" name="Freeform 74"/>
              <p:cNvSpPr/>
              <p:nvPr/>
            </p:nvSpPr>
            <p:spPr bwMode="auto">
              <a:xfrm>
                <a:off x="4244749" y="1234395"/>
                <a:ext cx="25400" cy="22225"/>
              </a:xfrm>
              <a:custGeom>
                <a:gdLst>
                  <a:gd fmla="*/ 5 w 7" name="T0"/>
                  <a:gd fmla="*/ 1 h 6" name="T1"/>
                  <a:gd fmla="*/ 1 w 7" name="T2"/>
                  <a:gd fmla="*/ 3 h 6" name="T3"/>
                  <a:gd fmla="*/ 0 w 7" name="T4"/>
                  <a:gd fmla="*/ 5 h 6" name="T5"/>
                  <a:gd fmla="*/ 1 w 7" name="T6"/>
                  <a:gd fmla="*/ 6 h 6" name="T7"/>
                  <a:gd fmla="*/ 2 w 7" name="T8"/>
                  <a:gd fmla="*/ 5 h 6" name="T9"/>
                  <a:gd fmla="*/ 7 w 7" name="T10"/>
                  <a:gd fmla="*/ 3 h 6" name="T11"/>
                  <a:gd fmla="*/ 7 w 7" name="T12"/>
                  <a:gd fmla="*/ 1 h 6" name="T13"/>
                  <a:gd fmla="*/ 5 w 7" name="T14"/>
                  <a:gd fmla="*/ 1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7">
                    <a:moveTo>
                      <a:pt x="5" y="1"/>
                    </a:moveTo>
                    <a:cubicBezTo>
                      <a:pt x="4" y="2"/>
                      <a:pt x="2" y="2"/>
                      <a:pt x="1" y="3"/>
                    </a:cubicBezTo>
                    <a:cubicBezTo>
                      <a:pt x="0" y="3"/>
                      <a:pt x="0" y="4"/>
                      <a:pt x="0" y="5"/>
                    </a:cubicBezTo>
                    <a:cubicBezTo>
                      <a:pt x="1" y="5"/>
                      <a:pt x="1" y="6"/>
                      <a:pt x="1" y="6"/>
                    </a:cubicBezTo>
                    <a:cubicBezTo>
                      <a:pt x="2" y="5"/>
                      <a:pt x="2" y="5"/>
                      <a:pt x="2" y="5"/>
                    </a:cubicBezTo>
                    <a:cubicBezTo>
                      <a:pt x="4" y="5"/>
                      <a:pt x="5" y="4"/>
                      <a:pt x="7" y="3"/>
                    </a:cubicBezTo>
                    <a:cubicBezTo>
                      <a:pt x="7" y="2"/>
                      <a:pt x="7" y="2"/>
                      <a:pt x="7" y="1"/>
                    </a:cubicBezTo>
                    <a:cubicBezTo>
                      <a:pt x="6" y="1"/>
                      <a:pt x="6" y="0"/>
                      <a:pt x="5" y="1"/>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1" name="Freeform 75"/>
              <p:cNvSpPr/>
              <p:nvPr/>
            </p:nvSpPr>
            <p:spPr bwMode="auto">
              <a:xfrm>
                <a:off x="4270149" y="1174070"/>
                <a:ext cx="22225" cy="22225"/>
              </a:xfrm>
              <a:custGeom>
                <a:gdLst>
                  <a:gd fmla="*/ 4 w 6" name="T0"/>
                  <a:gd fmla="*/ 6 h 6" name="T1"/>
                  <a:gd fmla="*/ 5 w 6" name="T2"/>
                  <a:gd fmla="*/ 6 h 6" name="T3"/>
                  <a:gd fmla="*/ 5 w 6" name="T4"/>
                  <a:gd fmla="*/ 5 h 6" name="T5"/>
                  <a:gd fmla="*/ 2 w 6" name="T6"/>
                  <a:gd fmla="*/ 0 h 6" name="T7"/>
                  <a:gd fmla="*/ 0 w 6" name="T8"/>
                  <a:gd fmla="*/ 0 h 6" name="T9"/>
                  <a:gd fmla="*/ 0 w 6" name="T10"/>
                  <a:gd fmla="*/ 2 h 6" name="T11"/>
                  <a:gd fmla="*/ 3 w 6" name="T12"/>
                  <a:gd fmla="*/ 6 h 6" name="T13"/>
                  <a:gd fmla="*/ 4 w 6" name="T14"/>
                  <a:gd fmla="*/ 6 h 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 w="6">
                    <a:moveTo>
                      <a:pt x="4" y="6"/>
                    </a:moveTo>
                    <a:cubicBezTo>
                      <a:pt x="5" y="6"/>
                      <a:pt x="5" y="6"/>
                      <a:pt x="5" y="6"/>
                    </a:cubicBezTo>
                    <a:cubicBezTo>
                      <a:pt x="5" y="6"/>
                      <a:pt x="6" y="5"/>
                      <a:pt x="5" y="5"/>
                    </a:cubicBezTo>
                    <a:cubicBezTo>
                      <a:pt x="5" y="3"/>
                      <a:pt x="4" y="2"/>
                      <a:pt x="2" y="0"/>
                    </a:cubicBezTo>
                    <a:cubicBezTo>
                      <a:pt x="2" y="0"/>
                      <a:pt x="1" y="0"/>
                      <a:pt x="0" y="0"/>
                    </a:cubicBezTo>
                    <a:cubicBezTo>
                      <a:pt x="0" y="1"/>
                      <a:pt x="0" y="2"/>
                      <a:pt x="0" y="2"/>
                    </a:cubicBezTo>
                    <a:cubicBezTo>
                      <a:pt x="2" y="3"/>
                      <a:pt x="3" y="4"/>
                      <a:pt x="3" y="6"/>
                    </a:cubicBezTo>
                    <a:cubicBezTo>
                      <a:pt x="3" y="6"/>
                      <a:pt x="4" y="6"/>
                      <a:pt x="4" y="6"/>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2" name="Freeform 76"/>
              <p:cNvSpPr/>
              <p:nvPr/>
            </p:nvSpPr>
            <p:spPr bwMode="auto">
              <a:xfrm>
                <a:off x="4135211" y="1267732"/>
                <a:ext cx="26988" cy="11113"/>
              </a:xfrm>
              <a:custGeom>
                <a:gdLst>
                  <a:gd fmla="*/ 6 w 7" name="T0"/>
                  <a:gd fmla="*/ 0 h 3" name="T1"/>
                  <a:gd fmla="*/ 1 w 7" name="T2"/>
                  <a:gd fmla="*/ 0 h 3" name="T3"/>
                  <a:gd fmla="*/ 0 w 7" name="T4"/>
                  <a:gd fmla="*/ 1 h 3" name="T5"/>
                  <a:gd fmla="*/ 1 w 7" name="T6"/>
                  <a:gd fmla="*/ 3 h 3" name="T7"/>
                  <a:gd fmla="*/ 1 w 7" name="T8"/>
                  <a:gd fmla="*/ 3 h 3" name="T9"/>
                  <a:gd fmla="*/ 6 w 7" name="T10"/>
                  <a:gd fmla="*/ 2 h 3" name="T11"/>
                  <a:gd fmla="*/ 7 w 7" name="T12"/>
                  <a:gd fmla="*/ 1 h 3" name="T13"/>
                  <a:gd fmla="*/ 6 w 7" name="T14"/>
                  <a:gd fmla="*/ 0 h 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 w="7">
                    <a:moveTo>
                      <a:pt x="6" y="0"/>
                    </a:moveTo>
                    <a:cubicBezTo>
                      <a:pt x="4" y="0"/>
                      <a:pt x="3" y="0"/>
                      <a:pt x="1" y="0"/>
                    </a:cubicBezTo>
                    <a:cubicBezTo>
                      <a:pt x="0" y="0"/>
                      <a:pt x="0" y="1"/>
                      <a:pt x="0" y="1"/>
                    </a:cubicBezTo>
                    <a:cubicBezTo>
                      <a:pt x="0" y="2"/>
                      <a:pt x="0" y="3"/>
                      <a:pt x="1" y="3"/>
                    </a:cubicBezTo>
                    <a:cubicBezTo>
                      <a:pt x="1" y="3"/>
                      <a:pt x="1" y="3"/>
                      <a:pt x="1" y="3"/>
                    </a:cubicBezTo>
                    <a:cubicBezTo>
                      <a:pt x="3" y="2"/>
                      <a:pt x="4" y="2"/>
                      <a:pt x="6" y="2"/>
                    </a:cubicBezTo>
                    <a:cubicBezTo>
                      <a:pt x="7" y="2"/>
                      <a:pt x="7" y="2"/>
                      <a:pt x="7" y="1"/>
                    </a:cubicBezTo>
                    <a:cubicBezTo>
                      <a:pt x="7" y="0"/>
                      <a:pt x="7" y="0"/>
                      <a:pt x="6"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3" name="Freeform 77"/>
              <p:cNvSpPr/>
              <p:nvPr/>
            </p:nvSpPr>
            <p:spPr bwMode="auto">
              <a:xfrm>
                <a:off x="4274911" y="1207407"/>
                <a:ext cx="17463" cy="26988"/>
              </a:xfrm>
              <a:custGeom>
                <a:gdLst>
                  <a:gd fmla="*/ 4 w 5" name="T0"/>
                  <a:gd fmla="*/ 0 h 7" name="T1"/>
                  <a:gd fmla="*/ 3 w 5" name="T2"/>
                  <a:gd fmla="*/ 1 h 7" name="T3"/>
                  <a:gd fmla="*/ 1 w 5" name="T4"/>
                  <a:gd fmla="*/ 5 h 7" name="T5"/>
                  <a:gd fmla="*/ 1 w 5" name="T6"/>
                  <a:gd fmla="*/ 6 h 7" name="T7"/>
                  <a:gd fmla="*/ 2 w 5" name="T8"/>
                  <a:gd fmla="*/ 7 h 7" name="T9"/>
                  <a:gd fmla="*/ 3 w 5" name="T10"/>
                  <a:gd fmla="*/ 6 h 7" name="T11"/>
                  <a:gd fmla="*/ 5 w 5" name="T12"/>
                  <a:gd fmla="*/ 1 h 7" name="T13"/>
                  <a:gd fmla="*/ 4 w 5" name="T14"/>
                  <a:gd fmla="*/ 0 h 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 w="5">
                    <a:moveTo>
                      <a:pt x="4" y="0"/>
                    </a:moveTo>
                    <a:cubicBezTo>
                      <a:pt x="3" y="0"/>
                      <a:pt x="3" y="0"/>
                      <a:pt x="3" y="1"/>
                    </a:cubicBezTo>
                    <a:cubicBezTo>
                      <a:pt x="2" y="2"/>
                      <a:pt x="2" y="3"/>
                      <a:pt x="1" y="5"/>
                    </a:cubicBezTo>
                    <a:cubicBezTo>
                      <a:pt x="0" y="5"/>
                      <a:pt x="0" y="6"/>
                      <a:pt x="1" y="6"/>
                    </a:cubicBezTo>
                    <a:cubicBezTo>
                      <a:pt x="2" y="7"/>
                      <a:pt x="2" y="7"/>
                      <a:pt x="2" y="7"/>
                    </a:cubicBezTo>
                    <a:cubicBezTo>
                      <a:pt x="3" y="6"/>
                      <a:pt x="3" y="6"/>
                      <a:pt x="3" y="6"/>
                    </a:cubicBezTo>
                    <a:cubicBezTo>
                      <a:pt x="4" y="5"/>
                      <a:pt x="5" y="3"/>
                      <a:pt x="5" y="1"/>
                    </a:cubicBezTo>
                    <a:cubicBezTo>
                      <a:pt x="5" y="1"/>
                      <a:pt x="5" y="0"/>
                      <a:pt x="4" y="0"/>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sp>
            <p:nvSpPr>
              <p:cNvPr id="64" name="Freeform 78"/>
              <p:cNvSpPr>
                <a:spLocks noEditPoints="1"/>
              </p:cNvSpPr>
              <p:nvPr/>
            </p:nvSpPr>
            <p:spPr bwMode="auto">
              <a:xfrm>
                <a:off x="3987574" y="1091520"/>
                <a:ext cx="252413" cy="225425"/>
              </a:xfrm>
              <a:custGeom>
                <a:gdLst>
                  <a:gd fmla="*/ 64 w 67" name="T0"/>
                  <a:gd fmla="*/ 17 h 60" name="T1"/>
                  <a:gd fmla="*/ 64 w 67" name="T2"/>
                  <a:gd fmla="*/ 17 h 60" name="T3"/>
                  <a:gd fmla="*/ 63 w 67" name="T4"/>
                  <a:gd fmla="*/ 15 h 60" name="T5"/>
                  <a:gd fmla="*/ 63 w 67" name="T6"/>
                  <a:gd fmla="*/ 15 h 60" name="T7"/>
                  <a:gd fmla="*/ 37 w 67" name="T8"/>
                  <a:gd fmla="*/ 0 h 60" name="T9"/>
                  <a:gd fmla="*/ 12 w 67" name="T10"/>
                  <a:gd fmla="*/ 15 h 60" name="T11"/>
                  <a:gd fmla="*/ 12 w 67" name="T12"/>
                  <a:gd fmla="*/ 15 h 60" name="T13"/>
                  <a:gd fmla="*/ 11 w 67" name="T14"/>
                  <a:gd fmla="*/ 17 h 60" name="T15"/>
                  <a:gd fmla="*/ 11 w 67" name="T16"/>
                  <a:gd fmla="*/ 17 h 60" name="T17"/>
                  <a:gd fmla="*/ 8 w 67" name="T18"/>
                  <a:gd fmla="*/ 30 h 60" name="T19"/>
                  <a:gd fmla="*/ 8 w 67" name="T20"/>
                  <a:gd fmla="*/ 37 h 60" name="T21"/>
                  <a:gd fmla="*/ 5 w 67" name="T22"/>
                  <a:gd fmla="*/ 41 h 60" name="T23"/>
                  <a:gd fmla="*/ 2 w 67" name="T24"/>
                  <a:gd fmla="*/ 39 h 60" name="T25"/>
                  <a:gd fmla="*/ 0 w 67" name="T26"/>
                  <a:gd fmla="*/ 39 h 60" name="T27"/>
                  <a:gd fmla="*/ 0 w 67" name="T28"/>
                  <a:gd fmla="*/ 41 h 60" name="T29"/>
                  <a:gd fmla="*/ 5 w 67" name="T30"/>
                  <a:gd fmla="*/ 43 h 60" name="T31"/>
                  <a:gd fmla="*/ 4 w 67" name="T32"/>
                  <a:gd fmla="*/ 46 h 60" name="T33"/>
                  <a:gd fmla="*/ 17 w 67" name="T34"/>
                  <a:gd fmla="*/ 59 h 60" name="T35"/>
                  <a:gd fmla="*/ 24 w 67" name="T36"/>
                  <a:gd fmla="*/ 57 h 60" name="T37"/>
                  <a:gd fmla="*/ 37 w 67" name="T38"/>
                  <a:gd fmla="*/ 60 h 60" name="T39"/>
                  <a:gd fmla="*/ 63 w 67" name="T40"/>
                  <a:gd fmla="*/ 46 h 60" name="T41"/>
                  <a:gd fmla="*/ 65 w 67" name="T42"/>
                  <a:gd fmla="*/ 45 h 60" name="T43"/>
                  <a:gd fmla="*/ 66 w 67" name="T44"/>
                  <a:gd fmla="*/ 44 h 60" name="T45"/>
                  <a:gd fmla="*/ 64 w 67" name="T46"/>
                  <a:gd fmla="*/ 43 h 60" name="T47"/>
                  <a:gd fmla="*/ 64 w 67" name="T48"/>
                  <a:gd fmla="*/ 43 h 60" name="T49"/>
                  <a:gd fmla="*/ 67 w 67" name="T50"/>
                  <a:gd fmla="*/ 30 h 60" name="T51"/>
                  <a:gd fmla="*/ 64 w 67" name="T52"/>
                  <a:gd fmla="*/ 17 h 60" name="T53"/>
                  <a:gd fmla="*/ 7 w 67" name="T54"/>
                  <a:gd fmla="*/ 46 h 60" name="T55"/>
                  <a:gd fmla="*/ 17 w 67" name="T56"/>
                  <a:gd fmla="*/ 36 h 60" name="T57"/>
                  <a:gd fmla="*/ 28 w 67" name="T58"/>
                  <a:gd fmla="*/ 46 h 60" name="T59"/>
                  <a:gd fmla="*/ 17 w 67" name="T60"/>
                  <a:gd fmla="*/ 57 h 60" name="T61"/>
                  <a:gd fmla="*/ 7 w 67" name="T62"/>
                  <a:gd fmla="*/ 46 h 60" name="T63"/>
                  <a:gd fmla="*/ 56 w 67" name="T64"/>
                  <a:gd fmla="*/ 47 h 60" name="T65"/>
                  <a:gd fmla="*/ 56 w 67" name="T66"/>
                  <a:gd fmla="*/ 47 h 60" name="T67"/>
                  <a:gd fmla="*/ 55 w 67" name="T68"/>
                  <a:gd fmla="*/ 46 h 60" name="T69"/>
                  <a:gd fmla="*/ 50 w 67" name="T70"/>
                  <a:gd fmla="*/ 46 h 60" name="T71"/>
                  <a:gd fmla="*/ 49 w 67" name="T72"/>
                  <a:gd fmla="*/ 48 h 60" name="T73"/>
                  <a:gd fmla="*/ 50 w 67" name="T74"/>
                  <a:gd fmla="*/ 49 h 60" name="T75"/>
                  <a:gd fmla="*/ 50 w 67" name="T76"/>
                  <a:gd fmla="*/ 49 h 60" name="T77"/>
                  <a:gd fmla="*/ 55 w 67" name="T78"/>
                  <a:gd fmla="*/ 48 h 60" name="T79"/>
                  <a:gd fmla="*/ 37 w 67" name="T80"/>
                  <a:gd fmla="*/ 55 h 60" name="T81"/>
                  <a:gd fmla="*/ 28 w 67" name="T82"/>
                  <a:gd fmla="*/ 54 h 60" name="T83"/>
                  <a:gd fmla="*/ 30 w 67" name="T84"/>
                  <a:gd fmla="*/ 49 h 60" name="T85"/>
                  <a:gd fmla="*/ 35 w 67" name="T86"/>
                  <a:gd fmla="*/ 50 h 60" name="T87"/>
                  <a:gd fmla="*/ 35 w 67" name="T88"/>
                  <a:gd fmla="*/ 50 h 60" name="T89"/>
                  <a:gd fmla="*/ 36 w 67" name="T90"/>
                  <a:gd fmla="*/ 48 h 60" name="T91"/>
                  <a:gd fmla="*/ 35 w 67" name="T92"/>
                  <a:gd fmla="*/ 47 h 60" name="T93"/>
                  <a:gd fmla="*/ 30 w 67" name="T94"/>
                  <a:gd fmla="*/ 47 h 60" name="T95"/>
                  <a:gd fmla="*/ 31 w 67" name="T96"/>
                  <a:gd fmla="*/ 46 h 60" name="T97"/>
                  <a:gd fmla="*/ 17 w 67" name="T98"/>
                  <a:gd fmla="*/ 33 h 60" name="T99"/>
                  <a:gd fmla="*/ 13 w 67" name="T100"/>
                  <a:gd fmla="*/ 34 h 60" name="T101"/>
                  <a:gd fmla="*/ 12 w 67" name="T102"/>
                  <a:gd fmla="*/ 30 h 60" name="T103"/>
                  <a:gd fmla="*/ 37 w 67" name="T104"/>
                  <a:gd fmla="*/ 5 h 60" name="T105"/>
                  <a:gd fmla="*/ 62 w 67" name="T106"/>
                  <a:gd fmla="*/ 30 h 60" name="T107"/>
                  <a:gd fmla="*/ 56 w 67" name="T108"/>
                  <a:gd fmla="*/ 47 h 6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0" w="67">
                    <a:moveTo>
                      <a:pt x="64" y="17"/>
                    </a:moveTo>
                    <a:cubicBezTo>
                      <a:pt x="64" y="17"/>
                      <a:pt x="64" y="17"/>
                      <a:pt x="64" y="17"/>
                    </a:cubicBezTo>
                    <a:cubicBezTo>
                      <a:pt x="64" y="16"/>
                      <a:pt x="64" y="15"/>
                      <a:pt x="63" y="15"/>
                    </a:cubicBezTo>
                    <a:cubicBezTo>
                      <a:pt x="63" y="15"/>
                      <a:pt x="63" y="15"/>
                      <a:pt x="63" y="15"/>
                    </a:cubicBezTo>
                    <a:cubicBezTo>
                      <a:pt x="58" y="6"/>
                      <a:pt x="48" y="0"/>
                      <a:pt x="37" y="0"/>
                    </a:cubicBezTo>
                    <a:cubicBezTo>
                      <a:pt x="27" y="0"/>
                      <a:pt x="17" y="6"/>
                      <a:pt x="12" y="15"/>
                    </a:cubicBezTo>
                    <a:cubicBezTo>
                      <a:pt x="12" y="15"/>
                      <a:pt x="12" y="15"/>
                      <a:pt x="12" y="15"/>
                    </a:cubicBezTo>
                    <a:cubicBezTo>
                      <a:pt x="11" y="15"/>
                      <a:pt x="11" y="16"/>
                      <a:pt x="11" y="17"/>
                    </a:cubicBezTo>
                    <a:cubicBezTo>
                      <a:pt x="11" y="17"/>
                      <a:pt x="11" y="17"/>
                      <a:pt x="11" y="17"/>
                    </a:cubicBezTo>
                    <a:cubicBezTo>
                      <a:pt x="9" y="21"/>
                      <a:pt x="8" y="25"/>
                      <a:pt x="8" y="30"/>
                    </a:cubicBezTo>
                    <a:cubicBezTo>
                      <a:pt x="8" y="33"/>
                      <a:pt x="8" y="35"/>
                      <a:pt x="8" y="37"/>
                    </a:cubicBezTo>
                    <a:cubicBezTo>
                      <a:pt x="7" y="38"/>
                      <a:pt x="6" y="39"/>
                      <a:pt x="5" y="41"/>
                    </a:cubicBezTo>
                    <a:cubicBezTo>
                      <a:pt x="4" y="40"/>
                      <a:pt x="3" y="40"/>
                      <a:pt x="2" y="39"/>
                    </a:cubicBezTo>
                    <a:cubicBezTo>
                      <a:pt x="1" y="38"/>
                      <a:pt x="0" y="39"/>
                      <a:pt x="0" y="39"/>
                    </a:cubicBezTo>
                    <a:cubicBezTo>
                      <a:pt x="0" y="40"/>
                      <a:pt x="0" y="41"/>
                      <a:pt x="0" y="41"/>
                    </a:cubicBezTo>
                    <a:cubicBezTo>
                      <a:pt x="2" y="42"/>
                      <a:pt x="3" y="43"/>
                      <a:pt x="5" y="43"/>
                    </a:cubicBezTo>
                    <a:cubicBezTo>
                      <a:pt x="4" y="44"/>
                      <a:pt x="4" y="45"/>
                      <a:pt x="4" y="46"/>
                    </a:cubicBezTo>
                    <a:cubicBezTo>
                      <a:pt x="4" y="53"/>
                      <a:pt x="10" y="59"/>
                      <a:pt x="17" y="59"/>
                    </a:cubicBezTo>
                    <a:cubicBezTo>
                      <a:pt x="20" y="59"/>
                      <a:pt x="22" y="58"/>
                      <a:pt x="24" y="57"/>
                    </a:cubicBezTo>
                    <a:cubicBezTo>
                      <a:pt x="28" y="59"/>
                      <a:pt x="33" y="60"/>
                      <a:pt x="37" y="60"/>
                    </a:cubicBezTo>
                    <a:cubicBezTo>
                      <a:pt x="48" y="60"/>
                      <a:pt x="57" y="55"/>
                      <a:pt x="63" y="46"/>
                    </a:cubicBezTo>
                    <a:cubicBezTo>
                      <a:pt x="64" y="46"/>
                      <a:pt x="64" y="46"/>
                      <a:pt x="65" y="45"/>
                    </a:cubicBezTo>
                    <a:cubicBezTo>
                      <a:pt x="66" y="45"/>
                      <a:pt x="66" y="44"/>
                      <a:pt x="66" y="44"/>
                    </a:cubicBezTo>
                    <a:cubicBezTo>
                      <a:pt x="66" y="43"/>
                      <a:pt x="65" y="43"/>
                      <a:pt x="64" y="43"/>
                    </a:cubicBezTo>
                    <a:cubicBezTo>
                      <a:pt x="64" y="43"/>
                      <a:pt x="64" y="43"/>
                      <a:pt x="64" y="43"/>
                    </a:cubicBezTo>
                    <a:cubicBezTo>
                      <a:pt x="66" y="39"/>
                      <a:pt x="67" y="35"/>
                      <a:pt x="67" y="30"/>
                    </a:cubicBezTo>
                    <a:cubicBezTo>
                      <a:pt x="67" y="25"/>
                      <a:pt x="66" y="21"/>
                      <a:pt x="64" y="17"/>
                    </a:cubicBezTo>
                    <a:close/>
                    <a:moveTo>
                      <a:pt x="7" y="46"/>
                    </a:moveTo>
                    <a:cubicBezTo>
                      <a:pt x="7" y="40"/>
                      <a:pt x="12" y="36"/>
                      <a:pt x="17" y="36"/>
                    </a:cubicBezTo>
                    <a:cubicBezTo>
                      <a:pt x="23" y="36"/>
                      <a:pt x="28" y="40"/>
                      <a:pt x="28" y="46"/>
                    </a:cubicBezTo>
                    <a:cubicBezTo>
                      <a:pt x="28" y="52"/>
                      <a:pt x="23" y="57"/>
                      <a:pt x="17" y="57"/>
                    </a:cubicBezTo>
                    <a:cubicBezTo>
                      <a:pt x="12" y="57"/>
                      <a:pt x="7" y="52"/>
                      <a:pt x="7" y="46"/>
                    </a:cubicBezTo>
                    <a:close/>
                    <a:moveTo>
                      <a:pt x="56" y="47"/>
                    </a:moveTo>
                    <a:cubicBezTo>
                      <a:pt x="56" y="47"/>
                      <a:pt x="56" y="47"/>
                      <a:pt x="56" y="47"/>
                    </a:cubicBezTo>
                    <a:cubicBezTo>
                      <a:pt x="56" y="46"/>
                      <a:pt x="55" y="45"/>
                      <a:pt x="55" y="46"/>
                    </a:cubicBezTo>
                    <a:cubicBezTo>
                      <a:pt x="53" y="46"/>
                      <a:pt x="52" y="46"/>
                      <a:pt x="50" y="46"/>
                    </a:cubicBezTo>
                    <a:cubicBezTo>
                      <a:pt x="49" y="46"/>
                      <a:pt x="49" y="47"/>
                      <a:pt x="49" y="48"/>
                    </a:cubicBezTo>
                    <a:cubicBezTo>
                      <a:pt x="49" y="48"/>
                      <a:pt x="49" y="49"/>
                      <a:pt x="50" y="49"/>
                    </a:cubicBezTo>
                    <a:cubicBezTo>
                      <a:pt x="50" y="49"/>
                      <a:pt x="50" y="49"/>
                      <a:pt x="50" y="49"/>
                    </a:cubicBezTo>
                    <a:cubicBezTo>
                      <a:pt x="52" y="49"/>
                      <a:pt x="53" y="48"/>
                      <a:pt x="55" y="48"/>
                    </a:cubicBezTo>
                    <a:cubicBezTo>
                      <a:pt x="50" y="53"/>
                      <a:pt x="44" y="55"/>
                      <a:pt x="37" y="55"/>
                    </a:cubicBezTo>
                    <a:cubicBezTo>
                      <a:pt x="34" y="55"/>
                      <a:pt x="31" y="55"/>
                      <a:pt x="28" y="54"/>
                    </a:cubicBezTo>
                    <a:cubicBezTo>
                      <a:pt x="29" y="52"/>
                      <a:pt x="30" y="51"/>
                      <a:pt x="30" y="49"/>
                    </a:cubicBezTo>
                    <a:cubicBezTo>
                      <a:pt x="32" y="49"/>
                      <a:pt x="33" y="50"/>
                      <a:pt x="35" y="50"/>
                    </a:cubicBezTo>
                    <a:cubicBezTo>
                      <a:pt x="35" y="50"/>
                      <a:pt x="35" y="50"/>
                      <a:pt x="35" y="50"/>
                    </a:cubicBezTo>
                    <a:cubicBezTo>
                      <a:pt x="36" y="50"/>
                      <a:pt x="36" y="49"/>
                      <a:pt x="36" y="48"/>
                    </a:cubicBezTo>
                    <a:cubicBezTo>
                      <a:pt x="36" y="48"/>
                      <a:pt x="36" y="47"/>
                      <a:pt x="35" y="47"/>
                    </a:cubicBezTo>
                    <a:cubicBezTo>
                      <a:pt x="33" y="47"/>
                      <a:pt x="32" y="47"/>
                      <a:pt x="30" y="47"/>
                    </a:cubicBezTo>
                    <a:cubicBezTo>
                      <a:pt x="31" y="46"/>
                      <a:pt x="31" y="46"/>
                      <a:pt x="31" y="46"/>
                    </a:cubicBezTo>
                    <a:cubicBezTo>
                      <a:pt x="31" y="39"/>
                      <a:pt x="25" y="33"/>
                      <a:pt x="17" y="33"/>
                    </a:cubicBezTo>
                    <a:cubicBezTo>
                      <a:pt x="16" y="33"/>
                      <a:pt x="14" y="33"/>
                      <a:pt x="13" y="34"/>
                    </a:cubicBezTo>
                    <a:cubicBezTo>
                      <a:pt x="13" y="33"/>
                      <a:pt x="12" y="32"/>
                      <a:pt x="12" y="30"/>
                    </a:cubicBezTo>
                    <a:cubicBezTo>
                      <a:pt x="12" y="17"/>
                      <a:pt x="24" y="5"/>
                      <a:pt x="37" y="5"/>
                    </a:cubicBezTo>
                    <a:cubicBezTo>
                      <a:pt x="51" y="5"/>
                      <a:pt x="62" y="17"/>
                      <a:pt x="62" y="30"/>
                    </a:cubicBezTo>
                    <a:cubicBezTo>
                      <a:pt x="62" y="37"/>
                      <a:pt x="60" y="42"/>
                      <a:pt x="56" y="47"/>
                    </a:cubicBezTo>
                    <a:close/>
                  </a:path>
                </a:pathLst>
              </a:custGeom>
              <a:solidFill>
                <a:srgbClr val="3F3F3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cs typeface="+mn-ea"/>
                  <a:sym typeface="+mn-lt"/>
                </a:endParaRPr>
              </a:p>
            </p:txBody>
          </p:sp>
        </p:grpSp>
      </p:grpSp>
      <p:sp>
        <p:nvSpPr>
          <p:cNvPr id="65" name="空心弧 64"/>
          <p:cNvSpPr>
            <a:spLocks noChangeAspect="1"/>
          </p:cNvSpPr>
          <p:nvPr/>
        </p:nvSpPr>
        <p:spPr>
          <a:xfrm>
            <a:off x="1152103" y="3233640"/>
            <a:ext cx="2190993" cy="2190993"/>
          </a:xfrm>
          <a:prstGeom prst="blockArc">
            <a:avLst>
              <a:gd fmla="val 5400000" name="adj1"/>
              <a:gd fmla="val 0" name="adj2"/>
              <a:gd fmla="val 16000" name="adj3"/>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6" name="空心弧 65"/>
          <p:cNvSpPr>
            <a:spLocks noChangeAspect="1"/>
          </p:cNvSpPr>
          <p:nvPr/>
        </p:nvSpPr>
        <p:spPr>
          <a:xfrm>
            <a:off x="2993653" y="3257086"/>
            <a:ext cx="2190993" cy="2190993"/>
          </a:xfrm>
          <a:prstGeom prst="blockArc">
            <a:avLst>
              <a:gd fmla="val 16200000" name="adj1"/>
              <a:gd fmla="val 10800000" name="adj2"/>
              <a:gd fmla="val 16000" name="adj3"/>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7" name="空心弧 66"/>
          <p:cNvSpPr>
            <a:spLocks noChangeAspect="1"/>
          </p:cNvSpPr>
          <p:nvPr/>
        </p:nvSpPr>
        <p:spPr>
          <a:xfrm>
            <a:off x="2970207" y="1416320"/>
            <a:ext cx="2190993" cy="2190993"/>
          </a:xfrm>
          <a:prstGeom prst="blockArc">
            <a:avLst>
              <a:gd fmla="val 5400000" name="adj1"/>
              <a:gd fmla="val 0" name="adj2"/>
              <a:gd fmla="val 16000" name="adj3"/>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sp>
        <p:nvSpPr>
          <p:cNvPr id="68" name="空心弧 67"/>
          <p:cNvSpPr>
            <a:spLocks noChangeAspect="1"/>
          </p:cNvSpPr>
          <p:nvPr/>
        </p:nvSpPr>
        <p:spPr>
          <a:xfrm>
            <a:off x="4811757" y="1439766"/>
            <a:ext cx="2190993" cy="2190993"/>
          </a:xfrm>
          <a:prstGeom prst="blockArc">
            <a:avLst>
              <a:gd fmla="val 16200000" name="adj1"/>
              <a:gd fmla="val 10800000" name="adj2"/>
              <a:gd fmla="val 16000" name="adj3"/>
            </a:avLst>
          </a:prstGeom>
          <a:solidFill>
            <a:schemeClr val="tx2"/>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cs typeface="+mn-ea"/>
              <a:sym typeface="+mn-lt"/>
            </a:endParaRPr>
          </a:p>
        </p:txBody>
      </p:sp>
      <p:grpSp>
        <p:nvGrpSpPr>
          <p:cNvPr id="69" name="组合 68"/>
          <p:cNvGrpSpPr/>
          <p:nvPr/>
        </p:nvGrpSpPr>
        <p:grpSpPr>
          <a:xfrm>
            <a:off x="7720756" y="2451358"/>
            <a:ext cx="304005" cy="304005"/>
            <a:chOff x="6056956" y="3167604"/>
            <a:chExt cx="409123" cy="409123"/>
          </a:xfrm>
        </p:grpSpPr>
        <p:sp>
          <p:nvSpPr>
            <p:cNvPr id="70"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sp>
          <p:nvSpPr>
            <p:cNvPr id="71" name="Freeform 30"/>
            <p:cNvSpPr/>
            <p:nvPr/>
          </p:nvSpPr>
          <p:spPr bwMode="auto">
            <a:xfrm>
              <a:off x="6165495" y="3276142"/>
              <a:ext cx="192046" cy="192048"/>
            </a:xfrm>
            <a:prstGeom prst="ellipse">
              <a:avLst/>
            </a:prstGeom>
            <a:solidFill>
              <a:schemeClr val="tx1"/>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grpSp>
      <p:sp>
        <p:nvSpPr>
          <p:cNvPr id="72" name="文本框 71"/>
          <p:cNvSpPr txBox="1"/>
          <p:nvPr/>
        </p:nvSpPr>
        <p:spPr>
          <a:xfrm>
            <a:off x="1813259" y="2753710"/>
            <a:ext cx="868680" cy="365760"/>
          </a:xfrm>
          <a:prstGeom prst="rect">
            <a:avLst/>
          </a:prstGeom>
          <a:noFill/>
        </p:spPr>
        <p:txBody>
          <a:bodyPr rtlCol="0" wrap="none">
            <a:spAutoFit/>
          </a:bodyPr>
          <a:lstStyle/>
          <a:p>
            <a:pPr algn="ctr"/>
            <a:r>
              <a:rPr altLang="en-US" lang="zh-CN">
                <a:solidFill>
                  <a:srgbClr val="3F3F3F"/>
                </a:solidFill>
                <a:latin charset="-122" panose="020b0503020204020204" pitchFamily="34" typeface="微软雅黑"/>
                <a:ea charset="-122" pitchFamily="34" typeface="微软雅黑"/>
                <a:cs typeface="+mn-ea"/>
                <a:sym typeface="+mn-lt"/>
              </a:rPr>
              <a:t>关键词</a:t>
            </a:r>
          </a:p>
        </p:txBody>
      </p:sp>
      <p:sp>
        <p:nvSpPr>
          <p:cNvPr id="73" name="文本框 72"/>
          <p:cNvSpPr txBox="1"/>
          <p:nvPr/>
        </p:nvSpPr>
        <p:spPr>
          <a:xfrm>
            <a:off x="3651808" y="5580740"/>
            <a:ext cx="868680" cy="365760"/>
          </a:xfrm>
          <a:prstGeom prst="rect">
            <a:avLst/>
          </a:prstGeom>
          <a:noFill/>
        </p:spPr>
        <p:txBody>
          <a:bodyPr rtlCol="0" wrap="none">
            <a:spAutoFit/>
          </a:bodyPr>
          <a:lstStyle/>
          <a:p>
            <a:pPr algn="ctr"/>
            <a:r>
              <a:rPr altLang="en-US" lang="zh-CN">
                <a:solidFill>
                  <a:srgbClr val="3F3F3F"/>
                </a:solidFill>
                <a:latin charset="-122" panose="020b0503020204020204" pitchFamily="34" typeface="微软雅黑"/>
                <a:ea charset="-122" pitchFamily="34" typeface="微软雅黑"/>
                <a:cs typeface="+mn-ea"/>
                <a:sym typeface="+mn-lt"/>
              </a:rPr>
              <a:t>关键词</a:t>
            </a:r>
          </a:p>
        </p:txBody>
      </p:sp>
      <p:sp>
        <p:nvSpPr>
          <p:cNvPr id="74" name="文本框 73"/>
          <p:cNvSpPr txBox="1"/>
          <p:nvPr/>
        </p:nvSpPr>
        <p:spPr>
          <a:xfrm>
            <a:off x="3515947" y="980728"/>
            <a:ext cx="868680" cy="365760"/>
          </a:xfrm>
          <a:prstGeom prst="rect">
            <a:avLst/>
          </a:prstGeom>
          <a:noFill/>
        </p:spPr>
        <p:txBody>
          <a:bodyPr rtlCol="0" wrap="none">
            <a:spAutoFit/>
          </a:bodyPr>
          <a:lstStyle/>
          <a:p>
            <a:pPr algn="ctr"/>
            <a:r>
              <a:rPr altLang="en-US" lang="zh-CN" smtClean="0">
                <a:solidFill>
                  <a:srgbClr val="3F3F3F"/>
                </a:solidFill>
                <a:latin charset="-122" panose="020b0503020204020204" pitchFamily="34" typeface="微软雅黑"/>
                <a:ea charset="-122" pitchFamily="34" typeface="微软雅黑"/>
                <a:cs typeface="+mn-ea"/>
                <a:sym typeface="+mn-lt"/>
              </a:rPr>
              <a:t>关键词</a:t>
            </a:r>
          </a:p>
        </p:txBody>
      </p:sp>
      <p:sp>
        <p:nvSpPr>
          <p:cNvPr id="75" name="文本框 74"/>
          <p:cNvSpPr txBox="1"/>
          <p:nvPr/>
        </p:nvSpPr>
        <p:spPr>
          <a:xfrm>
            <a:off x="5472912" y="3705804"/>
            <a:ext cx="868680" cy="365760"/>
          </a:xfrm>
          <a:prstGeom prst="rect">
            <a:avLst/>
          </a:prstGeom>
          <a:noFill/>
        </p:spPr>
        <p:txBody>
          <a:bodyPr rtlCol="0" wrap="none">
            <a:spAutoFit/>
          </a:bodyPr>
          <a:lstStyle/>
          <a:p>
            <a:pPr algn="ctr"/>
            <a:r>
              <a:rPr altLang="en-US" lang="zh-CN">
                <a:solidFill>
                  <a:srgbClr val="3F3F3F"/>
                </a:solidFill>
                <a:latin charset="-122" panose="020b0503020204020204" pitchFamily="34" typeface="微软雅黑"/>
                <a:ea charset="-122" pitchFamily="34" typeface="微软雅黑"/>
                <a:cs typeface="+mn-ea"/>
                <a:sym typeface="+mn-lt"/>
              </a:rPr>
              <a:t>关键词</a:t>
            </a:r>
          </a:p>
        </p:txBody>
      </p:sp>
      <p:sp>
        <p:nvSpPr>
          <p:cNvPr id="76" name="矩形 75"/>
          <p:cNvSpPr/>
          <p:nvPr/>
        </p:nvSpPr>
        <p:spPr>
          <a:xfrm>
            <a:off x="8200187" y="2392906"/>
            <a:ext cx="1300470" cy="426718"/>
          </a:xfrm>
          <a:prstGeom prst="rect">
            <a:avLst/>
          </a:prstGeom>
        </p:spPr>
        <p:txBody>
          <a:bodyPr bIns="45719" lIns="91435" rIns="91435" tIns="45719" wrap="none">
            <a:spAutoFit/>
          </a:bodyPr>
          <a:lstStyle/>
          <a:p>
            <a:r>
              <a:rPr altLang="en-US" b="1" lang="zh-CN" smtClean="0" sz="2200">
                <a:solidFill>
                  <a:srgbClr val="3F3F3F"/>
                </a:solidFill>
                <a:latin charset="-122" panose="020b0503020204020204" pitchFamily="34" typeface="微软雅黑"/>
                <a:ea charset="-122" pitchFamily="34" typeface="微软雅黑"/>
                <a:cs typeface="+mn-ea"/>
                <a:sym typeface="+mn-lt"/>
              </a:rPr>
              <a:t>工作经验</a:t>
            </a:r>
          </a:p>
        </p:txBody>
      </p:sp>
      <p:sp>
        <p:nvSpPr>
          <p:cNvPr id="77" name="矩形 47"/>
          <p:cNvSpPr>
            <a:spLocks noChangeArrowheads="1"/>
          </p:cNvSpPr>
          <p:nvPr/>
        </p:nvSpPr>
        <p:spPr bwMode="auto">
          <a:xfrm>
            <a:off x="8200187" y="2776398"/>
            <a:ext cx="3366833" cy="13715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5" rIns="91435" tIns="45719" wrap="square">
            <a:spAutoFit/>
          </a:bodyPr>
          <a:lstStyle/>
          <a:p>
            <a:pPr>
              <a:lnSpc>
                <a:spcPct val="150000"/>
              </a:lnSpc>
            </a:pPr>
            <a:r>
              <a:rPr altLang="en-US" lang="zh-CN" sz="1400">
                <a:solidFill>
                  <a:srgbClr val="3F3F3F"/>
                </a:solidFill>
                <a:latin charset="-122" panose="020b0503020204020204" pitchFamily="34" typeface="微软雅黑"/>
                <a:ea charset="-122" pitchFamily="34" typeface="微软雅黑"/>
                <a:cs typeface="+mn-ea"/>
                <a:sym typeface="+mn-lt"/>
              </a:rPr>
              <a:t>此处添加详细文本描述，建议与标题相关并符合整体语言风格，语言描述尽量简洁生动。尽量将每页幻灯片的字数控制在300字以内。</a:t>
            </a:r>
          </a:p>
        </p:txBody>
      </p:sp>
      <p:sp>
        <p:nvSpPr>
          <p:cNvPr id="78" name="矩形 77"/>
          <p:cNvSpPr/>
          <p:nvPr/>
        </p:nvSpPr>
        <p:spPr>
          <a:xfrm>
            <a:off x="8200187" y="4500591"/>
            <a:ext cx="1300470" cy="426718"/>
          </a:xfrm>
          <a:prstGeom prst="rect">
            <a:avLst/>
          </a:prstGeom>
        </p:spPr>
        <p:txBody>
          <a:bodyPr bIns="45719" lIns="91435" rIns="91435" tIns="45719" wrap="none">
            <a:spAutoFit/>
          </a:bodyPr>
          <a:lstStyle/>
          <a:p>
            <a:r>
              <a:rPr altLang="en-US" b="1" lang="zh-CN" smtClean="0" sz="2200">
                <a:solidFill>
                  <a:srgbClr val="3F3F3F"/>
                </a:solidFill>
                <a:latin charset="-122" panose="020b0503020204020204" pitchFamily="34" typeface="微软雅黑"/>
                <a:ea charset="-122" pitchFamily="34" typeface="微软雅黑"/>
                <a:cs typeface="+mn-ea"/>
                <a:sym typeface="+mn-lt"/>
              </a:rPr>
              <a:t>职业经验</a:t>
            </a:r>
          </a:p>
        </p:txBody>
      </p:sp>
      <p:sp>
        <p:nvSpPr>
          <p:cNvPr id="79" name="矩形 78"/>
          <p:cNvSpPr>
            <a:spLocks noChangeArrowheads="1"/>
          </p:cNvSpPr>
          <p:nvPr/>
        </p:nvSpPr>
        <p:spPr bwMode="auto">
          <a:xfrm>
            <a:off x="8200187" y="4884083"/>
            <a:ext cx="3222817" cy="13715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9" lIns="91435" rIns="91435" tIns="45719" wrap="square">
            <a:spAutoFit/>
          </a:bodyPr>
          <a:lstStyle/>
          <a:p>
            <a:pPr>
              <a:lnSpc>
                <a:spcPct val="150000"/>
              </a:lnSpc>
            </a:pPr>
            <a:r>
              <a:rPr altLang="en-US" lang="zh-CN" sz="1400">
                <a:solidFill>
                  <a:srgbClr val="3F3F3F"/>
                </a:solidFill>
                <a:latin charset="-122" panose="020b0503020204020204" pitchFamily="34" typeface="微软雅黑"/>
                <a:ea charset="-122" pitchFamily="34" typeface="微软雅黑"/>
                <a:cs typeface="+mn-ea"/>
                <a:sym typeface="+mn-lt"/>
              </a:rPr>
              <a:t>此处添加详细文本描述，建议与标题相关并符合整体语言风格，语言描述尽量简洁生动。尽量将每页幻灯片的字数控制在300字以内。</a:t>
            </a:r>
          </a:p>
        </p:txBody>
      </p:sp>
      <p:grpSp>
        <p:nvGrpSpPr>
          <p:cNvPr id="80" name="组合 79"/>
          <p:cNvGrpSpPr/>
          <p:nvPr/>
        </p:nvGrpSpPr>
        <p:grpSpPr>
          <a:xfrm>
            <a:off x="7691352" y="4556125"/>
            <a:ext cx="304005" cy="304005"/>
            <a:chOff x="6056956" y="3167604"/>
            <a:chExt cx="409123" cy="409123"/>
          </a:xfrm>
        </p:grpSpPr>
        <p:sp>
          <p:nvSpPr>
            <p:cNvPr id="81" name="Freeform 34"/>
            <p:cNvSpPr/>
            <p:nvPr/>
          </p:nvSpPr>
          <p:spPr bwMode="auto">
            <a:xfrm>
              <a:off x="6056956" y="3167604"/>
              <a:ext cx="409123" cy="409123"/>
            </a:xfrm>
            <a:prstGeom prst="ellipse">
              <a:avLst/>
            </a:prstGeom>
            <a:gradFill rotWithShape="1">
              <a:gsLst>
                <a:gs pos="66000">
                  <a:srgbClr val="ECECEC"/>
                </a:gs>
                <a:gs pos="100000">
                  <a:srgbClr val="F7F7F7"/>
                </a:gs>
                <a:gs pos="7000">
                  <a:srgbClr val="BEBEBE"/>
                </a:gs>
              </a:gsLst>
              <a:lin ang="7800000" scaled="0"/>
            </a:gradFill>
            <a:ln w="25400">
              <a:gradFill>
                <a:gsLst>
                  <a:gs pos="0">
                    <a:schemeClr val="bg1"/>
                  </a:gs>
                  <a:gs pos="100000">
                    <a:schemeClr val="bg1">
                      <a:lumMod val="85000"/>
                    </a:schemeClr>
                  </a:gs>
                </a:gsLst>
                <a:lin ang="7800000" scaled="0"/>
              </a:gradFill>
            </a:ln>
            <a:effectLst>
              <a:outerShdw algn="ctr" blurRad="203200" dir="7200000" dist="127000" rotWithShape="0" sx="102000" sy="102000">
                <a:srgbClr val="000000">
                  <a:alpha val="40000"/>
                </a:srgbClr>
              </a:out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sp>
          <p:nvSpPr>
            <p:cNvPr id="82" name="Freeform 30"/>
            <p:cNvSpPr/>
            <p:nvPr/>
          </p:nvSpPr>
          <p:spPr bwMode="auto">
            <a:xfrm>
              <a:off x="6165495" y="3276142"/>
              <a:ext cx="192046" cy="192048"/>
            </a:xfrm>
            <a:prstGeom prst="ellipse">
              <a:avLst/>
            </a:prstGeom>
            <a:solidFill>
              <a:schemeClr val="tx2"/>
            </a:solidFill>
            <a:ln w="28575">
              <a:noFill/>
            </a:ln>
            <a:effectLst>
              <a:innerShdw blurRad="63500" dir="18900000" dist="50800">
                <a:prstClr val="black">
                  <a:alpha val="50000"/>
                </a:prstClr>
              </a:innerShdw>
            </a:effectLst>
            <a:extLst/>
          </p:spPr>
          <p:txBody>
            <a:bodyPr anchor="ctr" wrap="none"/>
            <a:lstStyle/>
            <a:p>
              <a:pPr latinLnBrk="1"/>
              <a:endParaRPr altLang="en-US" kumimoji="1" lang="zh-CN" sz="2400">
                <a:solidFill>
                  <a:schemeClr val="tx1">
                    <a:lumMod val="75000"/>
                    <a:lumOff val="25000"/>
                  </a:schemeClr>
                </a:solidFill>
                <a:cs typeface="+mn-ea"/>
                <a:sym typeface="+mn-lt"/>
              </a:endParaRPr>
            </a:p>
          </p:txBody>
        </p:sp>
      </p:grpSp>
    </p:spTree>
    <p:extLst>
      <p:ext uri="{BB962C8B-B14F-4D97-AF65-F5344CB8AC3E}">
        <p14:creationId val="1366361608"/>
      </p:ext>
    </p:extLst>
  </p:cSld>
  <p:clrMapOvr>
    <a:masterClrMapping/>
  </p:clrMapOvr>
  <mc:AlternateContent>
    <mc:Choice Requires="p14">
      <p:transition p14:dur="10"/>
    </mc:Choice>
    <mc:Fallback>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typeface="微软雅黑"/>
                <a:ea typeface="微软雅黑"/>
              </a:rPr>
              <a:t>已完成项目汇总</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38" name="图片 37"/>
          <p:cNvPicPr>
            <a:picLocks noChangeAspect="1"/>
          </p:cNvPicPr>
          <p:nvPr/>
        </p:nvPicPr>
        <p:blipFill>
          <a:blip r:embed="rId3">
            <a:extLst>
              <a:ext uri="{28A0092B-C50C-407E-A947-70E740481C1C}">
                <a14:useLocalDpi val="0"/>
              </a:ext>
            </a:extLst>
          </a:blip>
          <a:srcRect b="13325"/>
          <a:stretch>
            <a:fillRect/>
          </a:stretch>
        </p:blipFill>
        <p:spPr>
          <a:xfrm>
            <a:off x="-559796" y="2581416"/>
            <a:ext cx="2089613" cy="4286189"/>
          </a:xfrm>
          <a:prstGeom prst="rect">
            <a:avLst/>
          </a:prstGeom>
        </p:spPr>
      </p:pic>
      <p:pic>
        <p:nvPicPr>
          <p:cNvPr id="39" name="图片 38"/>
          <p:cNvPicPr>
            <a:picLocks noChangeAspect="1"/>
          </p:cNvPicPr>
          <p:nvPr/>
        </p:nvPicPr>
        <p:blipFill>
          <a:blip r:embed="rId4">
            <a:extLst>
              <a:ext uri="{28A0092B-C50C-407E-A947-70E740481C1C}">
                <a14:useLocalDpi val="0"/>
              </a:ext>
            </a:extLst>
          </a:blip>
          <a:stretch>
            <a:fillRect/>
          </a:stretch>
        </p:blipFill>
        <p:spPr>
          <a:xfrm>
            <a:off x="10541119" y="2604458"/>
            <a:ext cx="1664580" cy="4243421"/>
          </a:xfrm>
          <a:prstGeom prst="rect">
            <a:avLst/>
          </a:prstGeom>
        </p:spPr>
      </p:pic>
      <p:sp>
        <p:nvSpPr>
          <p:cNvPr id="40" name="TextBox 38"/>
          <p:cNvSpPr txBox="1"/>
          <p:nvPr/>
        </p:nvSpPr>
        <p:spPr>
          <a:xfrm>
            <a:off x="1379918" y="4609062"/>
            <a:ext cx="1782196"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项目名称一</a:t>
            </a:r>
          </a:p>
        </p:txBody>
      </p:sp>
      <p:sp>
        <p:nvSpPr>
          <p:cNvPr id="41" name="TextBox 39"/>
          <p:cNvSpPr txBox="1"/>
          <p:nvPr/>
        </p:nvSpPr>
        <p:spPr>
          <a:xfrm>
            <a:off x="3162114" y="3743577"/>
            <a:ext cx="1780471"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项目名称二</a:t>
            </a:r>
          </a:p>
        </p:txBody>
      </p:sp>
      <p:sp>
        <p:nvSpPr>
          <p:cNvPr id="42" name="TextBox 40"/>
          <p:cNvSpPr txBox="1"/>
          <p:nvPr/>
        </p:nvSpPr>
        <p:spPr>
          <a:xfrm>
            <a:off x="5252606" y="3524986"/>
            <a:ext cx="1664388"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项目名称三</a:t>
            </a:r>
          </a:p>
        </p:txBody>
      </p:sp>
      <p:sp>
        <p:nvSpPr>
          <p:cNvPr id="43" name="TextBox 41"/>
          <p:cNvSpPr txBox="1"/>
          <p:nvPr/>
        </p:nvSpPr>
        <p:spPr>
          <a:xfrm>
            <a:off x="7246239" y="3685974"/>
            <a:ext cx="1823728"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项目名称四</a:t>
            </a:r>
          </a:p>
        </p:txBody>
      </p:sp>
      <p:sp>
        <p:nvSpPr>
          <p:cNvPr id="44" name="TextBox 45"/>
          <p:cNvSpPr txBox="1"/>
          <p:nvPr/>
        </p:nvSpPr>
        <p:spPr>
          <a:xfrm>
            <a:off x="9165954" y="4514256"/>
            <a:ext cx="1823728" cy="396240"/>
          </a:xfrm>
          <a:prstGeom prst="rect">
            <a:avLst/>
          </a:prstGeom>
          <a:noFill/>
        </p:spPr>
        <p:txBody>
          <a:bodyPr rtlCol="0" vert="horz" wrap="square">
            <a:spAutoFit/>
          </a:bodyPr>
          <a:lstStyle/>
          <a:p>
            <a:pPr algn="ctr"/>
            <a:r>
              <a:rPr altLang="en-US" lang="zh-CN" sz="2000">
                <a:latin charset="-122" panose="020b0503020204020204" pitchFamily="34" typeface="微软雅黑"/>
                <a:ea charset="-122" pitchFamily="34" typeface="微软雅黑"/>
              </a:rPr>
              <a:t>项目名称五</a:t>
            </a:r>
          </a:p>
        </p:txBody>
      </p:sp>
      <p:sp>
        <p:nvSpPr>
          <p:cNvPr id="45" name="TextBox 46"/>
          <p:cNvSpPr txBox="1"/>
          <p:nvPr/>
        </p:nvSpPr>
        <p:spPr>
          <a:xfrm>
            <a:off x="3097305" y="5301877"/>
            <a:ext cx="5981967" cy="914172"/>
          </a:xfrm>
          <a:prstGeom prst="rect">
            <a:avLst/>
          </a:prstGeom>
          <a:noFill/>
        </p:spPr>
        <p:txBody>
          <a:bodyPr bIns="0" lIns="0" rIns="0" rtlCol="0" tIns="0" wrap="square">
            <a:spAutoFit/>
          </a:bodyPr>
          <a:lstStyle/>
          <a:p>
            <a:pPr algn="just">
              <a:lnSpc>
                <a:spcPct val="150000"/>
              </a:lnSpc>
            </a:pPr>
            <a:r>
              <a:rPr altLang="en-US" lang="zh-CN" sz="1333">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点击输入简要文字内容，文字内容需概括精炼，不用多余的文字修饰，言简意赅的说明分项内容。点击输入简要文字内容，文字内容需概括精炼，不用多余的文字修饰，言简意赅的说明分项内容……</a:t>
            </a:r>
          </a:p>
        </p:txBody>
      </p:sp>
      <p:sp>
        <p:nvSpPr>
          <p:cNvPr id="46" name="Freeform 5"/>
          <p:cNvSpPr/>
          <p:nvPr/>
        </p:nvSpPr>
        <p:spPr bwMode="auto">
          <a:xfrm>
            <a:off x="2689987" y="5308056"/>
            <a:ext cx="236898" cy="972239"/>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3F3F3F"/>
          </a:solidFill>
          <a:ln>
            <a:noFill/>
          </a:ln>
        </p:spPr>
        <p:txBody>
          <a:bodyPr anchor="t" anchorCtr="0" bIns="60944" compatLnSpc="1" lIns="121888" numCol="1" rIns="121888" tIns="60944" vert="horz" wrap="square">
            <a:prstTxWarp prst="textNoShape">
              <a:avLst/>
            </a:prstTxWarp>
          </a:bodyPr>
          <a:lstStyle/>
          <a:p>
            <a:endParaRPr altLang="en-US" lang="zh-CN" sz="3199">
              <a:ea charset="-122" pitchFamily="34" typeface="微软雅黑"/>
            </a:endParaRPr>
          </a:p>
        </p:txBody>
      </p:sp>
      <p:sp>
        <p:nvSpPr>
          <p:cNvPr id="47" name="Freeform 5"/>
          <p:cNvSpPr/>
          <p:nvPr/>
        </p:nvSpPr>
        <p:spPr bwMode="auto">
          <a:xfrm flipH="1">
            <a:off x="9273957" y="5252728"/>
            <a:ext cx="236898" cy="972239"/>
          </a:xfrm>
          <a:custGeom>
            <a:rect b="b" l="l" r="r" t="t"/>
            <a:pathLst>
              <a:path h="3822203" w="931331">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rgbClr val="3F3F3F"/>
          </a:solidFill>
          <a:ln>
            <a:noFill/>
          </a:ln>
        </p:spPr>
        <p:txBody>
          <a:bodyPr anchor="t" anchorCtr="0" bIns="60944" compatLnSpc="1" lIns="121888" numCol="1" rIns="121888" tIns="60944" vert="horz" wrap="square">
            <a:prstTxWarp prst="textNoShape">
              <a:avLst/>
            </a:prstTxWarp>
          </a:bodyPr>
          <a:lstStyle/>
          <a:p>
            <a:endParaRPr altLang="en-US" lang="zh-CN" sz="3199">
              <a:ea charset="-122" pitchFamily="34" typeface="微软雅黑"/>
            </a:endParaRPr>
          </a:p>
        </p:txBody>
      </p:sp>
      <p:grpSp>
        <p:nvGrpSpPr>
          <p:cNvPr id="48" name="组合 47"/>
          <p:cNvGrpSpPr/>
          <p:nvPr/>
        </p:nvGrpSpPr>
        <p:grpSpPr>
          <a:xfrm>
            <a:off x="1345750" y="2631616"/>
            <a:ext cx="1751554" cy="1751554"/>
            <a:chOff x="792868" y="618113"/>
            <a:chExt cx="1314008" cy="1314008"/>
          </a:xfrm>
        </p:grpSpPr>
        <p:grpSp>
          <p:nvGrpSpPr>
            <p:cNvPr id="49" name="组合 48"/>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52" name="椭圆 5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50" name="椭圆 49"/>
            <p:cNvSpPr/>
            <p:nvPr/>
          </p:nvSpPr>
          <p:spPr>
            <a:xfrm>
              <a:off x="859391" y="680166"/>
              <a:ext cx="1188000" cy="1188000"/>
            </a:xfrm>
            <a:prstGeom prst="ellipse">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53" name="组合 52"/>
          <p:cNvGrpSpPr/>
          <p:nvPr/>
        </p:nvGrpSpPr>
        <p:grpSpPr>
          <a:xfrm>
            <a:off x="3191030" y="1677446"/>
            <a:ext cx="1751554" cy="1751554"/>
            <a:chOff x="792868" y="618113"/>
            <a:chExt cx="1314008" cy="1314008"/>
          </a:xfrm>
        </p:grpSpPr>
        <p:grpSp>
          <p:nvGrpSpPr>
            <p:cNvPr id="54" name="组合 53"/>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55" name="椭圆 54"/>
            <p:cNvSpPr/>
            <p:nvPr/>
          </p:nvSpPr>
          <p:spPr>
            <a:xfrm>
              <a:off x="859391" y="680166"/>
              <a:ext cx="1188000" cy="1188000"/>
            </a:xfrm>
            <a:prstGeom prst="ellipse">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58" name="组合 57"/>
          <p:cNvGrpSpPr/>
          <p:nvPr/>
        </p:nvGrpSpPr>
        <p:grpSpPr>
          <a:xfrm>
            <a:off x="5302714" y="1413301"/>
            <a:ext cx="1751554" cy="1751554"/>
            <a:chOff x="792868" y="618113"/>
            <a:chExt cx="1314008" cy="1314008"/>
          </a:xfrm>
        </p:grpSpPr>
        <p:grpSp>
          <p:nvGrpSpPr>
            <p:cNvPr id="59" name="组合 58"/>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60" name="椭圆 59"/>
            <p:cNvSpPr/>
            <p:nvPr/>
          </p:nvSpPr>
          <p:spPr>
            <a:xfrm>
              <a:off x="859391" y="680166"/>
              <a:ext cx="1188000" cy="1188000"/>
            </a:xfrm>
            <a:prstGeom prst="ellipse">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63" name="组合 62"/>
          <p:cNvGrpSpPr/>
          <p:nvPr/>
        </p:nvGrpSpPr>
        <p:grpSpPr>
          <a:xfrm>
            <a:off x="7353108" y="1677446"/>
            <a:ext cx="1751554" cy="1751554"/>
            <a:chOff x="792868" y="618113"/>
            <a:chExt cx="1314008" cy="1314008"/>
          </a:xfrm>
        </p:grpSpPr>
        <p:grpSp>
          <p:nvGrpSpPr>
            <p:cNvPr id="64" name="组合 63"/>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65" name="椭圆 64"/>
            <p:cNvSpPr/>
            <p:nvPr/>
          </p:nvSpPr>
          <p:spPr>
            <a:xfrm>
              <a:off x="859391" y="680166"/>
              <a:ext cx="1188000" cy="1188000"/>
            </a:xfrm>
            <a:prstGeom prst="ellipse">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grpSp>
        <p:nvGrpSpPr>
          <p:cNvPr id="68" name="组合 67"/>
          <p:cNvGrpSpPr/>
          <p:nvPr/>
        </p:nvGrpSpPr>
        <p:grpSpPr>
          <a:xfrm>
            <a:off x="9214221" y="2637302"/>
            <a:ext cx="1751554" cy="1751554"/>
            <a:chOff x="792868" y="618113"/>
            <a:chExt cx="1314008" cy="1314008"/>
          </a:xfrm>
        </p:grpSpPr>
        <p:grpSp>
          <p:nvGrpSpPr>
            <p:cNvPr id="69" name="组合 68"/>
            <p:cNvGrpSpPr/>
            <p:nvPr/>
          </p:nvGrpSpPr>
          <p:grpSpPr>
            <a:xfrm>
              <a:off x="792868" y="618113"/>
              <a:ext cx="1314008" cy="1314008"/>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solidFill>
                    <a:schemeClr val="tx1"/>
                  </a:solidFill>
                </a:endParaRPr>
              </a:p>
            </p:txBody>
          </p:sp>
          <p:sp>
            <p:nvSpPr>
              <p:cNvPr id="72" name="椭圆 7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
          <p:nvSpPr>
            <p:cNvPr id="70" name="椭圆 69"/>
            <p:cNvSpPr/>
            <p:nvPr/>
          </p:nvSpPr>
          <p:spPr>
            <a:xfrm>
              <a:off x="859391" y="680166"/>
              <a:ext cx="1188000" cy="1188000"/>
            </a:xfrm>
            <a:prstGeom prst="ellipse">
              <a:avLst/>
            </a:prstGeom>
            <a:blipFill dpi="0" rotWithShape="1">
              <a:blip r:embed="rId9">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grpSp>
    </p:spTree>
    <p:extLst>
      <p:ext uri="{BB962C8B-B14F-4D97-AF65-F5344CB8AC3E}">
        <p14:creationId val="686794966"/>
      </p:ext>
    </p:extLst>
  </p:cSld>
  <p:clrMapOvr>
    <a:masterClrMapping/>
  </p:clrMapOvr>
  <mc:AlternateContent>
    <mc:Choice Requires="p14">
      <p:transition p14:dur="10"/>
    </mc:Choice>
    <mc:Fallback>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完成项目之一</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5" name="图片 4"/>
          <p:cNvPicPr>
            <a:picLocks noChangeAspect="1"/>
          </p:cNvPicPr>
          <p:nvPr/>
        </p:nvPicPr>
        <p:blipFill>
          <a:blip r:embed="rId3">
            <a:extLst>
              <a:ext uri="{28A0092B-C50C-407E-A947-70E740481C1C}">
                <a14:useLocalDpi val="0"/>
              </a:ext>
            </a:extLst>
          </a:blip>
          <a:srcRect l="733" r="733"/>
          <a:stretch>
            <a:fillRect/>
          </a:stretch>
        </p:blipFill>
        <p:spPr>
          <a:xfrm>
            <a:off x="5116925" y="1432973"/>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6" name="图片 5"/>
          <p:cNvPicPr>
            <a:picLocks noChangeAspect="1"/>
          </p:cNvPicPr>
          <p:nvPr/>
        </p:nvPicPr>
        <p:blipFill>
          <a:blip r:embed="rId4">
            <a:extLst>
              <a:ext uri="{28A0092B-C50C-407E-A947-70E740481C1C}">
                <a14:useLocalDpi val="0"/>
              </a:ext>
            </a:extLst>
          </a:blip>
          <a:srcRect l="5533" r="5533"/>
          <a:stretch>
            <a:fillRect/>
          </a:stretch>
        </p:blipFill>
        <p:spPr>
          <a:xfrm>
            <a:off x="5116925" y="3833795"/>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7" name="图片 6"/>
          <p:cNvPicPr>
            <a:picLocks noChangeAspect="1"/>
          </p:cNvPicPr>
          <p:nvPr/>
        </p:nvPicPr>
        <p:blipFill>
          <a:blip r:embed="rId5">
            <a:extLst>
              <a:ext uri="{28A0092B-C50C-407E-A947-70E740481C1C}">
                <a14:useLocalDpi val="0"/>
              </a:ext>
            </a:extLst>
          </a:blip>
          <a:srcRect b="-350" l="10764" r="302" t="350"/>
          <a:stretch>
            <a:fillRect/>
          </a:stretch>
        </p:blipFill>
        <p:spPr>
          <a:xfrm>
            <a:off x="8220864" y="3833795"/>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11" name="图片 10"/>
          <p:cNvPicPr>
            <a:picLocks noChangeAspect="1"/>
          </p:cNvPicPr>
          <p:nvPr/>
        </p:nvPicPr>
        <p:blipFill>
          <a:blip r:embed="rId6">
            <a:extLst>
              <a:ext uri="{28A0092B-C50C-407E-A947-70E740481C1C}">
                <a14:useLocalDpi val="0"/>
              </a:ext>
            </a:extLst>
          </a:blip>
          <a:srcRect l="1067" r="1067"/>
          <a:stretch>
            <a:fillRect/>
          </a:stretch>
        </p:blipFill>
        <p:spPr>
          <a:xfrm>
            <a:off x="8220864" y="1432973"/>
            <a:ext cx="2847947" cy="213673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
        <p:nvSpPr>
          <p:cNvPr id="12" name="Rectangle 6"/>
          <p:cNvSpPr/>
          <p:nvPr/>
        </p:nvSpPr>
        <p:spPr bwMode="auto">
          <a:xfrm>
            <a:off x="957866" y="1412776"/>
            <a:ext cx="4120812" cy="1609039"/>
          </a:xfrm>
          <a:prstGeom prst="rect">
            <a:avLst/>
          </a:prstGeom>
          <a:noFill/>
          <a:ln>
            <a:noFill/>
          </a:ln>
          <a:extLst>
            <a:ext uri="{909E8E84-426E-40DD-AFC4-6F175D3DCCD1}">
              <a14:hiddenFill>
                <a:solidFill>
                  <a:srgbClr val="FFFFFF"/>
                </a:solidFill>
              </a14:hiddenFill>
            </a:ext>
            <a:ext uri="{91240B29-F687-4F45-9708-019B960494DF}">
              <a14:hiddenLine w="12700">
                <a:solidFill>
                  <a:schemeClr val="tx1"/>
                </a:solidFill>
                <a:miter lim="800000"/>
                <a:headEnd/>
                <a:tailEnd/>
              </a14:hiddenLine>
            </a:ext>
          </a:extLst>
        </p:spPr>
        <p:txBody>
          <a:bodyPr anchor="ctr" bIns="0" lIns="0" rIns="0" tIns="0"/>
          <a:lstStyle/>
          <a:p>
            <a:r>
              <a:rPr altLang="en-US" lang="zh-CN" sz="3200">
                <a:solidFill>
                  <a:schemeClr val="tx2"/>
                </a:solidFill>
                <a:latin charset="-122" panose="020b0503020204020204" pitchFamily="34" typeface="微软雅黑"/>
                <a:ea charset="-122" pitchFamily="34" typeface="微软雅黑"/>
                <a:sym charset="0" pitchFamily="34" typeface="Lato Hairline"/>
              </a:rPr>
              <a:t>第一个利润</a:t>
            </a:r>
          </a:p>
          <a:p>
            <a:r>
              <a:rPr altLang="en-US" lang="zh-CN" sz="3200">
                <a:solidFill>
                  <a:schemeClr val="tx2"/>
                </a:solidFill>
                <a:latin charset="-122" panose="020b0503020204020204" pitchFamily="34" typeface="微软雅黑"/>
                <a:ea charset="-122" pitchFamily="34" typeface="微软雅黑"/>
                <a:sym charset="0" pitchFamily="34" typeface="Lato Hairline"/>
              </a:rPr>
              <a:t>过百万的综合项目</a:t>
            </a:r>
          </a:p>
        </p:txBody>
      </p:sp>
      <p:sp>
        <p:nvSpPr>
          <p:cNvPr id="13" name="Rectangle 12"/>
          <p:cNvSpPr/>
          <p:nvPr/>
        </p:nvSpPr>
        <p:spPr>
          <a:xfrm>
            <a:off x="1024377" y="2973804"/>
            <a:ext cx="3594823" cy="48011"/>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rtlCol="0" tIns="60948"/>
          <a:lstStyle/>
          <a:p>
            <a:pPr algn="ctr"/>
            <a:endParaRPr lang="en-US">
              <a:latin charset="-122" panose="020b0503020204020204" pitchFamily="34" typeface="微软雅黑"/>
              <a:ea charset="-122" pitchFamily="34" typeface="微软雅黑"/>
            </a:endParaRPr>
          </a:p>
        </p:txBody>
      </p:sp>
      <p:sp>
        <p:nvSpPr>
          <p:cNvPr id="14" name="TextBox 42"/>
          <p:cNvSpPr txBox="1"/>
          <p:nvPr/>
        </p:nvSpPr>
        <p:spPr>
          <a:xfrm>
            <a:off x="893005" y="3208623"/>
            <a:ext cx="3705927" cy="1287756"/>
          </a:xfrm>
          <a:prstGeom prst="rect">
            <a:avLst/>
          </a:prstGeom>
          <a:noFill/>
        </p:spPr>
        <p:txBody>
          <a:bodyPr bIns="60948" lIns="121898" rIns="121898" rtlCol="0" tIns="60948" wrap="square">
            <a:spAutoFit/>
          </a:bodyPr>
          <a:lstStyle/>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p:txBody>
      </p:sp>
      <p:sp>
        <p:nvSpPr>
          <p:cNvPr id="15" name="TextBox 43"/>
          <p:cNvSpPr txBox="1"/>
          <p:nvPr/>
        </p:nvSpPr>
        <p:spPr>
          <a:xfrm>
            <a:off x="893005" y="4650081"/>
            <a:ext cx="3705927" cy="899136"/>
          </a:xfrm>
          <a:prstGeom prst="rect">
            <a:avLst/>
          </a:prstGeom>
          <a:noFill/>
        </p:spPr>
        <p:txBody>
          <a:bodyPr bIns="60948" lIns="121898" rIns="121898" rtlCol="0" tIns="60948" wrap="square">
            <a:spAutoFit/>
          </a:bodyPr>
          <a:lstStyle/>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a:p>
            <a:pPr>
              <a:lnSpc>
                <a:spcPct val="150000"/>
              </a:lnSpc>
            </a:pPr>
            <a:r>
              <a:rPr altLang="en-US" lang="zh-CN" sz="1700">
                <a:solidFill>
                  <a:srgbClr val="3F3F3F"/>
                </a:solidFill>
                <a:latin charset="-122" panose="020b0503020204020204" pitchFamily="34" typeface="微软雅黑"/>
                <a:ea charset="-122" pitchFamily="34" typeface="微软雅黑"/>
              </a:rPr>
              <a:t>单击此处添加文本单击此处添加文本</a:t>
            </a:r>
          </a:p>
        </p:txBody>
      </p:sp>
      <p:sp>
        <p:nvSpPr>
          <p:cNvPr id="16" name="Rectangle 12"/>
          <p:cNvSpPr/>
          <p:nvPr/>
        </p:nvSpPr>
        <p:spPr>
          <a:xfrm>
            <a:off x="1024377" y="5706442"/>
            <a:ext cx="3594823" cy="48011"/>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48" lIns="121898" rIns="121898" rtlCol="0" tIns="60948"/>
          <a:lstStyle/>
          <a:p>
            <a:pPr algn="ctr"/>
            <a:endParaRPr lang="en-US">
              <a:latin charset="-122" panose="020b0503020204020204" pitchFamily="34" typeface="微软雅黑"/>
              <a:ea charset="-122" pitchFamily="34" typeface="微软雅黑"/>
            </a:endParaRPr>
          </a:p>
        </p:txBody>
      </p:sp>
    </p:spTree>
    <p:extLst>
      <p:ext uri="{BB962C8B-B14F-4D97-AF65-F5344CB8AC3E}">
        <p14:creationId val="4208902916"/>
      </p:ext>
    </p:extLst>
  </p:cSld>
  <p:clrMapOvr>
    <a:masterClrMapping/>
  </p:clrMapOvr>
  <mc:AlternateContent>
    <mc:Choice Requires="p14">
      <p:transition p14:dur="10"/>
    </mc:Choice>
    <mc:Fallback>
      <p:transition/>
    </mc:Fallback>
  </mc:AlternateConten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完成项目之二</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43" name="Picture 1"/>
          <p:cNvPicPr>
            <a:picLocks noChangeAspect="1"/>
          </p:cNvPicPr>
          <p:nvPr/>
        </p:nvPicPr>
        <p:blipFill>
          <a:blip r:embed="rId3">
            <a:duotone>
              <a:schemeClr val="accent4">
                <a:shade val="45000"/>
                <a:satMod val="135000"/>
              </a:schemeClr>
              <a:prstClr val="white"/>
            </a:duotone>
            <a:extLst>
              <a:ext uri="{BEBA8EAE-BF5A-486C-A8C5-ECC9F3942E4B}">
                <a14:imgProps>
                  <a14:imgLayer xmlns:d3p1="http://schemas.openxmlformats.org/officeDocument/2006/relationships" d3p1:embed="">
                    <a14:imgEffect>
                      <a14:sharpenSoften amount="25000"/>
                    </a14:imgEffect>
                    <a14:imgEffect>
                      <a14:colorTemperature colorTemp="5900"/>
                    </a14:imgEffect>
                    <a14:imgEffect>
                      <a14:saturation sat="66000"/>
                    </a14:imgEffect>
                  </a14:imgLayer>
                </a14:imgProps>
              </a:ext>
              <a:ext uri="{28A0092B-C50C-407E-A947-70E740481C1C}">
                <a14:useLocalDpi val="0"/>
              </a:ext>
            </a:extLst>
          </a:blip>
          <a:stretch>
            <a:fillRect/>
          </a:stretch>
        </p:blipFill>
        <p:spPr>
          <a:xfrm>
            <a:off x="-1" y="1795127"/>
            <a:ext cx="12188826" cy="2805021"/>
          </a:xfrm>
          <a:prstGeom prst="rect">
            <a:avLst/>
          </a:prstGeom>
        </p:spPr>
      </p:pic>
      <p:pic>
        <p:nvPicPr>
          <p:cNvPr descr="Monitor.png" id="44" name="Picture 2"/>
          <p:cNvPicPr>
            <a:picLocks noChangeAspect="1"/>
          </p:cNvPicPr>
          <p:nvPr/>
        </p:nvPicPr>
        <p:blipFill>
          <a:blip r:embed="rId4"/>
          <a:stretch>
            <a:fillRect/>
          </a:stretch>
        </p:blipFill>
        <p:spPr>
          <a:xfrm>
            <a:off x="5389103" y="1115360"/>
            <a:ext cx="4189937" cy="3492087"/>
          </a:xfrm>
          <a:prstGeom prst="rect">
            <a:avLst/>
          </a:prstGeom>
        </p:spPr>
      </p:pic>
      <p:pic>
        <p:nvPicPr>
          <p:cNvPr id="45" name="Picture 3"/>
          <p:cNvPicPr>
            <a:picLocks noChangeAspect="1"/>
          </p:cNvPicPr>
          <p:nvPr/>
        </p:nvPicPr>
        <p:blipFill>
          <a:blip r:embed="rId6">
            <a:extLst>
              <a:ext uri="{28A0092B-C50C-407E-A947-70E740481C1C}">
                <a14:useLocalDpi val="0"/>
              </a:ext>
            </a:extLst>
          </a:blip>
          <a:stretch>
            <a:fillRect/>
          </a:stretch>
        </p:blipFill>
        <p:spPr>
          <a:xfrm>
            <a:off x="5583908" y="1305842"/>
            <a:ext cx="3760293" cy="2190489"/>
          </a:xfrm>
          <a:prstGeom prst="rect">
            <a:avLst/>
          </a:prstGeom>
          <a:blipFill>
            <a:blip r:embed="rId5"/>
            <a:stretch>
              <a:fillRect/>
            </a:stretch>
          </a:blipFill>
          <a:effectLst>
            <a:innerShdw blurRad="63500" dir="13500000" dist="25400">
              <a:prstClr val="black">
                <a:alpha val="21000"/>
              </a:prstClr>
            </a:innerShdw>
          </a:effectLst>
        </p:spPr>
      </p:pic>
      <p:pic>
        <p:nvPicPr>
          <p:cNvPr descr="Monitor-Light.png" id="46" name="Picture 4"/>
          <p:cNvPicPr>
            <a:picLocks noChangeAspect="1"/>
          </p:cNvPicPr>
          <p:nvPr/>
        </p:nvPicPr>
        <p:blipFill>
          <a:blip r:embed="rId7"/>
          <a:stretch>
            <a:fillRect/>
          </a:stretch>
        </p:blipFill>
        <p:spPr>
          <a:xfrm>
            <a:off x="7882353" y="1210603"/>
            <a:ext cx="1601462" cy="1959373"/>
          </a:xfrm>
          <a:prstGeom prst="rect">
            <a:avLst/>
          </a:prstGeom>
        </p:spPr>
      </p:pic>
      <p:pic>
        <p:nvPicPr>
          <p:cNvPr descr="ipad.png" id="47" name="Picture 5"/>
          <p:cNvPicPr>
            <a:picLocks noChangeAspect="1"/>
          </p:cNvPicPr>
          <p:nvPr/>
        </p:nvPicPr>
        <p:blipFill>
          <a:blip r:embed="rId8"/>
          <a:stretch>
            <a:fillRect/>
          </a:stretch>
        </p:blipFill>
        <p:spPr>
          <a:xfrm>
            <a:off x="7763811" y="1788999"/>
            <a:ext cx="3972825" cy="3809549"/>
          </a:xfrm>
          <a:prstGeom prst="rect">
            <a:avLst/>
          </a:prstGeom>
        </p:spPr>
      </p:pic>
      <p:pic>
        <p:nvPicPr>
          <p:cNvPr id="48" name="Picture 6"/>
          <p:cNvPicPr>
            <a:picLocks noChangeAspect="1"/>
          </p:cNvPicPr>
          <p:nvPr/>
        </p:nvPicPr>
        <p:blipFill>
          <a:blip r:embed="rId9">
            <a:extLst>
              <a:ext uri="{28A0092B-C50C-407E-A947-70E740481C1C}">
                <a14:useLocalDpi val="0"/>
              </a:ext>
            </a:extLst>
          </a:blip>
          <a:stretch>
            <a:fillRect/>
          </a:stretch>
        </p:blipFill>
        <p:spPr>
          <a:xfrm>
            <a:off x="8651458" y="1989465"/>
            <a:ext cx="2079825" cy="2610683"/>
          </a:xfrm>
          <a:prstGeom prst="rect">
            <a:avLst/>
          </a:prstGeom>
          <a:effectLst>
            <a:innerShdw blurRad="63500" dir="13500000" dist="25400">
              <a:prstClr val="black">
                <a:alpha val="26000"/>
              </a:prstClr>
            </a:innerShdw>
          </a:effectLst>
        </p:spPr>
      </p:pic>
      <p:pic>
        <p:nvPicPr>
          <p:cNvPr descr="ipad-light.png" id="49" name="Picture 7"/>
          <p:cNvPicPr>
            <a:picLocks noChangeAspect="1"/>
          </p:cNvPicPr>
          <p:nvPr/>
        </p:nvPicPr>
        <p:blipFill>
          <a:blip r:embed="rId10"/>
          <a:stretch>
            <a:fillRect/>
          </a:stretch>
        </p:blipFill>
        <p:spPr>
          <a:xfrm flipH="1">
            <a:off x="9615095" y="1872980"/>
            <a:ext cx="1220298" cy="2761890"/>
          </a:xfrm>
          <a:prstGeom prst="rect">
            <a:avLst/>
          </a:prstGeom>
        </p:spPr>
      </p:pic>
      <p:sp>
        <p:nvSpPr>
          <p:cNvPr id="50" name="TextBox 39"/>
          <p:cNvSpPr txBox="1"/>
          <p:nvPr/>
        </p:nvSpPr>
        <p:spPr>
          <a:xfrm>
            <a:off x="1613957" y="5053894"/>
            <a:ext cx="1706776" cy="457146"/>
          </a:xfrm>
          <a:prstGeom prst="rect">
            <a:avLst/>
          </a:prstGeom>
          <a:noFill/>
        </p:spPr>
        <p:txBody>
          <a:bodyPr bIns="45693" lIns="91388" rIns="91388" rtlCol="0" tIns="45693" wrap="none">
            <a:spAutoFit/>
          </a:bodyPr>
          <a:lstStyle/>
          <a:p>
            <a:pPr defTabSz="1218712">
              <a:defRPr/>
            </a:pPr>
            <a:r>
              <a:rPr altLang="en-US" kern="0" lang="zh-CN" smtClean="0" sz="2400">
                <a:latin typeface="微软雅黑"/>
                <a:ea typeface="微软雅黑"/>
              </a:rPr>
              <a:t>项目名称一</a:t>
            </a:r>
          </a:p>
        </p:txBody>
      </p:sp>
      <p:sp>
        <p:nvSpPr>
          <p:cNvPr id="51" name="TextBox 40"/>
          <p:cNvSpPr txBox="1"/>
          <p:nvPr/>
        </p:nvSpPr>
        <p:spPr>
          <a:xfrm>
            <a:off x="5088862" y="5053894"/>
            <a:ext cx="1706776" cy="457146"/>
          </a:xfrm>
          <a:prstGeom prst="rect">
            <a:avLst/>
          </a:prstGeom>
          <a:noFill/>
        </p:spPr>
        <p:txBody>
          <a:bodyPr bIns="45693" lIns="91388" rIns="91388" rtlCol="0" tIns="45693"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aseline="0" cap="none" i="0" kern="0" kumimoji="0" normalizeH="0" spc="0" strike="noStrike" sz="2000" u="none">
                <a:ln>
                  <a:noFill/>
                </a:ln>
                <a:solidFill>
                  <a:srgbClr val="1B323D"/>
                </a:solidFill>
                <a:effectLst/>
                <a:uLnTx/>
                <a:uFillTx/>
                <a:latin typeface="微软雅黑"/>
                <a:ea typeface="微软雅黑"/>
              </a:defRPr>
            </a:lvl1pPr>
          </a:lstStyle>
          <a:p>
            <a:pPr defTabSz="1218712">
              <a:defRPr/>
            </a:pPr>
            <a:r>
              <a:rPr altLang="en-US" lang="zh-CN" sz="2400">
                <a:solidFill>
                  <a:schemeClr val="tx1"/>
                </a:solidFill>
              </a:rPr>
              <a:t>项目名称二</a:t>
            </a:r>
          </a:p>
        </p:txBody>
      </p:sp>
      <p:sp>
        <p:nvSpPr>
          <p:cNvPr id="52" name="TextBox 41"/>
          <p:cNvSpPr txBox="1"/>
          <p:nvPr/>
        </p:nvSpPr>
        <p:spPr>
          <a:xfrm>
            <a:off x="8672093" y="5053894"/>
            <a:ext cx="1706776" cy="457146"/>
          </a:xfrm>
          <a:prstGeom prst="rect">
            <a:avLst/>
          </a:prstGeom>
          <a:noFill/>
        </p:spPr>
        <p:txBody>
          <a:bodyPr bIns="45693" lIns="91388" rIns="91388" rtlCol="0" tIns="45693" wrap="none">
            <a:spAutoFit/>
          </a:bodyPr>
          <a:lstStyle>
            <a:defPPr>
              <a:defRPr lang="en-US"/>
            </a:defPPr>
            <a:lvl1pPr defTabSz="914400" eaLnBrk="1" fontAlgn="auto" hangingPunct="1" indent="0" latinLnBrk="0" lvl="0" marL="0" marR="0">
              <a:lnSpc>
                <a:spcPct val="100000"/>
              </a:lnSpc>
              <a:spcBef>
                <a:spcPct val="0"/>
              </a:spcBef>
              <a:spcAft>
                <a:spcPct val="0"/>
              </a:spcAft>
              <a:buClrTx/>
              <a:buSzTx/>
              <a:buFontTx/>
              <a:buNone/>
              <a:defRPr baseline="0" cap="none" i="0" kern="0" kumimoji="0" normalizeH="0" spc="0" strike="noStrike" sz="2000" u="none">
                <a:ln>
                  <a:noFill/>
                </a:ln>
                <a:solidFill>
                  <a:srgbClr val="FF9900"/>
                </a:solidFill>
                <a:effectLst/>
                <a:uLnTx/>
                <a:uFillTx/>
                <a:latin typeface="微软雅黑"/>
                <a:ea typeface="微软雅黑"/>
              </a:defRPr>
            </a:lvl1pPr>
          </a:lstStyle>
          <a:p>
            <a:pPr defTabSz="1218712">
              <a:defRPr/>
            </a:pPr>
            <a:r>
              <a:rPr altLang="en-US" lang="zh-CN" sz="2400">
                <a:solidFill>
                  <a:schemeClr val="tx1"/>
                </a:solidFill>
              </a:rPr>
              <a:t>项目名称三</a:t>
            </a:r>
          </a:p>
        </p:txBody>
      </p:sp>
      <p:sp>
        <p:nvSpPr>
          <p:cNvPr id="53" name="TextBox 42"/>
          <p:cNvSpPr txBox="1"/>
          <p:nvPr/>
        </p:nvSpPr>
        <p:spPr>
          <a:xfrm>
            <a:off x="1011624" y="5598549"/>
            <a:ext cx="2928110" cy="822449"/>
          </a:xfrm>
          <a:prstGeom prst="rect">
            <a:avLst/>
          </a:prstGeom>
          <a:noFill/>
        </p:spPr>
        <p:txBody>
          <a:bodyPr bIns="45693" lIns="91388" rIns="91388" rtlCol="0" tIns="45693" wrap="square">
            <a:spAutoFit/>
          </a:bodyPr>
          <a:lstStyle/>
          <a:p>
            <a:pPr defTabSz="1218712">
              <a:lnSpc>
                <a:spcPct val="150000"/>
              </a:lnSpc>
              <a:defRPr/>
            </a:pPr>
            <a:r>
              <a:rPr altLang="en-US" kern="0" lang="zh-CN" sz="1066">
                <a:solidFill>
                  <a:srgbClr val="3F3F3F"/>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54" name="TextBox 43"/>
          <p:cNvSpPr txBox="1"/>
          <p:nvPr/>
        </p:nvSpPr>
        <p:spPr>
          <a:xfrm>
            <a:off x="4486529" y="5598549"/>
            <a:ext cx="2928110" cy="822449"/>
          </a:xfrm>
          <a:prstGeom prst="rect">
            <a:avLst/>
          </a:prstGeom>
          <a:noFill/>
        </p:spPr>
        <p:txBody>
          <a:bodyPr bIns="45693" lIns="91388" rIns="91388" rtlCol="0" tIns="45693" wrap="square">
            <a:spAutoFit/>
          </a:bodyPr>
          <a:lstStyle/>
          <a:p>
            <a:pPr defTabSz="1218712">
              <a:lnSpc>
                <a:spcPct val="150000"/>
              </a:lnSpc>
              <a:defRPr/>
            </a:pPr>
            <a:r>
              <a:rPr altLang="en-US" kern="0" lang="zh-CN" sz="1066">
                <a:solidFill>
                  <a:srgbClr val="3F3F3F"/>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55" name="TextBox 44"/>
          <p:cNvSpPr txBox="1"/>
          <p:nvPr/>
        </p:nvSpPr>
        <p:spPr>
          <a:xfrm>
            <a:off x="8069760" y="5598549"/>
            <a:ext cx="2928110" cy="822449"/>
          </a:xfrm>
          <a:prstGeom prst="rect">
            <a:avLst/>
          </a:prstGeom>
          <a:noFill/>
        </p:spPr>
        <p:txBody>
          <a:bodyPr bIns="45693" lIns="91388" rIns="91388" rtlCol="0" tIns="45693" wrap="square">
            <a:spAutoFit/>
          </a:bodyPr>
          <a:lstStyle/>
          <a:p>
            <a:pPr defTabSz="1218712">
              <a:lnSpc>
                <a:spcPct val="150000"/>
              </a:lnSpc>
              <a:defRPr/>
            </a:pPr>
            <a:r>
              <a:rPr altLang="en-US" kern="0" lang="zh-CN" sz="1066">
                <a:solidFill>
                  <a:srgbClr val="3F3F3F"/>
                </a:solidFill>
                <a:latin typeface="微软雅黑"/>
                <a:ea typeface="微软雅黑"/>
              </a:rPr>
              <a:t>这里可以添加主要内容这里可以添加主要内容这里可以添加主要内容这里可以添加主要内容可以添加主要内容这里可以添加主要内容</a:t>
            </a:r>
          </a:p>
        </p:txBody>
      </p:sp>
      <p:sp>
        <p:nvSpPr>
          <p:cNvPr id="56" name="文本框 37"/>
          <p:cNvSpPr>
            <a:spLocks noChangeArrowheads="1"/>
          </p:cNvSpPr>
          <p:nvPr/>
        </p:nvSpPr>
        <p:spPr bwMode="auto">
          <a:xfrm>
            <a:off x="407281" y="3124332"/>
            <a:ext cx="3996134" cy="13099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3" lIns="91403" rIns="91403" tIns="45703" wrap="square">
            <a:spAutoFit/>
          </a:bodyPr>
          <a:lstStyle/>
          <a:p>
            <a:pPr defTabSz="1218712">
              <a:defRPr/>
            </a:pPr>
            <a:r>
              <a:rPr kern="0" lang="en-US" sz="3998">
                <a:blipFill dpi="0" rotWithShape="1">
                  <a:blip r:embed="rId11"/>
                  <a:stretch>
                    <a:fillRect/>
                  </a:stretch>
                </a:blipFill>
                <a:sym charset="0" pitchFamily="34" typeface="Arial"/>
              </a:rPr>
              <a:t>PRODUCT </a:t>
            </a:r>
          </a:p>
          <a:p>
            <a:pPr defTabSz="1218712">
              <a:defRPr/>
            </a:pPr>
            <a:r>
              <a:rPr kern="0" lang="en-US" sz="3998">
                <a:blipFill dpi="0" rotWithShape="1">
                  <a:blip r:embed="rId11"/>
                  <a:stretch>
                    <a:fillRect/>
                  </a:stretch>
                </a:blipFill>
                <a:sym charset="0" pitchFamily="34" typeface="Arial"/>
              </a:rPr>
              <a:t>    OVERVIEW</a:t>
            </a:r>
          </a:p>
        </p:txBody>
      </p:sp>
    </p:spTree>
    <p:extLst>
      <p:ext uri="{BB962C8B-B14F-4D97-AF65-F5344CB8AC3E}">
        <p14:creationId val="3731059787"/>
      </p:ext>
    </p:extLst>
  </p:cSld>
  <p:clrMapOvr>
    <a:masterClrMapping/>
  </p:clrMapOvr>
  <mc:AlternateContent>
    <mc:Choice Requires="p14">
      <p:transition p14:dur="10"/>
    </mc:Choice>
    <mc:Fallback>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完成项目之三</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47" name="组合 46"/>
          <p:cNvGrpSpPr/>
          <p:nvPr/>
        </p:nvGrpSpPr>
        <p:grpSpPr>
          <a:xfrm>
            <a:off x="1218528" y="5332385"/>
            <a:ext cx="2356786" cy="881349"/>
            <a:chOff x="1219775" y="3082969"/>
            <a:chExt cx="1768050" cy="751116"/>
          </a:xfrm>
        </p:grpSpPr>
        <p:sp>
          <p:nvSpPr>
            <p:cNvPr id="48" name="MH_Text_1"/>
            <p:cNvSpPr/>
            <p:nvPr>
              <p:custDataLst>
                <p:tags r:id="rId3"/>
              </p:custDataLst>
            </p:nvPr>
          </p:nvSpPr>
          <p:spPr>
            <a:xfrm>
              <a:off x="1219775" y="3082969"/>
              <a:ext cx="1768050" cy="751116"/>
            </a:xfrm>
            <a:prstGeom prst="roundRect">
              <a:avLst>
                <a:gd fmla="val 9524"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3199">
                <a:solidFill>
                  <a:schemeClr val="tx1">
                    <a:lumMod val="50000"/>
                    <a:lumOff val="50000"/>
                  </a:schemeClr>
                </a:solidFill>
                <a:latin charset="-122" panose="020b0503020204020204" pitchFamily="34" typeface="微软雅黑"/>
                <a:ea charset="-122" pitchFamily="34" typeface="微软雅黑"/>
                <a:cs typeface="+mn-ea"/>
              </a:endParaRPr>
            </a:p>
          </p:txBody>
        </p:sp>
        <p:sp>
          <p:nvSpPr>
            <p:cNvPr id="49" name="MH_Text_2"/>
            <p:cNvSpPr txBox="1">
              <a:spLocks noChangeArrowheads="1"/>
            </p:cNvSpPr>
            <p:nvPr>
              <p:custDataLst>
                <p:tags r:id="rId4"/>
              </p:custDataLst>
            </p:nvPr>
          </p:nvSpPr>
          <p:spPr bwMode="auto">
            <a:xfrm>
              <a:off x="1306204" y="3156606"/>
              <a:ext cx="1634404" cy="65049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itchFamily="34" typeface="Calibri"/>
                  <a:ea typeface="+mn-ea"/>
                  <a:cs charset="0" pitchFamily="34" typeface="Arial"/>
                </a:defRPr>
              </a:lvl1pPr>
              <a:lvl2pPr algn="l" fontAlgn="base" marL="457200" rtl="0">
                <a:spcBef>
                  <a:spcPct val="0"/>
                </a:spcBef>
                <a:spcAft>
                  <a:spcPct val="0"/>
                </a:spcAft>
                <a:defRPr kern="1200">
                  <a:solidFill>
                    <a:schemeClr val="tx1"/>
                  </a:solidFill>
                  <a:latin charset="0" pitchFamily="34" typeface="Calibri"/>
                  <a:ea typeface="+mn-ea"/>
                  <a:cs charset="0" pitchFamily="34" typeface="Arial"/>
                </a:defRPr>
              </a:lvl2pPr>
              <a:lvl3pPr algn="l" fontAlgn="base" marL="914400" rtl="0">
                <a:spcBef>
                  <a:spcPct val="0"/>
                </a:spcBef>
                <a:spcAft>
                  <a:spcPct val="0"/>
                </a:spcAft>
                <a:defRPr kern="1200">
                  <a:solidFill>
                    <a:schemeClr val="tx1"/>
                  </a:solidFill>
                  <a:latin charset="0" pitchFamily="34" typeface="Calibri"/>
                  <a:ea typeface="+mn-ea"/>
                  <a:cs charset="0" pitchFamily="34" typeface="Arial"/>
                </a:defRPr>
              </a:lvl3pPr>
              <a:lvl4pPr algn="l" fontAlgn="base" marL="1371600" rtl="0">
                <a:spcBef>
                  <a:spcPct val="0"/>
                </a:spcBef>
                <a:spcAft>
                  <a:spcPct val="0"/>
                </a:spcAft>
                <a:defRPr kern="1200">
                  <a:solidFill>
                    <a:schemeClr val="tx1"/>
                  </a:solidFill>
                  <a:latin charset="0" pitchFamily="34" typeface="Calibri"/>
                  <a:ea typeface="+mn-ea"/>
                  <a:cs charset="0" pitchFamily="34" typeface="Arial"/>
                </a:defRPr>
              </a:lvl4pPr>
              <a:lvl5pPr algn="l" fontAlgn="base" marL="1828800" rtl="0">
                <a:spcBef>
                  <a:spcPct val="0"/>
                </a:spcBef>
                <a:spcAft>
                  <a:spcPct val="0"/>
                </a:spcAft>
                <a:defRPr kern="1200">
                  <a:solidFill>
                    <a:schemeClr val="tx1"/>
                  </a:solidFill>
                  <a:latin charset="0" pitchFamily="34" typeface="Calibri"/>
                  <a:ea typeface="+mn-ea"/>
                  <a:cs charset="0" pitchFamily="34" typeface="Arial"/>
                </a:defRPr>
              </a:lvl5pPr>
              <a:lvl6pPr algn="l" defTabSz="914400" eaLnBrk="1" hangingPunct="1" latinLnBrk="0" marL="2286000" rtl="0">
                <a:defRPr kern="1200">
                  <a:solidFill>
                    <a:schemeClr val="tx1"/>
                  </a:solidFill>
                  <a:latin charset="0" pitchFamily="34" typeface="Calibri"/>
                  <a:ea typeface="+mn-ea"/>
                  <a:cs charset="0" pitchFamily="34" typeface="Arial"/>
                </a:defRPr>
              </a:lvl6pPr>
              <a:lvl7pPr algn="l" defTabSz="914400" eaLnBrk="1" hangingPunct="1" latinLnBrk="0" marL="2743200" rtl="0">
                <a:defRPr kern="1200">
                  <a:solidFill>
                    <a:schemeClr val="tx1"/>
                  </a:solidFill>
                  <a:latin charset="0" pitchFamily="34" typeface="Calibri"/>
                  <a:ea typeface="+mn-ea"/>
                  <a:cs charset="0" pitchFamily="34" typeface="Arial"/>
                </a:defRPr>
              </a:lvl7pPr>
              <a:lvl8pPr algn="l" defTabSz="914400" eaLnBrk="1" hangingPunct="1" latinLnBrk="0" marL="3200400" rtl="0">
                <a:defRPr kern="1200">
                  <a:solidFill>
                    <a:schemeClr val="tx1"/>
                  </a:solidFill>
                  <a:latin charset="0" pitchFamily="34" typeface="Calibri"/>
                  <a:ea typeface="+mn-ea"/>
                  <a:cs charset="0" pitchFamily="34" typeface="Arial"/>
                </a:defRPr>
              </a:lvl8pPr>
              <a:lvl9pPr algn="l" defTabSz="914400" eaLnBrk="1" hangingPunct="1" latinLnBrk="0" marL="3657600" rtl="0">
                <a:defRPr kern="1200">
                  <a:solidFill>
                    <a:schemeClr val="tx1"/>
                  </a:solidFill>
                  <a:latin charset="0" pitchFamily="34" typeface="Calibri"/>
                  <a:ea typeface="+mn-ea"/>
                  <a:cs charset="0" pitchFamily="34" typeface="Arial"/>
                </a:defRPr>
              </a:lvl9pPr>
            </a:lstStyle>
            <a:p>
              <a:pPr>
                <a:lnSpc>
                  <a:spcPct val="150000"/>
                </a:lnSpc>
                <a:defRPr/>
              </a:pPr>
              <a:r>
                <a:rPr altLang="en-US" lang="zh-CN" sz="1466">
                  <a:solidFill>
                    <a:srgbClr val="3F3F3F"/>
                  </a:solidFill>
                  <a:latin charset="-122" panose="020b0503020204020204" pitchFamily="34" typeface="微软雅黑"/>
                  <a:ea charset="-122" pitchFamily="34" typeface="微软雅黑"/>
                  <a:cs typeface="+mn-ea"/>
                  <a:sym typeface="+mn-lt"/>
                </a:rPr>
                <a:t>您的内容打在这里，或者通过复制您的文本后，</a:t>
              </a:r>
            </a:p>
          </p:txBody>
        </p:sp>
      </p:grpSp>
      <p:grpSp>
        <p:nvGrpSpPr>
          <p:cNvPr id="50" name="组合 49"/>
          <p:cNvGrpSpPr/>
          <p:nvPr/>
        </p:nvGrpSpPr>
        <p:grpSpPr>
          <a:xfrm>
            <a:off x="4495103" y="5332385"/>
            <a:ext cx="2356786" cy="881349"/>
            <a:chOff x="1219775" y="3082969"/>
            <a:chExt cx="1768050" cy="751116"/>
          </a:xfrm>
        </p:grpSpPr>
        <p:sp>
          <p:nvSpPr>
            <p:cNvPr id="51" name="MH_Text_1"/>
            <p:cNvSpPr/>
            <p:nvPr>
              <p:custDataLst>
                <p:tags r:id="rId5"/>
              </p:custDataLst>
            </p:nvPr>
          </p:nvSpPr>
          <p:spPr>
            <a:xfrm>
              <a:off x="1219775" y="3082969"/>
              <a:ext cx="1768050" cy="751116"/>
            </a:xfrm>
            <a:prstGeom prst="roundRect">
              <a:avLst>
                <a:gd fmla="val 9524"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3199">
                <a:solidFill>
                  <a:schemeClr val="tx1">
                    <a:lumMod val="50000"/>
                    <a:lumOff val="50000"/>
                  </a:schemeClr>
                </a:solidFill>
                <a:latin charset="-122" panose="020b0503020204020204" pitchFamily="34" typeface="微软雅黑"/>
                <a:ea charset="-122" pitchFamily="34" typeface="微软雅黑"/>
                <a:cs typeface="+mn-ea"/>
              </a:endParaRPr>
            </a:p>
          </p:txBody>
        </p:sp>
        <p:sp>
          <p:nvSpPr>
            <p:cNvPr id="52" name="MH_Text_2"/>
            <p:cNvSpPr txBox="1">
              <a:spLocks noChangeArrowheads="1"/>
            </p:cNvSpPr>
            <p:nvPr>
              <p:custDataLst>
                <p:tags r:id="rId6"/>
              </p:custDataLst>
            </p:nvPr>
          </p:nvSpPr>
          <p:spPr bwMode="auto">
            <a:xfrm>
              <a:off x="1288952" y="3156606"/>
              <a:ext cx="1634404" cy="65049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itchFamily="34" typeface="Calibri"/>
                  <a:ea typeface="+mn-ea"/>
                  <a:cs charset="0" pitchFamily="34" typeface="Arial"/>
                </a:defRPr>
              </a:lvl1pPr>
              <a:lvl2pPr algn="l" fontAlgn="base" marL="457200" rtl="0">
                <a:spcBef>
                  <a:spcPct val="0"/>
                </a:spcBef>
                <a:spcAft>
                  <a:spcPct val="0"/>
                </a:spcAft>
                <a:defRPr kern="1200">
                  <a:solidFill>
                    <a:schemeClr val="tx1"/>
                  </a:solidFill>
                  <a:latin charset="0" pitchFamily="34" typeface="Calibri"/>
                  <a:ea typeface="+mn-ea"/>
                  <a:cs charset="0" pitchFamily="34" typeface="Arial"/>
                </a:defRPr>
              </a:lvl2pPr>
              <a:lvl3pPr algn="l" fontAlgn="base" marL="914400" rtl="0">
                <a:spcBef>
                  <a:spcPct val="0"/>
                </a:spcBef>
                <a:spcAft>
                  <a:spcPct val="0"/>
                </a:spcAft>
                <a:defRPr kern="1200">
                  <a:solidFill>
                    <a:schemeClr val="tx1"/>
                  </a:solidFill>
                  <a:latin charset="0" pitchFamily="34" typeface="Calibri"/>
                  <a:ea typeface="+mn-ea"/>
                  <a:cs charset="0" pitchFamily="34" typeface="Arial"/>
                </a:defRPr>
              </a:lvl3pPr>
              <a:lvl4pPr algn="l" fontAlgn="base" marL="1371600" rtl="0">
                <a:spcBef>
                  <a:spcPct val="0"/>
                </a:spcBef>
                <a:spcAft>
                  <a:spcPct val="0"/>
                </a:spcAft>
                <a:defRPr kern="1200">
                  <a:solidFill>
                    <a:schemeClr val="tx1"/>
                  </a:solidFill>
                  <a:latin charset="0" pitchFamily="34" typeface="Calibri"/>
                  <a:ea typeface="+mn-ea"/>
                  <a:cs charset="0" pitchFamily="34" typeface="Arial"/>
                </a:defRPr>
              </a:lvl4pPr>
              <a:lvl5pPr algn="l" fontAlgn="base" marL="1828800" rtl="0">
                <a:spcBef>
                  <a:spcPct val="0"/>
                </a:spcBef>
                <a:spcAft>
                  <a:spcPct val="0"/>
                </a:spcAft>
                <a:defRPr kern="1200">
                  <a:solidFill>
                    <a:schemeClr val="tx1"/>
                  </a:solidFill>
                  <a:latin charset="0" pitchFamily="34" typeface="Calibri"/>
                  <a:ea typeface="+mn-ea"/>
                  <a:cs charset="0" pitchFamily="34" typeface="Arial"/>
                </a:defRPr>
              </a:lvl5pPr>
              <a:lvl6pPr algn="l" defTabSz="914400" eaLnBrk="1" hangingPunct="1" latinLnBrk="0" marL="2286000" rtl="0">
                <a:defRPr kern="1200">
                  <a:solidFill>
                    <a:schemeClr val="tx1"/>
                  </a:solidFill>
                  <a:latin charset="0" pitchFamily="34" typeface="Calibri"/>
                  <a:ea typeface="+mn-ea"/>
                  <a:cs charset="0" pitchFamily="34" typeface="Arial"/>
                </a:defRPr>
              </a:lvl6pPr>
              <a:lvl7pPr algn="l" defTabSz="914400" eaLnBrk="1" hangingPunct="1" latinLnBrk="0" marL="2743200" rtl="0">
                <a:defRPr kern="1200">
                  <a:solidFill>
                    <a:schemeClr val="tx1"/>
                  </a:solidFill>
                  <a:latin charset="0" pitchFamily="34" typeface="Calibri"/>
                  <a:ea typeface="+mn-ea"/>
                  <a:cs charset="0" pitchFamily="34" typeface="Arial"/>
                </a:defRPr>
              </a:lvl7pPr>
              <a:lvl8pPr algn="l" defTabSz="914400" eaLnBrk="1" hangingPunct="1" latinLnBrk="0" marL="3200400" rtl="0">
                <a:defRPr kern="1200">
                  <a:solidFill>
                    <a:schemeClr val="tx1"/>
                  </a:solidFill>
                  <a:latin charset="0" pitchFamily="34" typeface="Calibri"/>
                  <a:ea typeface="+mn-ea"/>
                  <a:cs charset="0" pitchFamily="34" typeface="Arial"/>
                </a:defRPr>
              </a:lvl8pPr>
              <a:lvl9pPr algn="l" defTabSz="914400" eaLnBrk="1" hangingPunct="1" latinLnBrk="0" marL="3657600" rtl="0">
                <a:defRPr kern="1200">
                  <a:solidFill>
                    <a:schemeClr val="tx1"/>
                  </a:solidFill>
                  <a:latin charset="0" pitchFamily="34" typeface="Calibri"/>
                  <a:ea typeface="+mn-ea"/>
                  <a:cs charset="0" pitchFamily="34" typeface="Arial"/>
                </a:defRPr>
              </a:lvl9pPr>
            </a:lstStyle>
            <a:p>
              <a:pPr>
                <a:lnSpc>
                  <a:spcPct val="150000"/>
                </a:lnSpc>
                <a:defRPr/>
              </a:pPr>
              <a:r>
                <a:rPr altLang="en-US" lang="zh-CN" sz="1466">
                  <a:solidFill>
                    <a:srgbClr val="3F3F3F"/>
                  </a:solidFill>
                  <a:latin charset="-122" panose="020b0503020204020204" pitchFamily="34" typeface="微软雅黑"/>
                  <a:ea charset="-122" pitchFamily="34" typeface="微软雅黑"/>
                  <a:cs typeface="+mn-ea"/>
                  <a:sym typeface="+mn-lt"/>
                </a:rPr>
                <a:t>您的内容打在这里，或者通过复制您的文本后，</a:t>
              </a:r>
            </a:p>
          </p:txBody>
        </p:sp>
      </p:grpSp>
      <p:grpSp>
        <p:nvGrpSpPr>
          <p:cNvPr id="53" name="组合 52"/>
          <p:cNvGrpSpPr/>
          <p:nvPr/>
        </p:nvGrpSpPr>
        <p:grpSpPr>
          <a:xfrm>
            <a:off x="8203712" y="5332385"/>
            <a:ext cx="2356786" cy="881349"/>
            <a:chOff x="1219775" y="3082969"/>
            <a:chExt cx="1768050" cy="751116"/>
          </a:xfrm>
        </p:grpSpPr>
        <p:sp>
          <p:nvSpPr>
            <p:cNvPr id="54" name="MH_Text_1"/>
            <p:cNvSpPr/>
            <p:nvPr>
              <p:custDataLst>
                <p:tags r:id="rId7"/>
              </p:custDataLst>
            </p:nvPr>
          </p:nvSpPr>
          <p:spPr>
            <a:xfrm>
              <a:off x="1219775" y="3082969"/>
              <a:ext cx="1768050" cy="751116"/>
            </a:xfrm>
            <a:prstGeom prst="roundRect">
              <a:avLst>
                <a:gd fmla="val 9524" name="adj"/>
              </a:avLst>
            </a:prstGeom>
            <a:gradFill>
              <a:gsLst>
                <a:gs pos="33000">
                  <a:srgbClr val="F9F9F9"/>
                </a:gs>
                <a:gs pos="100000">
                  <a:srgbClr val="D7D7D7"/>
                </a:gs>
              </a:gsLst>
              <a:lin ang="5400000" scaled="0"/>
            </a:gradFill>
            <a:ln algn="ctr" cap="flat" cmpd="sng" w="3175">
              <a:solidFill>
                <a:srgbClr val="D7D7D7"/>
              </a:solidFill>
              <a:prstDash val="solid"/>
            </a:ln>
            <a:effectLst>
              <a:outerShdw algn="ctr" blurRad="50800" dist="38100" rotWithShape="0" sx="97000" sy="97000">
                <a:srgbClr val="000000">
                  <a:alpha val="40000"/>
                </a:srgbClr>
              </a:outerShdw>
            </a:effectLst>
          </p:spPr>
          <p:txBody>
            <a:bodyPr anchor="ctr"/>
            <a:lstStyle/>
            <a:p>
              <a:pPr algn="ctr">
                <a:lnSpc>
                  <a:spcPct val="120000"/>
                </a:lnSpc>
              </a:pPr>
              <a:endParaRPr altLang="en-US" b="1" kern="0" lang="zh-CN" sz="3199">
                <a:solidFill>
                  <a:schemeClr val="tx1">
                    <a:lumMod val="50000"/>
                    <a:lumOff val="50000"/>
                  </a:schemeClr>
                </a:solidFill>
                <a:latin charset="-122" panose="020b0503020204020204" pitchFamily="34" typeface="微软雅黑"/>
                <a:ea charset="-122" pitchFamily="34" typeface="微软雅黑"/>
                <a:cs typeface="+mn-ea"/>
              </a:endParaRPr>
            </a:p>
          </p:txBody>
        </p:sp>
        <p:sp>
          <p:nvSpPr>
            <p:cNvPr id="55" name="MH_Text_2"/>
            <p:cNvSpPr txBox="1">
              <a:spLocks noChangeArrowheads="1"/>
            </p:cNvSpPr>
            <p:nvPr>
              <p:custDataLst>
                <p:tags r:id="rId8"/>
              </p:custDataLst>
            </p:nvPr>
          </p:nvSpPr>
          <p:spPr bwMode="auto">
            <a:xfrm>
              <a:off x="1288952" y="3156606"/>
              <a:ext cx="1634404" cy="650497"/>
            </a:xfrm>
            <a:prstGeom prst="rect">
              <a:avLst/>
            </a:prstGeom>
            <a:noFill/>
            <a:ln w="9525">
              <a:noFill/>
              <a:miter lim="800000"/>
            </a:ln>
            <a:extLst>
              <a:ext uri="{909E8E84-426E-40DD-AFC4-6F175D3DCCD1}">
                <a14:hiddenFill>
                  <a:solidFill>
                    <a:srgbClr val="FFFFFF"/>
                  </a:solidFill>
                </a14:hiddenFill>
              </a:ext>
            </a:extLst>
          </p:spPr>
          <p:txBody>
            <a:bodyPr>
              <a:noAutofit/>
            </a:bodyPr>
            <a:lstStyle>
              <a:defPPr>
                <a:defRPr lang="en-US"/>
              </a:defPPr>
              <a:lvl1pPr algn="l" fontAlgn="base" rtl="0">
                <a:spcBef>
                  <a:spcPct val="0"/>
                </a:spcBef>
                <a:spcAft>
                  <a:spcPct val="0"/>
                </a:spcAft>
                <a:defRPr kern="1200">
                  <a:solidFill>
                    <a:schemeClr val="tx1"/>
                  </a:solidFill>
                  <a:latin charset="0" pitchFamily="34" typeface="Calibri"/>
                  <a:ea typeface="+mn-ea"/>
                  <a:cs charset="0" pitchFamily="34" typeface="Arial"/>
                </a:defRPr>
              </a:lvl1pPr>
              <a:lvl2pPr algn="l" fontAlgn="base" marL="457200" rtl="0">
                <a:spcBef>
                  <a:spcPct val="0"/>
                </a:spcBef>
                <a:spcAft>
                  <a:spcPct val="0"/>
                </a:spcAft>
                <a:defRPr kern="1200">
                  <a:solidFill>
                    <a:schemeClr val="tx1"/>
                  </a:solidFill>
                  <a:latin charset="0" pitchFamily="34" typeface="Calibri"/>
                  <a:ea typeface="+mn-ea"/>
                  <a:cs charset="0" pitchFamily="34" typeface="Arial"/>
                </a:defRPr>
              </a:lvl2pPr>
              <a:lvl3pPr algn="l" fontAlgn="base" marL="914400" rtl="0">
                <a:spcBef>
                  <a:spcPct val="0"/>
                </a:spcBef>
                <a:spcAft>
                  <a:spcPct val="0"/>
                </a:spcAft>
                <a:defRPr kern="1200">
                  <a:solidFill>
                    <a:schemeClr val="tx1"/>
                  </a:solidFill>
                  <a:latin charset="0" pitchFamily="34" typeface="Calibri"/>
                  <a:ea typeface="+mn-ea"/>
                  <a:cs charset="0" pitchFamily="34" typeface="Arial"/>
                </a:defRPr>
              </a:lvl3pPr>
              <a:lvl4pPr algn="l" fontAlgn="base" marL="1371600" rtl="0">
                <a:spcBef>
                  <a:spcPct val="0"/>
                </a:spcBef>
                <a:spcAft>
                  <a:spcPct val="0"/>
                </a:spcAft>
                <a:defRPr kern="1200">
                  <a:solidFill>
                    <a:schemeClr val="tx1"/>
                  </a:solidFill>
                  <a:latin charset="0" pitchFamily="34" typeface="Calibri"/>
                  <a:ea typeface="+mn-ea"/>
                  <a:cs charset="0" pitchFamily="34" typeface="Arial"/>
                </a:defRPr>
              </a:lvl4pPr>
              <a:lvl5pPr algn="l" fontAlgn="base" marL="1828800" rtl="0">
                <a:spcBef>
                  <a:spcPct val="0"/>
                </a:spcBef>
                <a:spcAft>
                  <a:spcPct val="0"/>
                </a:spcAft>
                <a:defRPr kern="1200">
                  <a:solidFill>
                    <a:schemeClr val="tx1"/>
                  </a:solidFill>
                  <a:latin charset="0" pitchFamily="34" typeface="Calibri"/>
                  <a:ea typeface="+mn-ea"/>
                  <a:cs charset="0" pitchFamily="34" typeface="Arial"/>
                </a:defRPr>
              </a:lvl5pPr>
              <a:lvl6pPr algn="l" defTabSz="914400" eaLnBrk="1" hangingPunct="1" latinLnBrk="0" marL="2286000" rtl="0">
                <a:defRPr kern="1200">
                  <a:solidFill>
                    <a:schemeClr val="tx1"/>
                  </a:solidFill>
                  <a:latin charset="0" pitchFamily="34" typeface="Calibri"/>
                  <a:ea typeface="+mn-ea"/>
                  <a:cs charset="0" pitchFamily="34" typeface="Arial"/>
                </a:defRPr>
              </a:lvl6pPr>
              <a:lvl7pPr algn="l" defTabSz="914400" eaLnBrk="1" hangingPunct="1" latinLnBrk="0" marL="2743200" rtl="0">
                <a:defRPr kern="1200">
                  <a:solidFill>
                    <a:schemeClr val="tx1"/>
                  </a:solidFill>
                  <a:latin charset="0" pitchFamily="34" typeface="Calibri"/>
                  <a:ea typeface="+mn-ea"/>
                  <a:cs charset="0" pitchFamily="34" typeface="Arial"/>
                </a:defRPr>
              </a:lvl7pPr>
              <a:lvl8pPr algn="l" defTabSz="914400" eaLnBrk="1" hangingPunct="1" latinLnBrk="0" marL="3200400" rtl="0">
                <a:defRPr kern="1200">
                  <a:solidFill>
                    <a:schemeClr val="tx1"/>
                  </a:solidFill>
                  <a:latin charset="0" pitchFamily="34" typeface="Calibri"/>
                  <a:ea typeface="+mn-ea"/>
                  <a:cs charset="0" pitchFamily="34" typeface="Arial"/>
                </a:defRPr>
              </a:lvl8pPr>
              <a:lvl9pPr algn="l" defTabSz="914400" eaLnBrk="1" hangingPunct="1" latinLnBrk="0" marL="3657600" rtl="0">
                <a:defRPr kern="1200">
                  <a:solidFill>
                    <a:schemeClr val="tx1"/>
                  </a:solidFill>
                  <a:latin charset="0" pitchFamily="34" typeface="Calibri"/>
                  <a:ea typeface="+mn-ea"/>
                  <a:cs charset="0" pitchFamily="34" typeface="Arial"/>
                </a:defRPr>
              </a:lvl9pPr>
            </a:lstStyle>
            <a:p>
              <a:pPr>
                <a:lnSpc>
                  <a:spcPct val="150000"/>
                </a:lnSpc>
                <a:defRPr/>
              </a:pPr>
              <a:r>
                <a:rPr altLang="en-US" lang="zh-CN" sz="1466">
                  <a:solidFill>
                    <a:srgbClr val="3F3F3F"/>
                  </a:solidFill>
                  <a:latin charset="-122" panose="020b0503020204020204" pitchFamily="34" typeface="微软雅黑"/>
                  <a:ea charset="-122" pitchFamily="34" typeface="微软雅黑"/>
                  <a:cs typeface="+mn-ea"/>
                  <a:sym typeface="+mn-lt"/>
                </a:rPr>
                <a:t>您的内容打在这里，或者通过复制您的文本后，</a:t>
              </a:r>
            </a:p>
          </p:txBody>
        </p:sp>
      </p:grpSp>
      <p:grpSp>
        <p:nvGrpSpPr>
          <p:cNvPr id="56" name="组合 55"/>
          <p:cNvGrpSpPr/>
          <p:nvPr/>
        </p:nvGrpSpPr>
        <p:grpSpPr>
          <a:xfrm>
            <a:off x="3812762" y="1412776"/>
            <a:ext cx="3721469" cy="3556070"/>
            <a:chOff x="2860291" y="915566"/>
            <a:chExt cx="2791829" cy="2667747"/>
          </a:xfrm>
        </p:grpSpPr>
        <p:pic>
          <p:nvPicPr>
            <p:cNvPr id="57" name="图片 56"/>
            <p:cNvPicPr>
              <a:picLocks noChangeAspect="1"/>
            </p:cNvPicPr>
            <p:nvPr/>
          </p:nvPicPr>
          <p:blipFill>
            <a:blip r:embed="rId9">
              <a:extLst>
                <a:ext uri="{28A0092B-C50C-407E-A947-70E740481C1C}">
                  <a14:useLocalDpi val="0"/>
                </a:ext>
              </a:extLst>
            </a:blip>
            <a:stretch>
              <a:fillRect/>
            </a:stretch>
          </p:blipFill>
          <p:spPr>
            <a:xfrm>
              <a:off x="2860291" y="915566"/>
              <a:ext cx="2791829" cy="2667747"/>
            </a:xfrm>
            <a:prstGeom prst="rect">
              <a:avLst/>
            </a:prstGeom>
          </p:spPr>
        </p:pic>
        <p:sp>
          <p:nvSpPr>
            <p:cNvPr id="58" name="MH_Picture_3"/>
            <p:cNvSpPr/>
            <p:nvPr>
              <p:custDataLst>
                <p:tags r:id="rId10"/>
              </p:custDataLst>
            </p:nvPr>
          </p:nvSpPr>
          <p:spPr>
            <a:xfrm>
              <a:off x="2959727" y="1002432"/>
              <a:ext cx="2520000" cy="1548000"/>
            </a:xfrm>
            <a:prstGeom prst="rect">
              <a:avLst/>
            </a:prstGeom>
            <a:blipFill dpi="0" rotWithShape="1">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9"/>
            </a:p>
          </p:txBody>
        </p:sp>
      </p:grpSp>
      <p:grpSp>
        <p:nvGrpSpPr>
          <p:cNvPr id="59" name="组合 58"/>
          <p:cNvGrpSpPr/>
          <p:nvPr/>
        </p:nvGrpSpPr>
        <p:grpSpPr>
          <a:xfrm>
            <a:off x="7465259" y="2171131"/>
            <a:ext cx="3833692" cy="2313185"/>
            <a:chOff x="5600403" y="1484481"/>
            <a:chExt cx="2876018" cy="1735341"/>
          </a:xfrm>
        </p:grpSpPr>
        <p:pic>
          <p:nvPicPr>
            <p:cNvPr id="60" name="图片 59"/>
            <p:cNvPicPr>
              <a:picLocks noChangeAspect="1"/>
            </p:cNvPicPr>
            <p:nvPr/>
          </p:nvPicPr>
          <p:blipFill>
            <a:blip r:embed="rId12">
              <a:extLst>
                <a:ext uri="{28A0092B-C50C-407E-A947-70E740481C1C}">
                  <a14:useLocalDpi val="0"/>
                </a:ext>
              </a:extLst>
            </a:blip>
            <a:stretch>
              <a:fillRect/>
            </a:stretch>
          </p:blipFill>
          <p:spPr>
            <a:xfrm>
              <a:off x="5600403" y="1484481"/>
              <a:ext cx="2876018" cy="1735341"/>
            </a:xfrm>
            <a:prstGeom prst="rect">
              <a:avLst/>
            </a:prstGeom>
          </p:spPr>
        </p:pic>
        <p:sp>
          <p:nvSpPr>
            <p:cNvPr id="61" name="MH_Picture_3"/>
            <p:cNvSpPr/>
            <p:nvPr>
              <p:custDataLst>
                <p:tags r:id="rId13"/>
              </p:custDataLst>
            </p:nvPr>
          </p:nvSpPr>
          <p:spPr>
            <a:xfrm>
              <a:off x="5948103" y="1570200"/>
              <a:ext cx="2196000" cy="1404000"/>
            </a:xfrm>
            <a:prstGeom prst="rect">
              <a:avLst/>
            </a:prstGeom>
            <a:blipFill dpi="0" rotWithShape="1">
              <a:blip r:embed="rId14">
                <a:extLst>
                  <a:ext uri="{BEBA8EAE-BF5A-486C-A8C5-ECC9F3942E4B}">
                    <a14:imgProps>
                      <a14:imgLayer xmlns:d3p1="http://schemas.openxmlformats.org/officeDocument/2006/relationships" d3p1:embed="">
                        <a14:imgEffect>
                          <a14:colorTemperature colorTemp="5300"/>
                        </a14:imgEffect>
                        <a14:imgEffect>
                          <a14:brightnessContrast contrast="2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9"/>
            </a:p>
          </p:txBody>
        </p:sp>
      </p:grpSp>
      <p:grpSp>
        <p:nvGrpSpPr>
          <p:cNvPr id="62" name="组合 61"/>
          <p:cNvGrpSpPr/>
          <p:nvPr/>
        </p:nvGrpSpPr>
        <p:grpSpPr>
          <a:xfrm>
            <a:off x="1269606" y="2127193"/>
            <a:ext cx="2254630" cy="2754075"/>
            <a:chOff x="1008379" y="1451521"/>
            <a:chExt cx="1691413" cy="2066094"/>
          </a:xfrm>
        </p:grpSpPr>
        <p:pic>
          <p:nvPicPr>
            <p:cNvPr id="63" name="图片 62"/>
            <p:cNvPicPr>
              <a:picLocks noChangeAspect="1"/>
            </p:cNvPicPr>
            <p:nvPr/>
          </p:nvPicPr>
          <p:blipFill>
            <a:blip r:embed="rId15">
              <a:extLst>
                <a:ext uri="{28A0092B-C50C-407E-A947-70E740481C1C}">
                  <a14:useLocalDpi val="0"/>
                </a:ext>
              </a:extLst>
            </a:blip>
            <a:stretch>
              <a:fillRect/>
            </a:stretch>
          </p:blipFill>
          <p:spPr>
            <a:xfrm>
              <a:off x="1008379" y="1451521"/>
              <a:ext cx="1691413" cy="2066094"/>
            </a:xfrm>
            <a:prstGeom prst="rect">
              <a:avLst/>
            </a:prstGeom>
          </p:spPr>
        </p:pic>
        <p:sp>
          <p:nvSpPr>
            <p:cNvPr id="64" name="MH_Picture_3"/>
            <p:cNvSpPr/>
            <p:nvPr>
              <p:custDataLst>
                <p:tags r:id="rId16"/>
              </p:custDataLst>
            </p:nvPr>
          </p:nvSpPr>
          <p:spPr>
            <a:xfrm>
              <a:off x="1272820" y="1607765"/>
              <a:ext cx="1093379" cy="1403984"/>
            </a:xfrm>
            <a:prstGeom prst="rect">
              <a:avLst/>
            </a:prstGeom>
            <a:blipFill dpi="0" rotWithShape="1">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9"/>
            </a:p>
          </p:txBody>
        </p:sp>
      </p:grpSp>
      <p:grpSp>
        <p:nvGrpSpPr>
          <p:cNvPr id="65" name="组合 64"/>
          <p:cNvGrpSpPr/>
          <p:nvPr/>
        </p:nvGrpSpPr>
        <p:grpSpPr>
          <a:xfrm>
            <a:off x="1533146" y="4633788"/>
            <a:ext cx="1727550" cy="479875"/>
            <a:chOff x="755736" y="3089454"/>
            <a:chExt cx="1440000" cy="400050"/>
          </a:xfrm>
        </p:grpSpPr>
        <p:sp>
          <p:nvSpPr>
            <p:cNvPr id="66" name="圆角矩形 65"/>
            <p:cNvSpPr/>
            <p:nvPr/>
          </p:nvSpPr>
          <p:spPr>
            <a:xfrm>
              <a:off x="755736" y="3095831"/>
              <a:ext cx="1440000" cy="360000"/>
            </a:xfrm>
            <a:prstGeom prst="roundRect">
              <a:avLst>
                <a:gd fmla="val 50000" name="adj"/>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413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3199">
                <a:solidFill>
                  <a:schemeClr val="accent1"/>
                </a:solidFill>
                <a:latin charset="-122" panose="020b0503020204020204" pitchFamily="34" typeface="微软雅黑"/>
                <a:ea charset="-122" pitchFamily="34" typeface="微软雅黑"/>
              </a:endParaRPr>
            </a:p>
          </p:txBody>
        </p:sp>
        <p:sp>
          <p:nvSpPr>
            <p:cNvPr id="67" name="MH_SubTitle_1"/>
            <p:cNvSpPr/>
            <p:nvPr>
              <p:custDataLst>
                <p:tags r:id="rId18"/>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mtClean="0" sz="1600">
                  <a:solidFill>
                    <a:schemeClr val="tx1"/>
                  </a:solidFill>
                  <a:latin charset="-122" panose="020b0503020204020204" pitchFamily="34" typeface="微软雅黑"/>
                  <a:ea charset="-122" pitchFamily="34" typeface="微软雅黑"/>
                </a:rPr>
                <a:t>项目名称一</a:t>
              </a:r>
            </a:p>
          </p:txBody>
        </p:sp>
      </p:grpSp>
      <p:grpSp>
        <p:nvGrpSpPr>
          <p:cNvPr id="68" name="组合 67"/>
          <p:cNvGrpSpPr/>
          <p:nvPr/>
        </p:nvGrpSpPr>
        <p:grpSpPr>
          <a:xfrm>
            <a:off x="4809721" y="4633788"/>
            <a:ext cx="1727550" cy="479875"/>
            <a:chOff x="755736" y="3089454"/>
            <a:chExt cx="1440000" cy="400050"/>
          </a:xfrm>
        </p:grpSpPr>
        <p:sp>
          <p:nvSpPr>
            <p:cNvPr id="80" name="圆角矩形 79"/>
            <p:cNvSpPr/>
            <p:nvPr/>
          </p:nvSpPr>
          <p:spPr>
            <a:xfrm>
              <a:off x="755736" y="3095831"/>
              <a:ext cx="1440000" cy="360001"/>
            </a:xfrm>
            <a:prstGeom prst="roundRect">
              <a:avLst>
                <a:gd fmla="val 50000" name="adj"/>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413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3199">
                <a:solidFill>
                  <a:schemeClr val="accent1"/>
                </a:solidFill>
                <a:latin charset="-122" panose="020b0503020204020204" pitchFamily="34" typeface="微软雅黑"/>
                <a:ea charset="-122" pitchFamily="34" typeface="微软雅黑"/>
              </a:endParaRPr>
            </a:p>
          </p:txBody>
        </p:sp>
        <p:sp>
          <p:nvSpPr>
            <p:cNvPr id="81" name="MH_SubTitle_1"/>
            <p:cNvSpPr/>
            <p:nvPr>
              <p:custDataLst>
                <p:tags r:id="rId19"/>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mtClean="0" sz="1600">
                  <a:solidFill>
                    <a:schemeClr val="tx2"/>
                  </a:solidFill>
                  <a:latin charset="-122" panose="020b0503020204020204" pitchFamily="34" typeface="微软雅黑"/>
                  <a:ea charset="-122" pitchFamily="34" typeface="微软雅黑"/>
                </a:rPr>
                <a:t>项目名称二</a:t>
              </a:r>
            </a:p>
          </p:txBody>
        </p:sp>
      </p:grpSp>
      <p:grpSp>
        <p:nvGrpSpPr>
          <p:cNvPr id="82" name="组合 81"/>
          <p:cNvGrpSpPr/>
          <p:nvPr/>
        </p:nvGrpSpPr>
        <p:grpSpPr>
          <a:xfrm>
            <a:off x="8518330" y="4633788"/>
            <a:ext cx="1727550" cy="479875"/>
            <a:chOff x="755736" y="3089454"/>
            <a:chExt cx="1440000" cy="400050"/>
          </a:xfrm>
        </p:grpSpPr>
        <p:sp>
          <p:nvSpPr>
            <p:cNvPr id="83" name="圆角矩形 82"/>
            <p:cNvSpPr/>
            <p:nvPr/>
          </p:nvSpPr>
          <p:spPr>
            <a:xfrm>
              <a:off x="755736" y="3095831"/>
              <a:ext cx="1440000" cy="360000"/>
            </a:xfrm>
            <a:prstGeom prst="roundRect">
              <a:avLst>
                <a:gd fmla="val 50000" name="adj"/>
              </a:avLst>
            </a:prstGeom>
            <a:gradFill flip="none" rotWithShape="1">
              <a:gsLst>
                <a:gs pos="100000">
                  <a:schemeClr val="bg1"/>
                </a:gs>
                <a:gs pos="0">
                  <a:srgbClr val="E0E0E0"/>
                </a:gs>
              </a:gsLst>
              <a:lin ang="8100000" scaled="0"/>
            </a:gradFill>
            <a:ln w="22225">
              <a:gradFill>
                <a:gsLst>
                  <a:gs pos="100000">
                    <a:schemeClr val="bg1">
                      <a:lumMod val="85000"/>
                    </a:schemeClr>
                  </a:gs>
                  <a:gs pos="0">
                    <a:schemeClr val="bg1"/>
                  </a:gs>
                </a:gsLst>
                <a:lin ang="8100000" scaled="0"/>
              </a:gradFill>
            </a:ln>
            <a:effectLst>
              <a:outerShdw algn="tr" blurRad="241300" dir="8100000" dist="152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altLang="en-US" b="1" lang="zh-CN" sz="3199">
                <a:solidFill>
                  <a:schemeClr val="accent1"/>
                </a:solidFill>
                <a:latin charset="-122" panose="020b0503020204020204" pitchFamily="34" typeface="微软雅黑"/>
                <a:ea charset="-122" pitchFamily="34" typeface="微软雅黑"/>
              </a:endParaRPr>
            </a:p>
          </p:txBody>
        </p:sp>
        <p:sp>
          <p:nvSpPr>
            <p:cNvPr id="84" name="MH_SubTitle_1"/>
            <p:cNvSpPr/>
            <p:nvPr>
              <p:custDataLst>
                <p:tags r:id="rId20"/>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mtClean="0" sz="1600">
                  <a:solidFill>
                    <a:schemeClr val="tx1"/>
                  </a:solidFill>
                  <a:latin charset="-122" panose="020b0503020204020204" pitchFamily="34" typeface="微软雅黑"/>
                  <a:ea charset="-122" pitchFamily="34" typeface="微软雅黑"/>
                </a:rPr>
                <a:t>项目名称三</a:t>
              </a:r>
            </a:p>
          </p:txBody>
        </p:sp>
      </p:grpSp>
    </p:spTree>
    <p:extLst>
      <p:ext uri="{BB962C8B-B14F-4D97-AF65-F5344CB8AC3E}">
        <p14:creationId val="2231628522"/>
      </p:ext>
    </p:extLst>
  </p:cSld>
  <p:clrMapOvr>
    <a:masterClrMapping/>
  </p:clrMapOvr>
  <mc:AlternateContent>
    <mc:Choice Requires="p14">
      <p:transition p14:dur="10"/>
    </mc:Choice>
    <mc:Fallback>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重点项目展望</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6" name="Rectangle 5"/>
          <p:cNvSpPr/>
          <p:nvPr/>
        </p:nvSpPr>
        <p:spPr>
          <a:xfrm>
            <a:off x="-1" y="4173087"/>
            <a:ext cx="12188825" cy="26840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lang="en-US" sz="3199"/>
          </a:p>
        </p:txBody>
      </p:sp>
      <p:pic>
        <p:nvPicPr>
          <p:cNvPr id="27" name="Picture 1"/>
          <p:cNvPicPr>
            <a:picLocks noChangeAspect="1"/>
          </p:cNvPicPr>
          <p:nvPr/>
        </p:nvPicPr>
        <p:blipFill>
          <a:blip r:embed="rId3">
            <a:extLst>
              <a:ext uri="{28A0092B-C50C-407E-A947-70E740481C1C}">
                <a14:useLocalDpi val="0"/>
              </a:ext>
            </a:extLst>
          </a:blip>
          <a:stretch>
            <a:fillRect/>
          </a:stretch>
        </p:blipFill>
        <p:spPr>
          <a:xfrm>
            <a:off x="1458182" y="2383440"/>
            <a:ext cx="3676005" cy="3065223"/>
          </a:xfrm>
          <a:prstGeom prst="rect">
            <a:avLst/>
          </a:prstGeom>
        </p:spPr>
      </p:pic>
      <p:graphicFrame>
        <p:nvGraphicFramePr>
          <p:cNvPr id="28" name="Chart 41"/>
          <p:cNvGraphicFramePr/>
          <p:nvPr>
            <p:extLst>
              <p:ext uri="{D42A27DB-BD31-4B8C-83A1-F6EECF244321}">
                <p14:modId val="1234533879"/>
              </p:ext>
            </p:extLst>
          </p:nvPr>
        </p:nvGraphicFramePr>
        <p:xfrm>
          <a:off x="7115951" y="4422885"/>
          <a:ext cx="4006351" cy="1748601"/>
        </p:xfrm>
        <a:graphic>
          <a:graphicData uri="http://schemas.openxmlformats.org/drawingml/2006/chart">
            <c:chart xmlns:c="http://schemas.openxmlformats.org/drawingml/2006/chart" r:id="rId4"/>
          </a:graphicData>
        </a:graphic>
      </p:graphicFrame>
      <p:sp>
        <p:nvSpPr>
          <p:cNvPr id="29" name="矩形 28"/>
          <p:cNvSpPr/>
          <p:nvPr/>
        </p:nvSpPr>
        <p:spPr>
          <a:xfrm>
            <a:off x="1595781" y="2530217"/>
            <a:ext cx="3407113" cy="1919500"/>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pic>
        <p:nvPicPr>
          <p:cNvPr id="30" name="Picture 2"/>
          <p:cNvPicPr>
            <a:picLocks noChangeAspect="1"/>
          </p:cNvPicPr>
          <p:nvPr/>
        </p:nvPicPr>
        <p:blipFill>
          <a:blip r:embed="rId6">
            <a:extLst>
              <a:ext uri="{28A0092B-C50C-407E-A947-70E740481C1C}">
                <a14:useLocalDpi val="0"/>
              </a:ext>
            </a:extLst>
          </a:blip>
          <a:stretch>
            <a:fillRect/>
          </a:stretch>
        </p:blipFill>
        <p:spPr>
          <a:xfrm>
            <a:off x="3917955" y="3838247"/>
            <a:ext cx="2928594" cy="1684824"/>
          </a:xfrm>
          <a:prstGeom prst="rect">
            <a:avLst/>
          </a:prstGeom>
        </p:spPr>
      </p:pic>
      <p:sp>
        <p:nvSpPr>
          <p:cNvPr id="31" name="矩形 30"/>
          <p:cNvSpPr/>
          <p:nvPr/>
        </p:nvSpPr>
        <p:spPr>
          <a:xfrm>
            <a:off x="4257986" y="3930970"/>
            <a:ext cx="2207670" cy="1405046"/>
          </a:xfrm>
          <a:prstGeom prst="rect">
            <a:avLst/>
          </a:pr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p>
        </p:txBody>
      </p:sp>
      <p:sp>
        <p:nvSpPr>
          <p:cNvPr id="32" name="TextBox 9"/>
          <p:cNvSpPr txBox="1"/>
          <p:nvPr/>
        </p:nvSpPr>
        <p:spPr>
          <a:xfrm>
            <a:off x="6766310" y="1662581"/>
            <a:ext cx="2621280" cy="579120"/>
          </a:xfrm>
          <a:prstGeom prst="rect">
            <a:avLst/>
          </a:prstGeom>
          <a:noFill/>
        </p:spPr>
        <p:txBody>
          <a:bodyPr rtlCol="0" wrap="none">
            <a:spAutoFit/>
          </a:bodyPr>
          <a:lstStyle/>
          <a:p>
            <a:r>
              <a:rPr altLang="en-US" b="1" lang="zh-CN" sz="3200">
                <a:effectLst>
                  <a:innerShdw blurRad="50800">
                    <a:prstClr val="black"/>
                  </a:innerShdw>
                </a:effectLst>
                <a:latin charset="-122" panose="020b0503020204020204" pitchFamily="34" typeface="微软雅黑"/>
                <a:ea charset="-122" pitchFamily="34" typeface="微软雅黑"/>
              </a:rPr>
              <a:t>重点项目名称</a:t>
            </a:r>
          </a:p>
        </p:txBody>
      </p:sp>
      <p:sp>
        <p:nvSpPr>
          <p:cNvPr id="33" name="TextBox 10"/>
          <p:cNvSpPr txBox="1"/>
          <p:nvPr/>
        </p:nvSpPr>
        <p:spPr>
          <a:xfrm>
            <a:off x="6766311" y="2298117"/>
            <a:ext cx="4127384" cy="1371600"/>
          </a:xfrm>
          <a:prstGeom prst="rect">
            <a:avLst/>
          </a:prstGeom>
          <a:noFill/>
        </p:spPr>
        <p:txBody>
          <a:bodyPr rtlCol="0" wrap="square">
            <a:spAutoFit/>
          </a:bodyPr>
          <a:lstStyle/>
          <a:p>
            <a:pPr algn="just">
              <a:lnSpc>
                <a:spcPct val="150000"/>
              </a:lnSpc>
            </a:pPr>
            <a:r>
              <a:rPr altLang="en-US" lang="zh-CN" sz="1400">
                <a:solidFill>
                  <a:srgbClr val="3F3F3F"/>
                </a:solidFill>
                <a:latin charset="-122" pitchFamily="34" typeface="微软雅黑 Light"/>
                <a:ea charset="-122" pitchFamily="34" typeface="微软雅黑 Light"/>
              </a:rPr>
              <a:t>点击输入简要文字内容，文字内容需概括精炼，不用多余的文字修饰，言简意赅的说明分项内容。点击输入简要文字内容，文字内容需概括精炼，不用多余的文字修饰，言简意赅的说明分项内容……</a:t>
            </a:r>
          </a:p>
        </p:txBody>
      </p:sp>
    </p:spTree>
    <p:extLst>
      <p:ext uri="{BB962C8B-B14F-4D97-AF65-F5344CB8AC3E}">
        <p14:creationId val="1751109707"/>
      </p:ext>
    </p:extLst>
  </p:cSld>
  <p:clrMapOvr>
    <a:masterClrMapping/>
  </p:clrMapOvr>
  <mc:AlternateContent>
    <mc:Choice Requires="p14">
      <p:transition p14:dur="10"/>
    </mc:Choice>
    <mc:Fallback>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E:\ufeils\ppt\PIC\06-立体元素\image 27000.png" id="45" name="Picture 2"/>
          <p:cNvPicPr>
            <a:picLocks noChangeArrowheads="1" noChangeAspect="1"/>
          </p:cNvPicPr>
          <p:nvPr/>
        </p:nvPicPr>
        <p:blipFill>
          <a:blip r:embed="rId3">
            <a:extLst>
              <a:ext uri="{28A0092B-C50C-407E-A947-70E740481C1C}">
                <a14:useLocalDpi val="0"/>
              </a:ext>
            </a:extLst>
          </a:blip>
          <a:stretch>
            <a:fillRect/>
          </a:stretch>
        </p:blipFill>
        <p:spPr bwMode="auto">
          <a:xfrm>
            <a:off x="-1178396" y="355093"/>
            <a:ext cx="6709070" cy="6689151"/>
          </a:xfrm>
          <a:prstGeom prst="rect">
            <a:avLst/>
          </a:prstGeom>
          <a:noFill/>
          <a:extLst>
            <a:ext uri="{909E8E84-426E-40DD-AFC4-6F175D3DCCD1}">
              <a14:hiddenFill>
                <a:solidFill>
                  <a:srgbClr val="FFFFFF"/>
                </a:solidFill>
              </a14:hiddenFill>
            </a:ext>
          </a:extLst>
        </p:spPr>
      </p:pic>
      <p:grpSp>
        <p:nvGrpSpPr>
          <p:cNvPr id="46" name="组合 45"/>
          <p:cNvGrpSpPr/>
          <p:nvPr/>
        </p:nvGrpSpPr>
        <p:grpSpPr>
          <a:xfrm>
            <a:off x="618637" y="1821546"/>
            <a:ext cx="3088309" cy="3088302"/>
            <a:chOff x="2312265" y="1869576"/>
            <a:chExt cx="1854306" cy="1854302"/>
          </a:xfrm>
        </p:grpSpPr>
        <p:grpSp>
          <p:nvGrpSpPr>
            <p:cNvPr id="47" name="组合 46"/>
            <p:cNvGrpSpPr/>
            <p:nvPr/>
          </p:nvGrpSpPr>
          <p:grpSpPr>
            <a:xfrm>
              <a:off x="2312265" y="1869576"/>
              <a:ext cx="1854306" cy="1854302"/>
              <a:chOff x="304800" y="673100"/>
              <a:chExt cx="4000500" cy="4000500"/>
            </a:xfrm>
            <a:effectLst>
              <a:outerShdw algn="tr" blurRad="444500" dir="8100000" dist="254000" rotWithShape="0">
                <a:prstClr val="black">
                  <a:alpha val="50000"/>
                </a:prstClr>
              </a:outerShdw>
            </a:effectLst>
          </p:grpSpPr>
          <p:sp>
            <p:nvSpPr>
              <p:cNvPr id="49" name="同心圆 4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0" name="椭圆 4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48" name="TextBox 70"/>
            <p:cNvSpPr txBox="1"/>
            <p:nvPr/>
          </p:nvSpPr>
          <p:spPr>
            <a:xfrm>
              <a:off x="2610739" y="2409652"/>
              <a:ext cx="1257356" cy="536678"/>
            </a:xfrm>
            <a:prstGeom prst="rect">
              <a:avLst/>
            </a:prstGeom>
            <a:noFill/>
          </p:spPr>
          <p:txBody>
            <a:bodyPr bIns="0" lIns="0" rIns="0" rtlCol="0" tIns="0" wrap="square">
              <a:spAutoFit/>
            </a:bodyPr>
            <a:lstStyle/>
            <a:p>
              <a:pPr algn="ctr"/>
              <a:r>
                <a:rPr altLang="en-US" b="1" lang="zh-CN" sz="5865">
                  <a:latin charset="-122" panose="020b0503020204020204" pitchFamily="34" typeface="微软雅黑"/>
                  <a:ea charset="-122" pitchFamily="34" typeface="微软雅黑"/>
                </a:rPr>
                <a:t>目录</a:t>
              </a:r>
            </a:p>
          </p:txBody>
        </p:sp>
      </p:grpSp>
      <p:sp>
        <p:nvSpPr>
          <p:cNvPr id="51" name="TextBox 140"/>
          <p:cNvSpPr txBox="1"/>
          <p:nvPr/>
        </p:nvSpPr>
        <p:spPr>
          <a:xfrm>
            <a:off x="3486000" y="359357"/>
            <a:ext cx="8235071" cy="968283"/>
          </a:xfrm>
          <a:prstGeom prst="rect">
            <a:avLst/>
          </a:prstGeom>
          <a:noFill/>
        </p:spPr>
        <p:txBody>
          <a:bodyPr bIns="57574" lIns="115147" rIns="115147" rtlCol="0" tIns="57574" wrap="square">
            <a:spAutoFit/>
          </a:bodyPr>
          <a:lstStyle/>
          <a:p>
            <a:r>
              <a:rPr altLang="en-US" b="1" lang="zh-CN" sz="1866">
                <a:solidFill>
                  <a:srgbClr val="3F3F3F"/>
                </a:solidFill>
                <a:latin charset="-122" panose="020b0503020204020204" pitchFamily="34" typeface="微软雅黑"/>
                <a:ea charset="-122" pitchFamily="34" typeface="微软雅黑"/>
              </a:rPr>
              <a:t>年度工作概述</a:t>
            </a:r>
          </a:p>
          <a:p>
            <a:r>
              <a:rPr altLang="en-US" b="1" lang="zh-CN" sz="1866">
                <a:solidFill>
                  <a:srgbClr val="3F3F3F"/>
                </a:solidFill>
                <a:latin charset="-122" panose="020b0503020204020204" pitchFamily="34" typeface="微软雅黑"/>
                <a:ea charset="-122" pitchFamily="34" typeface="微软雅黑"/>
              </a:rPr>
              <a:t>国际市场分布/国内市场分布/组织架构/团队成员介绍/年度工作概述/重点工作回顾/团队建设情况</a:t>
            </a:r>
          </a:p>
        </p:txBody>
      </p:sp>
      <p:sp>
        <p:nvSpPr>
          <p:cNvPr id="52" name="TextBox 143"/>
          <p:cNvSpPr txBox="1"/>
          <p:nvPr/>
        </p:nvSpPr>
        <p:spPr>
          <a:xfrm>
            <a:off x="5065733" y="4582726"/>
            <a:ext cx="6789319" cy="968283"/>
          </a:xfrm>
          <a:prstGeom prst="rect">
            <a:avLst/>
          </a:prstGeom>
          <a:noFill/>
        </p:spPr>
        <p:txBody>
          <a:bodyPr bIns="57574" lIns="115147" rIns="115147" rtlCol="0" tIns="57574" wrap="square">
            <a:spAutoFit/>
          </a:bodyPr>
          <a:lstStyle/>
          <a:p>
            <a:r>
              <a:rPr altLang="en-US" b="1" lang="zh-CN" sz="1866">
                <a:solidFill>
                  <a:srgbClr val="3F3F3F"/>
                </a:solidFill>
                <a:latin charset="-122" panose="020b0503020204020204" pitchFamily="34" typeface="微软雅黑"/>
                <a:ea charset="-122" pitchFamily="34" typeface="微软雅黑"/>
              </a:rPr>
              <a:t>工作存在不足</a:t>
            </a:r>
          </a:p>
          <a:p>
            <a:r>
              <a:rPr altLang="en-US" b="1" lang="zh-CN" sz="1866">
                <a:solidFill>
                  <a:srgbClr val="3F3F3F"/>
                </a:solidFill>
                <a:latin charset="-122" panose="020b0503020204020204" pitchFamily="34" typeface="微软雅黑"/>
                <a:ea charset="-122" pitchFamily="34" typeface="微软雅黑"/>
              </a:rPr>
              <a:t>认识上的不足/管理上的不足/执行力的问题/改善不足的对策/五种改善方法/四种解决方案</a:t>
            </a:r>
          </a:p>
        </p:txBody>
      </p:sp>
      <p:grpSp>
        <p:nvGrpSpPr>
          <p:cNvPr id="53" name="组合 52"/>
          <p:cNvGrpSpPr/>
          <p:nvPr/>
        </p:nvGrpSpPr>
        <p:grpSpPr>
          <a:xfrm>
            <a:off x="2171175" y="332656"/>
            <a:ext cx="1152569" cy="1152566"/>
            <a:chOff x="3402224" y="483518"/>
            <a:chExt cx="864652" cy="864650"/>
          </a:xfrm>
        </p:grpSpPr>
        <p:grpSp>
          <p:nvGrpSpPr>
            <p:cNvPr id="54" name="组合 53"/>
            <p:cNvGrpSpPr/>
            <p:nvPr/>
          </p:nvGrpSpPr>
          <p:grpSpPr>
            <a:xfrm>
              <a:off x="3402224" y="483518"/>
              <a:ext cx="864652" cy="864650"/>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tx1"/>
                  </a:solidFill>
                </a:endParaRPr>
              </a:p>
            </p:txBody>
          </p:sp>
        </p:grpSp>
        <p:sp>
          <p:nvSpPr>
            <p:cNvPr id="55" name="TextBox 152"/>
            <p:cNvSpPr txBox="1"/>
            <p:nvPr/>
          </p:nvSpPr>
          <p:spPr>
            <a:xfrm>
              <a:off x="3542276" y="731177"/>
              <a:ext cx="586298" cy="365741"/>
            </a:xfrm>
            <a:prstGeom prst="rect">
              <a:avLst/>
            </a:prstGeom>
            <a:noFill/>
          </p:spPr>
          <p:txBody>
            <a:bodyPr bIns="0" lIns="0" rIns="0" rtlCol="0" tIns="0" wrap="square">
              <a:spAutoFit/>
            </a:bodyPr>
            <a:lstStyle/>
            <a:p>
              <a:pPr algn="ctr"/>
              <a:r>
                <a:rPr altLang="zh-CN" b="1" lang="en-US" sz="3199">
                  <a:latin charset="-122" panose="020b0503020204020204" pitchFamily="34" typeface="微软雅黑"/>
                  <a:ea charset="-122" pitchFamily="34" typeface="微软雅黑"/>
                </a:rPr>
                <a:t>01</a:t>
              </a:r>
            </a:p>
          </p:txBody>
        </p:sp>
      </p:grpSp>
      <p:grpSp>
        <p:nvGrpSpPr>
          <p:cNvPr id="58" name="组合 57"/>
          <p:cNvGrpSpPr/>
          <p:nvPr/>
        </p:nvGrpSpPr>
        <p:grpSpPr>
          <a:xfrm>
            <a:off x="3884190" y="4268068"/>
            <a:ext cx="1152569" cy="1152566"/>
            <a:chOff x="4067944" y="3874219"/>
            <a:chExt cx="864652" cy="864650"/>
          </a:xfrm>
        </p:grpSpPr>
        <p:grpSp>
          <p:nvGrpSpPr>
            <p:cNvPr id="59" name="组合 58"/>
            <p:cNvGrpSpPr/>
            <p:nvPr/>
          </p:nvGrpSpPr>
          <p:grpSpPr>
            <a:xfrm>
              <a:off x="4067944" y="3874219"/>
              <a:ext cx="864652" cy="864650"/>
              <a:chOff x="304800" y="673100"/>
              <a:chExt cx="4000500" cy="4000500"/>
            </a:xfrm>
            <a:effectLst>
              <a:outerShdw algn="tr" blurRad="444500" dir="8100000" dist="2540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grpSp>
        <p:sp>
          <p:nvSpPr>
            <p:cNvPr id="60" name="TextBox 164"/>
            <p:cNvSpPr txBox="1"/>
            <p:nvPr/>
          </p:nvSpPr>
          <p:spPr>
            <a:xfrm>
              <a:off x="4207995" y="4121878"/>
              <a:ext cx="586298" cy="365741"/>
            </a:xfrm>
            <a:prstGeom prst="rect">
              <a:avLst/>
            </a:prstGeom>
            <a:noFill/>
          </p:spPr>
          <p:txBody>
            <a:bodyPr bIns="0" lIns="0" rIns="0" rtlCol="0" tIns="0" wrap="square">
              <a:spAutoFit/>
            </a:bodyPr>
            <a:lstStyle/>
            <a:p>
              <a:pPr algn="ctr"/>
              <a:r>
                <a:rPr altLang="zh-CN" b="1" lang="en-US" sz="3199">
                  <a:solidFill>
                    <a:schemeClr val="tx2"/>
                  </a:solidFill>
                  <a:latin charset="-122" panose="020b0503020204020204" pitchFamily="34" typeface="微软雅黑"/>
                  <a:ea charset="-122" pitchFamily="34" typeface="微软雅黑"/>
                </a:rPr>
                <a:t>04</a:t>
              </a:r>
            </a:p>
          </p:txBody>
        </p:sp>
      </p:grpSp>
      <p:sp>
        <p:nvSpPr>
          <p:cNvPr id="63" name="TextBox 141"/>
          <p:cNvSpPr txBox="1"/>
          <p:nvPr/>
        </p:nvSpPr>
        <p:spPr>
          <a:xfrm>
            <a:off x="5050746" y="1289766"/>
            <a:ext cx="5876132" cy="683905"/>
          </a:xfrm>
          <a:prstGeom prst="rect">
            <a:avLst/>
          </a:prstGeom>
          <a:noFill/>
        </p:spPr>
        <p:txBody>
          <a:bodyPr bIns="57574" lIns="115147" rIns="115147" rtlCol="0" tIns="57574" wrap="square">
            <a:spAutoFit/>
          </a:bodyPr>
          <a:lstStyle/>
          <a:p>
            <a:r>
              <a:rPr altLang="en-US" b="1" lang="zh-CN" smtClean="0" sz="1866">
                <a:solidFill>
                  <a:srgbClr val="3F3F3F"/>
                </a:solidFill>
                <a:latin charset="-122" panose="020b0503020204020204" pitchFamily="34" typeface="微软雅黑"/>
                <a:ea charset="-122" pitchFamily="34" typeface="微软雅黑"/>
              </a:rPr>
              <a:t>工作完成情况</a:t>
            </a:r>
          </a:p>
          <a:p>
            <a:r>
              <a:rPr altLang="en-US" b="1" lang="zh-CN" smtClean="0" sz="1866">
                <a:solidFill>
                  <a:srgbClr val="3F3F3F"/>
                </a:solidFill>
                <a:latin charset="-122" panose="020b0503020204020204" pitchFamily="34" typeface="微软雅黑"/>
                <a:ea charset="-122" pitchFamily="34" typeface="微软雅黑"/>
              </a:rPr>
              <a:t>年度计划完成/工作完成情况/工作达标情况</a:t>
            </a:r>
          </a:p>
        </p:txBody>
      </p:sp>
      <p:grpSp>
        <p:nvGrpSpPr>
          <p:cNvPr id="64" name="组合 63"/>
          <p:cNvGrpSpPr/>
          <p:nvPr/>
        </p:nvGrpSpPr>
        <p:grpSpPr>
          <a:xfrm>
            <a:off x="3802933" y="1197266"/>
            <a:ext cx="1152569" cy="1152566"/>
            <a:chOff x="4515751" y="1419068"/>
            <a:chExt cx="864652" cy="864650"/>
          </a:xfrm>
        </p:grpSpPr>
        <p:grpSp>
          <p:nvGrpSpPr>
            <p:cNvPr id="65" name="组合 64"/>
            <p:cNvGrpSpPr/>
            <p:nvPr/>
          </p:nvGrpSpPr>
          <p:grpSpPr>
            <a:xfrm>
              <a:off x="4515751" y="1419068"/>
              <a:ext cx="864652" cy="864650"/>
              <a:chOff x="304800" y="673100"/>
              <a:chExt cx="4000500" cy="4000500"/>
            </a:xfrm>
            <a:effectLst>
              <a:outerShdw algn="tr" blurRad="444500" dir="8100000" dist="254000" rotWithShape="0">
                <a:prstClr val="black">
                  <a:alpha val="50000"/>
                </a:prstClr>
              </a:outerShdw>
            </a:effectLst>
          </p:grpSpPr>
          <p:sp>
            <p:nvSpPr>
              <p:cNvPr id="67" name="同心圆 6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sp>
            <p:nvSpPr>
              <p:cNvPr id="68" name="椭圆 6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grpSp>
        <p:sp>
          <p:nvSpPr>
            <p:cNvPr id="66" name="TextBox 156"/>
            <p:cNvSpPr txBox="1"/>
            <p:nvPr/>
          </p:nvSpPr>
          <p:spPr>
            <a:xfrm>
              <a:off x="4655803" y="1666727"/>
              <a:ext cx="586298" cy="365741"/>
            </a:xfrm>
            <a:prstGeom prst="rect">
              <a:avLst/>
            </a:prstGeom>
            <a:noFill/>
          </p:spPr>
          <p:txBody>
            <a:bodyPr bIns="0" lIns="0" rIns="0" rtlCol="0" tIns="0" wrap="square">
              <a:spAutoFit/>
            </a:bodyPr>
            <a:lstStyle/>
            <a:p>
              <a:pPr algn="ctr"/>
              <a:r>
                <a:rPr altLang="zh-CN" b="1" lang="en-US" sz="3199">
                  <a:solidFill>
                    <a:schemeClr val="tx2"/>
                  </a:solidFill>
                  <a:latin charset="-122" panose="020b0503020204020204" pitchFamily="34" typeface="微软雅黑"/>
                  <a:ea charset="-122" pitchFamily="34" typeface="微软雅黑"/>
                </a:rPr>
                <a:t>02</a:t>
              </a:r>
            </a:p>
          </p:txBody>
        </p:sp>
      </p:grpSp>
      <p:sp>
        <p:nvSpPr>
          <p:cNvPr id="69" name="TextBox 142"/>
          <p:cNvSpPr txBox="1"/>
          <p:nvPr/>
        </p:nvSpPr>
        <p:spPr>
          <a:xfrm>
            <a:off x="5722644" y="2891212"/>
            <a:ext cx="5844375" cy="968283"/>
          </a:xfrm>
          <a:prstGeom prst="rect">
            <a:avLst/>
          </a:prstGeom>
          <a:noFill/>
        </p:spPr>
        <p:txBody>
          <a:bodyPr bIns="57574" lIns="115147" rIns="115147" rtlCol="0" tIns="57574" wrap="square">
            <a:spAutoFit/>
          </a:bodyPr>
          <a:lstStyle/>
          <a:p>
            <a:r>
              <a:rPr altLang="en-US" b="1" lang="zh-CN" smtClean="0" sz="1866">
                <a:solidFill>
                  <a:srgbClr val="3F3F3F"/>
                </a:solidFill>
                <a:latin charset="-122" panose="020b0503020204020204" pitchFamily="34" typeface="微软雅黑"/>
                <a:ea charset="-122" pitchFamily="34" typeface="微软雅黑"/>
              </a:rPr>
              <a:t>成功项目展示</a:t>
            </a:r>
          </a:p>
          <a:p>
            <a:r>
              <a:rPr altLang="en-US" b="1" lang="zh-CN" smtClean="0" sz="1866">
                <a:solidFill>
                  <a:srgbClr val="3F3F3F"/>
                </a:solidFill>
                <a:latin charset="-122" panose="020b0503020204020204" pitchFamily="34" typeface="微软雅黑"/>
                <a:ea charset="-122" pitchFamily="34" typeface="微软雅黑"/>
              </a:rPr>
              <a:t>获得成绩与经验/已完成项目汇总/完成项目之一/完成项目之二/完成项目之三/重点项目展望</a:t>
            </a:r>
          </a:p>
        </p:txBody>
      </p:sp>
      <p:grpSp>
        <p:nvGrpSpPr>
          <p:cNvPr id="70" name="组合 69"/>
          <p:cNvGrpSpPr/>
          <p:nvPr/>
        </p:nvGrpSpPr>
        <p:grpSpPr>
          <a:xfrm>
            <a:off x="4474831" y="2732298"/>
            <a:ext cx="1152569" cy="1152566"/>
            <a:chOff x="4788024" y="2734782"/>
            <a:chExt cx="864652" cy="864650"/>
          </a:xfrm>
        </p:grpSpPr>
        <p:grpSp>
          <p:nvGrpSpPr>
            <p:cNvPr id="71" name="组合 70"/>
            <p:cNvGrpSpPr/>
            <p:nvPr/>
          </p:nvGrpSpPr>
          <p:grpSpPr>
            <a:xfrm>
              <a:off x="4788024" y="2734782"/>
              <a:ext cx="864652" cy="864650"/>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grpSp>
        <p:sp>
          <p:nvSpPr>
            <p:cNvPr id="72" name="TextBox 160"/>
            <p:cNvSpPr txBox="1"/>
            <p:nvPr/>
          </p:nvSpPr>
          <p:spPr>
            <a:xfrm>
              <a:off x="4928075" y="2982441"/>
              <a:ext cx="586298" cy="365741"/>
            </a:xfrm>
            <a:prstGeom prst="rect">
              <a:avLst/>
            </a:prstGeom>
            <a:noFill/>
          </p:spPr>
          <p:txBody>
            <a:bodyPr bIns="0" lIns="0" rIns="0" rtlCol="0" tIns="0" wrap="square">
              <a:spAutoFit/>
            </a:bodyPr>
            <a:lstStyle/>
            <a:p>
              <a:pPr algn="ctr"/>
              <a:r>
                <a:rPr altLang="zh-CN" b="1" lang="en-US" sz="3199">
                  <a:latin charset="-122" panose="020b0503020204020204" pitchFamily="34" typeface="微软雅黑"/>
                  <a:ea charset="-122" pitchFamily="34" typeface="微软雅黑"/>
                </a:rPr>
                <a:t>03</a:t>
              </a:r>
            </a:p>
          </p:txBody>
        </p:sp>
      </p:grpSp>
      <p:sp>
        <p:nvSpPr>
          <p:cNvPr id="75" name="TextBox 44"/>
          <p:cNvSpPr txBox="1"/>
          <p:nvPr/>
        </p:nvSpPr>
        <p:spPr>
          <a:xfrm>
            <a:off x="3677231" y="5638567"/>
            <a:ext cx="6268783" cy="968283"/>
          </a:xfrm>
          <a:prstGeom prst="rect">
            <a:avLst/>
          </a:prstGeom>
          <a:noFill/>
        </p:spPr>
        <p:txBody>
          <a:bodyPr bIns="57574" lIns="115147" rIns="115147" rtlCol="0" tIns="57574" wrap="square">
            <a:spAutoFit/>
          </a:bodyPr>
          <a:lstStyle/>
          <a:p>
            <a:r>
              <a:rPr altLang="en-US" b="1" lang="zh-CN" sz="1866">
                <a:solidFill>
                  <a:srgbClr val="3F3F3F"/>
                </a:solidFill>
                <a:latin charset="-122" panose="020b0503020204020204" pitchFamily="34" typeface="微软雅黑"/>
                <a:ea charset="-122" pitchFamily="34" typeface="微软雅黑"/>
              </a:rPr>
              <a:t>明年工作计划</a:t>
            </a:r>
          </a:p>
          <a:p>
            <a:r>
              <a:rPr altLang="en-US" b="1" lang="zh-CN" sz="1866">
                <a:solidFill>
                  <a:srgbClr val="3F3F3F"/>
                </a:solidFill>
                <a:latin charset="-122" panose="020b0503020204020204" pitchFamily="34" typeface="微软雅黑"/>
                <a:ea charset="-122" pitchFamily="34" typeface="微软雅黑"/>
              </a:rPr>
              <a:t>总体思路/具体目标规划/计划实施阶段/能力提升计划/SWOT分析/可行性分析/放宽思路</a:t>
            </a:r>
          </a:p>
        </p:txBody>
      </p:sp>
      <p:grpSp>
        <p:nvGrpSpPr>
          <p:cNvPr id="76" name="组合 75"/>
          <p:cNvGrpSpPr/>
          <p:nvPr/>
        </p:nvGrpSpPr>
        <p:grpSpPr>
          <a:xfrm>
            <a:off x="2267161" y="5323911"/>
            <a:ext cx="1152569" cy="1152566"/>
            <a:chOff x="4067944" y="3874219"/>
            <a:chExt cx="864652" cy="864650"/>
          </a:xfrm>
        </p:grpSpPr>
        <p:grpSp>
          <p:nvGrpSpPr>
            <p:cNvPr id="77" name="组合 76"/>
            <p:cNvGrpSpPr/>
            <p:nvPr/>
          </p:nvGrpSpPr>
          <p:grpSpPr>
            <a:xfrm>
              <a:off x="4067944" y="3874219"/>
              <a:ext cx="864652" cy="864650"/>
              <a:chOff x="304800" y="673100"/>
              <a:chExt cx="4000500" cy="4000500"/>
            </a:xfrm>
            <a:effectLst>
              <a:outerShdw algn="tr" blurRad="444500" dir="8100000" dist="254000" rotWithShape="0">
                <a:prstClr val="black">
                  <a:alpha val="50000"/>
                </a:prstClr>
              </a:outerShdw>
            </a:effectLst>
          </p:grpSpPr>
          <p:sp>
            <p:nvSpPr>
              <p:cNvPr id="79" name="同心圆 7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66">
                  <a:solidFill>
                    <a:schemeClr val="bg1"/>
                  </a:solidFill>
                </a:endParaRPr>
              </a:p>
            </p:txBody>
          </p:sp>
        </p:grpSp>
        <p:sp>
          <p:nvSpPr>
            <p:cNvPr id="78" name="TextBox 47"/>
            <p:cNvSpPr txBox="1"/>
            <p:nvPr/>
          </p:nvSpPr>
          <p:spPr>
            <a:xfrm>
              <a:off x="4207995" y="4121878"/>
              <a:ext cx="586298" cy="365741"/>
            </a:xfrm>
            <a:prstGeom prst="rect">
              <a:avLst/>
            </a:prstGeom>
            <a:noFill/>
          </p:spPr>
          <p:txBody>
            <a:bodyPr bIns="0" lIns="0" rIns="0" rtlCol="0" tIns="0" wrap="square">
              <a:spAutoFit/>
            </a:bodyPr>
            <a:lstStyle/>
            <a:p>
              <a:pPr algn="ctr"/>
              <a:r>
                <a:rPr altLang="zh-CN" b="1" lang="en-US" sz="3199">
                  <a:latin charset="-122" panose="020b0503020204020204" pitchFamily="34" typeface="微软雅黑"/>
                  <a:ea charset="-122" pitchFamily="34" typeface="微软雅黑"/>
                </a:rPr>
                <a:t>05</a:t>
              </a:r>
            </a:p>
          </p:txBody>
        </p:sp>
      </p:grpSp>
      <p:sp>
        <p:nvSpPr>
          <p:cNvPr id="117" name="矩形 116"/>
          <p:cNvSpPr/>
          <p:nvPr/>
        </p:nvSpPr>
        <p:spPr>
          <a:xfrm>
            <a:off x="1414269" y="3583712"/>
            <a:ext cx="1535430" cy="381000"/>
          </a:xfrm>
          <a:prstGeom prst="rect">
            <a:avLst/>
          </a:prstGeom>
        </p:spPr>
        <p:txBody>
          <a:bodyPr wrap="none">
            <a:spAutoFit/>
          </a:bodyPr>
          <a:lstStyle/>
          <a:p>
            <a:pPr algn="ctr"/>
            <a:r>
              <a:rPr altLang="zh-CN" b="1" lang="en-US" smtClean="0" sz="1900">
                <a:latin charset="-122" panose="020b0503020204020204" pitchFamily="34" typeface="微软雅黑"/>
                <a:ea charset="-122" pitchFamily="34" typeface="微软雅黑"/>
              </a:rPr>
              <a:t>CONTENTS</a:t>
            </a:r>
          </a:p>
        </p:txBody>
      </p:sp>
    </p:spTree>
    <p:extLst>
      <p:ext uri="{BB962C8B-B14F-4D97-AF65-F5344CB8AC3E}">
        <p14:creationId val="1215414014"/>
      </p:ext>
    </p:extLst>
  </p:cSld>
  <p:clrMapOvr>
    <a:masterClrMapping/>
  </p:clrMapOvr>
  <mc:AlternateContent>
    <mc:Choice Requires="p14">
      <p:transition p14:dur="10"/>
    </mc:Choice>
    <mc:Fallback>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Rectangle 2"/>
          <p:cNvSpPr/>
          <p:nvPr/>
        </p:nvSpPr>
        <p:spPr>
          <a:xfrm>
            <a:off x="-388" y="0"/>
            <a:ext cx="12189600" cy="6858000"/>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lang="en-GB">
              <a:latin typeface="+mn-ea"/>
            </a:endParaRPr>
          </a:p>
        </p:txBody>
      </p:sp>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第四部分 | 工作存在不足</a:t>
            </a:r>
          </a:p>
        </p:txBody>
      </p:sp>
      <p:sp>
        <p:nvSpPr>
          <p:cNvPr id="65" name="文本框 9"/>
          <p:cNvSpPr txBox="1"/>
          <p:nvPr/>
        </p:nvSpPr>
        <p:spPr>
          <a:xfrm>
            <a:off x="507089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认识上的不足</a:t>
            </a:r>
          </a:p>
        </p:txBody>
      </p:sp>
      <p:sp>
        <p:nvSpPr>
          <p:cNvPr id="69"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执行力的问题</a:t>
            </a:r>
          </a:p>
        </p:txBody>
      </p:sp>
      <p:sp>
        <p:nvSpPr>
          <p:cNvPr id="70"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五种改善方法</a:t>
            </a:r>
          </a:p>
        </p:txBody>
      </p:sp>
      <p:sp>
        <p:nvSpPr>
          <p:cNvPr id="71" name="文本框 9"/>
          <p:cNvSpPr txBox="1"/>
          <p:nvPr/>
        </p:nvSpPr>
        <p:spPr>
          <a:xfrm>
            <a:off x="7591170" y="3516044"/>
            <a:ext cx="2031634"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管理上的不足</a:t>
            </a:r>
          </a:p>
        </p:txBody>
      </p:sp>
      <p:sp>
        <p:nvSpPr>
          <p:cNvPr id="72" name="文本框 9"/>
          <p:cNvSpPr txBox="1"/>
          <p:nvPr/>
        </p:nvSpPr>
        <p:spPr>
          <a:xfrm>
            <a:off x="7591170" y="4002710"/>
            <a:ext cx="2103642"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改善不足的对策</a:t>
            </a:r>
          </a:p>
        </p:txBody>
      </p:sp>
      <p:sp>
        <p:nvSpPr>
          <p:cNvPr id="73" name="文本框 9"/>
          <p:cNvSpPr txBox="1"/>
          <p:nvPr/>
        </p:nvSpPr>
        <p:spPr>
          <a:xfrm>
            <a:off x="759117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四种解决方案</a:t>
            </a:r>
          </a:p>
        </p:txBody>
      </p:sp>
      <p:grpSp>
        <p:nvGrpSpPr>
          <p:cNvPr id="15" name="组合 14"/>
          <p:cNvGrpSpPr/>
          <p:nvPr/>
        </p:nvGrpSpPr>
        <p:grpSpPr>
          <a:xfrm>
            <a:off x="1575944" y="2565269"/>
            <a:ext cx="1919001" cy="1919000"/>
            <a:chOff x="1181381" y="1923614"/>
            <a:chExt cx="1440001" cy="1440000"/>
          </a:xfrm>
        </p:grpSpPr>
        <p:sp>
          <p:nvSpPr>
            <p:cNvPr id="16" name="椭圆 15"/>
            <p:cNvSpPr/>
            <p:nvPr/>
          </p:nvSpPr>
          <p:spPr bwMode="auto">
            <a:xfrm>
              <a:off x="1181381" y="1923614"/>
              <a:ext cx="1440001" cy="1440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17" name="KSO_Shape"/>
            <p:cNvSpPr/>
            <p:nvPr/>
          </p:nvSpPr>
          <p:spPr bwMode="auto">
            <a:xfrm>
              <a:off x="1582407" y="2214697"/>
              <a:ext cx="719837" cy="775947"/>
            </a:xfrm>
            <a:custGeom>
              <a:gdLst>
                <a:gd fmla="*/ 1234903 w 2578" name="T0"/>
                <a:gd fmla="*/ 1800397 h 2775" name="T1"/>
                <a:gd fmla="*/ 1186284 w 2578" name="T2"/>
                <a:gd fmla="*/ 928421 h 2775" name="T3"/>
                <a:gd fmla="*/ 1119515 w 2578" name="T4"/>
                <a:gd fmla="*/ 829156 h 2775" name="T5"/>
                <a:gd fmla="*/ 1329546 w 2578" name="T6"/>
                <a:gd fmla="*/ 753896 h 2775" name="T7"/>
                <a:gd fmla="*/ 1265370 w 2578" name="T8"/>
                <a:gd fmla="*/ 829156 h 2775" name="T9"/>
                <a:gd fmla="*/ 1498089 w 2578" name="T10"/>
                <a:gd fmla="*/ 1015359 h 2775" name="T11"/>
                <a:gd fmla="*/ 1669225 w 2578" name="T12"/>
                <a:gd fmla="*/ 1012764 h 2775" name="T13"/>
                <a:gd fmla="*/ 1671170 w 2578" name="T14"/>
                <a:gd fmla="*/ 1363111 h 2775" name="T15"/>
                <a:gd fmla="*/ 877721 w 2578" name="T16"/>
                <a:gd fmla="*/ 1363111 h 2775" name="T17"/>
                <a:gd fmla="*/ 1592084 w 2578" name="T18"/>
                <a:gd fmla="*/ 1363111 h 2775" name="T19"/>
                <a:gd fmla="*/ 1265370 w 2578" name="T20"/>
                <a:gd fmla="*/ 1431883 h 2775" name="T21"/>
                <a:gd fmla="*/ 1195360 w 2578" name="T22"/>
                <a:gd fmla="*/ 1479245 h 2775" name="T23"/>
                <a:gd fmla="*/ 1155817 w 2578" name="T24"/>
                <a:gd fmla="*/ 1363111 h 2775" name="T25"/>
                <a:gd fmla="*/ 1197953 w 2578" name="T26"/>
                <a:gd fmla="*/ 1118517 h 2775" name="T27"/>
                <a:gd fmla="*/ 1265370 w 2578" name="T28"/>
                <a:gd fmla="*/ 1294988 h 2775" name="T29"/>
                <a:gd fmla="*/ 1265370 w 2578" name="T30"/>
                <a:gd fmla="*/ 1431883 h 2775" name="T31"/>
                <a:gd fmla="*/ 726032 w 2578" name="T32"/>
                <a:gd fmla="*/ 1115922 h 2775" name="T33"/>
                <a:gd fmla="*/ 269669 w 2578" name="T34"/>
                <a:gd fmla="*/ 1223621 h 2775" name="T35"/>
                <a:gd fmla="*/ 269669 w 2578" name="T36"/>
                <a:gd fmla="*/ 1115922 h 2775" name="T37"/>
                <a:gd fmla="*/ 269669 w 2578" name="T38"/>
                <a:gd fmla="*/ 1043906 h 2775" name="T39"/>
                <a:gd fmla="*/ 269669 w 2578" name="T40"/>
                <a:gd fmla="*/ 935558 h 2775" name="T41"/>
                <a:gd fmla="*/ 768168 w 2578" name="T42"/>
                <a:gd fmla="*/ 1043906 h 2775" name="T43"/>
                <a:gd fmla="*/ 215865 w 2578" name="T44"/>
                <a:gd fmla="*/ 629977 h 2775" name="T45"/>
                <a:gd fmla="*/ 989219 w 2578" name="T46"/>
                <a:gd fmla="*/ 576127 h 2775" name="T47"/>
                <a:gd fmla="*/ 989219 w 2578" name="T48"/>
                <a:gd fmla="*/ 683826 h 2775" name="T49"/>
                <a:gd fmla="*/ 269669 w 2578" name="T50"/>
                <a:gd fmla="*/ 864191 h 2775" name="T51"/>
                <a:gd fmla="*/ 269669 w 2578" name="T52"/>
                <a:gd fmla="*/ 755842 h 2775" name="T53"/>
                <a:gd fmla="*/ 1007369 w 2578" name="T54"/>
                <a:gd fmla="*/ 759086 h 2775" name="T55"/>
                <a:gd fmla="*/ 978847 w 2578" name="T56"/>
                <a:gd fmla="*/ 864191 h 2775" name="T57"/>
                <a:gd fmla="*/ 1151279 w 2578" name="T58"/>
                <a:gd fmla="*/ 467779 h 2775" name="T59"/>
                <a:gd fmla="*/ 969123 w 2578" name="T60"/>
                <a:gd fmla="*/ 288064 h 2775" name="T61"/>
                <a:gd fmla="*/ 845309 w 2578" name="T62"/>
                <a:gd fmla="*/ 432095 h 2775" name="T63"/>
                <a:gd fmla="*/ 287820 w 2578" name="T64"/>
                <a:gd fmla="*/ 305581 h 2775" name="T65"/>
                <a:gd fmla="*/ 287820 w 2578" name="T66"/>
                <a:gd fmla="*/ 288064 h 2775" name="T67"/>
                <a:gd fmla="*/ 107608 w 2578" name="T68"/>
                <a:gd fmla="*/ 1511685 h 2775" name="T69"/>
                <a:gd fmla="*/ 790856 w 2578" name="T70"/>
                <a:gd fmla="*/ 1692049 h 2775" name="T71"/>
                <a:gd fmla="*/ 215865 w 2578" name="T72"/>
                <a:gd fmla="*/ 1799748 h 2775" name="T73"/>
                <a:gd fmla="*/ 0 w 2578" name="T74"/>
                <a:gd fmla="*/ 395763 h 2775" name="T75"/>
                <a:gd fmla="*/ 325418 w 2578" name="T76"/>
                <a:gd fmla="*/ 216048 h 2775" name="T77"/>
                <a:gd fmla="*/ 429137 w 2578" name="T78"/>
                <a:gd fmla="*/ 179715 h 2775" name="T79"/>
                <a:gd fmla="*/ 825213 w 2578" name="T80"/>
                <a:gd fmla="*/ 179715 h 2775" name="T81"/>
                <a:gd fmla="*/ 933470 w 2578" name="T82"/>
                <a:gd fmla="*/ 216048 h 2775" name="T83"/>
                <a:gd fmla="*/ 1258888 w 2578" name="T84"/>
                <a:gd fmla="*/ 395763 h 2775" name="T85"/>
                <a:gd fmla="*/ 1151279 w 2578" name="T86"/>
                <a:gd fmla="*/ 719510 h 2775" name="T87"/>
                <a:gd fmla="*/ 627499 w 2578" name="T88"/>
                <a:gd fmla="*/ 97968 h 2775" name="T89"/>
                <a:gd fmla="*/ 627499 w 2578" name="T90"/>
                <a:gd fmla="*/ 302337 h 2775" name="T91"/>
                <a:gd fmla="*/ 627499 w 2578" name="T92"/>
                <a:gd fmla="*/ 97968 h 2775"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2775" w="2578">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tx1"/>
            </a:solidFill>
            <a:ln>
              <a:noFill/>
            </a:ln>
            <a:extLst/>
          </p:spPr>
          <p:txBody>
            <a:bodyPr anchor="ctr" anchorCtr="1"/>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endParaRPr altLang="en-US" lang="zh-CN" sz="3198"/>
            </a:p>
          </p:txBody>
        </p:sp>
      </p:grpSp>
      <p:sp>
        <p:nvSpPr>
          <p:cNvPr id="19"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0"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1"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2"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3"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8"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9"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0"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1"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2"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3"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342831617"/>
      </p:ext>
    </p:extLst>
  </p:cSld>
  <p:clrMapOvr>
    <a:masterClrMapping/>
  </p:clrMapOvr>
  <mc:AlternateContent>
    <mc:Choice Requires="p14">
      <p:transition p14:dur="10"/>
    </mc:Choice>
    <mc:Fallback>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认识上的不足</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5" name="组合 34"/>
          <p:cNvGrpSpPr/>
          <p:nvPr/>
        </p:nvGrpSpPr>
        <p:grpSpPr>
          <a:xfrm>
            <a:off x="316187" y="3950602"/>
            <a:ext cx="3170486" cy="1588776"/>
            <a:chOff x="316187" y="4399752"/>
            <a:chExt cx="3170486" cy="1588776"/>
          </a:xfrm>
        </p:grpSpPr>
        <p:sp>
          <p:nvSpPr>
            <p:cNvPr id="36" name="TextBox 27"/>
            <p:cNvSpPr txBox="1"/>
            <p:nvPr/>
          </p:nvSpPr>
          <p:spPr>
            <a:xfrm>
              <a:off x="984880" y="4399752"/>
              <a:ext cx="1859280" cy="426720"/>
            </a:xfrm>
            <a:prstGeom prst="rect">
              <a:avLst/>
            </a:prstGeom>
            <a:noFill/>
          </p:spPr>
          <p:txBody>
            <a:bodyPr rtlCol="0" wrap="none">
              <a:spAutoFit/>
            </a:bodyPr>
            <a:lstStyle/>
            <a:p>
              <a:pPr algn="ctr"/>
              <a:r>
                <a:rPr altLang="en-US" lang="zh-CN" smtClean="0" sz="2200">
                  <a:solidFill>
                    <a:schemeClr val="tx2"/>
                  </a:solidFill>
                  <a:latin charset="-122" panose="020b0503020204020204" pitchFamily="34" typeface="微软雅黑"/>
                  <a:ea charset="-122" pitchFamily="34" typeface="微软雅黑"/>
                </a:rPr>
                <a:t>市场分析不透</a:t>
              </a:r>
            </a:p>
          </p:txBody>
        </p:sp>
        <p:sp>
          <p:nvSpPr>
            <p:cNvPr id="37" name="Rectangle 28"/>
            <p:cNvSpPr/>
            <p:nvPr/>
          </p:nvSpPr>
          <p:spPr>
            <a:xfrm>
              <a:off x="316187" y="4795508"/>
              <a:ext cx="3170486" cy="1209040"/>
            </a:xfrm>
            <a:prstGeom prst="rect">
              <a:avLst/>
            </a:prstGeom>
          </p:spPr>
          <p:txBody>
            <a:bodyPr wrap="square">
              <a:spAutoFit/>
            </a:bodyPr>
            <a:lstStyle/>
            <a:p>
              <a:pPr algn="ctr">
                <a:lnSpc>
                  <a:spcPts val="22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38" name="组合 37"/>
          <p:cNvGrpSpPr/>
          <p:nvPr/>
        </p:nvGrpSpPr>
        <p:grpSpPr>
          <a:xfrm>
            <a:off x="3002941" y="1484784"/>
            <a:ext cx="3170486" cy="1588776"/>
            <a:chOff x="3002941" y="1977894"/>
            <a:chExt cx="3170486" cy="1588776"/>
          </a:xfrm>
        </p:grpSpPr>
        <p:sp>
          <p:nvSpPr>
            <p:cNvPr id="39" name="TextBox 27"/>
            <p:cNvSpPr txBox="1"/>
            <p:nvPr/>
          </p:nvSpPr>
          <p:spPr>
            <a:xfrm>
              <a:off x="3671634" y="1977894"/>
              <a:ext cx="1859280" cy="426720"/>
            </a:xfrm>
            <a:prstGeom prst="rect">
              <a:avLst/>
            </a:prstGeom>
            <a:noFill/>
          </p:spPr>
          <p:txBody>
            <a:bodyPr rtlCol="0" wrap="none">
              <a:spAutoFit/>
            </a:bodyPr>
            <a:lstStyle/>
            <a:p>
              <a:pPr algn="ctr"/>
              <a:r>
                <a:rPr altLang="en-US" lang="zh-CN" sz="2200">
                  <a:latin charset="-122" panose="020b0503020204020204" pitchFamily="34" typeface="微软雅黑"/>
                  <a:ea charset="-122" pitchFamily="34" typeface="微软雅黑"/>
                </a:rPr>
                <a:t>对手认识不够</a:t>
              </a:r>
            </a:p>
          </p:txBody>
        </p:sp>
        <p:sp>
          <p:nvSpPr>
            <p:cNvPr id="40" name="Rectangle 28"/>
            <p:cNvSpPr/>
            <p:nvPr/>
          </p:nvSpPr>
          <p:spPr>
            <a:xfrm>
              <a:off x="3002941" y="2373651"/>
              <a:ext cx="3170486" cy="1209040"/>
            </a:xfrm>
            <a:prstGeom prst="rect">
              <a:avLst/>
            </a:prstGeom>
          </p:spPr>
          <p:txBody>
            <a:bodyPr wrap="square">
              <a:spAutoFit/>
            </a:bodyPr>
            <a:lstStyle/>
            <a:p>
              <a:pPr algn="ctr">
                <a:lnSpc>
                  <a:spcPts val="22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71" name="组合 70"/>
          <p:cNvGrpSpPr/>
          <p:nvPr/>
        </p:nvGrpSpPr>
        <p:grpSpPr>
          <a:xfrm>
            <a:off x="6033699" y="3950602"/>
            <a:ext cx="3170486" cy="1588776"/>
            <a:chOff x="6033699" y="4399752"/>
            <a:chExt cx="3170486" cy="1588776"/>
          </a:xfrm>
        </p:grpSpPr>
        <p:sp>
          <p:nvSpPr>
            <p:cNvPr id="72" name="TextBox 27"/>
            <p:cNvSpPr txBox="1"/>
            <p:nvPr/>
          </p:nvSpPr>
          <p:spPr>
            <a:xfrm>
              <a:off x="6702392" y="4399752"/>
              <a:ext cx="1859280" cy="426720"/>
            </a:xfrm>
            <a:prstGeom prst="rect">
              <a:avLst/>
            </a:prstGeom>
            <a:noFill/>
          </p:spPr>
          <p:txBody>
            <a:bodyPr rtlCol="0" wrap="none">
              <a:spAutoFit/>
            </a:bodyPr>
            <a:lstStyle/>
            <a:p>
              <a:pPr algn="ctr"/>
              <a:r>
                <a:rPr altLang="en-US" lang="zh-CN" sz="2200">
                  <a:solidFill>
                    <a:schemeClr val="tx2"/>
                  </a:solidFill>
                  <a:latin charset="-122" panose="020b0503020204020204" pitchFamily="34" typeface="微软雅黑"/>
                  <a:ea charset="-122" pitchFamily="34" typeface="微软雅黑"/>
                </a:rPr>
                <a:t>行动速度迟缓</a:t>
              </a:r>
            </a:p>
          </p:txBody>
        </p:sp>
        <p:sp>
          <p:nvSpPr>
            <p:cNvPr id="73" name="Rectangle 28"/>
            <p:cNvSpPr/>
            <p:nvPr/>
          </p:nvSpPr>
          <p:spPr>
            <a:xfrm>
              <a:off x="6033699" y="4795508"/>
              <a:ext cx="3170486" cy="1209040"/>
            </a:xfrm>
            <a:prstGeom prst="rect">
              <a:avLst/>
            </a:prstGeom>
          </p:spPr>
          <p:txBody>
            <a:bodyPr wrap="square">
              <a:spAutoFit/>
            </a:bodyPr>
            <a:lstStyle/>
            <a:p>
              <a:pPr algn="ctr">
                <a:lnSpc>
                  <a:spcPts val="22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74" name="组合 73"/>
          <p:cNvGrpSpPr/>
          <p:nvPr/>
        </p:nvGrpSpPr>
        <p:grpSpPr>
          <a:xfrm>
            <a:off x="8608227" y="1484784"/>
            <a:ext cx="3170486" cy="1588776"/>
            <a:chOff x="8608227" y="1977894"/>
            <a:chExt cx="3170486" cy="1588776"/>
          </a:xfrm>
        </p:grpSpPr>
        <p:sp>
          <p:nvSpPr>
            <p:cNvPr id="75" name="TextBox 27"/>
            <p:cNvSpPr txBox="1"/>
            <p:nvPr/>
          </p:nvSpPr>
          <p:spPr>
            <a:xfrm>
              <a:off x="9276921" y="1977894"/>
              <a:ext cx="1859280" cy="426720"/>
            </a:xfrm>
            <a:prstGeom prst="rect">
              <a:avLst/>
            </a:prstGeom>
            <a:noFill/>
          </p:spPr>
          <p:txBody>
            <a:bodyPr rtlCol="0" wrap="none">
              <a:spAutoFit/>
            </a:bodyPr>
            <a:lstStyle/>
            <a:p>
              <a:pPr algn="ctr"/>
              <a:r>
                <a:rPr altLang="en-US" lang="zh-CN" sz="2200">
                  <a:latin charset="-122" panose="020b0503020204020204" pitchFamily="34" typeface="微软雅黑"/>
                  <a:ea charset="-122" pitchFamily="34" typeface="微软雅黑"/>
                </a:rPr>
                <a:t>团队协作不力</a:t>
              </a:r>
            </a:p>
          </p:txBody>
        </p:sp>
        <p:sp>
          <p:nvSpPr>
            <p:cNvPr id="76" name="Rectangle 28"/>
            <p:cNvSpPr/>
            <p:nvPr/>
          </p:nvSpPr>
          <p:spPr>
            <a:xfrm>
              <a:off x="8608227" y="2373651"/>
              <a:ext cx="3170486" cy="1209040"/>
            </a:xfrm>
            <a:prstGeom prst="rect">
              <a:avLst/>
            </a:prstGeom>
          </p:spPr>
          <p:txBody>
            <a:bodyPr wrap="square">
              <a:spAutoFit/>
            </a:bodyPr>
            <a:lstStyle/>
            <a:p>
              <a:pPr algn="ctr">
                <a:lnSpc>
                  <a:spcPts val="2200"/>
                </a:lnSpc>
              </a:pPr>
              <a:r>
                <a:rPr altLang="en-US" lang="zh-CN" sz="14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77" name="组合 76"/>
          <p:cNvGrpSpPr/>
          <p:nvPr/>
        </p:nvGrpSpPr>
        <p:grpSpPr>
          <a:xfrm>
            <a:off x="768544" y="1664246"/>
            <a:ext cx="2209225" cy="2114549"/>
            <a:chOff x="768544" y="1805676"/>
            <a:chExt cx="2209225" cy="2114549"/>
          </a:xfrm>
        </p:grpSpPr>
        <p:grpSp>
          <p:nvGrpSpPr>
            <p:cNvPr id="78" name="组合 77"/>
            <p:cNvGrpSpPr/>
            <p:nvPr/>
          </p:nvGrpSpPr>
          <p:grpSpPr>
            <a:xfrm>
              <a:off x="768544" y="1805676"/>
              <a:ext cx="2209225" cy="2114549"/>
              <a:chOff x="768544" y="2113396"/>
              <a:chExt cx="2209225" cy="2114549"/>
            </a:xfrm>
          </p:grpSpPr>
          <p:sp>
            <p:nvSpPr>
              <p:cNvPr id="80" name="Donut 1"/>
              <p:cNvSpPr/>
              <p:nvPr/>
            </p:nvSpPr>
            <p:spPr>
              <a:xfrm>
                <a:off x="768544" y="2113396"/>
                <a:ext cx="2114549" cy="2114549"/>
              </a:xfrm>
              <a:prstGeom prst="donut">
                <a:avLst>
                  <a:gd fmla="val 19602"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1" name="椭圆 80"/>
              <p:cNvSpPr/>
              <p:nvPr/>
            </p:nvSpPr>
            <p:spPr>
              <a:xfrm>
                <a:off x="1246214" y="2605261"/>
                <a:ext cx="1143596" cy="1144374"/>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2" name="Oval 30"/>
              <p:cNvSpPr/>
              <p:nvPr/>
            </p:nvSpPr>
            <p:spPr>
              <a:xfrm>
                <a:off x="2332122" y="3579233"/>
                <a:ext cx="645647" cy="645647"/>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01</a:t>
                </a:r>
              </a:p>
            </p:txBody>
          </p:sp>
        </p:grpSp>
        <p:sp>
          <p:nvSpPr>
            <p:cNvPr id="79" name="MH_Other_12"/>
            <p:cNvSpPr/>
            <p:nvPr>
              <p:custDataLst>
                <p:tags r:id="rId3"/>
              </p:custDataLst>
            </p:nvPr>
          </p:nvSpPr>
          <p:spPr bwMode="auto">
            <a:xfrm>
              <a:off x="1508748" y="2553685"/>
              <a:ext cx="618528" cy="618530"/>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ea"/>
              </a:endParaRPr>
            </a:p>
          </p:txBody>
        </p:sp>
      </p:grpSp>
      <p:grpSp>
        <p:nvGrpSpPr>
          <p:cNvPr id="83" name="组合 82"/>
          <p:cNvGrpSpPr/>
          <p:nvPr/>
        </p:nvGrpSpPr>
        <p:grpSpPr>
          <a:xfrm>
            <a:off x="3583773" y="3131096"/>
            <a:ext cx="2209225" cy="2114549"/>
            <a:chOff x="3583773" y="3272526"/>
            <a:chExt cx="2209225" cy="2114549"/>
          </a:xfrm>
        </p:grpSpPr>
        <p:grpSp>
          <p:nvGrpSpPr>
            <p:cNvPr id="84" name="组合 83"/>
            <p:cNvGrpSpPr/>
            <p:nvPr/>
          </p:nvGrpSpPr>
          <p:grpSpPr>
            <a:xfrm>
              <a:off x="3583773" y="3272526"/>
              <a:ext cx="2209225" cy="2114549"/>
              <a:chOff x="3583773" y="3580246"/>
              <a:chExt cx="2209225" cy="2114549"/>
            </a:xfrm>
          </p:grpSpPr>
          <p:sp>
            <p:nvSpPr>
              <p:cNvPr id="86" name="Donut 1"/>
              <p:cNvSpPr/>
              <p:nvPr/>
            </p:nvSpPr>
            <p:spPr>
              <a:xfrm>
                <a:off x="3583773" y="3580246"/>
                <a:ext cx="2114549" cy="2114549"/>
              </a:xfrm>
              <a:prstGeom prst="donut">
                <a:avLst>
                  <a:gd fmla="val 19602"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7" name="椭圆 86"/>
              <p:cNvSpPr/>
              <p:nvPr/>
            </p:nvSpPr>
            <p:spPr>
              <a:xfrm>
                <a:off x="4061443" y="4072111"/>
                <a:ext cx="1143596" cy="1144374"/>
              </a:xfrm>
              <a:prstGeom prst="ellipse">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88" name="Oval 30"/>
              <p:cNvSpPr/>
              <p:nvPr/>
            </p:nvSpPr>
            <p:spPr>
              <a:xfrm>
                <a:off x="5147351" y="5046083"/>
                <a:ext cx="645647" cy="645647"/>
              </a:xfrm>
              <a:prstGeom prst="ellipse">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02</a:t>
                </a:r>
              </a:p>
            </p:txBody>
          </p:sp>
        </p:grpSp>
        <p:sp>
          <p:nvSpPr>
            <p:cNvPr id="85" name="KSO_Shape"/>
            <p:cNvSpPr/>
            <p:nvPr/>
          </p:nvSpPr>
          <p:spPr bwMode="auto">
            <a:xfrm>
              <a:off x="4362492" y="3960596"/>
              <a:ext cx="541498" cy="738407"/>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7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typeface="+mn-ea"/>
                <a:ea typeface="+mn-ea"/>
              </a:endParaRPr>
            </a:p>
          </p:txBody>
        </p:sp>
      </p:grpSp>
      <p:grpSp>
        <p:nvGrpSpPr>
          <p:cNvPr id="89" name="组合 88"/>
          <p:cNvGrpSpPr/>
          <p:nvPr/>
        </p:nvGrpSpPr>
        <p:grpSpPr>
          <a:xfrm>
            <a:off x="6399002" y="1664246"/>
            <a:ext cx="2209225" cy="2114549"/>
            <a:chOff x="6399002" y="1805676"/>
            <a:chExt cx="2209225" cy="2114549"/>
          </a:xfrm>
        </p:grpSpPr>
        <p:grpSp>
          <p:nvGrpSpPr>
            <p:cNvPr id="90" name="组合 89"/>
            <p:cNvGrpSpPr/>
            <p:nvPr/>
          </p:nvGrpSpPr>
          <p:grpSpPr>
            <a:xfrm>
              <a:off x="6399002" y="1805676"/>
              <a:ext cx="2209225" cy="2114549"/>
              <a:chOff x="6399002" y="2113396"/>
              <a:chExt cx="2209225" cy="2114549"/>
            </a:xfrm>
          </p:grpSpPr>
          <p:sp>
            <p:nvSpPr>
              <p:cNvPr id="92" name="Donut 1"/>
              <p:cNvSpPr/>
              <p:nvPr/>
            </p:nvSpPr>
            <p:spPr>
              <a:xfrm>
                <a:off x="6399002" y="2113396"/>
                <a:ext cx="2114549" cy="2114549"/>
              </a:xfrm>
              <a:prstGeom prst="donut">
                <a:avLst>
                  <a:gd fmla="val 19602"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3" name="椭圆 92"/>
              <p:cNvSpPr/>
              <p:nvPr/>
            </p:nvSpPr>
            <p:spPr>
              <a:xfrm>
                <a:off x="6876672" y="2605261"/>
                <a:ext cx="1143596" cy="1144374"/>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94" name="Oval 30"/>
              <p:cNvSpPr/>
              <p:nvPr/>
            </p:nvSpPr>
            <p:spPr>
              <a:xfrm>
                <a:off x="7962580" y="3579233"/>
                <a:ext cx="645647" cy="645647"/>
              </a:xfrm>
              <a:prstGeom prst="ellipse">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03</a:t>
                </a:r>
              </a:p>
            </p:txBody>
          </p:sp>
        </p:grpSp>
        <p:sp>
          <p:nvSpPr>
            <p:cNvPr id="91" name="MH_Other_6"/>
            <p:cNvSpPr/>
            <p:nvPr>
              <p:custDataLst>
                <p:tags r:id="rId4"/>
              </p:custDataLst>
            </p:nvPr>
          </p:nvSpPr>
          <p:spPr>
            <a:xfrm>
              <a:off x="7115032" y="2641063"/>
              <a:ext cx="668010" cy="457330"/>
            </a:xfrm>
            <a:custGeom>
              <a:gdLst>
                <a:gd fmla="*/ 1720704 w 1721074" name="connsiteX0"/>
                <a:gd fmla="*/ 0 h 1180530" name="connsiteY0"/>
                <a:gd fmla="*/ 1721074 w 1721074" name="connsiteX1"/>
                <a:gd fmla="*/ 328961 h 1180530" name="connsiteY1"/>
                <a:gd fmla="*/ 1609393 w 1721074" name="connsiteX2"/>
                <a:gd fmla="*/ 253106 h 1180530" name="connsiteY2"/>
                <a:gd fmla="*/ 1153934 w 1721074" name="connsiteX3"/>
                <a:gd fmla="*/ 933995 h 1180530" name="connsiteY3"/>
                <a:gd fmla="*/ 899597 w 1721074" name="connsiteX4"/>
                <a:gd fmla="*/ 519521 h 1180530" name="connsiteY4"/>
                <a:gd fmla="*/ 532223 w 1721074" name="connsiteX5"/>
                <a:gd fmla="*/ 1009354 h 1180530" name="connsiteY5"/>
                <a:gd fmla="*/ 292017 w 1721074" name="connsiteX6"/>
                <a:gd fmla="*/ 792697 h 1180530" name="connsiteY6"/>
                <a:gd fmla="*/ 0 w 1721074" name="connsiteX7"/>
                <a:gd fmla="*/ 1180530 h 1180530" name="connsiteY7"/>
                <a:gd fmla="*/ 0 w 1721074" name="connsiteX8"/>
                <a:gd fmla="*/ 996382 h 1180530" name="connsiteY8"/>
                <a:gd fmla="*/ 277886 w 1721074" name="connsiteX9"/>
                <a:gd fmla="*/ 613720 h 1180530" name="connsiteY9"/>
                <a:gd fmla="*/ 503963 w 1721074" name="connsiteX10"/>
                <a:gd fmla="*/ 839796 h 1180530" name="connsiteY10"/>
                <a:gd fmla="*/ 923147 w 1721074" name="connsiteX11"/>
                <a:gd fmla="*/ 316994 h 1180530" name="connsiteY11"/>
                <a:gd fmla="*/ 1158644 w 1721074" name="connsiteX12"/>
                <a:gd fmla="*/ 731468 h 1180530" name="connsiteY12"/>
                <a:gd fmla="*/ 1529274 w 1721074" name="connsiteX13"/>
                <a:gd fmla="*/ 198688 h 1180530" name="connsiteY13"/>
                <a:gd fmla="*/ 1414772 w 1721074" name="connsiteX14"/>
                <a:gd fmla="*/ 120917 h 118053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80530" w="1721074">
                  <a:moveTo>
                    <a:pt x="1720704" y="0"/>
                  </a:moveTo>
                  <a:lnTo>
                    <a:pt x="1721074" y="328961"/>
                  </a:lnTo>
                  <a:lnTo>
                    <a:pt x="1609393" y="253106"/>
                  </a:lnTo>
                  <a:lnTo>
                    <a:pt x="1153934" y="933995"/>
                  </a:lnTo>
                  <a:lnTo>
                    <a:pt x="899597" y="519521"/>
                  </a:lnTo>
                  <a:lnTo>
                    <a:pt x="532223" y="1009354"/>
                  </a:lnTo>
                  <a:lnTo>
                    <a:pt x="292017" y="792697"/>
                  </a:lnTo>
                  <a:lnTo>
                    <a:pt x="0" y="1180530"/>
                  </a:lnTo>
                  <a:lnTo>
                    <a:pt x="0" y="996382"/>
                  </a:lnTo>
                  <a:lnTo>
                    <a:pt x="277886" y="613720"/>
                  </a:lnTo>
                  <a:lnTo>
                    <a:pt x="503963" y="839796"/>
                  </a:lnTo>
                  <a:lnTo>
                    <a:pt x="923147" y="316994"/>
                  </a:lnTo>
                  <a:lnTo>
                    <a:pt x="1158644" y="731468"/>
                  </a:lnTo>
                  <a:lnTo>
                    <a:pt x="1529274" y="198688"/>
                  </a:lnTo>
                  <a:lnTo>
                    <a:pt x="1414772" y="12091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25718" lIns="51435" rIns="51435" tIns="25718">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rgbClr val="FFFFFF"/>
                </a:solidFill>
                <a:latin typeface="+mn-ea"/>
              </a:endParaRPr>
            </a:p>
          </p:txBody>
        </p:sp>
      </p:grpSp>
      <p:grpSp>
        <p:nvGrpSpPr>
          <p:cNvPr id="95" name="组合 94"/>
          <p:cNvGrpSpPr/>
          <p:nvPr/>
        </p:nvGrpSpPr>
        <p:grpSpPr>
          <a:xfrm>
            <a:off x="9214231" y="3131096"/>
            <a:ext cx="2209225" cy="2114549"/>
            <a:chOff x="9214231" y="3272526"/>
            <a:chExt cx="2209225" cy="2114549"/>
          </a:xfrm>
        </p:grpSpPr>
        <p:grpSp>
          <p:nvGrpSpPr>
            <p:cNvPr id="96" name="组合 95"/>
            <p:cNvGrpSpPr/>
            <p:nvPr/>
          </p:nvGrpSpPr>
          <p:grpSpPr>
            <a:xfrm>
              <a:off x="9214231" y="3272526"/>
              <a:ext cx="2209225" cy="2114549"/>
              <a:chOff x="9214231" y="3580246"/>
              <a:chExt cx="2209225" cy="2114549"/>
            </a:xfrm>
          </p:grpSpPr>
          <p:sp>
            <p:nvSpPr>
              <p:cNvPr id="98" name="Donut 1"/>
              <p:cNvSpPr/>
              <p:nvPr/>
            </p:nvSpPr>
            <p:spPr>
              <a:xfrm>
                <a:off x="9214231" y="3580246"/>
                <a:ext cx="2114549" cy="2114549"/>
              </a:xfrm>
              <a:prstGeom prst="donut">
                <a:avLst>
                  <a:gd fmla="val 19602"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9" name="椭圆 98"/>
              <p:cNvSpPr/>
              <p:nvPr/>
            </p:nvSpPr>
            <p:spPr>
              <a:xfrm>
                <a:off x="9691901" y="4072111"/>
                <a:ext cx="1143596" cy="1144374"/>
              </a:xfrm>
              <a:prstGeom prst="ellipse">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100" name="Oval 30"/>
              <p:cNvSpPr/>
              <p:nvPr/>
            </p:nvSpPr>
            <p:spPr>
              <a:xfrm>
                <a:off x="10777809" y="5046083"/>
                <a:ext cx="645647" cy="645647"/>
              </a:xfrm>
              <a:prstGeom prst="ellipse">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schemeClr val="bg1"/>
                    </a:solidFill>
                    <a:effectLst>
                      <a:outerShdw algn="tl" blurRad="38100" dir="2700000" dist="38100">
                        <a:srgbClr val="000000">
                          <a:alpha val="43137"/>
                        </a:srgbClr>
                      </a:outerShdw>
                    </a:effectLst>
                    <a:latin charset="-122" panose="020b0503020204020204" pitchFamily="34" typeface="微软雅黑"/>
                    <a:ea charset="-122" pitchFamily="34" typeface="微软雅黑"/>
                  </a:rPr>
                  <a:t>04</a:t>
                </a:r>
              </a:p>
            </p:txBody>
          </p:sp>
        </p:grpSp>
        <p:sp>
          <p:nvSpPr>
            <p:cNvPr id="97" name="KSO_Shape"/>
            <p:cNvSpPr/>
            <p:nvPr/>
          </p:nvSpPr>
          <p:spPr bwMode="auto">
            <a:xfrm>
              <a:off x="9925312" y="4092032"/>
              <a:ext cx="675541" cy="487516"/>
            </a:xfrm>
            <a:custGeom>
              <a:gdLst>
                <a:gd fmla="*/ 2881614 w 3362326" name="T0"/>
                <a:gd fmla="*/ 2245619 h 2424113" name="T1"/>
                <a:gd fmla="*/ 3207949 w 3362326" name="T2"/>
                <a:gd fmla="*/ 953766 h 2424113" name="T3"/>
                <a:gd fmla="*/ 3300702 w 3362326" name="T4"/>
                <a:gd fmla="*/ 1054704 h 2424113" name="T5"/>
                <a:gd fmla="*/ 3357879 w 3362326" name="T6"/>
                <a:gd fmla="*/ 1578442 h 2424113" name="T7"/>
                <a:gd fmla="*/ 2754348 w 3362326" name="T8"/>
                <a:gd fmla="*/ 1274991 h 2424113" name="T9"/>
                <a:gd fmla="*/ 2862031 w 3362326" name="T10"/>
                <a:gd fmla="*/ 1038516 h 2424113" name="T11"/>
                <a:gd fmla="*/ 2811207 w 3362326" name="T12"/>
                <a:gd fmla="*/ 1366725 h 2424113" name="T13"/>
                <a:gd fmla="*/ 3041820 w 3362326" name="T14"/>
                <a:gd fmla="*/ 999791 h 2424113" name="T15"/>
                <a:gd fmla="*/ 3170149 w 3362326" name="T16"/>
                <a:gd fmla="*/ 942974 h 2424113" name="T17"/>
                <a:gd fmla="*/ 296683 w 3362326" name="T18"/>
                <a:gd fmla="*/ 978524 h 2424113" name="T19"/>
                <a:gd fmla="*/ 498389 w 3362326" name="T20"/>
                <a:gd fmla="*/ 1265469 h 2424113" name="T21"/>
                <a:gd fmla="*/ 488542 w 3362326" name="T22"/>
                <a:gd fmla="*/ 1028041 h 2424113" name="T23"/>
                <a:gd fmla="*/ 582566 w 3362326" name="T24"/>
                <a:gd fmla="*/ 1187067 h 2424113" name="T25"/>
                <a:gd fmla="*/ 319871 w 3362326" name="T26"/>
                <a:gd fmla="*/ 2147887 h 2424113" name="T27"/>
                <a:gd fmla="*/ 37800 w 3362326" name="T28"/>
                <a:gd fmla="*/ 1105808 h 2424113" name="T29"/>
                <a:gd fmla="*/ 124836 w 3362326" name="T30"/>
                <a:gd fmla="*/ 975985 h 2424113" name="T31"/>
                <a:gd fmla="*/ 1545327 w 3362326" name="T32"/>
                <a:gd fmla="*/ 746198 h 2424113" name="T33"/>
                <a:gd fmla="*/ 1656547 w 3362326" name="T34"/>
                <a:gd fmla="*/ 809752 h 2424113" name="T35"/>
                <a:gd fmla="*/ 1802720 w 3362326" name="T36"/>
                <a:gd fmla="*/ 881250 h 2424113" name="T37"/>
                <a:gd fmla="*/ 1889154 w 3362326" name="T38"/>
                <a:gd fmla="*/ 667392 h 2424113" name="T39"/>
                <a:gd fmla="*/ 2073778 w 3362326" name="T40"/>
                <a:gd fmla="*/ 739843 h 2424113" name="T41"/>
                <a:gd fmla="*/ 2280963 w 3362326" name="T42"/>
                <a:gd fmla="*/ 997553 h 2424113" name="T43"/>
                <a:gd fmla="*/ 2456054 w 3362326" name="T44"/>
                <a:gd fmla="*/ 821509 h 2424113" name="T45"/>
                <a:gd fmla="*/ 2536132 w 3362326" name="T46"/>
                <a:gd fmla="*/ 819603 h 2424113" name="T47"/>
                <a:gd fmla="*/ 2596190 w 3362326" name="T48"/>
                <a:gd fmla="*/ 876801 h 2424113" name="T49"/>
                <a:gd fmla="*/ 2598415 w 3362326" name="T50"/>
                <a:gd fmla="*/ 956879 h 2424113" name="T51"/>
                <a:gd fmla="*/ 2382332 w 3362326" name="T52"/>
                <a:gd fmla="*/ 1195206 h 2424113" name="T53"/>
                <a:gd fmla="*/ 2241242 w 3362326" name="T54"/>
                <a:gd fmla="*/ 1268610 h 2424113" name="T55"/>
                <a:gd fmla="*/ 2118265 w 3362326" name="T56"/>
                <a:gd fmla="*/ 1192028 h 2424113" name="T57"/>
                <a:gd fmla="*/ 1363246 w 3362326" name="T58"/>
                <a:gd fmla="*/ 1018526 h 2424113" name="T59"/>
                <a:gd fmla="*/ 1307636 w 3362326" name="T60"/>
                <a:gd fmla="*/ 1409700 h 2424113" name="T61"/>
                <a:gd fmla="*/ 1157013 w 3362326" name="T62"/>
                <a:gd fmla="*/ 999778 h 2424113" name="T63"/>
                <a:gd fmla="*/ 1245989 w 3362326" name="T64"/>
                <a:gd fmla="*/ 780199 h 2424113" name="T65"/>
                <a:gd fmla="*/ 1499569 w 3362326" name="T66"/>
                <a:gd fmla="*/ 668027 h 2424113" name="T67"/>
                <a:gd fmla="*/ 3142462 w 3362326" name="T68"/>
                <a:gd fmla="*/ 282872 h 2424113" name="T69"/>
                <a:gd fmla="*/ 3244523 w 3362326" name="T70"/>
                <a:gd fmla="*/ 440586 h 2424113" name="T71"/>
                <a:gd fmla="*/ 3210503 w 3362326" name="T72"/>
                <a:gd fmla="*/ 656690 h 2424113" name="T73"/>
                <a:gd fmla="*/ 3038811 w 3362326" name="T74"/>
                <a:gd fmla="*/ 831222 h 2424113" name="T75"/>
                <a:gd fmla="*/ 2904319 w 3362326" name="T76"/>
                <a:gd fmla="*/ 826780 h 2424113" name="T77"/>
                <a:gd fmla="*/ 2817519 w 3362326" name="T78"/>
                <a:gd fmla="*/ 691913 h 2424113" name="T79"/>
                <a:gd fmla="*/ 2807981 w 3362326" name="T80"/>
                <a:gd fmla="*/ 429797 h 2424113" name="T81"/>
                <a:gd fmla="*/ 2910678 w 3362326" name="T82"/>
                <a:gd fmla="*/ 280651 h 2424113" name="T83"/>
                <a:gd fmla="*/ 375153 w 3362326" name="T84"/>
                <a:gd fmla="*/ 248918 h 2424113" name="T85"/>
                <a:gd fmla="*/ 514634 w 3362326" name="T86"/>
                <a:gd fmla="*/ 342213 h 2424113" name="T87"/>
                <a:gd fmla="*/ 561340 w 3362326" name="T88"/>
                <a:gd fmla="*/ 566885 h 2424113" name="T89"/>
                <a:gd fmla="*/ 510821 w 3362326" name="T90"/>
                <a:gd fmla="*/ 773785 h 2424113" name="T91"/>
                <a:gd fmla="*/ 418682 w 3362326" name="T92"/>
                <a:gd fmla="*/ 842646 h 2424113" name="T93"/>
                <a:gd fmla="*/ 241709 w 3362326" name="T94"/>
                <a:gd fmla="*/ 778862 h 2424113" name="T95"/>
                <a:gd fmla="*/ 117162 w 3362326" name="T96"/>
                <a:gd fmla="*/ 551970 h 2424113" name="T97"/>
                <a:gd fmla="*/ 148299 w 3362326" name="T98"/>
                <a:gd fmla="*/ 359984 h 2424113" name="T99"/>
                <a:gd fmla="*/ 297311 w 3362326" name="T100"/>
                <a:gd fmla="*/ 250822 h 2424113" name="T101"/>
                <a:gd fmla="*/ 1834594 w 3362326" name="T102"/>
                <a:gd fmla="*/ 43475 h 2424113" name="T103"/>
                <a:gd fmla="*/ 1934457 w 3362326" name="T104"/>
                <a:gd fmla="*/ 205318 h 2424113" name="T105"/>
                <a:gd fmla="*/ 1973258 w 3362326" name="T106"/>
                <a:gd fmla="*/ 288461 h 2424113" name="T107"/>
                <a:gd fmla="*/ 1942726 w 3362326" name="T108"/>
                <a:gd fmla="*/ 390961 h 2424113" name="T109"/>
                <a:gd fmla="*/ 1864808 w 3362326" name="T110"/>
                <a:gd fmla="*/ 532812 h 2424113" name="T111"/>
                <a:gd fmla="*/ 1729325 w 3362326" name="T112"/>
                <a:gd fmla="*/ 622301 h 2424113" name="T113"/>
                <a:gd fmla="*/ 1571262 w 3362326" name="T114"/>
                <a:gd fmla="*/ 579778 h 2424113" name="T115"/>
                <a:gd fmla="*/ 1478714 w 3362326" name="T116"/>
                <a:gd fmla="*/ 436341 h 2424113" name="T117"/>
                <a:gd fmla="*/ 1416379 w 3362326" name="T118"/>
                <a:gd fmla="*/ 348438 h 2424113" name="T119"/>
                <a:gd fmla="*/ 1429418 w 3362326" name="T120"/>
                <a:gd fmla="*/ 264978 h 2424113" name="T121"/>
                <a:gd fmla="*/ 1483484 w 3362326" name="T122"/>
                <a:gd fmla="*/ 132965 h 2424113" name="T123"/>
                <a:gd fmla="*/ 1621829 w 3362326" name="T124"/>
                <a:gd fmla="*/ 11107 h 242411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424113" w="3362326">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7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7"/>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tx1"/>
                  </a:solidFill>
                  <a:latin charset="0" pitchFamily="34" typeface="Calibri"/>
                  <a:ea charset="-122" panose="02010600030101010101" pitchFamily="2" typeface="宋体"/>
                  <a:cs typeface="+mn-cs"/>
                </a:defRPr>
              </a:lvl1pPr>
              <a:lvl2pPr algn="l" eaLnBrk="0" fontAlgn="base" hangingPunct="0" marL="457200" rtl="0">
                <a:spcBef>
                  <a:spcPct val="0"/>
                </a:spcBef>
                <a:spcAft>
                  <a:spcPct val="0"/>
                </a:spcAft>
                <a:defRPr kern="1200">
                  <a:solidFill>
                    <a:schemeClr val="tx1"/>
                  </a:solidFill>
                  <a:latin charset="0" pitchFamily="34" typeface="Calibri"/>
                  <a:ea charset="-122" panose="02010600030101010101" pitchFamily="2" typeface="宋体"/>
                  <a:cs typeface="+mn-cs"/>
                </a:defRPr>
              </a:lvl2pPr>
              <a:lvl3pPr algn="l" eaLnBrk="0" fontAlgn="base" hangingPunct="0" marL="914400" rtl="0">
                <a:spcBef>
                  <a:spcPct val="0"/>
                </a:spcBef>
                <a:spcAft>
                  <a:spcPct val="0"/>
                </a:spcAft>
                <a:defRPr kern="1200">
                  <a:solidFill>
                    <a:schemeClr val="tx1"/>
                  </a:solidFill>
                  <a:latin charset="0" pitchFamily="34" typeface="Calibri"/>
                  <a:ea charset="-122" panose="02010600030101010101" pitchFamily="2" typeface="宋体"/>
                  <a:cs typeface="+mn-cs"/>
                </a:defRPr>
              </a:lvl3pPr>
              <a:lvl4pPr algn="l" eaLnBrk="0" fontAlgn="base" hangingPunct="0" marL="1371600" rtl="0">
                <a:spcBef>
                  <a:spcPct val="0"/>
                </a:spcBef>
                <a:spcAft>
                  <a:spcPct val="0"/>
                </a:spcAft>
                <a:defRPr kern="1200">
                  <a:solidFill>
                    <a:schemeClr val="tx1"/>
                  </a:solidFill>
                  <a:latin charset="0" pitchFamily="34" typeface="Calibri"/>
                  <a:ea charset="-122" panose="02010600030101010101" pitchFamily="2" typeface="宋体"/>
                  <a:cs typeface="+mn-cs"/>
                </a:defRPr>
              </a:lvl4pPr>
              <a:lvl5pPr algn="l" eaLnBrk="0" fontAlgn="base" hangingPunct="0" marL="1828800" rtl="0">
                <a:spcBef>
                  <a:spcPct val="0"/>
                </a:spcBef>
                <a:spcAft>
                  <a:spcPct val="0"/>
                </a:spcAft>
                <a:defRPr kern="1200">
                  <a:solidFill>
                    <a:schemeClr val="tx1"/>
                  </a:solidFill>
                  <a:latin charset="0" pitchFamily="34" typeface="Calibri"/>
                  <a:ea charset="-122" panose="02010600030101010101" pitchFamily="2" typeface="宋体"/>
                  <a:cs typeface="+mn-cs"/>
                </a:defRPr>
              </a:lvl5pPr>
              <a:lvl6pPr algn="l" defTabSz="914400" eaLnBrk="1" hangingPunct="1" latinLnBrk="0" marL="2286000" rtl="0">
                <a:defRPr kern="1200">
                  <a:solidFill>
                    <a:schemeClr val="tx1"/>
                  </a:solidFill>
                  <a:latin charset="0" pitchFamily="34" typeface="Calibri"/>
                  <a:ea charset="-122" panose="02010600030101010101" pitchFamily="2" typeface="宋体"/>
                  <a:cs typeface="+mn-cs"/>
                </a:defRPr>
              </a:lvl6pPr>
              <a:lvl7pPr algn="l" defTabSz="914400" eaLnBrk="1" hangingPunct="1" latinLnBrk="0" marL="2743200" rtl="0">
                <a:defRPr kern="1200">
                  <a:solidFill>
                    <a:schemeClr val="tx1"/>
                  </a:solidFill>
                  <a:latin charset="0" pitchFamily="34" typeface="Calibri"/>
                  <a:ea charset="-122" panose="02010600030101010101" pitchFamily="2" typeface="宋体"/>
                  <a:cs typeface="+mn-cs"/>
                </a:defRPr>
              </a:lvl7pPr>
              <a:lvl8pPr algn="l" defTabSz="914400" eaLnBrk="1" hangingPunct="1" latinLnBrk="0" marL="3200400" rtl="0">
                <a:defRPr kern="1200">
                  <a:solidFill>
                    <a:schemeClr val="tx1"/>
                  </a:solidFill>
                  <a:latin charset="0" pitchFamily="34" typeface="Calibri"/>
                  <a:ea charset="-122" panose="02010600030101010101" pitchFamily="2" typeface="宋体"/>
                  <a:cs typeface="+mn-cs"/>
                </a:defRPr>
              </a:lvl8pPr>
              <a:lvl9pPr algn="l" defTabSz="914400" eaLnBrk="1" hangingPunct="1" latinLnBrk="0" marL="3657600" rtl="0">
                <a:defRPr kern="1200">
                  <a:solidFill>
                    <a:schemeClr val="tx1"/>
                  </a:solidFill>
                  <a:latin charset="0" pitchFamily="34" typeface="Calibri"/>
                  <a:ea charset="-122" panose="02010600030101010101" pitchFamily="2" typeface="宋体"/>
                  <a:cs typeface="+mn-cs"/>
                </a:defRPr>
              </a:lvl9pPr>
            </a:lstStyle>
            <a:p>
              <a:pPr algn="ctr">
                <a:defRPr/>
              </a:pPr>
              <a:endParaRPr altLang="en-US" lang="zh-CN">
                <a:solidFill>
                  <a:srgbClr val="FFFFFF"/>
                </a:solidFill>
                <a:latin typeface="+mn-ea"/>
                <a:ea typeface="+mn-ea"/>
              </a:endParaRPr>
            </a:p>
          </p:txBody>
        </p:sp>
      </p:grpSp>
    </p:spTree>
    <p:extLst>
      <p:ext uri="{BB962C8B-B14F-4D97-AF65-F5344CB8AC3E}">
        <p14:creationId val="102329469"/>
      </p:ext>
    </p:extLst>
  </p:cSld>
  <p:clrMapOvr>
    <a:masterClrMapping/>
  </p:clrMapOvr>
  <mc:AlternateContent>
    <mc:Choice Requires="p14">
      <p:transition p14:dur="10"/>
    </mc:Choice>
    <mc:Fallback>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管理上的不足</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26" name="原创设计师QQ598969553      _1"/>
          <p:cNvSpPr/>
          <p:nvPr/>
        </p:nvSpPr>
        <p:spPr>
          <a:xfrm>
            <a:off x="1" y="1412776"/>
            <a:ext cx="12188824" cy="2687599"/>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9">
              <a:ea charset="-122" pitchFamily="34" typeface="微软雅黑"/>
            </a:endParaRPr>
          </a:p>
        </p:txBody>
      </p:sp>
      <p:sp>
        <p:nvSpPr>
          <p:cNvPr id="27" name="原创设计师QQ598969553      _2"/>
          <p:cNvSpPr/>
          <p:nvPr/>
        </p:nvSpPr>
        <p:spPr>
          <a:xfrm>
            <a:off x="1399462" y="5011999"/>
            <a:ext cx="2873050" cy="1188720"/>
          </a:xfrm>
          <a:prstGeom prst="rect">
            <a:avLst/>
          </a:prstGeom>
        </p:spPr>
        <p:txBody>
          <a:bodyPr wrap="square">
            <a:spAutoFit/>
          </a:bodyPr>
          <a:lstStyle/>
          <a:p>
            <a:pPr algn="ctr">
              <a:lnSpc>
                <a:spcPct val="1500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28" name="原创设计师QQ598969553      _3"/>
          <p:cNvSpPr/>
          <p:nvPr/>
        </p:nvSpPr>
        <p:spPr>
          <a:xfrm>
            <a:off x="1677245" y="4578550"/>
            <a:ext cx="2317484" cy="426720"/>
          </a:xfrm>
          <a:prstGeom prst="rect">
            <a:avLst/>
          </a:prstGeom>
        </p:spPr>
        <p:txBody>
          <a:bodyPr wrap="square">
            <a:spAutoFit/>
          </a:bodyPr>
          <a:lstStyle/>
          <a:p>
            <a:pPr algn="ctr"/>
            <a:r>
              <a:rPr altLang="en-US" lang="zh-CN" sz="2200">
                <a:latin charset="-122" panose="020b0503020204020204" pitchFamily="34" typeface="微软雅黑"/>
                <a:ea charset="-122" pitchFamily="34" typeface="微软雅黑"/>
              </a:rPr>
              <a:t>部门管理问题</a:t>
            </a:r>
          </a:p>
        </p:txBody>
      </p:sp>
      <p:sp>
        <p:nvSpPr>
          <p:cNvPr id="29" name="原创设计师QQ598969553      _4"/>
          <p:cNvSpPr/>
          <p:nvPr/>
        </p:nvSpPr>
        <p:spPr>
          <a:xfrm>
            <a:off x="4848216" y="4578550"/>
            <a:ext cx="2317484" cy="426720"/>
          </a:xfrm>
          <a:prstGeom prst="rect">
            <a:avLst/>
          </a:prstGeom>
        </p:spPr>
        <p:txBody>
          <a:bodyPr wrap="square">
            <a:spAutoFit/>
          </a:bodyPr>
          <a:lstStyle/>
          <a:p>
            <a:pPr algn="ctr"/>
            <a:r>
              <a:rPr altLang="en-US" lang="zh-CN" sz="2200">
                <a:solidFill>
                  <a:schemeClr val="tx2"/>
                </a:solidFill>
                <a:latin charset="-122" panose="020b0503020204020204" pitchFamily="34" typeface="微软雅黑"/>
                <a:ea charset="-122" pitchFamily="34" typeface="微软雅黑"/>
              </a:rPr>
              <a:t>团队管理问题</a:t>
            </a:r>
          </a:p>
        </p:txBody>
      </p:sp>
      <p:sp>
        <p:nvSpPr>
          <p:cNvPr id="30" name="原创设计师QQ598969553      _5"/>
          <p:cNvSpPr/>
          <p:nvPr/>
        </p:nvSpPr>
        <p:spPr>
          <a:xfrm>
            <a:off x="8019188" y="4578550"/>
            <a:ext cx="2317484" cy="426720"/>
          </a:xfrm>
          <a:prstGeom prst="rect">
            <a:avLst/>
          </a:prstGeom>
        </p:spPr>
        <p:txBody>
          <a:bodyPr wrap="square">
            <a:spAutoFit/>
          </a:bodyPr>
          <a:lstStyle/>
          <a:p>
            <a:pPr algn="ctr"/>
            <a:r>
              <a:rPr altLang="en-US" lang="zh-CN" sz="2200">
                <a:latin charset="-122" panose="020b0503020204020204" pitchFamily="34" typeface="微软雅黑"/>
                <a:ea charset="-122" pitchFamily="34" typeface="微软雅黑"/>
              </a:rPr>
              <a:t>绩效管理问题</a:t>
            </a:r>
          </a:p>
        </p:txBody>
      </p:sp>
      <p:sp>
        <p:nvSpPr>
          <p:cNvPr id="31" name="原创设计师QQ598969553      _6"/>
          <p:cNvSpPr/>
          <p:nvPr/>
        </p:nvSpPr>
        <p:spPr>
          <a:xfrm>
            <a:off x="4570433" y="5011999"/>
            <a:ext cx="2873050" cy="1188720"/>
          </a:xfrm>
          <a:prstGeom prst="rect">
            <a:avLst/>
          </a:prstGeom>
        </p:spPr>
        <p:txBody>
          <a:bodyPr wrap="square">
            <a:spAutoFit/>
          </a:bodyPr>
          <a:lstStyle/>
          <a:p>
            <a:pPr algn="ctr">
              <a:lnSpc>
                <a:spcPct val="1500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32" name="原创设计师QQ598969553      _7"/>
          <p:cNvSpPr/>
          <p:nvPr/>
        </p:nvSpPr>
        <p:spPr>
          <a:xfrm>
            <a:off x="7741403" y="5011999"/>
            <a:ext cx="2873050" cy="1188720"/>
          </a:xfrm>
          <a:prstGeom prst="rect">
            <a:avLst/>
          </a:prstGeom>
        </p:spPr>
        <p:txBody>
          <a:bodyPr wrap="square">
            <a:spAutoFit/>
          </a:bodyPr>
          <a:lstStyle/>
          <a:p>
            <a:pPr algn="ctr">
              <a:lnSpc>
                <a:spcPct val="1500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nvGrpSpPr>
          <p:cNvPr id="33" name="原创设计师QQ598969553      _8"/>
          <p:cNvGrpSpPr/>
          <p:nvPr/>
        </p:nvGrpSpPr>
        <p:grpSpPr>
          <a:xfrm>
            <a:off x="2443319" y="3720083"/>
            <a:ext cx="785337" cy="785533"/>
            <a:chOff x="1505114" y="3434341"/>
            <a:chExt cx="589156" cy="589303"/>
          </a:xfrm>
        </p:grpSpPr>
        <p:sp>
          <p:nvSpPr>
            <p:cNvPr id="34" name="Oval 53"/>
            <p:cNvSpPr>
              <a:spLocks noChangeArrowheads="1"/>
            </p:cNvSpPr>
            <p:nvPr/>
          </p:nvSpPr>
          <p:spPr bwMode="auto">
            <a:xfrm>
              <a:off x="1505114" y="3434341"/>
              <a:ext cx="589156" cy="589303"/>
            </a:xfrm>
            <a:prstGeom prst="ellipse">
              <a:avLst/>
            </a:prstGeom>
            <a:solidFill>
              <a:schemeClr val="tx1"/>
            </a:soli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tIns="45708"/>
            <a:lstStyle/>
            <a:p>
              <a:pPr algn="ctr">
                <a:defRPr/>
              </a:pPr>
              <a:endParaRPr altLang="en-US" lang="zh-CN" sz="3199">
                <a:latin charset="-122" panose="020b0503020204020204" pitchFamily="34" typeface="微软雅黑"/>
                <a:ea charset="-122" pitchFamily="34" typeface="微软雅黑"/>
              </a:endParaRPr>
            </a:p>
          </p:txBody>
        </p:sp>
        <p:sp>
          <p:nvSpPr>
            <p:cNvPr id="35" name="文本框 9"/>
            <p:cNvSpPr txBox="1"/>
            <p:nvPr/>
          </p:nvSpPr>
          <p:spPr>
            <a:xfrm>
              <a:off x="1645218" y="3502465"/>
              <a:ext cx="292017" cy="434339"/>
            </a:xfrm>
            <a:prstGeom prst="rect">
              <a:avLst/>
            </a:prstGeom>
            <a:noFill/>
          </p:spPr>
          <p:txBody>
            <a:bodyPr anchor="ctr" rtlCol="0" wrap="none">
              <a:spAutoFit/>
            </a:bodyPr>
            <a:lstStyle/>
            <a:p>
              <a:pPr algn="ctr"/>
              <a:r>
                <a:rPr altLang="zh-CN" lang="en-US" sz="3199">
                  <a:solidFill>
                    <a:schemeClr val="bg1"/>
                  </a:solidFill>
                  <a:latin charset="0" panose="020b0806030902050204" pitchFamily="34" typeface="Impact"/>
                  <a:ea charset="-122" pitchFamily="34" typeface="微软雅黑"/>
                </a:rPr>
                <a:t>A</a:t>
              </a:r>
            </a:p>
          </p:txBody>
        </p:sp>
      </p:grpSp>
      <p:grpSp>
        <p:nvGrpSpPr>
          <p:cNvPr id="36" name="原创设计师QQ598969553      _9"/>
          <p:cNvGrpSpPr/>
          <p:nvPr/>
        </p:nvGrpSpPr>
        <p:grpSpPr>
          <a:xfrm>
            <a:off x="5614290" y="3720083"/>
            <a:ext cx="785337" cy="785533"/>
            <a:chOff x="1505114" y="3434341"/>
            <a:chExt cx="589156" cy="589303"/>
          </a:xfrm>
        </p:grpSpPr>
        <p:sp>
          <p:nvSpPr>
            <p:cNvPr id="37" name="Oval 53"/>
            <p:cNvSpPr>
              <a:spLocks noChangeArrowheads="1"/>
            </p:cNvSpPr>
            <p:nvPr/>
          </p:nvSpPr>
          <p:spPr bwMode="auto">
            <a:xfrm>
              <a:off x="1505114" y="3434341"/>
              <a:ext cx="589156" cy="589303"/>
            </a:xfrm>
            <a:prstGeom prst="ellipse">
              <a:avLst/>
            </a:prstGeom>
            <a:solidFill>
              <a:schemeClr val="tx2"/>
            </a:soli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tIns="45708"/>
            <a:lstStyle/>
            <a:p>
              <a:pPr algn="ctr">
                <a:defRPr/>
              </a:pPr>
              <a:endParaRPr altLang="en-US" lang="zh-CN" sz="3199">
                <a:latin charset="-122" panose="020b0503020204020204" pitchFamily="34" typeface="微软雅黑"/>
                <a:ea charset="-122" pitchFamily="34" typeface="微软雅黑"/>
              </a:endParaRPr>
            </a:p>
          </p:txBody>
        </p:sp>
        <p:sp>
          <p:nvSpPr>
            <p:cNvPr id="38" name="文本框 9"/>
            <p:cNvSpPr txBox="1"/>
            <p:nvPr/>
          </p:nvSpPr>
          <p:spPr>
            <a:xfrm>
              <a:off x="1638668" y="3502465"/>
              <a:ext cx="305117" cy="434339"/>
            </a:xfrm>
            <a:prstGeom prst="rect">
              <a:avLst/>
            </a:prstGeom>
            <a:noFill/>
          </p:spPr>
          <p:txBody>
            <a:bodyPr anchor="ctr" rtlCol="0" wrap="none">
              <a:spAutoFit/>
            </a:bodyPr>
            <a:lstStyle/>
            <a:p>
              <a:pPr algn="ctr"/>
              <a:r>
                <a:rPr altLang="zh-CN" lang="en-US" sz="3199">
                  <a:solidFill>
                    <a:schemeClr val="bg1"/>
                  </a:solidFill>
                  <a:latin charset="0" panose="020b0806030902050204" pitchFamily="34" typeface="Impact"/>
                  <a:ea charset="-122" pitchFamily="34" typeface="微软雅黑"/>
                </a:rPr>
                <a:t>B</a:t>
              </a:r>
            </a:p>
          </p:txBody>
        </p:sp>
      </p:grpSp>
      <p:grpSp>
        <p:nvGrpSpPr>
          <p:cNvPr id="39" name="原创设计师QQ598969553      _10"/>
          <p:cNvGrpSpPr/>
          <p:nvPr/>
        </p:nvGrpSpPr>
        <p:grpSpPr>
          <a:xfrm>
            <a:off x="8785261" y="3720083"/>
            <a:ext cx="785337" cy="785533"/>
            <a:chOff x="1505114" y="3434341"/>
            <a:chExt cx="589156" cy="589303"/>
          </a:xfrm>
        </p:grpSpPr>
        <p:sp>
          <p:nvSpPr>
            <p:cNvPr id="40" name="Oval 53"/>
            <p:cNvSpPr>
              <a:spLocks noChangeArrowheads="1"/>
            </p:cNvSpPr>
            <p:nvPr/>
          </p:nvSpPr>
          <p:spPr bwMode="auto">
            <a:xfrm>
              <a:off x="1505114" y="3434341"/>
              <a:ext cx="589156" cy="589303"/>
            </a:xfrm>
            <a:prstGeom prst="ellipse">
              <a:avLst/>
            </a:prstGeom>
            <a:solidFill>
              <a:schemeClr val="tx1"/>
            </a:solidFill>
            <a:ln w="57150">
              <a:gradFill flip="none" rotWithShape="1">
                <a:gsLst>
                  <a:gs pos="0">
                    <a:srgbClr val="FFFFFF"/>
                  </a:gs>
                  <a:gs pos="100000">
                    <a:srgbClr val="D9D9DA"/>
                  </a:gs>
                </a:gsLst>
                <a:lin ang="2700000" scaled="0"/>
              </a:gradFill>
            </a:ln>
            <a:effectLst>
              <a:outerShdw algn="tl" blurRad="279400" dir="2700000" dist="76200" rotWithShape="0" sx="101000" sy="101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tIns="45708"/>
            <a:lstStyle/>
            <a:p>
              <a:pPr algn="ctr">
                <a:defRPr/>
              </a:pPr>
              <a:endParaRPr altLang="en-US" lang="zh-CN" sz="3199">
                <a:latin charset="-122" panose="020b0503020204020204" pitchFamily="34" typeface="微软雅黑"/>
                <a:ea charset="-122" pitchFamily="34" typeface="微软雅黑"/>
              </a:endParaRPr>
            </a:p>
          </p:txBody>
        </p:sp>
        <p:sp>
          <p:nvSpPr>
            <p:cNvPr id="41" name="文本框 9"/>
            <p:cNvSpPr txBox="1"/>
            <p:nvPr/>
          </p:nvSpPr>
          <p:spPr>
            <a:xfrm>
              <a:off x="1638072" y="3502465"/>
              <a:ext cx="306308" cy="434339"/>
            </a:xfrm>
            <a:prstGeom prst="rect">
              <a:avLst/>
            </a:prstGeom>
            <a:noFill/>
          </p:spPr>
          <p:txBody>
            <a:bodyPr anchor="ctr" rtlCol="0" wrap="none">
              <a:spAutoFit/>
            </a:bodyPr>
            <a:lstStyle/>
            <a:p>
              <a:pPr algn="ctr"/>
              <a:r>
                <a:rPr altLang="zh-CN" lang="en-US" sz="3199">
                  <a:solidFill>
                    <a:schemeClr val="bg1"/>
                  </a:solidFill>
                  <a:latin charset="0" panose="020b0806030902050204" pitchFamily="34" typeface="Impact"/>
                  <a:ea charset="-122" pitchFamily="34" typeface="微软雅黑"/>
                </a:rPr>
                <a:t>C</a:t>
              </a:r>
            </a:p>
          </p:txBody>
        </p:sp>
      </p:grpSp>
    </p:spTree>
    <p:extLst>
      <p:ext uri="{BB962C8B-B14F-4D97-AF65-F5344CB8AC3E}">
        <p14:creationId val="138109574"/>
      </p:ext>
    </p:extLst>
  </p:cSld>
  <p:clrMapOvr>
    <a:masterClrMapping/>
  </p:clrMapOvr>
  <mc:AlternateContent>
    <mc:Choice Requires="p14">
      <p:transition p14:dur="10"/>
    </mc:Choice>
    <mc:Fallback>
      <p:transition/>
    </mc:Fallback>
  </mc:AlternateConten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执行力的问题</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6" name="组合 35"/>
          <p:cNvGrpSpPr/>
          <p:nvPr/>
        </p:nvGrpSpPr>
        <p:grpSpPr>
          <a:xfrm>
            <a:off x="3593910" y="2307667"/>
            <a:ext cx="4785815" cy="4581936"/>
            <a:chOff x="3513680" y="1931126"/>
            <a:chExt cx="5164640" cy="4944623"/>
          </a:xfrm>
        </p:grpSpPr>
        <p:pic>
          <p:nvPicPr>
            <p:cNvPr descr="E:\lizzy\PPT-by lizzy\自制PNG\iphone5-b.png" id="37" name="Picture 2"/>
            <p:cNvPicPr>
              <a:picLocks noChangeArrowheads="1" noChangeAspect="1"/>
            </p:cNvPicPr>
            <p:nvPr/>
          </p:nvPicPr>
          <p:blipFill>
            <a:blip r:embed="rId3">
              <a:extLst>
                <a:ext uri="{28A0092B-C50C-407E-A947-70E740481C1C}">
                  <a14:useLocalDpi/>
                </a:ext>
              </a:extLst>
            </a:blip>
            <a:stretch>
              <a:fillRect/>
            </a:stretch>
          </p:blipFill>
          <p:spPr bwMode="auto">
            <a:xfrm>
              <a:off x="3513680" y="1931126"/>
              <a:ext cx="5164640" cy="4926874"/>
            </a:xfrm>
            <a:prstGeom prst="rect">
              <a:avLst/>
            </a:prstGeom>
            <a:noFill/>
            <a:effectLst>
              <a:outerShdw algn="br" blurRad="50800" dir="13500000" dist="38100" rotWithShape="0">
                <a:prstClr val="black">
                  <a:alpha val="40000"/>
                </a:prstClr>
              </a:outerShdw>
            </a:effectLst>
            <a:extLst>
              <a:ext uri="{909E8E84-426E-40DD-AFC4-6F175D3DCCD1}">
                <a14:hiddenFill>
                  <a:solidFill>
                    <a:srgbClr val="FFFFFF"/>
                  </a:solidFill>
                </a14:hiddenFill>
              </a:ext>
            </a:extLst>
          </p:spPr>
        </p:pic>
        <p:sp>
          <p:nvSpPr>
            <p:cNvPr id="38" name="矩形 37"/>
            <p:cNvSpPr/>
            <p:nvPr/>
          </p:nvSpPr>
          <p:spPr>
            <a:xfrm>
              <a:off x="4405360" y="3112168"/>
              <a:ext cx="3276704" cy="3763581"/>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3412282" y="4222065"/>
            <a:ext cx="1501173" cy="1501173"/>
            <a:chOff x="3412282" y="4222065"/>
            <a:chExt cx="1501173" cy="1501173"/>
          </a:xfrm>
        </p:grpSpPr>
        <p:grpSp>
          <p:nvGrpSpPr>
            <p:cNvPr id="40" name="组合 39"/>
            <p:cNvGrpSpPr/>
            <p:nvPr/>
          </p:nvGrpSpPr>
          <p:grpSpPr>
            <a:xfrm>
              <a:off x="3412282" y="4222065"/>
              <a:ext cx="1501173" cy="1501173"/>
              <a:chOff x="3713898" y="1881408"/>
              <a:chExt cx="1911450" cy="1911450"/>
            </a:xfrm>
          </p:grpSpPr>
          <p:sp>
            <p:nvSpPr>
              <p:cNvPr id="47"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chemeClr val="bg1">
                    <a:lumMod val="50000"/>
                    <a:alpha val="40000"/>
                  </a:schemeClr>
                </a:outerShdw>
              </a:effectLst>
              <a:extLst/>
            </p:spPr>
            <p:txBody>
              <a:bodyPr anchor="ctr" wrap="none"/>
              <a:lstStyle/>
              <a:p>
                <a:pPr latinLnBrk="1"/>
                <a:endParaRPr altLang="en-US" kumimoji="1" lang="zh-CN" sz="2400">
                  <a:solidFill>
                    <a:srgbClr val="000000"/>
                  </a:solidFill>
                  <a:latin charset="-127" typeface="굴림"/>
                  <a:ea charset="-127" typeface="굴림"/>
                </a:endParaRPr>
              </a:p>
            </p:txBody>
          </p:sp>
          <p:sp>
            <p:nvSpPr>
              <p:cNvPr id="48" name="椭圆 47"/>
              <p:cNvSpPr/>
              <p:nvPr/>
            </p:nvSpPr>
            <p:spPr>
              <a:xfrm>
                <a:off x="3938459" y="2105969"/>
                <a:ext cx="1462328" cy="1462328"/>
              </a:xfrm>
              <a:prstGeom prst="ellipse">
                <a:avLst/>
              </a:prstGeom>
              <a:solidFill>
                <a:schemeClr val="tx1"/>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ctr"/>
              <a:lstStyle/>
              <a:p>
                <a:pPr algn="ctr">
                  <a:spcBef>
                    <a:spcPct val="0"/>
                  </a:spcBef>
                  <a:buFont typeface="Arial"/>
                  <a:buNone/>
                </a:pPr>
                <a:endParaRPr altLang="en-US" lang="zh-CN" sz="2400">
                  <a:solidFill>
                    <a:srgbClr val="FFFFFF"/>
                  </a:solidFill>
                  <a:latin charset="-122" panose="020b0503020204020204" pitchFamily="34" typeface="微软雅黑"/>
                  <a:ea charset="-122" pitchFamily="34" typeface="微软雅黑"/>
                </a:endParaRPr>
              </a:p>
            </p:txBody>
          </p:sp>
        </p:grpSp>
        <p:grpSp>
          <p:nvGrpSpPr>
            <p:cNvPr id="41" name="组合 40"/>
            <p:cNvGrpSpPr>
              <a:grpSpLocks noChangeAspect="1"/>
            </p:cNvGrpSpPr>
            <p:nvPr/>
          </p:nvGrpSpPr>
          <p:grpSpPr>
            <a:xfrm>
              <a:off x="3853764" y="4711558"/>
              <a:ext cx="645504" cy="494891"/>
              <a:chOff x="5611813" y="1835150"/>
              <a:chExt cx="285750" cy="219076"/>
            </a:xfrm>
            <a:solidFill>
              <a:schemeClr val="bg1"/>
            </a:solidFill>
          </p:grpSpPr>
          <p:sp>
            <p:nvSpPr>
              <p:cNvPr id="42" name="Freeform 57"/>
              <p:cNvSpPr/>
              <p:nvPr/>
            </p:nvSpPr>
            <p:spPr bwMode="auto">
              <a:xfrm>
                <a:off x="5611813" y="2046288"/>
                <a:ext cx="285750" cy="7938"/>
              </a:xfrm>
              <a:custGeom>
                <a:gdLst>
                  <a:gd fmla="*/ 2 w 76" name="T0"/>
                  <a:gd fmla="*/ 2 h 2" name="T1"/>
                  <a:gd fmla="*/ 0 w 76" name="T2"/>
                  <a:gd fmla="*/ 1 h 2" name="T3"/>
                  <a:gd fmla="*/ 2 w 76" name="T4"/>
                  <a:gd fmla="*/ 0 h 2" name="T5"/>
                  <a:gd fmla="*/ 75 w 76" name="T6"/>
                  <a:gd fmla="*/ 0 h 2" name="T7"/>
                  <a:gd fmla="*/ 76 w 76" name="T8"/>
                  <a:gd fmla="*/ 1 h 2" name="T9"/>
                  <a:gd fmla="*/ 75 w 76" name="T10"/>
                  <a:gd fmla="*/ 2 h 2" name="T11"/>
                  <a:gd fmla="*/ 2 w 76" name="T12"/>
                  <a:gd fmla="*/ 2 h 2" name="T13"/>
                </a:gdLst>
                <a:cxnLst>
                  <a:cxn ang="0">
                    <a:pos x="T0" y="T1"/>
                  </a:cxn>
                  <a:cxn ang="0">
                    <a:pos x="T2" y="T3"/>
                  </a:cxn>
                  <a:cxn ang="0">
                    <a:pos x="T4" y="T5"/>
                  </a:cxn>
                  <a:cxn ang="0">
                    <a:pos x="T6" y="T7"/>
                  </a:cxn>
                  <a:cxn ang="0">
                    <a:pos x="T8" y="T9"/>
                  </a:cxn>
                  <a:cxn ang="0">
                    <a:pos x="T10" y="T11"/>
                  </a:cxn>
                  <a:cxn ang="0">
                    <a:pos x="T12" y="T13"/>
                  </a:cxn>
                </a:cxnLst>
                <a:rect b="b" l="0" r="r" t="0"/>
                <a:pathLst>
                  <a:path h="2" w="76">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3" name="Rectangle 58"/>
              <p:cNvSpPr>
                <a:spLocks noChangeArrowheads="1"/>
              </p:cNvSpPr>
              <p:nvPr/>
            </p:nvSpPr>
            <p:spPr bwMode="auto">
              <a:xfrm>
                <a:off x="5648326" y="1884363"/>
                <a:ext cx="41275" cy="139700"/>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4" name="Rectangle 59"/>
              <p:cNvSpPr>
                <a:spLocks noChangeArrowheads="1"/>
              </p:cNvSpPr>
              <p:nvPr/>
            </p:nvSpPr>
            <p:spPr bwMode="auto">
              <a:xfrm>
                <a:off x="5708651" y="1835150"/>
                <a:ext cx="41275" cy="188913"/>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5" name="Rectangle 60"/>
              <p:cNvSpPr>
                <a:spLocks noChangeArrowheads="1"/>
              </p:cNvSpPr>
              <p:nvPr/>
            </p:nvSpPr>
            <p:spPr bwMode="auto">
              <a:xfrm>
                <a:off x="5768976" y="1895475"/>
                <a:ext cx="41275" cy="128588"/>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46" name="Rectangle 61"/>
              <p:cNvSpPr>
                <a:spLocks noChangeArrowheads="1"/>
              </p:cNvSpPr>
              <p:nvPr/>
            </p:nvSpPr>
            <p:spPr bwMode="auto">
              <a:xfrm>
                <a:off x="5829301" y="1936750"/>
                <a:ext cx="41275" cy="87313"/>
              </a:xfrm>
              <a:prstGeom prst="rect">
                <a:avLst/>
              </a:pr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49" name="矩形 48"/>
          <p:cNvSpPr/>
          <p:nvPr/>
        </p:nvSpPr>
        <p:spPr>
          <a:xfrm>
            <a:off x="8422896" y="2110923"/>
            <a:ext cx="1021068" cy="426716"/>
          </a:xfrm>
          <a:prstGeom prst="rect">
            <a:avLst/>
          </a:prstGeom>
        </p:spPr>
        <p:txBody>
          <a:bodyPr bIns="45718" lIns="91434" rIns="91434" tIns="45718" wrap="none">
            <a:spAutoFit/>
          </a:bodyPr>
          <a:lstStyle/>
          <a:p>
            <a:r>
              <a:rPr altLang="en-US" b="1" lang="zh-CN" smtClean="0" sz="2200">
                <a:solidFill>
                  <a:srgbClr val="3F3F3F"/>
                </a:solidFill>
                <a:latin charset="-122" panose="020b0503020204020204" pitchFamily="34" typeface="微软雅黑"/>
                <a:ea charset="-122" pitchFamily="34" typeface="微软雅黑"/>
              </a:rPr>
              <a:t>不想做</a:t>
            </a:r>
          </a:p>
        </p:txBody>
      </p:sp>
      <p:sp>
        <p:nvSpPr>
          <p:cNvPr id="50" name="矩形 47"/>
          <p:cNvSpPr>
            <a:spLocks noChangeArrowheads="1"/>
          </p:cNvSpPr>
          <p:nvPr/>
        </p:nvSpPr>
        <p:spPr bwMode="auto">
          <a:xfrm>
            <a:off x="8422897" y="2562364"/>
            <a:ext cx="2384919"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just"/>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sp>
        <p:nvSpPr>
          <p:cNvPr id="51" name="矩形 50"/>
          <p:cNvSpPr/>
          <p:nvPr/>
        </p:nvSpPr>
        <p:spPr>
          <a:xfrm>
            <a:off x="8743425" y="4731489"/>
            <a:ext cx="1021068" cy="426716"/>
          </a:xfrm>
          <a:prstGeom prst="rect">
            <a:avLst/>
          </a:prstGeom>
        </p:spPr>
        <p:txBody>
          <a:bodyPr bIns="45718" lIns="91434" rIns="91434" tIns="45718" wrap="none">
            <a:spAutoFit/>
          </a:bodyPr>
          <a:lstStyle/>
          <a:p>
            <a:r>
              <a:rPr altLang="en-US" b="1" lang="zh-CN" smtClean="0" sz="2200">
                <a:solidFill>
                  <a:srgbClr val="3F3F3F"/>
                </a:solidFill>
                <a:latin charset="-122" panose="020b0503020204020204" pitchFamily="34" typeface="微软雅黑"/>
                <a:ea charset="-122" pitchFamily="34" typeface="微软雅黑"/>
              </a:rPr>
              <a:t>做不好</a:t>
            </a:r>
          </a:p>
        </p:txBody>
      </p:sp>
      <p:sp>
        <p:nvSpPr>
          <p:cNvPr id="52" name="矩形 47"/>
          <p:cNvSpPr>
            <a:spLocks noChangeArrowheads="1"/>
          </p:cNvSpPr>
          <p:nvPr/>
        </p:nvSpPr>
        <p:spPr bwMode="auto">
          <a:xfrm>
            <a:off x="8743428" y="5182930"/>
            <a:ext cx="2434088" cy="9448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just"/>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sp>
        <p:nvSpPr>
          <p:cNvPr id="75" name="矩形 74"/>
          <p:cNvSpPr/>
          <p:nvPr/>
        </p:nvSpPr>
        <p:spPr>
          <a:xfrm>
            <a:off x="2285252" y="4201466"/>
            <a:ext cx="1021068" cy="426716"/>
          </a:xfrm>
          <a:prstGeom prst="rect">
            <a:avLst/>
          </a:prstGeom>
        </p:spPr>
        <p:txBody>
          <a:bodyPr bIns="45718" lIns="91434" rIns="91434" tIns="45718" wrap="none">
            <a:spAutoFit/>
          </a:bodyPr>
          <a:lstStyle/>
          <a:p>
            <a:pPr algn="r"/>
            <a:r>
              <a:rPr altLang="en-US" b="1" lang="zh-CN" smtClean="0" sz="2200">
                <a:solidFill>
                  <a:srgbClr val="3F3F3F"/>
                </a:solidFill>
                <a:latin charset="-122" panose="020b0503020204020204" pitchFamily="34" typeface="微软雅黑"/>
                <a:ea charset="-122" pitchFamily="34" typeface="微软雅黑"/>
              </a:rPr>
              <a:t>不会做</a:t>
            </a:r>
          </a:p>
        </p:txBody>
      </p:sp>
      <p:sp>
        <p:nvSpPr>
          <p:cNvPr id="76" name="矩形 47"/>
          <p:cNvSpPr>
            <a:spLocks noChangeArrowheads="1"/>
          </p:cNvSpPr>
          <p:nvPr/>
        </p:nvSpPr>
        <p:spPr bwMode="auto">
          <a:xfrm>
            <a:off x="1106066" y="4652907"/>
            <a:ext cx="2200254" cy="1158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gn="just"/>
            <a:r>
              <a:rPr altLang="en-US" lang="zh-CN" sz="14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sp>
        <p:nvSpPr>
          <p:cNvPr id="77" name="矩形 47"/>
          <p:cNvSpPr>
            <a:spLocks noChangeArrowheads="1"/>
          </p:cNvSpPr>
          <p:nvPr/>
        </p:nvSpPr>
        <p:spPr bwMode="auto">
          <a:xfrm>
            <a:off x="1193878" y="1052736"/>
            <a:ext cx="9983638" cy="603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8" lIns="91434" rIns="91434" tIns="45718" wrap="square">
            <a:spAutoFit/>
          </a:bodyPr>
          <a:lstStyle/>
          <a:p>
            <a:pPr>
              <a:lnSpc>
                <a:spcPct val="120000"/>
              </a:lnSpc>
              <a:spcBef>
                <a:spcPct val="0"/>
              </a:spcBef>
              <a:buFont typeface="Arial"/>
              <a:buNone/>
            </a:pPr>
            <a:r>
              <a:rPr altLang="en-US" lang="zh-CN" sz="1400">
                <a:solidFill>
                  <a:srgbClr val="3F3F3F"/>
                </a:solidFill>
                <a:latin charset="-122" panose="020b0503020204020204" pitchFamily="34" typeface="微软雅黑"/>
                <a:ea charset="-122" pitchFamily="34" typeface="微软雅黑"/>
                <a:sym charset="-122" panose="020b0503020204020204" pitchFamily="34" typeface="微软雅黑"/>
              </a:rPr>
              <a:t>执行力是指有效利用资源、保质保量达成目标的能力，指的是贯彻战略意图，完成预定目标的操作能力。是把企业战略、规划转化成为效益、成果的关键。</a:t>
            </a:r>
          </a:p>
        </p:txBody>
      </p:sp>
      <p:grpSp>
        <p:nvGrpSpPr>
          <p:cNvPr id="78" name="组合 77"/>
          <p:cNvGrpSpPr/>
          <p:nvPr/>
        </p:nvGrpSpPr>
        <p:grpSpPr>
          <a:xfrm>
            <a:off x="6705958" y="1956380"/>
            <a:ext cx="1501173" cy="1501173"/>
            <a:chOff x="6705958" y="1956380"/>
            <a:chExt cx="1501173" cy="1501173"/>
          </a:xfrm>
        </p:grpSpPr>
        <p:grpSp>
          <p:nvGrpSpPr>
            <p:cNvPr id="79" name="组合 78"/>
            <p:cNvGrpSpPr/>
            <p:nvPr/>
          </p:nvGrpSpPr>
          <p:grpSpPr>
            <a:xfrm>
              <a:off x="6705958" y="1956380"/>
              <a:ext cx="1501173" cy="1501173"/>
              <a:chOff x="3713898" y="1881408"/>
              <a:chExt cx="1911450" cy="1911450"/>
            </a:xfrm>
          </p:grpSpPr>
          <p:sp>
            <p:nvSpPr>
              <p:cNvPr id="81"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chemeClr val="bg1">
                    <a:lumMod val="50000"/>
                    <a:alpha val="40000"/>
                  </a:schemeClr>
                </a:outerShdw>
              </a:effectLst>
              <a:extLst/>
            </p:spPr>
            <p:txBody>
              <a:bodyPr anchor="ctr" wrap="none"/>
              <a:lstStyle/>
              <a:p>
                <a:pPr latinLnBrk="1"/>
                <a:endParaRPr altLang="en-US" kumimoji="1" lang="zh-CN" sz="2400">
                  <a:solidFill>
                    <a:srgbClr val="000000"/>
                  </a:solidFill>
                  <a:latin charset="-127" typeface="굴림"/>
                  <a:ea charset="-127" typeface="굴림"/>
                </a:endParaRPr>
              </a:p>
            </p:txBody>
          </p:sp>
          <p:sp>
            <p:nvSpPr>
              <p:cNvPr id="82" name="椭圆 81"/>
              <p:cNvSpPr/>
              <p:nvPr/>
            </p:nvSpPr>
            <p:spPr>
              <a:xfrm>
                <a:off x="3938459" y="2105969"/>
                <a:ext cx="1462328" cy="1462328"/>
              </a:xfrm>
              <a:prstGeom prst="ellipse">
                <a:avLst/>
              </a:prstGeom>
              <a:solidFill>
                <a:schemeClr val="tx1"/>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ctr"/>
              <a:lstStyle/>
              <a:p>
                <a:pPr algn="ctr">
                  <a:spcBef>
                    <a:spcPct val="0"/>
                  </a:spcBef>
                  <a:buFont typeface="Arial"/>
                  <a:buNone/>
                </a:pPr>
                <a:endParaRPr altLang="en-US" lang="zh-CN" sz="2400">
                  <a:solidFill>
                    <a:srgbClr val="FFFFFF"/>
                  </a:solidFill>
                  <a:latin charset="-122" panose="020b0503020204020204" pitchFamily="34" typeface="微软雅黑"/>
                  <a:ea charset="-122" pitchFamily="34" typeface="微软雅黑"/>
                </a:endParaRPr>
              </a:p>
            </p:txBody>
          </p:sp>
        </p:grpSp>
        <p:sp>
          <p:nvSpPr>
            <p:cNvPr id="80" name="Freeform 9"/>
            <p:cNvSpPr>
              <a:spLocks noEditPoints="1"/>
            </p:cNvSpPr>
            <p:nvPr/>
          </p:nvSpPr>
          <p:spPr bwMode="auto">
            <a:xfrm>
              <a:off x="7158034" y="2361589"/>
              <a:ext cx="597021" cy="636163"/>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algn="tr" blurRad="25400" dir="8100000" dist="25400" rotWithShape="0" sx="101000" sy="101000">
                <a:prstClr val="black">
                  <a:alpha val="40000"/>
                </a:prstClr>
              </a:outerShdw>
            </a:effectLst>
          </p:spPr>
          <p:txBody>
            <a:bodyPr anchor="t" anchorCtr="0" bIns="45720" compatLnSpc="1" lIns="91440" numCol="1" rIns="91440" tIns="45720" vert="horz" wrap="square">
              <a:prstTxWarp prst="textNoShape">
                <a:avLst/>
              </a:prstTxWarp>
            </a:bodyPr>
            <a:lstStyle/>
            <a:p>
              <a:endParaRPr altLang="en-US" lang="zh-CN"/>
            </a:p>
          </p:txBody>
        </p:sp>
      </p:grpSp>
      <p:grpSp>
        <p:nvGrpSpPr>
          <p:cNvPr id="83" name="组合 82"/>
          <p:cNvGrpSpPr/>
          <p:nvPr/>
        </p:nvGrpSpPr>
        <p:grpSpPr>
          <a:xfrm>
            <a:off x="7028557" y="4705031"/>
            <a:ext cx="1501173" cy="1501173"/>
            <a:chOff x="7028557" y="4705031"/>
            <a:chExt cx="1501173" cy="1501173"/>
          </a:xfrm>
        </p:grpSpPr>
        <p:grpSp>
          <p:nvGrpSpPr>
            <p:cNvPr id="84" name="组合 83"/>
            <p:cNvGrpSpPr/>
            <p:nvPr/>
          </p:nvGrpSpPr>
          <p:grpSpPr>
            <a:xfrm>
              <a:off x="7028557" y="4705031"/>
              <a:ext cx="1501173" cy="1501173"/>
              <a:chOff x="3713898" y="1881408"/>
              <a:chExt cx="1911450" cy="1911450"/>
            </a:xfrm>
          </p:grpSpPr>
          <p:sp>
            <p:nvSpPr>
              <p:cNvPr id="88" name="Freeform 22"/>
              <p:cNvSpPr/>
              <p:nvPr/>
            </p:nvSpPr>
            <p:spPr bwMode="auto">
              <a:xfrm>
                <a:off x="3713898" y="1881408"/>
                <a:ext cx="1911450" cy="1911450"/>
              </a:xfrm>
              <a:prstGeom prst="ellipse">
                <a:avLst/>
              </a:prstGeom>
              <a:gradFill rotWithShape="1">
                <a:gsLst>
                  <a:gs pos="63000">
                    <a:srgbClr val="ECECEC"/>
                  </a:gs>
                  <a:gs pos="100000">
                    <a:srgbClr val="F7F7F7"/>
                  </a:gs>
                  <a:gs pos="9000">
                    <a:srgbClr val="BEBEBE"/>
                  </a:gs>
                </a:gsLst>
                <a:lin ang="7800000" scaled="0"/>
              </a:gradFill>
              <a:ln w="31750">
                <a:gradFill>
                  <a:gsLst>
                    <a:gs pos="0">
                      <a:schemeClr val="bg1"/>
                    </a:gs>
                    <a:gs pos="100000">
                      <a:schemeClr val="bg1">
                        <a:lumMod val="85000"/>
                      </a:schemeClr>
                    </a:gs>
                  </a:gsLst>
                  <a:lin ang="7800000" scaled="0"/>
                </a:gradFill>
              </a:ln>
              <a:effectLst>
                <a:outerShdw algn="ctr" blurRad="203200" dir="7200000" dist="127000" rotWithShape="0" sx="102000" sy="102000">
                  <a:schemeClr val="bg1">
                    <a:lumMod val="50000"/>
                    <a:alpha val="40000"/>
                  </a:schemeClr>
                </a:outerShdw>
              </a:effectLst>
              <a:extLst/>
            </p:spPr>
            <p:txBody>
              <a:bodyPr anchor="ctr" wrap="none"/>
              <a:lstStyle/>
              <a:p>
                <a:pPr latinLnBrk="1"/>
                <a:endParaRPr altLang="en-US" kumimoji="1" lang="zh-CN" sz="2400">
                  <a:solidFill>
                    <a:srgbClr val="000000"/>
                  </a:solidFill>
                  <a:latin charset="-127" typeface="굴림"/>
                  <a:ea charset="-127" typeface="굴림"/>
                </a:endParaRPr>
              </a:p>
            </p:txBody>
          </p:sp>
          <p:sp>
            <p:nvSpPr>
              <p:cNvPr id="89" name="椭圆 88"/>
              <p:cNvSpPr/>
              <p:nvPr/>
            </p:nvSpPr>
            <p:spPr>
              <a:xfrm>
                <a:off x="3938459" y="2105969"/>
                <a:ext cx="1462328" cy="1462328"/>
              </a:xfrm>
              <a:prstGeom prst="ellipse">
                <a:avLst/>
              </a:prstGeom>
              <a:solidFill>
                <a:schemeClr val="tx2"/>
              </a:solidFill>
              <a:ln>
                <a:noFill/>
              </a:ln>
              <a:effectLst>
                <a:innerShdw blurRad="63500" dir="18900000" dist="50800">
                  <a:prstClr val="black">
                    <a:alpha val="50000"/>
                  </a:prstClr>
                </a:innerShdw>
              </a:effectLst>
              <a:extLst>
                <a:ext uri="{91240B29-F687-4F45-9708-019B960494DF}">
                  <a14:hiddenLine w="9525">
                    <a:solidFill>
                      <a:srgbClr val="000000"/>
                    </a:solidFill>
                    <a:round/>
                    <a:headEnd/>
                    <a:tailEnd/>
                  </a14:hiddenLine>
                </a:ext>
              </a:extLst>
            </p:spPr>
            <p:txBody>
              <a:bodyPr anchor="ctr"/>
              <a:lstStyle/>
              <a:p>
                <a:pPr algn="ctr">
                  <a:spcBef>
                    <a:spcPct val="0"/>
                  </a:spcBef>
                  <a:buFont typeface="Arial"/>
                  <a:buNone/>
                </a:pPr>
                <a:endParaRPr altLang="en-US" lang="zh-CN" sz="2400">
                  <a:solidFill>
                    <a:srgbClr val="FFFFFF"/>
                  </a:solidFill>
                  <a:latin charset="-122" panose="020b0503020204020204" pitchFamily="34" typeface="微软雅黑"/>
                  <a:ea charset="-122" pitchFamily="34" typeface="微软雅黑"/>
                </a:endParaRPr>
              </a:p>
            </p:txBody>
          </p:sp>
        </p:grpSp>
        <p:grpSp>
          <p:nvGrpSpPr>
            <p:cNvPr id="85" name="组合 84"/>
            <p:cNvGrpSpPr>
              <a:grpSpLocks noChangeAspect="1"/>
            </p:cNvGrpSpPr>
            <p:nvPr/>
          </p:nvGrpSpPr>
          <p:grpSpPr>
            <a:xfrm>
              <a:off x="7473087" y="5294038"/>
              <a:ext cx="612112" cy="323159"/>
              <a:chOff x="3831702" y="1032871"/>
              <a:chExt cx="301598" cy="159226"/>
            </a:xfrm>
          </p:grpSpPr>
          <p:sp>
            <p:nvSpPr>
              <p:cNvPr id="86" name="Freeform 269"/>
              <p:cNvSpPr>
                <a:spLocks noEditPoints="1"/>
              </p:cNvSpPr>
              <p:nvPr/>
            </p:nvSpPr>
            <p:spPr bwMode="auto">
              <a:xfrm>
                <a:off x="3831702" y="1032871"/>
                <a:ext cx="301598" cy="159226"/>
              </a:xfrm>
              <a:custGeom>
                <a:gdLst>
                  <a:gd fmla="*/ 680 w 680" name="T0"/>
                  <a:gd fmla="*/ 106 h 359" name="T1"/>
                  <a:gd fmla="*/ 631 w 680" name="T2"/>
                  <a:gd fmla="*/ 87 h 359" name="T3"/>
                  <a:gd fmla="*/ 631 w 680" name="T4"/>
                  <a:gd fmla="*/ 0 h 359" name="T5"/>
                  <a:gd fmla="*/ 0 w 680" name="T6"/>
                  <a:gd fmla="*/ 0 h 359" name="T7"/>
                  <a:gd fmla="*/ 0 w 680" name="T8"/>
                  <a:gd fmla="*/ 359 h 359" name="T9"/>
                  <a:gd fmla="*/ 631 w 680" name="T10"/>
                  <a:gd fmla="*/ 359 h 359" name="T11"/>
                  <a:gd fmla="*/ 631 w 680" name="T12"/>
                  <a:gd fmla="*/ 269 h 359" name="T13"/>
                  <a:gd fmla="*/ 680 w 680" name="T14"/>
                  <a:gd fmla="*/ 250 h 359" name="T15"/>
                  <a:gd fmla="*/ 680 w 680" name="T16"/>
                  <a:gd fmla="*/ 106 h 359" name="T17"/>
                  <a:gd fmla="*/ 569 w 680" name="T18"/>
                  <a:gd fmla="*/ 298 h 359" name="T19"/>
                  <a:gd fmla="*/ 61 w 680" name="T20"/>
                  <a:gd fmla="*/ 298 h 359" name="T21"/>
                  <a:gd fmla="*/ 61 w 680" name="T22"/>
                  <a:gd fmla="*/ 59 h 359" name="T23"/>
                  <a:gd fmla="*/ 569 w 680" name="T24"/>
                  <a:gd fmla="*/ 59 h 359" name="T25"/>
                  <a:gd fmla="*/ 569 w 680" name="T26"/>
                  <a:gd fmla="*/ 298 h 35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9" w="680">
                    <a:moveTo>
                      <a:pt x="680" y="106"/>
                    </a:moveTo>
                    <a:lnTo>
                      <a:pt x="631" y="87"/>
                    </a:lnTo>
                    <a:lnTo>
                      <a:pt x="631" y="0"/>
                    </a:lnTo>
                    <a:lnTo>
                      <a:pt x="0" y="0"/>
                    </a:lnTo>
                    <a:lnTo>
                      <a:pt x="0" y="359"/>
                    </a:lnTo>
                    <a:lnTo>
                      <a:pt x="631" y="359"/>
                    </a:lnTo>
                    <a:lnTo>
                      <a:pt x="631" y="269"/>
                    </a:lnTo>
                    <a:lnTo>
                      <a:pt x="680" y="250"/>
                    </a:lnTo>
                    <a:lnTo>
                      <a:pt x="680" y="106"/>
                    </a:lnTo>
                    <a:close/>
                    <a:moveTo>
                      <a:pt x="569" y="298"/>
                    </a:moveTo>
                    <a:lnTo>
                      <a:pt x="61" y="298"/>
                    </a:lnTo>
                    <a:lnTo>
                      <a:pt x="61" y="59"/>
                    </a:lnTo>
                    <a:lnTo>
                      <a:pt x="569" y="59"/>
                    </a:lnTo>
                    <a:lnTo>
                      <a:pt x="569" y="298"/>
                    </a:lnTo>
                    <a:close/>
                  </a:path>
                </a:pathLst>
              </a:cu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sp>
            <p:nvSpPr>
              <p:cNvPr id="87" name="Freeform 270"/>
              <p:cNvSpPr/>
              <p:nvPr/>
            </p:nvSpPr>
            <p:spPr bwMode="auto">
              <a:xfrm>
                <a:off x="3875611" y="1076780"/>
                <a:ext cx="149912" cy="71408"/>
              </a:xfrm>
              <a:custGeom>
                <a:gdLst>
                  <a:gd fmla="*/ 156 w 338" name="T0"/>
                  <a:gd fmla="*/ 0 h 161" name="T1"/>
                  <a:gd fmla="*/ 0 w 338" name="T2"/>
                  <a:gd fmla="*/ 0 h 161" name="T3"/>
                  <a:gd fmla="*/ 0 w 338" name="T4"/>
                  <a:gd fmla="*/ 161 h 161" name="T5"/>
                  <a:gd fmla="*/ 338 w 338" name="T6"/>
                  <a:gd fmla="*/ 161 h 161" name="T7"/>
                  <a:gd fmla="*/ 156 w 338" name="T8"/>
                  <a:gd fmla="*/ 0 h 161" name="T9"/>
                </a:gdLst>
                <a:cxnLst>
                  <a:cxn ang="0">
                    <a:pos x="T0" y="T1"/>
                  </a:cxn>
                  <a:cxn ang="0">
                    <a:pos x="T2" y="T3"/>
                  </a:cxn>
                  <a:cxn ang="0">
                    <a:pos x="T4" y="T5"/>
                  </a:cxn>
                  <a:cxn ang="0">
                    <a:pos x="T6" y="T7"/>
                  </a:cxn>
                  <a:cxn ang="0">
                    <a:pos x="T8" y="T9"/>
                  </a:cxn>
                </a:cxnLst>
                <a:rect b="b" l="0" r="r" t="0"/>
                <a:pathLst>
                  <a:path h="161" w="338">
                    <a:moveTo>
                      <a:pt x="156" y="0"/>
                    </a:moveTo>
                    <a:lnTo>
                      <a:pt x="0" y="0"/>
                    </a:lnTo>
                    <a:lnTo>
                      <a:pt x="0" y="161"/>
                    </a:lnTo>
                    <a:lnTo>
                      <a:pt x="338" y="161"/>
                    </a:lnTo>
                    <a:lnTo>
                      <a:pt x="156" y="0"/>
                    </a:lnTo>
                    <a:close/>
                  </a:path>
                </a:pathLst>
              </a:custGeom>
              <a:solidFill>
                <a:schemeClr val="bg1">
                  <a:lumMod val="95000"/>
                </a:schemeClr>
              </a:solidFill>
              <a:ln>
                <a:noFill/>
              </a:ln>
              <a:effectLst>
                <a:outerShdw algn="tr" blurRad="25400" dir="8100000" dist="25400" rotWithShape="0" sx="101000" sy="101000">
                  <a:prstClr val="black">
                    <a:alpha val="40000"/>
                  </a:prst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2070513868"/>
      </p:ext>
    </p:extLst>
  </p:cSld>
  <p:clrMapOvr>
    <a:masterClrMapping/>
  </p:clrMapOvr>
  <mc:AlternateContent>
    <mc:Choice Requires="p14">
      <p:transition p14:dur="10"/>
    </mc:Choice>
    <mc:Fallback>
      <p:transition/>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3164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改善不足的对策</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92" name="组合 91"/>
          <p:cNvGrpSpPr/>
          <p:nvPr/>
        </p:nvGrpSpPr>
        <p:grpSpPr>
          <a:xfrm>
            <a:off x="765817" y="1595807"/>
            <a:ext cx="2138897" cy="1177932"/>
            <a:chOff x="6464622" y="3179834"/>
            <a:chExt cx="2139177" cy="1177932"/>
          </a:xfrm>
        </p:grpSpPr>
        <p:sp>
          <p:nvSpPr>
            <p:cNvPr id="93" name="文本框 45"/>
            <p:cNvSpPr txBox="1"/>
            <p:nvPr/>
          </p:nvSpPr>
          <p:spPr>
            <a:xfrm>
              <a:off x="6680676" y="3179834"/>
              <a:ext cx="1923123" cy="365760"/>
            </a:xfrm>
            <a:prstGeom prst="rect">
              <a:avLst/>
            </a:prstGeom>
            <a:noFill/>
          </p:spPr>
          <p:txBody>
            <a:bodyPr rtlCol="0" wrap="square">
              <a:spAutoFit/>
            </a:bodyPr>
            <a:lstStyle/>
            <a:p>
              <a:pPr algn="r"/>
              <a:r>
                <a:rPr altLang="en-US" b="1" lang="zh-CN" smtClean="0">
                  <a:solidFill>
                    <a:schemeClr val="tx2"/>
                  </a:solidFill>
                  <a:latin charset="-122" panose="020b0503020204020204" pitchFamily="34" typeface="微软雅黑"/>
                  <a:ea charset="-122" pitchFamily="34" typeface="微软雅黑"/>
                </a:rPr>
                <a:t>创新思路</a:t>
              </a:r>
            </a:p>
          </p:txBody>
        </p:sp>
        <p:sp>
          <p:nvSpPr>
            <p:cNvPr id="94" name="文本框 46"/>
            <p:cNvSpPr txBox="1"/>
            <p:nvPr/>
          </p:nvSpPr>
          <p:spPr>
            <a:xfrm>
              <a:off x="6464622" y="3465214"/>
              <a:ext cx="2137131" cy="883920"/>
            </a:xfrm>
            <a:prstGeom prst="rect">
              <a:avLst/>
            </a:prstGeom>
            <a:noFill/>
          </p:spPr>
          <p:txBody>
            <a:bodyPr rtlCol="0" wrap="square">
              <a:spAutoFit/>
            </a:bodyPr>
            <a:lstStyle/>
            <a:p>
              <a:pPr algn="r"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nvGrpSpPr>
          <p:cNvPr id="95" name="组合 94"/>
          <p:cNvGrpSpPr/>
          <p:nvPr/>
        </p:nvGrpSpPr>
        <p:grpSpPr>
          <a:xfrm>
            <a:off x="4080388" y="1196758"/>
            <a:ext cx="3678862" cy="3697415"/>
            <a:chOff x="4080387" y="1196752"/>
            <a:chExt cx="3678863" cy="3697415"/>
          </a:xfrm>
        </p:grpSpPr>
        <p:grpSp>
          <p:nvGrpSpPr>
            <p:cNvPr id="96" name="组合 95"/>
            <p:cNvGrpSpPr/>
            <p:nvPr/>
          </p:nvGrpSpPr>
          <p:grpSpPr>
            <a:xfrm>
              <a:off x="4080387" y="1196752"/>
              <a:ext cx="3678863" cy="3697415"/>
              <a:chOff x="4080387" y="1196752"/>
              <a:chExt cx="3678863" cy="3697415"/>
            </a:xfrm>
          </p:grpSpPr>
          <p:sp>
            <p:nvSpPr>
              <p:cNvPr id="98" name="任意多边形 97"/>
              <p:cNvSpPr/>
              <p:nvPr/>
            </p:nvSpPr>
            <p:spPr>
              <a:xfrm>
                <a:off x="4266674" y="2617514"/>
                <a:ext cx="886074" cy="859064"/>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2"/>
              </a:solidFill>
              <a:ln w="3492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任意多边形 98"/>
              <p:cNvSpPr/>
              <p:nvPr/>
            </p:nvSpPr>
            <p:spPr>
              <a:xfrm flipH="1">
                <a:off x="6678047" y="2617514"/>
                <a:ext cx="886074" cy="859064"/>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任意多边形 99"/>
              <p:cNvSpPr/>
              <p:nvPr/>
            </p:nvSpPr>
            <p:spPr>
              <a:xfrm rot="5400000">
                <a:off x="5436090" y="1410730"/>
                <a:ext cx="886189" cy="858952"/>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任意多边形 100"/>
              <p:cNvSpPr/>
              <p:nvPr/>
            </p:nvSpPr>
            <p:spPr>
              <a:xfrm flipH="1" rot="5400000">
                <a:off x="5436090" y="3822417"/>
                <a:ext cx="886189" cy="858952"/>
              </a:xfrm>
              <a:custGeom>
                <a:gdLst>
                  <a:gd fmla="*/ 55320 w 886189" name="connsiteX0"/>
                  <a:gd fmla="*/ 0 h 859064" name="connsiteY0"/>
                  <a:gd fmla="*/ 456657 w 886189" name="connsiteX1"/>
                  <a:gd fmla="*/ 0 h 859064" name="connsiteY1"/>
                  <a:gd fmla="*/ 886189 w 886189" name="connsiteX2"/>
                  <a:gd fmla="*/ 429532 h 859064" name="connsiteY2"/>
                  <a:gd fmla="*/ 456657 w 886189" name="connsiteX3"/>
                  <a:gd fmla="*/ 859064 h 859064" name="connsiteY3"/>
                  <a:gd fmla="*/ 55320 w 886189" name="connsiteX4"/>
                  <a:gd fmla="*/ 859064 h 859064" name="connsiteY4"/>
                  <a:gd fmla="*/ 35550 w 886189" name="connsiteX5"/>
                  <a:gd fmla="*/ 782176 h 859064" name="connsiteY5"/>
                  <a:gd fmla="*/ 0 w 886189" name="connsiteX6"/>
                  <a:gd fmla="*/ 429532 h 859064" name="connsiteY6"/>
                  <a:gd fmla="*/ 35550 w 886189" name="connsiteX7"/>
                  <a:gd fmla="*/ 76889 h 85906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59064" w="886189">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任意多边形 101"/>
              <p:cNvSpPr/>
              <p:nvPr/>
            </p:nvSpPr>
            <p:spPr>
              <a:xfrm>
                <a:off x="4080387" y="1196752"/>
                <a:ext cx="3678863" cy="3697415"/>
              </a:xfrm>
              <a:custGeom>
                <a:gdLst>
                  <a:gd fmla="*/ 2228564 w 3679342" name="connsiteX0"/>
                  <a:gd fmla="*/ 0 h 3697415" name="connsiteY0"/>
                  <a:gd fmla="*/ 2401628 w 3679342" name="connsiteX1"/>
                  <a:gd fmla="*/ 44499 h 3697415" name="connsiteY1"/>
                  <a:gd fmla="*/ 3672815 w 3679342" name="connsiteX2"/>
                  <a:gd fmla="*/ 1388354 h 3697415" name="connsiteY2"/>
                  <a:gd fmla="*/ 3679342 w 3679342" name="connsiteX3"/>
                  <a:gd fmla="*/ 1419767 h 3697415" name="connsiteY3"/>
                  <a:gd fmla="*/ 3033290 w 3679342" name="connsiteX4"/>
                  <a:gd fmla="*/ 1419767 h 3697415" name="connsiteY4"/>
                  <a:gd fmla="*/ 2603758 w 3679342" name="connsiteX5"/>
                  <a:gd fmla="*/ 1849299 h 3697415" name="connsiteY5"/>
                  <a:gd fmla="*/ 3033290 w 3679342" name="connsiteX6"/>
                  <a:gd fmla="*/ 2278831 h 3697415" name="connsiteY6"/>
                  <a:gd fmla="*/ 3678521 w 3679342" name="connsiteX7"/>
                  <a:gd fmla="*/ 2278831 h 3697415" name="connsiteY7"/>
                  <a:gd fmla="*/ 3644471 w 3679342" name="connsiteX8"/>
                  <a:gd fmla="*/ 2411256 h 3697415" name="connsiteY8"/>
                  <a:gd fmla="*/ 2300617 w 3679342" name="connsiteX9"/>
                  <a:gd fmla="*/ 3682443 h 3697415" name="connsiteY9"/>
                  <a:gd fmla="*/ 2228564 w 3679342" name="connsiteX10"/>
                  <a:gd fmla="*/ 3697415 h 3697415" name="connsiteY10"/>
                  <a:gd fmla="*/ 2228564 w 3679342" name="connsiteX11"/>
                  <a:gd fmla="*/ 3083558 h 3697415" name="connsiteY11"/>
                  <a:gd fmla="*/ 1799032 w 3679342" name="connsiteX12"/>
                  <a:gd fmla="*/ 2654026 h 3697415" name="connsiteY12"/>
                  <a:gd fmla="*/ 1369500 w 3679342" name="connsiteX13"/>
                  <a:gd fmla="*/ 3083558 h 3697415" name="connsiteY13"/>
                  <a:gd fmla="*/ 1369500 w 3679342" name="connsiteX14"/>
                  <a:gd fmla="*/ 3679731 h 3697415" name="connsiteY14"/>
                  <a:gd fmla="*/ 1233570 w 3679342" name="connsiteX15"/>
                  <a:gd fmla="*/ 3639768 h 3697415" name="connsiteY15"/>
                  <a:gd fmla="*/ 34871 w 3679342" name="connsiteX16"/>
                  <a:gd fmla="*/ 2411256 h 3697415" name="connsiteY16"/>
                  <a:gd fmla="*/ 821 w 3679342" name="connsiteX17"/>
                  <a:gd fmla="*/ 2278831 h 3697415" name="connsiteY17"/>
                  <a:gd fmla="*/ 564773 w 3679342" name="connsiteX18"/>
                  <a:gd fmla="*/ 2278831 h 3697415" name="connsiteY18"/>
                  <a:gd fmla="*/ 994305 w 3679342" name="connsiteX19"/>
                  <a:gd fmla="*/ 1849299 h 3697415" name="connsiteY19"/>
                  <a:gd fmla="*/ 564773 w 3679342" name="connsiteX20"/>
                  <a:gd fmla="*/ 1419767 h 3697415" name="connsiteY20"/>
                  <a:gd fmla="*/ 0 w 3679342" name="connsiteX21"/>
                  <a:gd fmla="*/ 1419767 h 3697415" name="connsiteY21"/>
                  <a:gd fmla="*/ 6527 w 3679342" name="connsiteX22"/>
                  <a:gd fmla="*/ 1388354 h 3697415" name="connsiteY22"/>
                  <a:gd fmla="*/ 1277714 w 3679342" name="connsiteX23"/>
                  <a:gd fmla="*/ 44499 h 3697415" name="connsiteY23"/>
                  <a:gd fmla="*/ 1369500 w 3679342" name="connsiteX24"/>
                  <a:gd fmla="*/ 20898 h 3697415" name="connsiteY24"/>
                  <a:gd fmla="*/ 1369500 w 3679342" name="connsiteX25"/>
                  <a:gd fmla="*/ 615041 h 3697415" name="connsiteY25"/>
                  <a:gd fmla="*/ 1799032 w 3679342" name="connsiteX26"/>
                  <a:gd fmla="*/ 1044573 h 3697415" name="connsiteY26"/>
                  <a:gd fmla="*/ 2228564 w 3679342" name="connsiteX27"/>
                  <a:gd fmla="*/ 615041 h 3697415" name="connsiteY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3697415" w="3679341">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gradFill>
              <a:ln>
                <a:noFill/>
              </a:ln>
              <a:effectLst>
                <a:outerShdw algn="tl" blurRad="203200" dir="2700000" dist="127000" rotWithShape="0">
                  <a:prstClr val="black">
                    <a:alpha val="40000"/>
                  </a:prstClr>
                </a:outerShdw>
              </a:effectLst>
              <a:scene3d>
                <a:camera prst="orthographicFront"/>
                <a:lightRig dir="t" rig="threePt"/>
              </a:scene3d>
              <a:sp3d>
                <a:bevelT h="12700" prst="angle" w="317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7" name="椭圆 96"/>
            <p:cNvSpPr/>
            <p:nvPr/>
          </p:nvSpPr>
          <p:spPr>
            <a:xfrm>
              <a:off x="5253155" y="2419939"/>
              <a:ext cx="1252057" cy="1252220"/>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3" name="文本框 29"/>
          <p:cNvSpPr txBox="1"/>
          <p:nvPr/>
        </p:nvSpPr>
        <p:spPr>
          <a:xfrm>
            <a:off x="5553682" y="1546736"/>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01</a:t>
            </a:r>
          </a:p>
        </p:txBody>
      </p:sp>
      <p:sp>
        <p:nvSpPr>
          <p:cNvPr id="104" name="文本框 30"/>
          <p:cNvSpPr txBox="1"/>
          <p:nvPr/>
        </p:nvSpPr>
        <p:spPr>
          <a:xfrm>
            <a:off x="5553682" y="3990286"/>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03</a:t>
            </a:r>
          </a:p>
        </p:txBody>
      </p:sp>
      <p:sp>
        <p:nvSpPr>
          <p:cNvPr id="105" name="文本框 31"/>
          <p:cNvSpPr txBox="1"/>
          <p:nvPr/>
        </p:nvSpPr>
        <p:spPr>
          <a:xfrm>
            <a:off x="6869163" y="2783851"/>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02</a:t>
            </a:r>
          </a:p>
        </p:txBody>
      </p:sp>
      <p:sp>
        <p:nvSpPr>
          <p:cNvPr id="106" name="文本框 32"/>
          <p:cNvSpPr txBox="1"/>
          <p:nvPr/>
        </p:nvSpPr>
        <p:spPr>
          <a:xfrm>
            <a:off x="4328571" y="2783851"/>
            <a:ext cx="651003" cy="518160"/>
          </a:xfrm>
          <a:prstGeom prst="rect">
            <a:avLst/>
          </a:prstGeom>
          <a:noFill/>
        </p:spPr>
        <p:txBody>
          <a:bodyPr rtlCol="0" wrap="square">
            <a:spAutoFit/>
          </a:bodyPr>
          <a:lstStyle/>
          <a:p>
            <a:pPr algn="ctr"/>
            <a:r>
              <a:rPr altLang="zh-CN" lang="en-US" smtClean="0" sz="2800">
                <a:solidFill>
                  <a:schemeClr val="bg1"/>
                </a:solidFill>
                <a:latin charset="0" panose="020b0806030902050204" pitchFamily="34" typeface="Impact"/>
              </a:rPr>
              <a:t>04</a:t>
            </a:r>
          </a:p>
        </p:txBody>
      </p:sp>
      <p:sp>
        <p:nvSpPr>
          <p:cNvPr id="107" name="文本框 33"/>
          <p:cNvSpPr txBox="1"/>
          <p:nvPr/>
        </p:nvSpPr>
        <p:spPr>
          <a:xfrm>
            <a:off x="5353472" y="2615616"/>
            <a:ext cx="1051423" cy="822960"/>
          </a:xfrm>
          <a:prstGeom prst="rect">
            <a:avLst/>
          </a:prstGeom>
          <a:noFill/>
        </p:spPr>
        <p:txBody>
          <a:bodyPr rtlCol="0" wrap="square">
            <a:spAutoFit/>
          </a:bodyPr>
          <a:lstStyle/>
          <a:p>
            <a:pPr algn="ctr"/>
            <a:r>
              <a:rPr altLang="en-US" lang="zh-CN" smtClean="0" sz="2400">
                <a:latin charset="-122" panose="020b0503020204020204" pitchFamily="34" typeface="微软雅黑"/>
                <a:ea charset="-122" pitchFamily="34" typeface="微软雅黑"/>
              </a:rPr>
              <a:t>四点改善</a:t>
            </a:r>
          </a:p>
        </p:txBody>
      </p:sp>
      <p:grpSp>
        <p:nvGrpSpPr>
          <p:cNvPr id="108" name="组合 107"/>
          <p:cNvGrpSpPr/>
          <p:nvPr/>
        </p:nvGrpSpPr>
        <p:grpSpPr>
          <a:xfrm>
            <a:off x="6710934" y="1777417"/>
            <a:ext cx="393634" cy="479865"/>
            <a:chOff x="3683997" y="856343"/>
            <a:chExt cx="576394" cy="702571"/>
          </a:xfrm>
          <a:solidFill>
            <a:schemeClr val="tx1"/>
          </a:solidFill>
        </p:grpSpPr>
        <p:sp>
          <p:nvSpPr>
            <p:cNvPr id="109" name="Freeform 34"/>
            <p:cNvSpPr>
              <a:spLocks noEditPoints="1"/>
            </p:cNvSpPr>
            <p:nvPr/>
          </p:nvSpPr>
          <p:spPr bwMode="auto">
            <a:xfrm>
              <a:off x="3683997" y="856343"/>
              <a:ext cx="576394" cy="702571"/>
            </a:xfrm>
            <a:custGeom>
              <a:gdLst>
                <a:gd fmla="*/ 16 w 667" name="T0"/>
                <a:gd fmla="*/ 176 h 813" name="T1"/>
                <a:gd fmla="*/ 175 w 667" name="T2"/>
                <a:gd fmla="*/ 16 h 813" name="T3"/>
                <a:gd fmla="*/ 214 w 667" name="T4"/>
                <a:gd fmla="*/ 0 h 813" name="T5"/>
                <a:gd fmla="*/ 613 w 667" name="T6"/>
                <a:gd fmla="*/ 0 h 813" name="T7"/>
                <a:gd fmla="*/ 667 w 667" name="T8"/>
                <a:gd fmla="*/ 54 h 813" name="T9"/>
                <a:gd fmla="*/ 667 w 667" name="T10"/>
                <a:gd fmla="*/ 759 h 813" name="T11"/>
                <a:gd fmla="*/ 613 w 667" name="T12"/>
                <a:gd fmla="*/ 813 h 813" name="T13"/>
                <a:gd fmla="*/ 54 w 667" name="T14"/>
                <a:gd fmla="*/ 813 h 813" name="T15"/>
                <a:gd fmla="*/ 0 w 667" name="T16"/>
                <a:gd fmla="*/ 759 h 813" name="T17"/>
                <a:gd fmla="*/ 0 w 667" name="T18"/>
                <a:gd fmla="*/ 214 h 813" name="T19"/>
                <a:gd fmla="*/ 16 w 667" name="T20"/>
                <a:gd fmla="*/ 176 h 813" name="T21"/>
                <a:gd fmla="*/ 194 w 667" name="T22"/>
                <a:gd fmla="*/ 229 h 813" name="T23"/>
                <a:gd fmla="*/ 57 w 667" name="T24"/>
                <a:gd fmla="*/ 229 h 813" name="T25"/>
                <a:gd fmla="*/ 57 w 667" name="T26"/>
                <a:gd fmla="*/ 756 h 813" name="T27"/>
                <a:gd fmla="*/ 610 w 667" name="T28"/>
                <a:gd fmla="*/ 756 h 813" name="T29"/>
                <a:gd fmla="*/ 610 w 667" name="T30"/>
                <a:gd fmla="*/ 57 h 813" name="T31"/>
                <a:gd fmla="*/ 238 w 667" name="T32"/>
                <a:gd fmla="*/ 57 h 813" name="T33"/>
                <a:gd fmla="*/ 238 w 667" name="T34"/>
                <a:gd fmla="*/ 185 h 813" name="T35"/>
                <a:gd fmla="*/ 194 w 667" name="T36"/>
                <a:gd fmla="*/ 229 h 813" name="T37"/>
                <a:gd fmla="*/ 82 w 667" name="T38"/>
                <a:gd fmla="*/ 191 h 813" name="T39"/>
                <a:gd fmla="*/ 194 w 667" name="T40"/>
                <a:gd fmla="*/ 191 h 813" name="T41"/>
                <a:gd fmla="*/ 200 w 667" name="T42"/>
                <a:gd fmla="*/ 185 h 813" name="T43"/>
                <a:gd fmla="*/ 200 w 667" name="T44"/>
                <a:gd fmla="*/ 72 h 813" name="T45"/>
                <a:gd fmla="*/ 82 w 667" name="T46"/>
                <a:gd fmla="*/ 191 h 81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13" w="667">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35"/>
            <p:cNvSpPr>
              <a:spLocks noEditPoints="1"/>
            </p:cNvSpPr>
            <p:nvPr/>
          </p:nvSpPr>
          <p:spPr bwMode="auto">
            <a:xfrm>
              <a:off x="3765921" y="1015436"/>
              <a:ext cx="412546" cy="433758"/>
            </a:xfrm>
            <a:custGeom>
              <a:gdLst>
                <a:gd fmla="*/ 170 w 477" name="T0"/>
                <a:gd fmla="*/ 429 h 502" name="T1"/>
                <a:gd fmla="*/ 86 w 477" name="T2"/>
                <a:gd fmla="*/ 502 h 502" name="T3"/>
                <a:gd fmla="*/ 0 w 477" name="T4"/>
                <a:gd fmla="*/ 416 h 502" name="T5"/>
                <a:gd fmla="*/ 72 w 477" name="T6"/>
                <a:gd fmla="*/ 330 h 502" name="T7"/>
                <a:gd fmla="*/ 63 w 477" name="T8"/>
                <a:gd fmla="*/ 258 h 502" name="T9"/>
                <a:gd fmla="*/ 144 w 477" name="T10"/>
                <a:gd fmla="*/ 143 h 502" name="T11"/>
                <a:gd fmla="*/ 254 w 477" name="T12"/>
                <a:gd fmla="*/ 20 h 502" name="T13"/>
                <a:gd fmla="*/ 458 w 477" name="T14"/>
                <a:gd fmla="*/ 0 h 502" name="T15"/>
                <a:gd fmla="*/ 477 w 477" name="T16"/>
                <a:gd fmla="*/ 153 h 502" name="T17"/>
                <a:gd fmla="*/ 398 w 477" name="T18"/>
                <a:gd fmla="*/ 172 h 502" name="T19"/>
                <a:gd fmla="*/ 438 w 477" name="T20"/>
                <a:gd fmla="*/ 223 h 502" name="T21"/>
                <a:gd fmla="*/ 404 w 477" name="T22"/>
                <a:gd fmla="*/ 245 h 502" name="T23"/>
                <a:gd fmla="*/ 452 w 477" name="T24"/>
                <a:gd fmla="*/ 355 h 502" name="T25"/>
                <a:gd fmla="*/ 452 w 477" name="T26"/>
                <a:gd fmla="*/ 477 h 502" name="T27"/>
                <a:gd fmla="*/ 330 w 477" name="T28"/>
                <a:gd fmla="*/ 477 h 502" name="T29"/>
                <a:gd fmla="*/ 256 w 477" name="T30"/>
                <a:gd fmla="*/ 464 h 502" name="T31"/>
                <a:gd fmla="*/ 235 w 477" name="T32"/>
                <a:gd fmla="*/ 429 h 502" name="T33"/>
                <a:gd fmla="*/ 162 w 477" name="T34"/>
                <a:gd fmla="*/ 160 h 502" name="T35"/>
                <a:gd fmla="*/ 135 w 477" name="T36"/>
                <a:gd fmla="*/ 275 h 502" name="T37"/>
                <a:gd fmla="*/ 101 w 477" name="T38"/>
                <a:gd fmla="*/ 331 h 502" name="T39"/>
                <a:gd fmla="*/ 171 w 477" name="T40"/>
                <a:gd fmla="*/ 404 h 502" name="T41"/>
                <a:gd fmla="*/ 235 w 477" name="T42"/>
                <a:gd fmla="*/ 378 h 502" name="T43"/>
                <a:gd fmla="*/ 306 w 477" name="T44"/>
                <a:gd fmla="*/ 408 h 502" name="T45"/>
                <a:gd fmla="*/ 378 w 477" name="T46"/>
                <a:gd fmla="*/ 330 h 502" name="T47"/>
                <a:gd fmla="*/ 353 w 477" name="T48"/>
                <a:gd fmla="*/ 245 h 502" name="T49"/>
                <a:gd fmla="*/ 382 w 477" name="T50"/>
                <a:gd fmla="*/ 174 h 502" name="T51"/>
                <a:gd fmla="*/ 273 w 477" name="T52"/>
                <a:gd fmla="*/ 172 h 502" name="T53"/>
                <a:gd fmla="*/ 254 w 477" name="T54"/>
                <a:gd fmla="*/ 101 h 502" name="T55"/>
                <a:gd fmla="*/ 292 w 477" name="T56"/>
                <a:gd fmla="*/ 38 h 502" name="T57"/>
                <a:gd fmla="*/ 439 w 477" name="T58"/>
                <a:gd fmla="*/ 134 h 502" name="T59"/>
                <a:gd fmla="*/ 425 w 477" name="T60"/>
                <a:gd fmla="*/ 382 h 502" name="T61"/>
                <a:gd fmla="*/ 357 w 477" name="T62"/>
                <a:gd fmla="*/ 382 h 502" name="T63"/>
                <a:gd fmla="*/ 357 w 477" name="T64"/>
                <a:gd fmla="*/ 450 h 502" name="T65"/>
                <a:gd fmla="*/ 425 w 477" name="T66"/>
                <a:gd fmla="*/ 450 h 502" name="T67"/>
                <a:gd fmla="*/ 425 w 477" name="T68"/>
                <a:gd fmla="*/ 382 h 502" name="T69"/>
                <a:gd fmla="*/ 86 w 477" name="T70"/>
                <a:gd fmla="*/ 367 h 502" name="T71"/>
                <a:gd fmla="*/ 38 w 477" name="T72"/>
                <a:gd fmla="*/ 416 h 502" name="T73"/>
                <a:gd fmla="*/ 86 w 477" name="T74"/>
                <a:gd fmla="*/ 464 h 502" name="T75"/>
                <a:gd fmla="*/ 134 w 477" name="T76"/>
                <a:gd fmla="*/ 416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477">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1" name="组合 110"/>
          <p:cNvGrpSpPr/>
          <p:nvPr/>
        </p:nvGrpSpPr>
        <p:grpSpPr>
          <a:xfrm>
            <a:off x="4670877" y="1803396"/>
            <a:ext cx="461071" cy="427906"/>
            <a:chOff x="7903081" y="894379"/>
            <a:chExt cx="675141" cy="626498"/>
          </a:xfrm>
          <a:solidFill>
            <a:schemeClr val="tx2"/>
          </a:solidFill>
        </p:grpSpPr>
        <p:sp>
          <p:nvSpPr>
            <p:cNvPr id="112" name="Freeform 36"/>
            <p:cNvSpPr>
              <a:spLocks noEditPoints="1"/>
            </p:cNvSpPr>
            <p:nvPr/>
          </p:nvSpPr>
          <p:spPr bwMode="auto">
            <a:xfrm>
              <a:off x="7990491" y="894379"/>
              <a:ext cx="321479" cy="213587"/>
            </a:xfrm>
            <a:custGeom>
              <a:gdLst>
                <a:gd fmla="*/ 133 w 372" name="T0"/>
                <a:gd fmla="*/ 185 h 247" name="T1"/>
                <a:gd fmla="*/ 118 w 372" name="T2"/>
                <a:gd fmla="*/ 152 h 247" name="T3"/>
                <a:gd fmla="*/ 136 w 372" name="T4"/>
                <a:gd fmla="*/ 115 h 247" name="T5"/>
                <a:gd fmla="*/ 180 w 372" name="T6"/>
                <a:gd fmla="*/ 100 h 247" name="T7"/>
                <a:gd fmla="*/ 180 w 372" name="T8"/>
                <a:gd fmla="*/ 84 h 247" name="T9"/>
                <a:gd fmla="*/ 205 w 372" name="T10"/>
                <a:gd fmla="*/ 84 h 247" name="T11"/>
                <a:gd fmla="*/ 205 w 372" name="T12"/>
                <a:gd fmla="*/ 99 h 247" name="T13"/>
                <a:gd fmla="*/ 246 w 372" name="T14"/>
                <a:gd fmla="*/ 114 h 247" name="T15"/>
                <a:gd fmla="*/ 263 w 372" name="T16"/>
                <a:gd fmla="*/ 152 h 247" name="T17"/>
                <a:gd fmla="*/ 221 w 372" name="T18"/>
                <a:gd fmla="*/ 152 h 247" name="T19"/>
                <a:gd fmla="*/ 215 w 372" name="T20"/>
                <a:gd fmla="*/ 136 h 247" name="T21"/>
                <a:gd fmla="*/ 167 w 372" name="T22"/>
                <a:gd fmla="*/ 134 h 247" name="T23"/>
                <a:gd fmla="*/ 167 w 372" name="T24"/>
                <a:gd fmla="*/ 156 h 247" name="T25"/>
                <a:gd fmla="*/ 217 w 372" name="T26"/>
                <a:gd fmla="*/ 171 h 247" name="T27"/>
                <a:gd fmla="*/ 251 w 372" name="T28"/>
                <a:gd fmla="*/ 188 h 247" name="T29"/>
                <a:gd fmla="*/ 266 w 372" name="T30"/>
                <a:gd fmla="*/ 223 h 247" name="T31"/>
                <a:gd fmla="*/ 265 w 372" name="T32"/>
                <a:gd fmla="*/ 234 h 247" name="T33"/>
                <a:gd fmla="*/ 259 w 372" name="T34"/>
                <a:gd fmla="*/ 246 h 247" name="T35"/>
                <a:gd fmla="*/ 222 w 372" name="T36"/>
                <a:gd fmla="*/ 230 h 247" name="T37"/>
                <a:gd fmla="*/ 217 w 372" name="T38"/>
                <a:gd fmla="*/ 217 h 247" name="T39"/>
                <a:gd fmla="*/ 133 w 372" name="T40"/>
                <a:gd fmla="*/ 185 h 247" name="T41"/>
                <a:gd fmla="*/ 191 w 372" name="T42"/>
                <a:gd fmla="*/ 39 h 247" name="T43"/>
                <a:gd fmla="*/ 83 w 372" name="T44"/>
                <a:gd fmla="*/ 83 h 247" name="T45"/>
                <a:gd fmla="*/ 39 w 372" name="T46"/>
                <a:gd fmla="*/ 191 h 247" name="T47"/>
                <a:gd fmla="*/ 44 w 372" name="T48"/>
                <a:gd fmla="*/ 231 h 247" name="T49"/>
                <a:gd fmla="*/ 9 w 372" name="T50"/>
                <a:gd fmla="*/ 247 h 247" name="T51"/>
                <a:gd fmla="*/ 0 w 372" name="T52"/>
                <a:gd fmla="*/ 191 h 247" name="T53"/>
                <a:gd fmla="*/ 56 w 372" name="T54"/>
                <a:gd fmla="*/ 56 h 247" name="T55"/>
                <a:gd fmla="*/ 191 w 372" name="T56"/>
                <a:gd fmla="*/ 0 h 247" name="T57"/>
                <a:gd fmla="*/ 326 w 372" name="T58"/>
                <a:gd fmla="*/ 56 h 247" name="T59"/>
                <a:gd fmla="*/ 372 w 372" name="T60"/>
                <a:gd fmla="*/ 132 h 247" name="T61"/>
                <a:gd fmla="*/ 339 w 372" name="T62"/>
                <a:gd fmla="*/ 152 h 247" name="T63"/>
                <a:gd fmla="*/ 299 w 372" name="T64"/>
                <a:gd fmla="*/ 83 h 247" name="T65"/>
                <a:gd fmla="*/ 191 w 372" name="T66"/>
                <a:gd fmla="*/ 39 h 24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46" w="372">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37"/>
            <p:cNvSpPr>
              <a:spLocks noEditPoints="1"/>
            </p:cNvSpPr>
            <p:nvPr/>
          </p:nvSpPr>
          <p:spPr bwMode="auto">
            <a:xfrm>
              <a:off x="8242846" y="1021288"/>
              <a:ext cx="335376" cy="351103"/>
            </a:xfrm>
            <a:custGeom>
              <a:gdLst>
                <a:gd fmla="*/ 41 w 388" name="T0"/>
                <a:gd fmla="*/ 59 h 406" name="T1"/>
                <a:gd fmla="*/ 185 w 388" name="T2"/>
                <a:gd fmla="*/ 0 h 406" name="T3"/>
                <a:gd fmla="*/ 329 w 388" name="T4"/>
                <a:gd fmla="*/ 59 h 406" name="T5"/>
                <a:gd fmla="*/ 388 w 388" name="T6"/>
                <a:gd fmla="*/ 203 h 406" name="T7"/>
                <a:gd fmla="*/ 329 w 388" name="T8"/>
                <a:gd fmla="*/ 347 h 406" name="T9"/>
                <a:gd fmla="*/ 185 w 388" name="T10"/>
                <a:gd fmla="*/ 406 h 406" name="T11"/>
                <a:gd fmla="*/ 111 w 388" name="T12"/>
                <a:gd fmla="*/ 393 h 406" name="T13"/>
                <a:gd fmla="*/ 116 w 388" name="T14"/>
                <a:gd fmla="*/ 342 h 406" name="T15"/>
                <a:gd fmla="*/ 36 w 388" name="T16"/>
                <a:gd fmla="*/ 149 h 406" name="T17"/>
                <a:gd fmla="*/ 0 w 388" name="T18"/>
                <a:gd fmla="*/ 119 h 406" name="T19"/>
                <a:gd fmla="*/ 41 w 388" name="T20"/>
                <a:gd fmla="*/ 59 h 406" name="T21"/>
                <a:gd fmla="*/ 123 w 388" name="T22"/>
                <a:gd fmla="*/ 197 h 406" name="T23"/>
                <a:gd fmla="*/ 107 w 388" name="T24"/>
                <a:gd fmla="*/ 161 h 406" name="T25"/>
                <a:gd fmla="*/ 126 w 388" name="T26"/>
                <a:gd fmla="*/ 121 h 406" name="T27"/>
                <a:gd fmla="*/ 173 w 388" name="T28"/>
                <a:gd fmla="*/ 105 h 406" name="T29"/>
                <a:gd fmla="*/ 173 w 388" name="T30"/>
                <a:gd fmla="*/ 88 h 406" name="T31"/>
                <a:gd fmla="*/ 200 w 388" name="T32"/>
                <a:gd fmla="*/ 88 h 406" name="T33"/>
                <a:gd fmla="*/ 200 w 388" name="T34"/>
                <a:gd fmla="*/ 104 h 406" name="T35"/>
                <a:gd fmla="*/ 244 w 388" name="T36"/>
                <a:gd fmla="*/ 120 h 406" name="T37"/>
                <a:gd fmla="*/ 262 w 388" name="T38"/>
                <a:gd fmla="*/ 161 h 406" name="T39"/>
                <a:gd fmla="*/ 217 w 388" name="T40"/>
                <a:gd fmla="*/ 161 h 406" name="T41"/>
                <a:gd fmla="*/ 211 w 388" name="T42"/>
                <a:gd fmla="*/ 144 h 406" name="T43"/>
                <a:gd fmla="*/ 160 w 388" name="T44"/>
                <a:gd fmla="*/ 142 h 406" name="T45"/>
                <a:gd fmla="*/ 159 w 388" name="T46"/>
                <a:gd fmla="*/ 165 h 406" name="T47"/>
                <a:gd fmla="*/ 213 w 388" name="T48"/>
                <a:gd fmla="*/ 181 h 406" name="T49"/>
                <a:gd fmla="*/ 250 w 388" name="T50"/>
                <a:gd fmla="*/ 200 h 406" name="T51"/>
                <a:gd fmla="*/ 265 w 388" name="T52"/>
                <a:gd fmla="*/ 237 h 406" name="T53"/>
                <a:gd fmla="*/ 248 w 388" name="T54"/>
                <a:gd fmla="*/ 279 h 406" name="T55"/>
                <a:gd fmla="*/ 198 w 388" name="T56"/>
                <a:gd fmla="*/ 296 h 406" name="T57"/>
                <a:gd fmla="*/ 198 w 388" name="T58"/>
                <a:gd fmla="*/ 318 h 406" name="T59"/>
                <a:gd fmla="*/ 172 w 388" name="T60"/>
                <a:gd fmla="*/ 318 h 406" name="T61"/>
                <a:gd fmla="*/ 172 w 388" name="T62"/>
                <a:gd fmla="*/ 296 h 406" name="T63"/>
                <a:gd fmla="*/ 123 w 388" name="T64"/>
                <a:gd fmla="*/ 279 h 406" name="T65"/>
                <a:gd fmla="*/ 105 w 388" name="T66"/>
                <a:gd fmla="*/ 233 h 406" name="T67"/>
                <a:gd fmla="*/ 152 w 388" name="T68"/>
                <a:gd fmla="*/ 233 h 406" name="T69"/>
                <a:gd fmla="*/ 158 w 388" name="T70"/>
                <a:gd fmla="*/ 254 h 406" name="T71"/>
                <a:gd fmla="*/ 212 w 388" name="T72"/>
                <a:gd fmla="*/ 256 h 406" name="T73"/>
                <a:gd fmla="*/ 213 w 388" name="T74"/>
                <a:gd fmla="*/ 231 h 406" name="T75"/>
                <a:gd fmla="*/ 123 w 388" name="T76"/>
                <a:gd fmla="*/ 197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388">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38"/>
            <p:cNvSpPr>
              <a:spLocks noEditPoints="1"/>
            </p:cNvSpPr>
            <p:nvPr/>
          </p:nvSpPr>
          <p:spPr bwMode="auto">
            <a:xfrm>
              <a:off x="7903081" y="1114915"/>
              <a:ext cx="406328" cy="405962"/>
            </a:xfrm>
            <a:custGeom>
              <a:gdLst>
                <a:gd fmla="*/ 235 w 470" name="T0"/>
                <a:gd fmla="*/ 57 h 470" name="T1"/>
                <a:gd fmla="*/ 109 w 470" name="T2"/>
                <a:gd fmla="*/ 109 h 470" name="T3"/>
                <a:gd fmla="*/ 57 w 470" name="T4"/>
                <a:gd fmla="*/ 235 h 470" name="T5"/>
                <a:gd fmla="*/ 109 w 470" name="T6"/>
                <a:gd fmla="*/ 361 h 470" name="T7"/>
                <a:gd fmla="*/ 235 w 470" name="T8"/>
                <a:gd fmla="*/ 413 h 470" name="T9"/>
                <a:gd fmla="*/ 361 w 470" name="T10"/>
                <a:gd fmla="*/ 361 h 470" name="T11"/>
                <a:gd fmla="*/ 413 w 470" name="T12"/>
                <a:gd fmla="*/ 235 h 470" name="T13"/>
                <a:gd fmla="*/ 361 w 470" name="T14"/>
                <a:gd fmla="*/ 109 h 470" name="T15"/>
                <a:gd fmla="*/ 235 w 470" name="T16"/>
                <a:gd fmla="*/ 57 h 470" name="T17"/>
                <a:gd fmla="*/ 170 w 470" name="T18"/>
                <a:gd fmla="*/ 228 h 470" name="T19"/>
                <a:gd fmla="*/ 154 w 470" name="T20"/>
                <a:gd fmla="*/ 191 h 470" name="T21"/>
                <a:gd fmla="*/ 173 w 470" name="T22"/>
                <a:gd fmla="*/ 149 h 470" name="T23"/>
                <a:gd fmla="*/ 222 w 470" name="T24"/>
                <a:gd fmla="*/ 132 h 470" name="T25"/>
                <a:gd fmla="*/ 222 w 470" name="T26"/>
                <a:gd fmla="*/ 114 h 470" name="T27"/>
                <a:gd fmla="*/ 251 w 470" name="T28"/>
                <a:gd fmla="*/ 114 h 470" name="T29"/>
                <a:gd fmla="*/ 251 w 470" name="T30"/>
                <a:gd fmla="*/ 132 h 470" name="T31"/>
                <a:gd fmla="*/ 296 w 470" name="T32"/>
                <a:gd fmla="*/ 148 h 470" name="T33"/>
                <a:gd fmla="*/ 314 w 470" name="T34"/>
                <a:gd fmla="*/ 190 h 470" name="T35"/>
                <a:gd fmla="*/ 267 w 470" name="T36"/>
                <a:gd fmla="*/ 190 h 470" name="T37"/>
                <a:gd fmla="*/ 262 w 470" name="T38"/>
                <a:gd fmla="*/ 173 h 470" name="T39"/>
                <a:gd fmla="*/ 208 w 470" name="T40"/>
                <a:gd fmla="*/ 171 h 470" name="T41"/>
                <a:gd fmla="*/ 208 w 470" name="T42"/>
                <a:gd fmla="*/ 196 h 470" name="T43"/>
                <a:gd fmla="*/ 264 w 470" name="T44"/>
                <a:gd fmla="*/ 212 h 470" name="T45"/>
                <a:gd fmla="*/ 302 w 470" name="T46"/>
                <a:gd fmla="*/ 231 h 470" name="T47"/>
                <a:gd fmla="*/ 318 w 470" name="T48"/>
                <a:gd fmla="*/ 271 h 470" name="T49"/>
                <a:gd fmla="*/ 300 w 470" name="T50"/>
                <a:gd fmla="*/ 314 h 470" name="T51"/>
                <a:gd fmla="*/ 248 w 470" name="T52"/>
                <a:gd fmla="*/ 333 h 470" name="T53"/>
                <a:gd fmla="*/ 248 w 470" name="T54"/>
                <a:gd fmla="*/ 355 h 470" name="T55"/>
                <a:gd fmla="*/ 219 w 470" name="T56"/>
                <a:gd fmla="*/ 355 h 470" name="T57"/>
                <a:gd fmla="*/ 219 w 470" name="T58"/>
                <a:gd fmla="*/ 333 h 470" name="T59"/>
                <a:gd fmla="*/ 171 w 470" name="T60"/>
                <a:gd fmla="*/ 313 h 470" name="T61"/>
                <a:gd fmla="*/ 151 w 470" name="T62"/>
                <a:gd fmla="*/ 266 h 470" name="T63"/>
                <a:gd fmla="*/ 201 w 470" name="T64"/>
                <a:gd fmla="*/ 266 h 470" name="T65"/>
                <a:gd fmla="*/ 207 w 470" name="T66"/>
                <a:gd fmla="*/ 288 h 470" name="T67"/>
                <a:gd fmla="*/ 263 w 470" name="T68"/>
                <a:gd fmla="*/ 290 h 470" name="T69"/>
                <a:gd fmla="*/ 264 w 470" name="T70"/>
                <a:gd fmla="*/ 264 h 470" name="T71"/>
                <a:gd fmla="*/ 170 w 470" name="T72"/>
                <a:gd fmla="*/ 228 h 470" name="T73"/>
                <a:gd fmla="*/ 69 w 470" name="T74"/>
                <a:gd fmla="*/ 69 h 470" name="T75"/>
                <a:gd fmla="*/ 235 w 470" name="T76"/>
                <a:gd fmla="*/ 0 h 470" name="T77"/>
                <a:gd fmla="*/ 401 w 470" name="T78"/>
                <a:gd fmla="*/ 69 h 470" name="T79"/>
                <a:gd fmla="*/ 470 w 470" name="T80"/>
                <a:gd fmla="*/ 235 h 470" name="T81"/>
                <a:gd fmla="*/ 401 w 470" name="T82"/>
                <a:gd fmla="*/ 401 h 470" name="T83"/>
                <a:gd fmla="*/ 235 w 470" name="T84"/>
                <a:gd fmla="*/ 470 h 470" name="T85"/>
                <a:gd fmla="*/ 69 w 470" name="T86"/>
                <a:gd fmla="*/ 401 h 470" name="T87"/>
                <a:gd fmla="*/ 0 w 470" name="T88"/>
                <a:gd fmla="*/ 235 h 470" name="T89"/>
                <a:gd fmla="*/ 69 w 470" name="T90"/>
                <a:gd fmla="*/ 69 h 47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70" w="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5" name="组合 114"/>
          <p:cNvGrpSpPr/>
          <p:nvPr/>
        </p:nvGrpSpPr>
        <p:grpSpPr>
          <a:xfrm>
            <a:off x="6663607" y="3809417"/>
            <a:ext cx="488295" cy="479865"/>
            <a:chOff x="5037571" y="856343"/>
            <a:chExt cx="715006" cy="702571"/>
          </a:xfrm>
          <a:solidFill>
            <a:schemeClr val="tx2"/>
          </a:solidFill>
        </p:grpSpPr>
        <p:sp>
          <p:nvSpPr>
            <p:cNvPr id="116" name="Freeform 39"/>
            <p:cNvSpPr/>
            <p:nvPr/>
          </p:nvSpPr>
          <p:spPr bwMode="auto">
            <a:xfrm>
              <a:off x="5468769" y="856343"/>
              <a:ext cx="244675" cy="244675"/>
            </a:xfrm>
            <a:custGeom>
              <a:gdLst>
                <a:gd fmla="*/ 19 w 283" name="T0"/>
                <a:gd fmla="*/ 0 h 283" name="T1"/>
                <a:gd fmla="*/ 264 w 283" name="T2"/>
                <a:gd fmla="*/ 0 h 283" name="T3"/>
                <a:gd fmla="*/ 276 w 283" name="T4"/>
                <a:gd fmla="*/ 4 h 283" name="T5"/>
                <a:gd fmla="*/ 224 w 283" name="T6"/>
                <a:gd fmla="*/ 38 h 283" name="T7"/>
                <a:gd fmla="*/ 97 w 283" name="T8"/>
                <a:gd fmla="*/ 38 h 283" name="T9"/>
                <a:gd fmla="*/ 90 w 283" name="T10"/>
                <a:gd fmla="*/ 38 h 283" name="T11"/>
                <a:gd fmla="*/ 38 w 283" name="T12"/>
                <a:gd fmla="*/ 38 h 283" name="T13"/>
                <a:gd fmla="*/ 38 w 283" name="T14"/>
                <a:gd fmla="*/ 245 h 283" name="T15"/>
                <a:gd fmla="*/ 103 w 283" name="T16"/>
                <a:gd fmla="*/ 245 h 283" name="T17"/>
                <a:gd fmla="*/ 127 w 283" name="T18"/>
                <a:gd fmla="*/ 245 h 283" name="T19"/>
                <a:gd fmla="*/ 245 w 283" name="T20"/>
                <a:gd fmla="*/ 245 h 283" name="T21"/>
                <a:gd fmla="*/ 245 w 283" name="T22"/>
                <a:gd fmla="*/ 152 h 283" name="T23"/>
                <a:gd fmla="*/ 283 w 283" name="T24"/>
                <a:gd fmla="*/ 115 h 283" name="T25"/>
                <a:gd fmla="*/ 283 w 283" name="T26"/>
                <a:gd fmla="*/ 264 h 283" name="T27"/>
                <a:gd fmla="*/ 264 w 283" name="T28"/>
                <a:gd fmla="*/ 283 h 283" name="T29"/>
                <a:gd fmla="*/ 19 w 283" name="T30"/>
                <a:gd fmla="*/ 283 h 283" name="T31"/>
                <a:gd fmla="*/ 0 w 283" name="T32"/>
                <a:gd fmla="*/ 264 h 283" name="T33"/>
                <a:gd fmla="*/ 0 w 283" name="T34"/>
                <a:gd fmla="*/ 19 h 283" name="T35"/>
                <a:gd fmla="*/ 19 w 283" name="T36"/>
                <a:gd fmla="*/ 0 h 28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3" w="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Freeform 40"/>
            <p:cNvSpPr>
              <a:spLocks noEditPoints="1"/>
            </p:cNvSpPr>
            <p:nvPr/>
          </p:nvSpPr>
          <p:spPr bwMode="auto">
            <a:xfrm>
              <a:off x="5037571" y="889259"/>
              <a:ext cx="423518" cy="669655"/>
            </a:xfrm>
            <a:custGeom>
              <a:gdLst>
                <a:gd fmla="*/ 253 w 490" name="T0"/>
                <a:gd fmla="*/ 737 h 775" name="T1"/>
                <a:gd fmla="*/ 211 w 490" name="T2"/>
                <a:gd fmla="*/ 775 h 775" name="T3"/>
                <a:gd fmla="*/ 175 w 490" name="T4"/>
                <a:gd fmla="*/ 762 h 775" name="T5"/>
                <a:gd fmla="*/ 161 w 490" name="T6"/>
                <a:gd fmla="*/ 762 h 775" name="T7"/>
                <a:gd fmla="*/ 125 w 490" name="T8"/>
                <a:gd fmla="*/ 775 h 775" name="T9"/>
                <a:gd fmla="*/ 84 w 490" name="T10"/>
                <a:gd fmla="*/ 737 h 775" name="T11"/>
                <a:gd fmla="*/ 76 w 490" name="T12"/>
                <a:gd fmla="*/ 475 h 775" name="T13"/>
                <a:gd fmla="*/ 65 w 490" name="T14"/>
                <a:gd fmla="*/ 474 h 775" name="T15"/>
                <a:gd fmla="*/ 21 w 490" name="T16"/>
                <a:gd fmla="*/ 441 h 775" name="T17"/>
                <a:gd fmla="*/ 19 w 490" name="T18"/>
                <a:gd fmla="*/ 217 h 775" name="T19"/>
                <a:gd fmla="*/ 48 w 490" name="T20"/>
                <a:gd fmla="*/ 192 h 775" name="T21"/>
                <a:gd fmla="*/ 121 w 490" name="T22"/>
                <a:gd fmla="*/ 183 h 775" name="T23"/>
                <a:gd fmla="*/ 132 w 490" name="T24"/>
                <a:gd fmla="*/ 189 h 775" name="T25"/>
                <a:gd fmla="*/ 168 w 490" name="T26"/>
                <a:gd fmla="*/ 243 h 775" name="T27"/>
                <a:gd fmla="*/ 204 w 490" name="T28"/>
                <a:gd fmla="*/ 189 h 775" name="T29"/>
                <a:gd fmla="*/ 216 w 490" name="T30"/>
                <a:gd fmla="*/ 183 h 775" name="T31"/>
                <a:gd fmla="*/ 257 w 490" name="T32"/>
                <a:gd fmla="*/ 188 h 775" name="T33"/>
                <a:gd fmla="*/ 293 w 490" name="T34"/>
                <a:gd fmla="*/ 205 h 775" name="T35"/>
                <a:gd fmla="*/ 331 w 490" name="T36"/>
                <a:gd fmla="*/ 251 h 775" name="T37"/>
                <a:gd fmla="*/ 339 w 490" name="T38"/>
                <a:gd fmla="*/ 259 h 775" name="T39"/>
                <a:gd fmla="*/ 355 w 490" name="T40"/>
                <a:gd fmla="*/ 261 h 775" name="T41"/>
                <a:gd fmla="*/ 362 w 490" name="T42"/>
                <a:gd fmla="*/ 256 h 775" name="T43"/>
                <a:gd fmla="*/ 406 w 490" name="T44"/>
                <a:gd fmla="*/ 223 h 775" name="T45"/>
                <a:gd fmla="*/ 452 w 490" name="T46"/>
                <a:gd fmla="*/ 284 h 775" name="T47"/>
                <a:gd fmla="*/ 405 w 490" name="T48"/>
                <a:gd fmla="*/ 318 h 775" name="T49"/>
                <a:gd fmla="*/ 357 w 490" name="T50"/>
                <a:gd fmla="*/ 346 h 775" name="T51"/>
                <a:gd fmla="*/ 321 w 490" name="T52"/>
                <a:gd fmla="*/ 343 h 775" name="T53"/>
                <a:gd fmla="*/ 275 w 490" name="T54"/>
                <a:gd fmla="*/ 302 h 775" name="T55"/>
                <a:gd fmla="*/ 265 w 490" name="T56"/>
                <a:gd fmla="*/ 291 h 775" name="T57"/>
                <a:gd fmla="*/ 253 w 490" name="T58"/>
                <a:gd fmla="*/ 737 h 775" name="T59"/>
                <a:gd fmla="*/ 170 w 490" name="T60"/>
                <a:gd fmla="*/ 1 h 775" name="T61"/>
                <a:gd fmla="*/ 236 w 490" name="T62"/>
                <a:gd fmla="*/ 74 h 775" name="T63"/>
                <a:gd fmla="*/ 167 w 490" name="T64"/>
                <a:gd fmla="*/ 159 h 775" name="T65"/>
                <a:gd fmla="*/ 100 w 490" name="T66"/>
                <a:gd fmla="*/ 71 h 775" name="T67"/>
                <a:gd fmla="*/ 170 w 490" name="T68"/>
                <a:gd fmla="*/ 1 h 77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775" w="490">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41"/>
            <p:cNvSpPr/>
            <p:nvPr/>
          </p:nvSpPr>
          <p:spPr bwMode="auto">
            <a:xfrm>
              <a:off x="5532772" y="870972"/>
              <a:ext cx="219805" cy="176283"/>
            </a:xfrm>
            <a:custGeom>
              <a:gdLst>
                <a:gd fmla="*/ 35 w 254" name="T0"/>
                <a:gd fmla="*/ 62 h 204" name="T1"/>
                <a:gd fmla="*/ 0 w 254" name="T2"/>
                <a:gd fmla="*/ 66 h 204" name="T3"/>
                <a:gd fmla="*/ 11 w 254" name="T4"/>
                <a:gd fmla="*/ 171 h 204" name="T5"/>
                <a:gd fmla="*/ 48 w 254" name="T6"/>
                <a:gd fmla="*/ 195 h 204" name="T7"/>
                <a:gd fmla="*/ 243 w 254" name="T8"/>
                <a:gd fmla="*/ 20 h 204" name="T9"/>
                <a:gd fmla="*/ 230 w 254" name="T10"/>
                <a:gd fmla="*/ 7 h 204" name="T11"/>
                <a:gd fmla="*/ 53 w 254" name="T12"/>
                <a:gd fmla="*/ 116 h 204" name="T13"/>
                <a:gd fmla="*/ 35 w 254" name="T14"/>
                <a:gd fmla="*/ 62 h 2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04" w="25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9" name="组合 118"/>
          <p:cNvGrpSpPr/>
          <p:nvPr/>
        </p:nvGrpSpPr>
        <p:grpSpPr>
          <a:xfrm>
            <a:off x="4659262" y="3820657"/>
            <a:ext cx="484298" cy="457384"/>
            <a:chOff x="6460269" y="872801"/>
            <a:chExt cx="709154" cy="669655"/>
          </a:xfrm>
          <a:solidFill>
            <a:schemeClr val="tx1"/>
          </a:solidFill>
        </p:grpSpPr>
        <p:sp>
          <p:nvSpPr>
            <p:cNvPr id="120" name="Freeform 42"/>
            <p:cNvSpPr>
              <a:spLocks noEditPoints="1"/>
            </p:cNvSpPr>
            <p:nvPr/>
          </p:nvSpPr>
          <p:spPr bwMode="auto">
            <a:xfrm>
              <a:off x="6460269" y="872801"/>
              <a:ext cx="442902" cy="669655"/>
            </a:xfrm>
            <a:custGeom>
              <a:gdLst>
                <a:gd fmla="*/ 250 w 512" name="T0"/>
                <a:gd fmla="*/ 737 h 775" name="T1"/>
                <a:gd fmla="*/ 209 w 512" name="T2"/>
                <a:gd fmla="*/ 775 h 775" name="T3"/>
                <a:gd fmla="*/ 173 w 512" name="T4"/>
                <a:gd fmla="*/ 762 h 775" name="T5"/>
                <a:gd fmla="*/ 159 w 512" name="T6"/>
                <a:gd fmla="*/ 762 h 775" name="T7"/>
                <a:gd fmla="*/ 124 w 512" name="T8"/>
                <a:gd fmla="*/ 775 h 775" name="T9"/>
                <a:gd fmla="*/ 83 w 512" name="T10"/>
                <a:gd fmla="*/ 737 h 775" name="T11"/>
                <a:gd fmla="*/ 75 w 512" name="T12"/>
                <a:gd fmla="*/ 475 h 775" name="T13"/>
                <a:gd fmla="*/ 65 w 512" name="T14"/>
                <a:gd fmla="*/ 474 h 775" name="T15"/>
                <a:gd fmla="*/ 21 w 512" name="T16"/>
                <a:gd fmla="*/ 441 h 775" name="T17"/>
                <a:gd fmla="*/ 19 w 512" name="T18"/>
                <a:gd fmla="*/ 214 h 775" name="T19"/>
                <a:gd fmla="*/ 48 w 512" name="T20"/>
                <a:gd fmla="*/ 189 h 775" name="T21"/>
                <a:gd fmla="*/ 119 w 512" name="T22"/>
                <a:gd fmla="*/ 181 h 775" name="T23"/>
                <a:gd fmla="*/ 131 w 512" name="T24"/>
                <a:gd fmla="*/ 186 h 775" name="T25"/>
                <a:gd fmla="*/ 166 w 512" name="T26"/>
                <a:gd fmla="*/ 239 h 775" name="T27"/>
                <a:gd fmla="*/ 202 w 512" name="T28"/>
                <a:gd fmla="*/ 186 h 775" name="T29"/>
                <a:gd fmla="*/ 213 w 512" name="T30"/>
                <a:gd fmla="*/ 181 h 775" name="T31"/>
                <a:gd fmla="*/ 269 w 512" name="T32"/>
                <a:gd fmla="*/ 184 h 775" name="T33"/>
                <a:gd fmla="*/ 286 w 512" name="T34"/>
                <a:gd fmla="*/ 190 h 775" name="T35"/>
                <a:gd fmla="*/ 361 w 512" name="T36"/>
                <a:gd fmla="*/ 220 h 775" name="T37"/>
                <a:gd fmla="*/ 454 w 512" name="T38"/>
                <a:gd fmla="*/ 179 h 775" name="T39"/>
                <a:gd fmla="*/ 503 w 512" name="T40"/>
                <a:gd fmla="*/ 193 h 775" name="T41"/>
                <a:gd fmla="*/ 488 w 512" name="T42"/>
                <a:gd fmla="*/ 243 h 775" name="T43"/>
                <a:gd fmla="*/ 382 w 512" name="T44"/>
                <a:gd fmla="*/ 290 h 775" name="T45"/>
                <a:gd fmla="*/ 359 w 512" name="T46"/>
                <a:gd fmla="*/ 294 h 775" name="T47"/>
                <a:gd fmla="*/ 266 w 512" name="T48"/>
                <a:gd fmla="*/ 263 h 775" name="T49"/>
                <a:gd fmla="*/ 261 w 512" name="T50"/>
                <a:gd fmla="*/ 265 h 775" name="T51"/>
                <a:gd fmla="*/ 250 w 512" name="T52"/>
                <a:gd fmla="*/ 737 h 775" name="T53"/>
                <a:gd fmla="*/ 168 w 512" name="T54"/>
                <a:gd fmla="*/ 1 h 775" name="T55"/>
                <a:gd fmla="*/ 233 w 512" name="T56"/>
                <a:gd fmla="*/ 72 h 775" name="T57"/>
                <a:gd fmla="*/ 165 w 512" name="T58"/>
                <a:gd fmla="*/ 157 h 775" name="T59"/>
                <a:gd fmla="*/ 99 w 512" name="T60"/>
                <a:gd fmla="*/ 70 h 775" name="T61"/>
                <a:gd fmla="*/ 168 w 512" name="T62"/>
                <a:gd fmla="*/ 1 h 775"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75" w="512">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43"/>
            <p:cNvSpPr>
              <a:spLocks noEditPoints="1"/>
            </p:cNvSpPr>
            <p:nvPr/>
          </p:nvSpPr>
          <p:spPr bwMode="auto">
            <a:xfrm>
              <a:off x="6735299" y="1108698"/>
              <a:ext cx="434124" cy="433758"/>
            </a:xfrm>
            <a:custGeom>
              <a:gdLst>
                <a:gd fmla="*/ 388 w 502" name="T0"/>
                <a:gd fmla="*/ 388 h 502" name="T1"/>
                <a:gd fmla="*/ 383 w 502" name="T2"/>
                <a:gd fmla="*/ 335 h 502" name="T3"/>
                <a:gd fmla="*/ 334 w 502" name="T4"/>
                <a:gd fmla="*/ 426 h 502" name="T5"/>
                <a:gd fmla="*/ 445 w 502" name="T6"/>
                <a:gd fmla="*/ 251 h 502" name="T7"/>
                <a:gd fmla="*/ 393 w 502" name="T8"/>
                <a:gd fmla="*/ 214 h 502" name="T9"/>
                <a:gd fmla="*/ 392 w 502" name="T10"/>
                <a:gd fmla="*/ 297 h 502" name="T11"/>
                <a:gd fmla="*/ 430 w 502" name="T12"/>
                <a:gd fmla="*/ 176 h 502" name="T13"/>
                <a:gd fmla="*/ 332 w 502" name="T14"/>
                <a:gd fmla="*/ 75 h 502" name="T15"/>
                <a:gd fmla="*/ 385 w 502" name="T16"/>
                <a:gd fmla="*/ 176 h 502" name="T17"/>
                <a:gd fmla="*/ 72 w 502" name="T18"/>
                <a:gd fmla="*/ 176 h 502" name="T19"/>
                <a:gd fmla="*/ 150 w 502" name="T20"/>
                <a:gd fmla="*/ 117 h 502" name="T21"/>
                <a:gd fmla="*/ 114 w 502" name="T22"/>
                <a:gd fmla="*/ 114 h 502" name="T23"/>
                <a:gd fmla="*/ 165 w 502" name="T24"/>
                <a:gd fmla="*/ 176 h 502" name="T25"/>
                <a:gd fmla="*/ 236 w 502" name="T26"/>
                <a:gd fmla="*/ 71 h 502" name="T27"/>
                <a:gd fmla="*/ 165 w 502" name="T28"/>
                <a:gd fmla="*/ 176 h 502" name="T29"/>
                <a:gd fmla="*/ 345 w 502" name="T30"/>
                <a:gd fmla="*/ 176 h 502" name="T31"/>
                <a:gd fmla="*/ 274 w 502" name="T32"/>
                <a:gd fmla="*/ 71 h 502" name="T33"/>
                <a:gd fmla="*/ 354 w 502" name="T34"/>
                <a:gd fmla="*/ 214 h 502" name="T35"/>
                <a:gd fmla="*/ 274 w 502" name="T36"/>
                <a:gd fmla="*/ 297 h 502" name="T37"/>
                <a:gd fmla="*/ 357 w 502" name="T38"/>
                <a:gd fmla="*/ 252 h 502" name="T39"/>
                <a:gd fmla="*/ 236 w 502" name="T40"/>
                <a:gd fmla="*/ 214 h 502" name="T41"/>
                <a:gd fmla="*/ 153 w 502" name="T42"/>
                <a:gd fmla="*/ 252 h 502" name="T43"/>
                <a:gd fmla="*/ 236 w 502" name="T44"/>
                <a:gd fmla="*/ 297 h 502" name="T45"/>
                <a:gd fmla="*/ 118 w 502" name="T46"/>
                <a:gd fmla="*/ 214 h 502" name="T47"/>
                <a:gd fmla="*/ 57 w 502" name="T48"/>
                <a:gd fmla="*/ 251 h 502" name="T49"/>
                <a:gd fmla="*/ 119 w 502" name="T50"/>
                <a:gd fmla="*/ 297 h 502" name="T51"/>
                <a:gd fmla="*/ 118 w 502" name="T52"/>
                <a:gd fmla="*/ 214 h 502" name="T53"/>
                <a:gd fmla="*/ 274 w 502" name="T54"/>
                <a:gd fmla="*/ 335 h 502" name="T55"/>
                <a:gd fmla="*/ 328 w 502" name="T56"/>
                <a:gd fmla="*/ 367 h 502" name="T57"/>
                <a:gd fmla="*/ 236 w 502" name="T58"/>
                <a:gd fmla="*/ 335 h 502" name="T59"/>
                <a:gd fmla="*/ 182 w 502" name="T60"/>
                <a:gd fmla="*/ 367 h 502" name="T61"/>
                <a:gd fmla="*/ 236 w 502" name="T62"/>
                <a:gd fmla="*/ 335 h 502" name="T63"/>
                <a:gd fmla="*/ 77 w 502" name="T64"/>
                <a:gd fmla="*/ 335 h 502" name="T65"/>
                <a:gd fmla="*/ 181 w 502" name="T66"/>
                <a:gd fmla="*/ 431 h 502" name="T67"/>
                <a:gd fmla="*/ 128 w 502" name="T68"/>
                <a:gd fmla="*/ 335 h 502" name="T69"/>
                <a:gd fmla="*/ 251 w 502" name="T70"/>
                <a:gd fmla="*/ 502 h 502" name="T71"/>
                <a:gd fmla="*/ 0 w 502" name="T72"/>
                <a:gd fmla="*/ 251 h 502" name="T73"/>
                <a:gd fmla="*/ 251 w 502" name="T74"/>
                <a:gd fmla="*/ 0 h 502" name="T75"/>
                <a:gd fmla="*/ 502 w 502" name="T76"/>
                <a:gd fmla="*/ 251 h 50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02" w="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22" name="组合 121"/>
          <p:cNvGrpSpPr/>
          <p:nvPr/>
        </p:nvGrpSpPr>
        <p:grpSpPr>
          <a:xfrm>
            <a:off x="2953485" y="1657364"/>
            <a:ext cx="1620944" cy="740064"/>
            <a:chOff x="3169920" y="2040315"/>
            <a:chExt cx="1621155" cy="740064"/>
          </a:xfrm>
        </p:grpSpPr>
        <p:sp>
          <p:nvSpPr>
            <p:cNvPr id="123" name="椭圆 12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4" name="直接连接符 123"/>
            <p:cNvCxnSpPr>
              <a:stCxn id="123"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6" name="组合 125"/>
          <p:cNvGrpSpPr/>
          <p:nvPr/>
        </p:nvGrpSpPr>
        <p:grpSpPr>
          <a:xfrm>
            <a:off x="765818" y="3578606"/>
            <a:ext cx="2138896" cy="1177932"/>
            <a:chOff x="6464617" y="3179834"/>
            <a:chExt cx="2139175" cy="1177932"/>
          </a:xfrm>
        </p:grpSpPr>
        <p:sp>
          <p:nvSpPr>
            <p:cNvPr id="127" name="文本框 48"/>
            <p:cNvSpPr txBox="1"/>
            <p:nvPr/>
          </p:nvSpPr>
          <p:spPr>
            <a:xfrm>
              <a:off x="6680669" y="3179834"/>
              <a:ext cx="1923122" cy="365760"/>
            </a:xfrm>
            <a:prstGeom prst="rect">
              <a:avLst/>
            </a:prstGeom>
            <a:noFill/>
          </p:spPr>
          <p:txBody>
            <a:bodyPr rtlCol="0" wrap="square">
              <a:spAutoFit/>
            </a:bodyPr>
            <a:lstStyle/>
            <a:p>
              <a:pPr algn="r"/>
              <a:r>
                <a:rPr altLang="en-US" b="1" lang="zh-CN" smtClean="0">
                  <a:latin charset="-122" panose="020b0503020204020204" pitchFamily="34" typeface="微软雅黑"/>
                  <a:ea charset="-122" pitchFamily="34" typeface="微软雅黑"/>
                </a:rPr>
                <a:t>利用资源</a:t>
              </a:r>
            </a:p>
          </p:txBody>
        </p:sp>
        <p:sp>
          <p:nvSpPr>
            <p:cNvPr id="128" name="文本框 49"/>
            <p:cNvSpPr txBox="1"/>
            <p:nvPr/>
          </p:nvSpPr>
          <p:spPr>
            <a:xfrm>
              <a:off x="6464617" y="3465214"/>
              <a:ext cx="2137130" cy="883920"/>
            </a:xfrm>
            <a:prstGeom prst="rect">
              <a:avLst/>
            </a:prstGeom>
            <a:noFill/>
          </p:spPr>
          <p:txBody>
            <a:bodyPr rtlCol="0" wrap="square">
              <a:spAutoFit/>
            </a:bodyPr>
            <a:lstStyle/>
            <a:p>
              <a:pPr algn="r"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nvGrpSpPr>
          <p:cNvPr id="129" name="组合 128"/>
          <p:cNvGrpSpPr/>
          <p:nvPr/>
        </p:nvGrpSpPr>
        <p:grpSpPr>
          <a:xfrm>
            <a:off x="2953485" y="3640163"/>
            <a:ext cx="1620944" cy="740064"/>
            <a:chOff x="3169920" y="2040315"/>
            <a:chExt cx="1621155" cy="740064"/>
          </a:xfrm>
        </p:grpSpPr>
        <p:sp>
          <p:nvSpPr>
            <p:cNvPr id="130" name="椭圆 12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6" name="直接连接符 175"/>
            <p:cNvCxnSpPr>
              <a:stCxn id="130"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8" name="组合 177"/>
          <p:cNvGrpSpPr/>
          <p:nvPr/>
        </p:nvGrpSpPr>
        <p:grpSpPr>
          <a:xfrm flipH="1">
            <a:off x="7237207" y="1657364"/>
            <a:ext cx="1620944" cy="740064"/>
            <a:chOff x="3169920" y="2040315"/>
            <a:chExt cx="1621155" cy="740064"/>
          </a:xfrm>
        </p:grpSpPr>
        <p:sp>
          <p:nvSpPr>
            <p:cNvPr id="179" name="椭圆 178"/>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0" name="直接连接符 179"/>
            <p:cNvCxnSpPr>
              <a:stCxn id="179"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2" name="组合 181"/>
          <p:cNvGrpSpPr/>
          <p:nvPr/>
        </p:nvGrpSpPr>
        <p:grpSpPr>
          <a:xfrm flipH="1">
            <a:off x="7237207" y="3640163"/>
            <a:ext cx="1620944" cy="740064"/>
            <a:chOff x="3169920" y="2040315"/>
            <a:chExt cx="1621155" cy="740064"/>
          </a:xfrm>
        </p:grpSpPr>
        <p:sp>
          <p:nvSpPr>
            <p:cNvPr id="183" name="椭圆 18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84" name="直接连接符 183"/>
            <p:cNvCxnSpPr>
              <a:stCxn id="183"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86" name="组合 185"/>
          <p:cNvGrpSpPr/>
          <p:nvPr/>
        </p:nvGrpSpPr>
        <p:grpSpPr>
          <a:xfrm>
            <a:off x="8864258" y="1595807"/>
            <a:ext cx="2271510" cy="977877"/>
            <a:chOff x="7109327" y="3179834"/>
            <a:chExt cx="2271805" cy="977877"/>
          </a:xfrm>
        </p:grpSpPr>
        <p:sp>
          <p:nvSpPr>
            <p:cNvPr id="187" name="文本框 80"/>
            <p:cNvSpPr txBox="1"/>
            <p:nvPr/>
          </p:nvSpPr>
          <p:spPr>
            <a:xfrm>
              <a:off x="7109327" y="3179834"/>
              <a:ext cx="1923122" cy="365760"/>
            </a:xfrm>
            <a:prstGeom prst="rect">
              <a:avLst/>
            </a:prstGeom>
            <a:noFill/>
          </p:spPr>
          <p:txBody>
            <a:bodyPr rtlCol="0" wrap="square">
              <a:spAutoFit/>
            </a:bodyPr>
            <a:lstStyle/>
            <a:p>
              <a:r>
                <a:rPr altLang="en-US" b="1" lang="zh-CN" smtClean="0">
                  <a:latin charset="-122" panose="020b0503020204020204" pitchFamily="34" typeface="微软雅黑"/>
                  <a:ea charset="-122" pitchFamily="34" typeface="微软雅黑"/>
                </a:rPr>
                <a:t>加强沟通</a:t>
              </a:r>
            </a:p>
          </p:txBody>
        </p:sp>
        <p:sp>
          <p:nvSpPr>
            <p:cNvPr id="188" name="文本框 81"/>
            <p:cNvSpPr txBox="1"/>
            <p:nvPr/>
          </p:nvSpPr>
          <p:spPr>
            <a:xfrm>
              <a:off x="7115249" y="3465214"/>
              <a:ext cx="2265884" cy="685800"/>
            </a:xfrm>
            <a:prstGeom prst="rect">
              <a:avLst/>
            </a:prstGeom>
            <a:noFill/>
          </p:spPr>
          <p:txBody>
            <a:bodyPr rtlCol="0" wrap="square">
              <a:spAutoFit/>
            </a:bodyPr>
            <a:lstStyle/>
            <a:p>
              <a:pPr algn="just"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grpSp>
        <p:nvGrpSpPr>
          <p:cNvPr id="189" name="组合 188"/>
          <p:cNvGrpSpPr/>
          <p:nvPr/>
        </p:nvGrpSpPr>
        <p:grpSpPr>
          <a:xfrm>
            <a:off x="8864258" y="3578606"/>
            <a:ext cx="2271512" cy="977877"/>
            <a:chOff x="7109327" y="3179834"/>
            <a:chExt cx="2271807" cy="977877"/>
          </a:xfrm>
        </p:grpSpPr>
        <p:sp>
          <p:nvSpPr>
            <p:cNvPr id="190" name="文本框 83"/>
            <p:cNvSpPr txBox="1"/>
            <p:nvPr/>
          </p:nvSpPr>
          <p:spPr>
            <a:xfrm>
              <a:off x="7109327" y="3179835"/>
              <a:ext cx="1923123" cy="365760"/>
            </a:xfrm>
            <a:prstGeom prst="rect">
              <a:avLst/>
            </a:prstGeom>
            <a:noFill/>
          </p:spPr>
          <p:txBody>
            <a:bodyPr rtlCol="0" wrap="square">
              <a:spAutoFit/>
            </a:bodyPr>
            <a:lstStyle/>
            <a:p>
              <a:r>
                <a:rPr altLang="en-US" b="1" lang="zh-CN" smtClean="0">
                  <a:solidFill>
                    <a:schemeClr val="tx2"/>
                  </a:solidFill>
                  <a:latin charset="-122" panose="020b0503020204020204" pitchFamily="34" typeface="微软雅黑"/>
                  <a:ea charset="-122" pitchFamily="34" typeface="微软雅黑"/>
                </a:rPr>
                <a:t>强化管理</a:t>
              </a:r>
            </a:p>
          </p:txBody>
        </p:sp>
        <p:sp>
          <p:nvSpPr>
            <p:cNvPr id="191" name="文本框 84"/>
            <p:cNvSpPr txBox="1"/>
            <p:nvPr/>
          </p:nvSpPr>
          <p:spPr>
            <a:xfrm>
              <a:off x="7115248" y="3465214"/>
              <a:ext cx="2265886" cy="685800"/>
            </a:xfrm>
            <a:prstGeom prst="rect">
              <a:avLst/>
            </a:prstGeom>
            <a:noFill/>
          </p:spPr>
          <p:txBody>
            <a:bodyPr rtlCol="0" wrap="square">
              <a:spAutoFit/>
            </a:bodyPr>
            <a:lstStyle/>
            <a:p>
              <a:pPr algn="just" defTabSz="1217591" fontAlgn="base" lvl="0">
                <a:spcBef>
                  <a:spcPct val="0"/>
                </a:spcBef>
                <a:spcAft>
                  <a:spcPct val="0"/>
                </a:spcAft>
              </a:pPr>
              <a:r>
                <a:rPr altLang="en-US" lang="zh-CN" sz="13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a:t>
              </a:r>
            </a:p>
          </p:txBody>
        </p:sp>
      </p:grpSp>
      <p:sp>
        <p:nvSpPr>
          <p:cNvPr id="192" name="矩形 47"/>
          <p:cNvSpPr>
            <a:spLocks noChangeArrowheads="1"/>
          </p:cNvSpPr>
          <p:nvPr/>
        </p:nvSpPr>
        <p:spPr bwMode="auto">
          <a:xfrm>
            <a:off x="621406" y="5517235"/>
            <a:ext cx="10946012" cy="831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655" lIns="91311" rIns="91311" tIns="45655" wrap="squar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just" fontAlgn="base">
              <a:spcBef>
                <a:spcPct val="0"/>
              </a:spcBef>
              <a:spcAft>
                <a:spcPct val="0"/>
              </a:spcAft>
              <a:buNone/>
            </a:pPr>
            <a:r>
              <a:rPr altLang="en-US" lang="zh-CN" smtClean="0" sz="1800">
                <a:solidFill>
                  <a:srgbClr val="3F3F3F"/>
                </a:solidFill>
                <a:latin charset="-122" panose="020b0503020204020204" pitchFamily="34" typeface="微软雅黑"/>
                <a:ea charset="-122" pitchFamily="34" typeface="微软雅黑"/>
                <a:cs typeface="方正兰亭纤黑简体"/>
              </a:rPr>
              <a:t>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p>
        </p:txBody>
      </p:sp>
    </p:spTree>
    <p:extLst>
      <p:ext uri="{BB962C8B-B14F-4D97-AF65-F5344CB8AC3E}">
        <p14:creationId val="2862095899"/>
      </p:ext>
    </p:extLst>
  </p:cSld>
  <p:clrMapOvr>
    <a:masterClrMapping/>
  </p:clrMapOvr>
  <mc:AlternateContent>
    <mc:Choice Requires="p14">
      <p:transition p14:dur="10"/>
    </mc:Choice>
    <mc:Fallback>
      <p:transition/>
    </mc:Fallback>
  </mc:AlternateConten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五种改善方法</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122" name="Freeform 7"/>
          <p:cNvSpPr>
            <a:spLocks noEditPoints="1"/>
          </p:cNvSpPr>
          <p:nvPr/>
        </p:nvSpPr>
        <p:spPr bwMode="auto">
          <a:xfrm>
            <a:off x="5635681" y="4230958"/>
            <a:ext cx="1030549" cy="2435219"/>
          </a:xfrm>
          <a:custGeom>
            <a:gdLst>
              <a:gd fmla="*/ 625 w 693" name="T0"/>
              <a:gd fmla="*/ 1522 h 1641" name="T1"/>
              <a:gd fmla="*/ 520 w 693" name="T2"/>
              <a:gd fmla="*/ 985 h 1641" name="T3"/>
              <a:gd fmla="*/ 498 w 693" name="T4"/>
              <a:gd fmla="*/ 789 h 1641" name="T5"/>
              <a:gd fmla="*/ 532 w 693" name="T6"/>
              <a:gd fmla="*/ 760 h 1641" name="T7"/>
              <a:gd fmla="*/ 571 w 693" name="T8"/>
              <a:gd fmla="*/ 506 h 1641" name="T9"/>
              <a:gd fmla="*/ 505 w 693" name="T10"/>
              <a:gd fmla="*/ 282 h 1641" name="T11"/>
              <a:gd fmla="*/ 394 w 693" name="T12"/>
              <a:gd fmla="*/ 243 h 1641" name="T13"/>
              <a:gd fmla="*/ 344 w 693" name="T14"/>
              <a:gd fmla="*/ 214 h 1641" name="T15"/>
              <a:gd fmla="*/ 341 w 693" name="T16"/>
              <a:gd fmla="*/ 204 h 1641" name="T17"/>
              <a:gd fmla="*/ 354 w 693" name="T18"/>
              <a:gd fmla="*/ 65 h 1641" name="T19"/>
              <a:gd fmla="*/ 313 w 693" name="T20"/>
              <a:gd fmla="*/ 0 h 1641" name="T21"/>
              <a:gd fmla="*/ 228 w 693" name="T22"/>
              <a:gd fmla="*/ 24 h 1641" name="T23"/>
              <a:gd fmla="*/ 214 w 693" name="T24"/>
              <a:gd fmla="*/ 121 h 1641" name="T25"/>
              <a:gd fmla="*/ 240 w 693" name="T26"/>
              <a:gd fmla="*/ 200 h 1641" name="T27"/>
              <a:gd fmla="*/ 240 w 693" name="T28"/>
              <a:gd fmla="*/ 215 h 1641" name="T29"/>
              <a:gd fmla="*/ 147 w 693" name="T30"/>
              <a:gd fmla="*/ 272 h 1641" name="T31"/>
              <a:gd fmla="*/ 22 w 693" name="T32"/>
              <a:gd fmla="*/ 531 h 1641" name="T33"/>
              <a:gd fmla="*/ 113 w 693" name="T34"/>
              <a:gd fmla="*/ 777 h 1641" name="T35"/>
              <a:gd fmla="*/ 143 w 693" name="T36"/>
              <a:gd fmla="*/ 802 h 1641" name="T37"/>
              <a:gd fmla="*/ 220 w 693" name="T38"/>
              <a:gd fmla="*/ 1183 h 1641" name="T39"/>
              <a:gd fmla="*/ 267 w 693" name="T40"/>
              <a:gd fmla="*/ 1470 h 1641" name="T41"/>
              <a:gd fmla="*/ 231 w 693" name="T42"/>
              <a:gd fmla="*/ 1602 h 1641" name="T43"/>
              <a:gd fmla="*/ 343 w 693" name="T44"/>
              <a:gd fmla="*/ 1595 h 1641" name="T45"/>
              <a:gd fmla="*/ 351 w 693" name="T46"/>
              <a:gd fmla="*/ 1504 h 1641" name="T47"/>
              <a:gd fmla="*/ 342 w 693" name="T48"/>
              <a:gd fmla="*/ 1327 h 1641" name="T49"/>
              <a:gd fmla="*/ 334 w 693" name="T50"/>
              <a:gd fmla="*/ 1168 h 1641" name="T51"/>
              <a:gd fmla="*/ 372 w 693" name="T52"/>
              <a:gd fmla="*/ 991 h 1641" name="T53"/>
              <a:gd fmla="*/ 495 w 693" name="T54"/>
              <a:gd fmla="*/ 1455 h 1641" name="T55"/>
              <a:gd fmla="*/ 553 w 693" name="T56"/>
              <a:gd fmla="*/ 1595 h 1641" name="T57"/>
              <a:gd fmla="*/ 693 w 693" name="T58"/>
              <a:gd fmla="*/ 1628 h 1641" name="T59"/>
              <a:gd fmla="*/ 115 w 693" name="T60"/>
              <a:gd fmla="*/ 608 h 1641" name="T61"/>
              <a:gd fmla="*/ 125 w 693" name="T62"/>
              <a:gd fmla="*/ 524 h 1641" name="T63"/>
              <a:gd fmla="*/ 395 w 693" name="T64"/>
              <a:gd fmla="*/ 690 h 1641" name="T65"/>
              <a:gd fmla="*/ 314 w 693" name="T66"/>
              <a:gd fmla="*/ 307 h 1641" name="T67"/>
              <a:gd fmla="*/ 280 w 693" name="T68"/>
              <a:gd fmla="*/ 291 h 1641" name="T69"/>
              <a:gd fmla="*/ 295 w 693" name="T70"/>
              <a:gd fmla="*/ 485 h 1641" name="T71"/>
              <a:gd fmla="*/ 274 w 693" name="T72"/>
              <a:gd fmla="*/ 687 h 1641" name="T73"/>
              <a:gd fmla="*/ 235 w 693" name="T74"/>
              <a:gd fmla="*/ 542 h 1641" name="T75"/>
              <a:gd fmla="*/ 248 w 693" name="T76"/>
              <a:gd fmla="*/ 225 h 1641" name="T77"/>
              <a:gd fmla="*/ 334 w 693" name="T78"/>
              <a:gd fmla="*/ 227 h 1641" name="T79"/>
              <a:gd fmla="*/ 381 w 693" name="T80"/>
              <a:gd fmla="*/ 413 h 1641" name="T81"/>
              <a:gd fmla="*/ 411 w 693" name="T82"/>
              <a:gd fmla="*/ 689 h 1641" name="T83"/>
              <a:gd fmla="*/ 473 w 693" name="T84"/>
              <a:gd fmla="*/ 485 h 1641" name="T85"/>
              <a:gd fmla="*/ 501 w 693" name="T86"/>
              <a:gd fmla="*/ 576 h 164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lastClr="000000" val="windowText">
              <a:lumMod val="85000"/>
              <a:lumOff val="1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23" name="Straight Connector 23"/>
          <p:cNvCxnSpPr/>
          <p:nvPr/>
        </p:nvCxnSpPr>
        <p:spPr>
          <a:xfrm flipH="1" flipV="1">
            <a:off x="6094412" y="3397679"/>
            <a:ext cx="0" cy="792321"/>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24" name="组合 123"/>
          <p:cNvGrpSpPr/>
          <p:nvPr/>
        </p:nvGrpSpPr>
        <p:grpSpPr>
          <a:xfrm>
            <a:off x="5433467" y="1132861"/>
            <a:ext cx="1218671" cy="1218668"/>
            <a:chOff x="304800" y="673100"/>
            <a:chExt cx="4000500" cy="4000500"/>
          </a:xfrm>
          <a:effectLst>
            <a:outerShdw algn="tr" blurRad="444500" dir="8100000" dist="254000" rotWithShape="0">
              <a:prstClr val="black">
                <a:alpha val="50000"/>
              </a:prstClr>
            </a:outerShdw>
          </a:effectLst>
        </p:grpSpPr>
        <p:sp>
          <p:nvSpPr>
            <p:cNvPr id="125" name="同心圆 12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26" name="椭圆 12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27" name="矩形 126"/>
          <p:cNvSpPr>
            <a:spLocks noChangeArrowheads="1"/>
          </p:cNvSpPr>
          <p:nvPr/>
        </p:nvSpPr>
        <p:spPr bwMode="auto">
          <a:xfrm>
            <a:off x="5324890" y="1380459"/>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一</a:t>
            </a:r>
          </a:p>
        </p:txBody>
      </p:sp>
      <p:sp>
        <p:nvSpPr>
          <p:cNvPr id="128" name="文本框 13"/>
          <p:cNvSpPr txBox="1"/>
          <p:nvPr/>
        </p:nvSpPr>
        <p:spPr>
          <a:xfrm>
            <a:off x="4977297" y="2521668"/>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29" name="Freeform 4"/>
          <p:cNvSpPr>
            <a:spLocks noEditPoints="1"/>
          </p:cNvSpPr>
          <p:nvPr/>
        </p:nvSpPr>
        <p:spPr bwMode="auto">
          <a:xfrm>
            <a:off x="4782403" y="4253156"/>
            <a:ext cx="734593" cy="2290416"/>
          </a:xfrm>
          <a:custGeom>
            <a:gdLst>
              <a:gd fmla="*/ 379 w 386" name="T0"/>
              <a:gd fmla="*/ 464 h 1210" name="T1"/>
              <a:gd fmla="*/ 364 w 386" name="T2"/>
              <a:gd fmla="*/ 267 h 1210" name="T3"/>
              <a:gd fmla="*/ 269 w 386" name="T4"/>
              <a:gd fmla="*/ 191 h 1210" name="T5"/>
              <a:gd fmla="*/ 251 w 386" name="T6"/>
              <a:gd fmla="*/ 145 h 1210" name="T7"/>
              <a:gd fmla="*/ 266 w 386" name="T8"/>
              <a:gd fmla="*/ 116 h 1210" name="T9"/>
              <a:gd fmla="*/ 263 w 386" name="T10"/>
              <a:gd fmla="*/ 82 h 1210" name="T11"/>
              <a:gd fmla="*/ 205 w 386" name="T12"/>
              <a:gd fmla="*/ 0 h 1210" name="T13"/>
              <a:gd fmla="*/ 155 w 386" name="T14"/>
              <a:gd fmla="*/ 90 h 1210" name="T15"/>
              <a:gd fmla="*/ 174 w 386" name="T16"/>
              <a:gd fmla="*/ 126 h 1210" name="T17"/>
              <a:gd fmla="*/ 176 w 386" name="T18"/>
              <a:gd fmla="*/ 167 h 1210" name="T19"/>
              <a:gd fmla="*/ 177 w 386" name="T20"/>
              <a:gd fmla="*/ 167 h 1210" name="T21"/>
              <a:gd fmla="*/ 156 w 386" name="T22"/>
              <a:gd fmla="*/ 186 h 1210" name="T23"/>
              <a:gd fmla="*/ 99 w 386" name="T24"/>
              <a:gd fmla="*/ 207 h 1210" name="T25"/>
              <a:gd fmla="*/ 57 w 386" name="T26"/>
              <a:gd fmla="*/ 370 h 1210" name="T27"/>
              <a:gd fmla="*/ 38 w 386" name="T28"/>
              <a:gd fmla="*/ 604 h 1210" name="T29"/>
              <a:gd fmla="*/ 68 w 386" name="T30"/>
              <a:gd fmla="*/ 598 h 1210" name="T31"/>
              <a:gd fmla="*/ 68 w 386" name="T32"/>
              <a:gd fmla="*/ 607 h 1210" name="T33"/>
              <a:gd fmla="*/ 41 w 386" name="T34"/>
              <a:gd fmla="*/ 619 h 1210" name="T35"/>
              <a:gd fmla="*/ 47 w 386" name="T36"/>
              <a:gd fmla="*/ 662 h 1210" name="T37"/>
              <a:gd fmla="*/ 3 w 386" name="T38"/>
              <a:gd fmla="*/ 849 h 1210" name="T39"/>
              <a:gd fmla="*/ 99 w 386" name="T40"/>
              <a:gd fmla="*/ 898 h 1210" name="T41"/>
              <a:gd fmla="*/ 118 w 386" name="T42"/>
              <a:gd fmla="*/ 899 h 1210" name="T43"/>
              <a:gd fmla="*/ 127 w 386" name="T44"/>
              <a:gd fmla="*/ 1051 h 1210" name="T45"/>
              <a:gd fmla="*/ 118 w 386" name="T46"/>
              <a:gd fmla="*/ 1153 h 1210" name="T47"/>
              <a:gd fmla="*/ 181 w 386" name="T48"/>
              <a:gd fmla="*/ 1159 h 1210" name="T49"/>
              <a:gd fmla="*/ 194 w 386" name="T50"/>
              <a:gd fmla="*/ 1084 h 1210" name="T51"/>
              <a:gd fmla="*/ 192 w 386" name="T52"/>
              <a:gd fmla="*/ 968 h 1210" name="T53"/>
              <a:gd fmla="*/ 222 w 386" name="T54"/>
              <a:gd fmla="*/ 712 h 1210" name="T55"/>
              <a:gd fmla="*/ 252 w 386" name="T56"/>
              <a:gd fmla="*/ 767 h 1210" name="T57"/>
              <a:gd fmla="*/ 285 w 386" name="T58"/>
              <a:gd fmla="*/ 1024 h 1210" name="T59"/>
              <a:gd fmla="*/ 277 w 386" name="T60"/>
              <a:gd fmla="*/ 1067 h 1210" name="T61"/>
              <a:gd fmla="*/ 298 w 386" name="T62"/>
              <a:gd fmla="*/ 1146 h 1210" name="T63"/>
              <a:gd fmla="*/ 355 w 386" name="T64"/>
              <a:gd fmla="*/ 1205 h 1210" name="T65"/>
              <a:gd fmla="*/ 347 w 386" name="T66"/>
              <a:gd fmla="*/ 1105 h 1210" name="T67"/>
              <a:gd fmla="*/ 351 w 386" name="T68"/>
              <a:gd fmla="*/ 1046 h 1210" name="T69"/>
              <a:gd fmla="*/ 356 w 386" name="T70"/>
              <a:gd fmla="*/ 829 h 1210" name="T71"/>
              <a:gd fmla="*/ 354 w 386" name="T72"/>
              <a:gd fmla="*/ 603 h 1210" name="T73"/>
              <a:gd fmla="*/ 367 w 386" name="T74"/>
              <a:gd fmla="*/ 565 h 1210" name="T75"/>
              <a:gd fmla="*/ 109 w 386" name="T76"/>
              <a:gd fmla="*/ 669 h 1210" name="T77"/>
              <a:gd fmla="*/ 91 w 386" name="T78"/>
              <a:gd fmla="*/ 666 h 1210" name="T79"/>
              <a:gd fmla="*/ 90 w 386" name="T80"/>
              <a:gd fmla="*/ 617 h 1210" name="T81"/>
              <a:gd fmla="*/ 101 w 386" name="T82"/>
              <a:gd fmla="*/ 628 h 1210" name="T83"/>
              <a:gd fmla="*/ 108 w 386" name="T84"/>
              <a:gd fmla="*/ 649 h 1210" name="T85"/>
              <a:gd fmla="*/ 223 w 386" name="T86"/>
              <a:gd fmla="*/ 505 h 1210" name="T87"/>
              <a:gd fmla="*/ 221 w 386" name="T88"/>
              <a:gd fmla="*/ 232 h 1210" name="T89"/>
              <a:gd fmla="*/ 215 w 386" name="T90"/>
              <a:gd fmla="*/ 208 h 1210" name="T91"/>
              <a:gd fmla="*/ 205 w 386" name="T92"/>
              <a:gd fmla="*/ 231 h 1210" name="T93"/>
              <a:gd fmla="*/ 199 w 386" name="T94"/>
              <a:gd fmla="*/ 505 h 1210" name="T95"/>
              <a:gd fmla="*/ 190 w 386" name="T96"/>
              <a:gd fmla="*/ 325 h 1210" name="T97"/>
              <a:gd fmla="*/ 173 w 386" name="T98"/>
              <a:gd fmla="*/ 188 h 1210" name="T99"/>
              <a:gd fmla="*/ 182 w 386" name="T100"/>
              <a:gd fmla="*/ 176 h 1210" name="T101"/>
              <a:gd fmla="*/ 248 w 386" name="T102"/>
              <a:gd fmla="*/ 179 h 1210" name="T103"/>
              <a:gd fmla="*/ 259 w 386" name="T104"/>
              <a:gd fmla="*/ 196 h 1210" name="T105"/>
              <a:gd fmla="*/ 258 w 386" name="T106"/>
              <a:gd fmla="*/ 201 h 1210" name="T107"/>
              <a:gd fmla="*/ 260 w 386" name="T108"/>
              <a:gd fmla="*/ 256 h 1210" name="T109"/>
              <a:gd fmla="*/ 301 w 386" name="T110"/>
              <a:gd fmla="*/ 488 h 1210" name="T111"/>
              <a:gd fmla="*/ 360 w 386" name="T112"/>
              <a:gd fmla="*/ 585 h 1210" name="T113"/>
              <a:gd fmla="*/ 328 w 386" name="T114"/>
              <a:gd fmla="*/ 554 h 1210" name="T115"/>
              <a:gd fmla="*/ 360 w 386" name="T116"/>
              <a:gd fmla="*/ 585 h 12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0" w="386">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lastClr="000000" val="windowText">
              <a:lumMod val="75000"/>
              <a:lumOff val="2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30" name="Straight Connector 26"/>
          <p:cNvCxnSpPr/>
          <p:nvPr/>
        </p:nvCxnSpPr>
        <p:spPr>
          <a:xfrm flipH="1" flipV="1">
            <a:off x="5167212" y="3651562"/>
            <a:ext cx="0" cy="413628"/>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cxnSp>
        <p:nvCxnSpPr>
          <p:cNvPr id="131" name="Straight Connector 27"/>
          <p:cNvCxnSpPr/>
          <p:nvPr/>
        </p:nvCxnSpPr>
        <p:spPr>
          <a:xfrm flipH="1">
            <a:off x="4613972" y="3635715"/>
            <a:ext cx="553240"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32" name="组合 131"/>
          <p:cNvGrpSpPr/>
          <p:nvPr/>
        </p:nvGrpSpPr>
        <p:grpSpPr>
          <a:xfrm>
            <a:off x="3142271" y="1705307"/>
            <a:ext cx="1218671" cy="1218668"/>
            <a:chOff x="304800" y="673100"/>
            <a:chExt cx="4000500" cy="4000500"/>
          </a:xfrm>
          <a:effectLst>
            <a:outerShdw algn="tr" blurRad="444500" dir="8100000" dist="254000" rotWithShape="0">
              <a:prstClr val="black">
                <a:alpha val="50000"/>
              </a:prstClr>
            </a:outerShdw>
          </a:effectLst>
        </p:grpSpPr>
        <p:sp>
          <p:nvSpPr>
            <p:cNvPr id="133" name="同心圆 13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34" name="椭圆 133"/>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35" name="矩形 134"/>
          <p:cNvSpPr>
            <a:spLocks noChangeArrowheads="1"/>
          </p:cNvSpPr>
          <p:nvPr/>
        </p:nvSpPr>
        <p:spPr bwMode="auto">
          <a:xfrm>
            <a:off x="3033695" y="1889503"/>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lang="zh-CN" smtClean="0" sz="2400"/>
              <a:t>方法</a:t>
            </a:r>
          </a:p>
          <a:p>
            <a:pPr algn="ctr">
              <a:spcBef>
                <a:spcPct val="0"/>
              </a:spcBef>
              <a:buNone/>
            </a:pPr>
            <a:r>
              <a:rPr altLang="en-US" lang="zh-CN" smtClean="0" sz="2400"/>
              <a:t>二</a:t>
            </a:r>
          </a:p>
        </p:txBody>
      </p:sp>
      <p:sp>
        <p:nvSpPr>
          <p:cNvPr id="136" name="文本框 13"/>
          <p:cNvSpPr txBox="1"/>
          <p:nvPr/>
        </p:nvSpPr>
        <p:spPr>
          <a:xfrm>
            <a:off x="2641511" y="3025533"/>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37" name="Freeform 6"/>
          <p:cNvSpPr>
            <a:spLocks noEditPoints="1"/>
          </p:cNvSpPr>
          <p:nvPr/>
        </p:nvSpPr>
        <p:spPr bwMode="auto">
          <a:xfrm>
            <a:off x="6781906" y="4190000"/>
            <a:ext cx="624153" cy="2320919"/>
          </a:xfrm>
          <a:custGeom>
            <a:gdLst>
              <a:gd fmla="*/ 221 w 224" name="T0"/>
              <a:gd fmla="*/ 237 h 906" name="T1"/>
              <a:gd fmla="*/ 178 w 224" name="T2"/>
              <a:gd fmla="*/ 151 h 906" name="T3"/>
              <a:gd fmla="*/ 161 w 224" name="T4"/>
              <a:gd fmla="*/ 98 h 906" name="T5"/>
              <a:gd fmla="*/ 148 w 224" name="T6"/>
              <a:gd fmla="*/ 36 h 906" name="T7"/>
              <a:gd fmla="*/ 107 w 224" name="T8"/>
              <a:gd fmla="*/ 0 h 906" name="T9"/>
              <a:gd fmla="*/ 63 w 224" name="T10"/>
              <a:gd fmla="*/ 101 h 906" name="T11"/>
              <a:gd fmla="*/ 48 w 224" name="T12"/>
              <a:gd fmla="*/ 145 h 906" name="T13"/>
              <a:gd fmla="*/ 7 w 224" name="T14"/>
              <a:gd fmla="*/ 204 h 906" name="T15"/>
              <a:gd fmla="*/ 2 w 224" name="T16"/>
              <a:gd fmla="*/ 302 h 906" name="T17"/>
              <a:gd fmla="*/ 28 w 224" name="T18"/>
              <a:gd fmla="*/ 360 h 906" name="T19"/>
              <a:gd fmla="*/ 31 w 224" name="T20"/>
              <a:gd fmla="*/ 411 h 906" name="T21"/>
              <a:gd fmla="*/ 35 w 224" name="T22"/>
              <a:gd fmla="*/ 565 h 906" name="T23"/>
              <a:gd fmla="*/ 54 w 224" name="T24"/>
              <a:gd fmla="*/ 607 h 906" name="T25"/>
              <a:gd fmla="*/ 81 w 224" name="T26"/>
              <a:gd fmla="*/ 790 h 906" name="T27"/>
              <a:gd fmla="*/ 89 w 224" name="T28"/>
              <a:gd fmla="*/ 869 h 906" name="T29"/>
              <a:gd fmla="*/ 112 w 224" name="T30"/>
              <a:gd fmla="*/ 906 h 906" name="T31"/>
              <a:gd fmla="*/ 122 w 224" name="T32"/>
              <a:gd fmla="*/ 847 h 906" name="T33"/>
              <a:gd fmla="*/ 157 w 224" name="T34"/>
              <a:gd fmla="*/ 853 h 906" name="T35"/>
              <a:gd fmla="*/ 124 w 224" name="T36"/>
              <a:gd fmla="*/ 764 h 906" name="T37"/>
              <a:gd fmla="*/ 156 w 224" name="T38"/>
              <a:gd fmla="*/ 611 h 906" name="T39"/>
              <a:gd fmla="*/ 166 w 224" name="T40"/>
              <a:gd fmla="*/ 582 h 906" name="T41"/>
              <a:gd fmla="*/ 190 w 224" name="T42"/>
              <a:gd fmla="*/ 474 h 906" name="T43"/>
              <a:gd fmla="*/ 206 w 224" name="T44"/>
              <a:gd fmla="*/ 414 h 906" name="T45"/>
              <a:gd fmla="*/ 192 w 224" name="T46"/>
              <a:gd fmla="*/ 313 h 906" name="T47"/>
              <a:gd fmla="*/ 73 w 224" name="T48"/>
              <a:gd fmla="*/ 279 h 906" name="T49"/>
              <a:gd fmla="*/ 63 w 224" name="T50"/>
              <a:gd fmla="*/ 289 h 906" name="T51"/>
              <a:gd fmla="*/ 73 w 224" name="T52"/>
              <a:gd fmla="*/ 269 h 906" name="T53"/>
              <a:gd fmla="*/ 110 w 224" name="T54"/>
              <a:gd fmla="*/ 621 h 906" name="T55"/>
              <a:gd fmla="*/ 107 w 224" name="T56"/>
              <a:gd fmla="*/ 646 h 906" name="T57"/>
              <a:gd fmla="*/ 104 w 224" name="T58"/>
              <a:gd fmla="*/ 612 h 906" name="T59"/>
              <a:gd fmla="*/ 110 w 224" name="T60"/>
              <a:gd fmla="*/ 580 h 906" name="T61"/>
              <a:gd fmla="*/ 116 w 224" name="T62"/>
              <a:gd fmla="*/ 225 h 906" name="T63"/>
              <a:gd fmla="*/ 91 w 224" name="T64"/>
              <a:gd fmla="*/ 130 h 906" name="T65"/>
              <a:gd fmla="*/ 115 w 224" name="T66"/>
              <a:gd fmla="*/ 200 h 906" name="T67"/>
              <a:gd fmla="*/ 128 w 224" name="T68"/>
              <a:gd fmla="*/ 156 h 906" name="T69"/>
              <a:gd fmla="*/ 143 w 224" name="T70"/>
              <a:gd fmla="*/ 147 h 906" name="T71"/>
              <a:gd fmla="*/ 116 w 224" name="T72"/>
              <a:gd fmla="*/ 225 h 906" name="T73"/>
              <a:gd fmla="*/ 138 w 224" name="T74"/>
              <a:gd fmla="*/ 333 h 906" name="T75"/>
              <a:gd fmla="*/ 149 w 224" name="T76"/>
              <a:gd fmla="*/ 315 h 9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05" w="224">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lastClr="000000" val="windowText">
              <a:lumMod val="75000"/>
              <a:lumOff val="2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38" name="Straight Connector 24"/>
          <p:cNvCxnSpPr/>
          <p:nvPr/>
        </p:nvCxnSpPr>
        <p:spPr>
          <a:xfrm flipH="1" flipV="1">
            <a:off x="7067494" y="3651562"/>
            <a:ext cx="0" cy="413628"/>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cxnSp>
        <p:nvCxnSpPr>
          <p:cNvPr id="139" name="Straight Connector 25"/>
          <p:cNvCxnSpPr/>
          <p:nvPr/>
        </p:nvCxnSpPr>
        <p:spPr>
          <a:xfrm>
            <a:off x="7067493" y="3635715"/>
            <a:ext cx="553240"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40" name="组合 139"/>
          <p:cNvGrpSpPr/>
          <p:nvPr/>
        </p:nvGrpSpPr>
        <p:grpSpPr>
          <a:xfrm>
            <a:off x="8029649" y="1705307"/>
            <a:ext cx="1218671" cy="1218668"/>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42" name="椭圆 14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43" name="矩形 142"/>
          <p:cNvSpPr>
            <a:spLocks noChangeArrowheads="1"/>
          </p:cNvSpPr>
          <p:nvPr/>
        </p:nvSpPr>
        <p:spPr bwMode="auto">
          <a:xfrm>
            <a:off x="7921073" y="1889503"/>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三</a:t>
            </a:r>
          </a:p>
        </p:txBody>
      </p:sp>
      <p:sp>
        <p:nvSpPr>
          <p:cNvPr id="144" name="文本框 13"/>
          <p:cNvSpPr txBox="1"/>
          <p:nvPr/>
        </p:nvSpPr>
        <p:spPr>
          <a:xfrm>
            <a:off x="7516194" y="3025533"/>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45" name="Freeform 3"/>
          <p:cNvSpPr>
            <a:spLocks noEditPoints="1"/>
          </p:cNvSpPr>
          <p:nvPr/>
        </p:nvSpPr>
        <p:spPr bwMode="auto">
          <a:xfrm>
            <a:off x="4206463" y="4065190"/>
            <a:ext cx="537928" cy="2161443"/>
          </a:xfrm>
          <a:custGeom>
            <a:gdLst>
              <a:gd fmla="*/ 280 w 287" name="T0"/>
              <a:gd fmla="*/ 271 h 1160" name="T1"/>
              <a:gd fmla="*/ 247 w 287" name="T2"/>
              <a:gd fmla="*/ 188 h 1160" name="T3"/>
              <a:gd fmla="*/ 213 w 287" name="T4"/>
              <a:gd fmla="*/ 135 h 1160" name="T5"/>
              <a:gd fmla="*/ 181 w 287" name="T6"/>
              <a:gd fmla="*/ 23 h 1160" name="T7"/>
              <a:gd fmla="*/ 82 w 287" name="T8"/>
              <a:gd fmla="*/ 57 h 1160" name="T9"/>
              <a:gd fmla="*/ 76 w 287" name="T10"/>
              <a:gd fmla="*/ 189 h 1160" name="T11"/>
              <a:gd fmla="*/ 40 w 287" name="T12"/>
              <a:gd fmla="*/ 237 h 1160" name="T13"/>
              <a:gd fmla="*/ 4 w 287" name="T14"/>
              <a:gd fmla="*/ 366 h 1160" name="T15"/>
              <a:gd fmla="*/ 7 w 287" name="T16"/>
              <a:gd fmla="*/ 412 h 1160" name="T17"/>
              <a:gd fmla="*/ 40 w 287" name="T18"/>
              <a:gd fmla="*/ 467 h 1160" name="T19"/>
              <a:gd fmla="*/ 35 w 287" name="T20"/>
              <a:gd fmla="*/ 546 h 1160" name="T21"/>
              <a:gd fmla="*/ 27 w 287" name="T22"/>
              <a:gd fmla="*/ 759 h 1160" name="T23"/>
              <a:gd fmla="*/ 47 w 287" name="T24"/>
              <a:gd fmla="*/ 843 h 1160" name="T25"/>
              <a:gd fmla="*/ 75 w 287" name="T26"/>
              <a:gd fmla="*/ 1036 h 1160" name="T27"/>
              <a:gd fmla="*/ 44 w 287" name="T28"/>
              <a:gd fmla="*/ 1127 h 1160" name="T29"/>
              <a:gd fmla="*/ 70 w 287" name="T30"/>
              <a:gd fmla="*/ 1155 h 1160" name="T31"/>
              <a:gd fmla="*/ 108 w 287" name="T32"/>
              <a:gd fmla="*/ 1107 h 1160" name="T33"/>
              <a:gd fmla="*/ 107 w 287" name="T34"/>
              <a:gd fmla="*/ 1141 h 1160" name="T35"/>
              <a:gd fmla="*/ 119 w 287" name="T36"/>
              <a:gd fmla="*/ 1132 h 1160" name="T37"/>
              <a:gd fmla="*/ 117 w 287" name="T38"/>
              <a:gd fmla="*/ 1050 h 1160" name="T39"/>
              <a:gd fmla="*/ 115 w 287" name="T40"/>
              <a:gd fmla="*/ 885 h 1160" name="T41"/>
              <a:gd fmla="*/ 167 w 287" name="T42"/>
              <a:gd fmla="*/ 851 h 1160" name="T43"/>
              <a:gd fmla="*/ 169 w 287" name="T44"/>
              <a:gd fmla="*/ 977 h 1160" name="T45"/>
              <a:gd fmla="*/ 154 w 287" name="T46"/>
              <a:gd fmla="*/ 1096 h 1160" name="T47"/>
              <a:gd fmla="*/ 148 w 287" name="T48"/>
              <a:gd fmla="*/ 1159 h 1160" name="T49"/>
              <a:gd fmla="*/ 205 w 287" name="T50"/>
              <a:gd fmla="*/ 1104 h 1160" name="T51"/>
              <a:gd fmla="*/ 202 w 287" name="T52"/>
              <a:gd fmla="*/ 1043 h 1160" name="T53"/>
              <a:gd fmla="*/ 234 w 287" name="T54"/>
              <a:gd fmla="*/ 852 h 1160" name="T55"/>
              <a:gd fmla="*/ 251 w 287" name="T56"/>
              <a:gd fmla="*/ 721 h 1160" name="T57"/>
              <a:gd fmla="*/ 265 w 287" name="T58"/>
              <a:gd fmla="*/ 535 h 1160" name="T59"/>
              <a:gd fmla="*/ 258 w 287" name="T60"/>
              <a:gd fmla="*/ 449 h 1160" name="T61"/>
              <a:gd fmla="*/ 244 w 287" name="T62"/>
              <a:gd fmla="*/ 388 h 1160" name="T63"/>
              <a:gd fmla="*/ 102 w 287" name="T64"/>
              <a:gd fmla="*/ 452 h 1160" name="T65"/>
              <a:gd fmla="*/ 114 w 287" name="T66"/>
              <a:gd fmla="*/ 452 h 1160" name="T67"/>
              <a:gd fmla="*/ 168 w 287" name="T68"/>
              <a:gd fmla="*/ 213 h 1160" name="T69"/>
              <a:gd fmla="*/ 117 w 287" name="T70"/>
              <a:gd fmla="*/ 344 h 1160" name="T71"/>
              <a:gd fmla="*/ 114 w 287" name="T72"/>
              <a:gd fmla="*/ 257 h 1160" name="T73"/>
              <a:gd fmla="*/ 102 w 287" name="T74"/>
              <a:gd fmla="*/ 205 h 1160" name="T75"/>
              <a:gd fmla="*/ 134 w 287" name="T76"/>
              <a:gd fmla="*/ 223 h 1160" name="T77"/>
              <a:gd fmla="*/ 152 w 287" name="T78"/>
              <a:gd fmla="*/ 222 h 1160" name="T79"/>
              <a:gd fmla="*/ 159 w 287" name="T80"/>
              <a:gd fmla="*/ 184 h 1160" name="T81"/>
              <a:gd fmla="*/ 189 w 287" name="T82"/>
              <a:gd fmla="*/ 176 h 11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60" w="287">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lastClr="000000" val="windowText">
              <a:lumMod val="65000"/>
              <a:lumOff val="3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46" name="Straight Connector 28"/>
          <p:cNvCxnSpPr/>
          <p:nvPr/>
        </p:nvCxnSpPr>
        <p:spPr>
          <a:xfrm flipH="1">
            <a:off x="3408608" y="5145911"/>
            <a:ext cx="797855"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47" name="组合 146"/>
          <p:cNvGrpSpPr/>
          <p:nvPr/>
        </p:nvGrpSpPr>
        <p:grpSpPr>
          <a:xfrm>
            <a:off x="1923600" y="3939537"/>
            <a:ext cx="1218671" cy="1218668"/>
            <a:chOff x="304800" y="673100"/>
            <a:chExt cx="4000500" cy="4000500"/>
          </a:xfrm>
          <a:effectLst>
            <a:outerShdw algn="tr" blurRad="444500" dir="8100000" dist="254000" rotWithShape="0">
              <a:prstClr val="black">
                <a:alpha val="50000"/>
              </a:prstClr>
            </a:outerShdw>
          </a:effectLst>
        </p:grpSpPr>
        <p:sp>
          <p:nvSpPr>
            <p:cNvPr id="148" name="同心圆 147"/>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49" name="椭圆 148"/>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50" name="矩形 149"/>
          <p:cNvSpPr>
            <a:spLocks noChangeArrowheads="1"/>
          </p:cNvSpPr>
          <p:nvPr/>
        </p:nvSpPr>
        <p:spPr bwMode="auto">
          <a:xfrm>
            <a:off x="1815024" y="4123733"/>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四</a:t>
            </a:r>
          </a:p>
        </p:txBody>
      </p:sp>
      <p:sp>
        <p:nvSpPr>
          <p:cNvPr id="151" name="文本框 13"/>
          <p:cNvSpPr txBox="1"/>
          <p:nvPr/>
        </p:nvSpPr>
        <p:spPr>
          <a:xfrm>
            <a:off x="1422840" y="5259763"/>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
        <p:nvSpPr>
          <p:cNvPr id="152" name="Freeform 5"/>
          <p:cNvSpPr>
            <a:spLocks noEditPoints="1"/>
          </p:cNvSpPr>
          <p:nvPr/>
        </p:nvSpPr>
        <p:spPr bwMode="auto">
          <a:xfrm>
            <a:off x="7444193" y="4105530"/>
            <a:ext cx="700728" cy="2214496"/>
          </a:xfrm>
          <a:custGeom>
            <a:gdLst>
              <a:gd fmla="*/ 412 w 463" name="T0"/>
              <a:gd fmla="*/ 379 h 1470" name="T1"/>
              <a:gd fmla="*/ 323 w 463" name="T2"/>
              <a:gd fmla="*/ 262 h 1470" name="T3"/>
              <a:gd fmla="*/ 285 w 463" name="T4"/>
              <a:gd fmla="*/ 285 h 1470" name="T5"/>
              <a:gd fmla="*/ 267 w 463" name="T6"/>
              <a:gd fmla="*/ 261 h 1470" name="T7"/>
              <a:gd fmla="*/ 184 w 463" name="T8"/>
              <a:gd fmla="*/ 204 h 1470" name="T9"/>
              <a:gd fmla="*/ 217 w 463" name="T10"/>
              <a:gd fmla="*/ 229 h 1470" name="T11"/>
              <a:gd fmla="*/ 275 w 463" name="T12"/>
              <a:gd fmla="*/ 231 h 1470" name="T13"/>
              <a:gd fmla="*/ 275 w 463" name="T14"/>
              <a:gd fmla="*/ 231 h 1470" name="T15"/>
              <a:gd fmla="*/ 280 w 463" name="T16"/>
              <a:gd fmla="*/ 213 h 1470" name="T17"/>
              <a:gd fmla="*/ 313 w 463" name="T18"/>
              <a:gd fmla="*/ 121 h 1470" name="T19"/>
              <a:gd fmla="*/ 312 w 463" name="T20"/>
              <a:gd fmla="*/ 65 h 1470" name="T21"/>
              <a:gd fmla="*/ 194 w 463" name="T22"/>
              <a:gd fmla="*/ 42 h 1470" name="T23"/>
              <a:gd fmla="*/ 186 w 463" name="T24"/>
              <a:gd fmla="*/ 51 h 1470" name="T25"/>
              <a:gd fmla="*/ 175 w 463" name="T26"/>
              <a:gd fmla="*/ 119 h 1470" name="T27"/>
              <a:gd fmla="*/ 178 w 463" name="T28"/>
              <a:gd fmla="*/ 165 h 1470" name="T29"/>
              <a:gd fmla="*/ 181 w 463" name="T30"/>
              <a:gd fmla="*/ 201 h 1470" name="T31"/>
              <a:gd fmla="*/ 175 w 463" name="T32"/>
              <a:gd fmla="*/ 217 h 1470" name="T33"/>
              <a:gd fmla="*/ 79 w 463" name="T34"/>
              <a:gd fmla="*/ 333 h 1470" name="T35"/>
              <a:gd fmla="*/ 104 w 463" name="T36"/>
              <a:gd fmla="*/ 477 h 1470" name="T37"/>
              <a:gd fmla="*/ 99 w 463" name="T38"/>
              <a:gd fmla="*/ 610 h 1470" name="T39"/>
              <a:gd fmla="*/ 85 w 463" name="T40"/>
              <a:gd fmla="*/ 763 h 1470" name="T41"/>
              <a:gd fmla="*/ 69 w 463" name="T42"/>
              <a:gd fmla="*/ 975 h 1470" name="T43"/>
              <a:gd fmla="*/ 8 w 463" name="T44"/>
              <a:gd fmla="*/ 1383 h 1470" name="T45"/>
              <a:gd fmla="*/ 11 w 463" name="T46"/>
              <a:gd fmla="*/ 1423 h 1470" name="T47"/>
              <a:gd fmla="*/ 108 w 463" name="T48"/>
              <a:gd fmla="*/ 1468 h 1470" name="T49"/>
              <a:gd fmla="*/ 96 w 463" name="T50"/>
              <a:gd fmla="*/ 1398 h 1470" name="T51"/>
              <a:gd fmla="*/ 153 w 463" name="T52"/>
              <a:gd fmla="*/ 1231 h 1470" name="T53"/>
              <a:gd fmla="*/ 220 w 463" name="T54"/>
              <a:gd fmla="*/ 1100 h 1470" name="T55"/>
              <a:gd fmla="*/ 215 w 463" name="T56"/>
              <a:gd fmla="*/ 1363 h 1470" name="T57"/>
              <a:gd fmla="*/ 242 w 463" name="T58"/>
              <a:gd fmla="*/ 1391 h 1470" name="T59"/>
              <a:gd fmla="*/ 297 w 463" name="T60"/>
              <a:gd fmla="*/ 1388 h 1470" name="T61"/>
              <a:gd fmla="*/ 429 w 463" name="T62"/>
              <a:gd fmla="*/ 1397 h 1470" name="T63"/>
              <a:gd fmla="*/ 342 w 463" name="T64"/>
              <a:gd fmla="*/ 1344 h 1470" name="T65"/>
              <a:gd fmla="*/ 316 w 463" name="T66"/>
              <a:gd fmla="*/ 1300 h 1470" name="T67"/>
              <a:gd fmla="*/ 337 w 463" name="T68"/>
              <a:gd fmla="*/ 1080 h 1470" name="T69"/>
              <a:gd fmla="*/ 376 w 463" name="T70"/>
              <a:gd fmla="*/ 792 h 1470" name="T71"/>
              <a:gd fmla="*/ 388 w 463" name="T72"/>
              <a:gd fmla="*/ 747 h 1470" name="T73"/>
              <a:gd fmla="*/ 359 w 463" name="T74"/>
              <a:gd fmla="*/ 534 h 1470" name="T75"/>
              <a:gd fmla="*/ 385 w 463" name="T76"/>
              <a:gd fmla="*/ 500 h 1470" name="T77"/>
              <a:gd fmla="*/ 454 w 463" name="T78"/>
              <a:gd fmla="*/ 422 h 1470" name="T79"/>
              <a:gd fmla="*/ 330 w 463" name="T80"/>
              <a:gd fmla="*/ 437 h 1470" name="T81"/>
              <a:gd fmla="*/ 327 w 463" name="T82"/>
              <a:gd fmla="*/ 411 h 1470" name="T83"/>
              <a:gd fmla="*/ 311 w 463" name="T84"/>
              <a:gd fmla="*/ 458 h 1470" name="T85"/>
              <a:gd fmla="*/ 353 w 463" name="T86"/>
              <a:gd fmla="*/ 483 h 1470" name="T87"/>
              <a:gd fmla="*/ 350 w 463" name="T88"/>
              <a:gd fmla="*/ 540 h 147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70" w="462">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lastClr="000000" val="windowText">
              <a:lumMod val="65000"/>
              <a:lumOff val="35000"/>
            </a:sysClr>
          </a:solidFill>
          <a:ln>
            <a:noFill/>
          </a:ln>
          <a:effectLst>
            <a:outerShdw algn="br" blurRad="76200" dir="13500000" kx="1200000" rotWithShape="0" sy="23000">
              <a:prstClr val="black">
                <a:alpha val="6000"/>
              </a:prstClr>
            </a:outerShdw>
          </a:effectLst>
        </p:spPr>
        <p:txBody>
          <a:bodyPr anchor="t" anchorCtr="0" bIns="60942" compatLnSpc="1" lIns="121883" numCol="1" rIns="121883" tIns="60942" vert="horz" wrap="square">
            <a:prstTxWarp prst="textNoShape">
              <a:avLst/>
            </a:prstTxWarp>
          </a:bodyPr>
          <a:lstStyle>
            <a:defPPr>
              <a:defRPr lang="id-ID"/>
            </a:defPPr>
            <a:lvl1pPr algn="l" defTabSz="914332" eaLnBrk="1" hangingPunct="1" latinLnBrk="0" marL="0" rtl="0">
              <a:defRPr kern="1200" sz="1800">
                <a:solidFill>
                  <a:schemeClr val="tx1"/>
                </a:solidFill>
                <a:latin typeface="+mn-lt"/>
                <a:ea typeface="+mn-ea"/>
                <a:cs typeface="+mn-cs"/>
              </a:defRPr>
            </a:lvl1pPr>
            <a:lvl2pPr algn="l" defTabSz="914332" eaLnBrk="1" hangingPunct="1" latinLnBrk="0" marL="457167" rtl="0">
              <a:defRPr kern="1200" sz="1800">
                <a:solidFill>
                  <a:schemeClr val="tx1"/>
                </a:solidFill>
                <a:latin typeface="+mn-lt"/>
                <a:ea typeface="+mn-ea"/>
                <a:cs typeface="+mn-cs"/>
              </a:defRPr>
            </a:lvl2pPr>
            <a:lvl3pPr algn="l" defTabSz="914332" eaLnBrk="1" hangingPunct="1" latinLnBrk="0" marL="914332" rtl="0">
              <a:defRPr kern="1200" sz="1800">
                <a:solidFill>
                  <a:schemeClr val="tx1"/>
                </a:solidFill>
                <a:latin typeface="+mn-lt"/>
                <a:ea typeface="+mn-ea"/>
                <a:cs typeface="+mn-cs"/>
              </a:defRPr>
            </a:lvl3pPr>
            <a:lvl4pPr algn="l" defTabSz="914332" eaLnBrk="1" hangingPunct="1" latinLnBrk="0" marL="1371498" rtl="0">
              <a:defRPr kern="1200" sz="1800">
                <a:solidFill>
                  <a:schemeClr val="tx1"/>
                </a:solidFill>
                <a:latin typeface="+mn-lt"/>
                <a:ea typeface="+mn-ea"/>
                <a:cs typeface="+mn-cs"/>
              </a:defRPr>
            </a:lvl4pPr>
            <a:lvl5pPr algn="l" defTabSz="914332" eaLnBrk="1" hangingPunct="1" latinLnBrk="0" marL="1828664" rtl="0">
              <a:defRPr kern="1200" sz="1800">
                <a:solidFill>
                  <a:schemeClr val="tx1"/>
                </a:solidFill>
                <a:latin typeface="+mn-lt"/>
                <a:ea typeface="+mn-ea"/>
                <a:cs typeface="+mn-cs"/>
              </a:defRPr>
            </a:lvl5pPr>
            <a:lvl6pPr algn="l" defTabSz="914332" eaLnBrk="1" hangingPunct="1" latinLnBrk="0" marL="2285830" rtl="0">
              <a:defRPr kern="1200" sz="1800">
                <a:solidFill>
                  <a:schemeClr val="tx1"/>
                </a:solidFill>
                <a:latin typeface="+mn-lt"/>
                <a:ea typeface="+mn-ea"/>
                <a:cs typeface="+mn-cs"/>
              </a:defRPr>
            </a:lvl6pPr>
            <a:lvl7pPr algn="l" defTabSz="914332" eaLnBrk="1" hangingPunct="1" latinLnBrk="0" marL="2742994" rtl="0">
              <a:defRPr kern="1200" sz="1800">
                <a:solidFill>
                  <a:schemeClr val="tx1"/>
                </a:solidFill>
                <a:latin typeface="+mn-lt"/>
                <a:ea typeface="+mn-ea"/>
                <a:cs typeface="+mn-cs"/>
              </a:defRPr>
            </a:lvl7pPr>
            <a:lvl8pPr algn="l" defTabSz="914332" eaLnBrk="1" hangingPunct="1" latinLnBrk="0" marL="3200160" rtl="0">
              <a:defRPr kern="1200" sz="1800">
                <a:solidFill>
                  <a:schemeClr val="tx1"/>
                </a:solidFill>
                <a:latin typeface="+mn-lt"/>
                <a:ea typeface="+mn-ea"/>
                <a:cs typeface="+mn-cs"/>
              </a:defRPr>
            </a:lvl8pPr>
            <a:lvl9pPr algn="l" defTabSz="914332" eaLnBrk="1" hangingPunct="1" latinLnBrk="0" marL="3657327" rtl="0">
              <a:defRPr kern="1200" sz="1800">
                <a:solidFill>
                  <a:schemeClr val="tx1"/>
                </a:solidFill>
                <a:latin typeface="+mn-lt"/>
                <a:ea typeface="+mn-ea"/>
                <a:cs typeface="+mn-cs"/>
              </a:defRPr>
            </a:lvl9pPr>
          </a:lstStyle>
          <a:p>
            <a:pPr defTabSz="1218622" fontAlgn="auto">
              <a:spcBef>
                <a:spcPct val="0"/>
              </a:spcBef>
              <a:spcAft>
                <a:spcPct val="0"/>
              </a:spcAft>
              <a:defRPr/>
            </a:pPr>
            <a:endParaRPr b="0" lang="id-ID" sz="2399">
              <a:solidFill>
                <a:sysClr lastClr="000000" val="windowText"/>
              </a:solidFill>
              <a:latin typeface="Calibri"/>
            </a:endParaRPr>
          </a:p>
        </p:txBody>
      </p:sp>
      <p:cxnSp>
        <p:nvCxnSpPr>
          <p:cNvPr id="153" name="Straight Connector 29"/>
          <p:cNvCxnSpPr/>
          <p:nvPr/>
        </p:nvCxnSpPr>
        <p:spPr>
          <a:xfrm flipH="1">
            <a:off x="8061791" y="5145911"/>
            <a:ext cx="797855" cy="0"/>
          </a:xfrm>
          <a:prstGeom prst="line">
            <a:avLst/>
          </a:prstGeom>
          <a:noFill/>
          <a:ln algn="ctr" cap="flat" cmpd="sng" w="19050">
            <a:solidFill>
              <a:schemeClr val="accent3">
                <a:lumMod val="50000"/>
              </a:schemeClr>
            </a:solidFill>
            <a:prstDash val="sysDot"/>
            <a:miter lim="800000"/>
            <a:headEnd len="sm" type="oval" w="sm"/>
            <a:tailEnd len="sm" type="oval" w="sm"/>
          </a:ln>
          <a:effectLst/>
        </p:spPr>
      </p:cxnSp>
      <p:grpSp>
        <p:nvGrpSpPr>
          <p:cNvPr id="154" name="组合 153"/>
          <p:cNvGrpSpPr/>
          <p:nvPr/>
        </p:nvGrpSpPr>
        <p:grpSpPr>
          <a:xfrm>
            <a:off x="9134070" y="3939537"/>
            <a:ext cx="1218671" cy="1218668"/>
            <a:chOff x="304800" y="673100"/>
            <a:chExt cx="4000500" cy="4000500"/>
          </a:xfrm>
          <a:effectLst>
            <a:outerShdw algn="tr" blurRad="444500" dir="8100000" dist="254000" rotWithShape="0">
              <a:prstClr val="black">
                <a:alpha val="50000"/>
              </a:prstClr>
            </a:outerShdw>
          </a:effectLst>
        </p:grpSpPr>
        <p:sp>
          <p:nvSpPr>
            <p:cNvPr id="155" name="同心圆 154"/>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000000" val="windowText"/>
                </a:solidFill>
                <a:latin typeface="Calibri"/>
                <a:ea charset="-122" typeface="宋体"/>
              </a:endParaRPr>
            </a:p>
          </p:txBody>
        </p:sp>
        <p:sp>
          <p:nvSpPr>
            <p:cNvPr id="156" name="椭圆 155"/>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defTabSz="1218712" fontAlgn="auto">
                <a:spcBef>
                  <a:spcPct val="0"/>
                </a:spcBef>
                <a:spcAft>
                  <a:spcPct val="0"/>
                </a:spcAft>
                <a:defRPr/>
              </a:pPr>
              <a:endParaRPr altLang="en-US" b="0" kern="0" lang="zh-CN" sz="2399">
                <a:solidFill>
                  <a:sysClr lastClr="FFFFFF" val="window"/>
                </a:solidFill>
                <a:latin typeface="Calibri"/>
                <a:ea charset="-122" typeface="宋体"/>
              </a:endParaRPr>
            </a:p>
          </p:txBody>
        </p:sp>
      </p:grpSp>
      <p:sp>
        <p:nvSpPr>
          <p:cNvPr id="157" name="矩形 156"/>
          <p:cNvSpPr>
            <a:spLocks noChangeArrowheads="1"/>
          </p:cNvSpPr>
          <p:nvPr/>
        </p:nvSpPr>
        <p:spPr bwMode="auto">
          <a:xfrm>
            <a:off x="9025494" y="4123733"/>
            <a:ext cx="1435823" cy="842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67" lIns="110536" rIns="110536" tIns="55267" wrap="square">
            <a:spAutoFit/>
          </a:bodyPr>
          <a:lstStyle>
            <a:lvl1pPr>
              <a:spcBef>
                <a:spcPct val="20000"/>
              </a:spcBef>
              <a:buFont typeface="Arial"/>
              <a:buChar char="•"/>
              <a:defRPr sz="3200">
                <a:solidFill>
                  <a:schemeClr val="tx1"/>
                </a:solidFill>
                <a:latin charset="-122" panose="020b0503020204020204"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itchFamily="34" typeface="微软雅黑"/>
                <a:sym charset="0" pitchFamily="34" typeface="Calibri"/>
              </a:defRPr>
            </a:lvl9pPr>
          </a:lstStyle>
          <a:p>
            <a:pPr algn="ctr">
              <a:spcBef>
                <a:spcPct val="0"/>
              </a:spcBef>
              <a:buNone/>
            </a:pPr>
            <a:r>
              <a:rPr altLang="en-US" b="0" lang="zh-CN" smtClean="0" sz="2400"/>
              <a:t>方法</a:t>
            </a:r>
          </a:p>
          <a:p>
            <a:pPr algn="ctr">
              <a:spcBef>
                <a:spcPct val="0"/>
              </a:spcBef>
              <a:buNone/>
            </a:pPr>
            <a:r>
              <a:rPr altLang="en-US" b="0" lang="zh-CN" smtClean="0" sz="2400"/>
              <a:t>五</a:t>
            </a:r>
          </a:p>
        </p:txBody>
      </p:sp>
      <p:sp>
        <p:nvSpPr>
          <p:cNvPr id="158" name="文本框 13"/>
          <p:cNvSpPr txBox="1"/>
          <p:nvPr/>
        </p:nvSpPr>
        <p:spPr>
          <a:xfrm>
            <a:off x="8633311" y="5259763"/>
            <a:ext cx="2234230" cy="599605"/>
          </a:xfrm>
          <a:prstGeom prst="rect">
            <a:avLst/>
          </a:prstGeom>
          <a:noFill/>
        </p:spPr>
        <p:txBody>
          <a:bodyPr bIns="43862" lIns="87727" rIns="87727" rtlCol="0" tIns="43862" wrap="square">
            <a:spAutoFit/>
          </a:bodyPr>
          <a:lstStyle/>
          <a:p>
            <a:pPr>
              <a:lnSpc>
                <a:spcPct val="120000"/>
              </a:lnSpc>
              <a:spcBef>
                <a:spcPct val="0"/>
              </a:spcBef>
              <a:buNone/>
            </a:pPr>
            <a:r>
              <a:rPr altLang="en-US" b="0" lang="zh-CN" sz="933">
                <a:solidFill>
                  <a:srgbClr val="3F3F3F"/>
                </a:solidFill>
                <a:latin charset="-122" panose="020b0503020204020204" pitchFamily="34" typeface="微软雅黑"/>
                <a:ea charset="-122" pitchFamily="34" typeface="微软雅黑"/>
                <a:sym charset="-122" panose="020b0503020204020204" pitchFamily="34" typeface="微软雅黑"/>
              </a:rPr>
              <a:t>在此录入上述图表的综合描述说明，在此录入上述图表的综合描述说明，在此录入上述图表的综合描述说明</a:t>
            </a:r>
          </a:p>
        </p:txBody>
      </p:sp>
    </p:spTree>
    <p:extLst>
      <p:ext uri="{BB962C8B-B14F-4D97-AF65-F5344CB8AC3E}">
        <p14:creationId val="747021979"/>
      </p:ext>
    </p:extLst>
  </p:cSld>
  <p:clrMapOvr>
    <a:masterClrMapping/>
  </p:clrMapOvr>
  <mc:AlternateContent>
    <mc:Choice Requires="p14">
      <p:transition p14:dur="10"/>
    </mc:Choice>
    <mc:Fallback>
      <p:transition/>
    </mc:Fallback>
  </mc:AlternateConten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四种解决方案</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25" name="组合 124"/>
          <p:cNvGrpSpPr/>
          <p:nvPr/>
        </p:nvGrpSpPr>
        <p:grpSpPr>
          <a:xfrm>
            <a:off x="1019325" y="1999496"/>
            <a:ext cx="3333968" cy="1509599"/>
            <a:chOff x="4304043" y="1286668"/>
            <a:chExt cx="3837944" cy="2757793"/>
          </a:xfrm>
          <a:effectLst>
            <a:outerShdw algn="tr" blurRad="381000" dir="8100000" dist="254000" rotWithShape="0">
              <a:prstClr val="black">
                <a:alpha val="40000"/>
              </a:prstClr>
            </a:outerShdw>
          </a:effectLst>
        </p:grpSpPr>
        <p:sp>
          <p:nvSpPr>
            <p:cNvPr id="126" name="圆角矩形 1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圆角矩形 12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8" name="Round Diagonal Corner Rectangle 3"/>
          <p:cNvSpPr/>
          <p:nvPr/>
        </p:nvSpPr>
        <p:spPr bwMode="auto">
          <a:xfrm rot="5400000">
            <a:off x="9043657" y="1453267"/>
            <a:ext cx="1583233" cy="2692757"/>
          </a:xfrm>
          <a:prstGeom prst="round2DiagRect">
            <a:avLst/>
          </a:prstGeom>
          <a:blipFill dpi="0" rotWithShape="0">
            <a:blip r:embed="rId3">
              <a:extLst>
                <a:ext uri="{28A0092B-C50C-407E-A947-70E740481C1C}">
                  <a14:useLocalDpi/>
                </a:ext>
              </a:extLst>
            </a:blip>
            <a:stretch>
              <a:fillRect/>
            </a:stretch>
          </a:blipFill>
          <a:ln algn="ctr" cap="flat" cmpd="sng" w="12700">
            <a:solidFill>
              <a:srgbClr val="000000"/>
            </a:solidFill>
            <a:prstDash val="solid"/>
            <a:round/>
            <a:headEnd len="med" type="none" w="med"/>
            <a:tailEnd len="med" type="none" w="med"/>
          </a:ln>
          <a:effectLst/>
          <a:extLst/>
        </p:spPr>
        <p:txBody>
          <a:bodyPr anchor="t" anchorCtr="0" bIns="65455" compatLnSpc="1" lIns="130909" numCol="1" rIns="130909" rtlCol="0" tIns="65455" vert="horz" wrap="square">
            <a:prstTxWarp prst="textNoShape">
              <a:avLst/>
            </a:prstTxWarp>
          </a:bodyPr>
          <a:lstStyle/>
          <a:p>
            <a:pPr algn="ctr" defTabSz="1309107"/>
            <a:endParaRPr lang="en-US" sz="7998">
              <a:solidFill>
                <a:srgbClr val="000000"/>
              </a:solidFill>
              <a:latin typeface="微软雅黑"/>
              <a:ea typeface="微软雅黑"/>
              <a:sym charset="0" typeface="Gill Sans"/>
            </a:endParaRPr>
          </a:p>
        </p:txBody>
      </p:sp>
      <p:sp>
        <p:nvSpPr>
          <p:cNvPr id="129" name="Round Diagonal Corner Rectangle 180"/>
          <p:cNvSpPr/>
          <p:nvPr/>
        </p:nvSpPr>
        <p:spPr bwMode="auto">
          <a:xfrm rot="5400000">
            <a:off x="9043657" y="3425112"/>
            <a:ext cx="1583230" cy="2692752"/>
          </a:xfrm>
          <a:prstGeom prst="round2DiagRect">
            <a:avLst/>
          </a:prstGeom>
          <a:blipFill dpi="0" rotWithShape="0">
            <a:blip r:embed="rId4">
              <a:extLst>
                <a:ext uri="{28A0092B-C50C-407E-A947-70E740481C1C}">
                  <a14:useLocalDpi/>
                </a:ext>
              </a:extLst>
            </a:blip>
            <a:stretch>
              <a:fillRect/>
            </a:stretch>
          </a:blipFill>
          <a:ln algn="ctr" cap="flat" cmpd="sng" w="12700">
            <a:solidFill>
              <a:schemeClr val="tx1"/>
            </a:solidFill>
            <a:prstDash val="solid"/>
            <a:round/>
            <a:headEnd len="med" type="none" w="med"/>
            <a:tailEnd len="med" type="none" w="med"/>
          </a:ln>
          <a:effectLst/>
          <a:extLst/>
        </p:spPr>
        <p:txBody>
          <a:bodyPr anchor="t" anchorCtr="0" bIns="65455" compatLnSpc="1" lIns="130909" numCol="1" rIns="130909" rtlCol="0" tIns="65455" vert="horz" wrap="square">
            <a:prstTxWarp prst="textNoShape">
              <a:avLst/>
            </a:prstTxWarp>
          </a:bodyPr>
          <a:lstStyle/>
          <a:p>
            <a:pPr algn="ctr" defTabSz="1309107"/>
            <a:endParaRPr lang="en-US" sz="7998">
              <a:solidFill>
                <a:srgbClr val="000000"/>
              </a:solidFill>
              <a:latin typeface="微软雅黑"/>
              <a:ea typeface="微软雅黑"/>
              <a:sym charset="0" typeface="Gill Sans"/>
            </a:endParaRPr>
          </a:p>
        </p:txBody>
      </p:sp>
      <p:grpSp>
        <p:nvGrpSpPr>
          <p:cNvPr id="130" name="组合 129"/>
          <p:cNvGrpSpPr/>
          <p:nvPr/>
        </p:nvGrpSpPr>
        <p:grpSpPr>
          <a:xfrm>
            <a:off x="1220695" y="2291357"/>
            <a:ext cx="827846" cy="827844"/>
            <a:chOff x="304800" y="673100"/>
            <a:chExt cx="4000500" cy="4000500"/>
          </a:xfrm>
          <a:effectLst>
            <a:outerShdw algn="tr" blurRad="444500" dir="8100000" dist="254000" rotWithShape="0">
              <a:prstClr val="black">
                <a:alpha val="50000"/>
              </a:prstClr>
            </a:outerShdw>
          </a:effectLst>
        </p:grpSpPr>
        <p:sp>
          <p:nvSpPr>
            <p:cNvPr id="131" name="同心圆 13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000000" val="windowText"/>
                </a:solidFill>
                <a:latin typeface="Calibri"/>
                <a:ea charset="-122" typeface="宋体"/>
              </a:endParaRPr>
            </a:p>
          </p:txBody>
        </p:sp>
        <p:sp>
          <p:nvSpPr>
            <p:cNvPr id="132" name="椭圆 13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FFFFFF" val="window"/>
                </a:solidFill>
                <a:latin typeface="Calibri"/>
                <a:ea charset="-122" typeface="宋体"/>
              </a:endParaRPr>
            </a:p>
          </p:txBody>
        </p:sp>
      </p:grpSp>
      <p:grpSp>
        <p:nvGrpSpPr>
          <p:cNvPr id="133" name="Group 41"/>
          <p:cNvGrpSpPr/>
          <p:nvPr/>
        </p:nvGrpSpPr>
        <p:grpSpPr>
          <a:xfrm>
            <a:off x="2171365" y="2291355"/>
            <a:ext cx="1943722" cy="1066058"/>
            <a:chExt cx="2419" cy="1343"/>
          </a:xfrm>
        </p:grpSpPr>
        <p:sp>
          <p:nvSpPr>
            <p:cNvPr id="13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mtClean="0" sz="1600">
                  <a:solidFill>
                    <a:srgbClr val="3F3F3F"/>
                  </a:solidFill>
                  <a:latin typeface="微软雅黑"/>
                  <a:ea typeface="微软雅黑"/>
                  <a:cs charset="0" typeface="Bebas Neue"/>
                  <a:sym charset="0" typeface="Bebas Neue"/>
                </a:rPr>
                <a:t>方案一</a:t>
              </a:r>
            </a:p>
          </p:txBody>
        </p:sp>
        <p:sp>
          <p:nvSpPr>
            <p:cNvPr id="13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136" name="Freeform 9"/>
          <p:cNvSpPr>
            <a:spLocks noEditPoints="1"/>
          </p:cNvSpPr>
          <p:nvPr/>
        </p:nvSpPr>
        <p:spPr bwMode="auto">
          <a:xfrm>
            <a:off x="1411972" y="2545614"/>
            <a:ext cx="375849" cy="299210"/>
          </a:xfrm>
          <a:custGeom>
            <a:gdLst>
              <a:gd fmla="*/ 54 w 159" name="T0"/>
              <a:gd fmla="*/ 126 h 128" name="T1"/>
              <a:gd fmla="*/ 57 w 159" name="T2"/>
              <a:gd fmla="*/ 127 h 128" name="T3"/>
              <a:gd fmla="*/ 81 w 159" name="T4"/>
              <a:gd fmla="*/ 105 h 128" name="T5"/>
              <a:gd fmla="*/ 54 w 159" name="T6"/>
              <a:gd fmla="*/ 91 h 128" name="T7"/>
              <a:gd fmla="*/ 54 w 159" name="T8"/>
              <a:gd fmla="*/ 126 h 128" name="T9"/>
              <a:gd fmla="*/ 154 w 159" name="T10"/>
              <a:gd fmla="*/ 1 h 128" name="T11"/>
              <a:gd fmla="*/ 3 w 159" name="T12"/>
              <a:gd fmla="*/ 54 h 128" name="T13"/>
              <a:gd fmla="*/ 2 w 159" name="T14"/>
              <a:gd fmla="*/ 58 h 128" name="T15"/>
              <a:gd fmla="*/ 35 w 159" name="T16"/>
              <a:gd fmla="*/ 71 h 128" name="T17"/>
              <a:gd fmla="*/ 35 w 159" name="T18"/>
              <a:gd fmla="*/ 71 h 128" name="T19"/>
              <a:gd fmla="*/ 54 w 159" name="T20"/>
              <a:gd fmla="*/ 79 h 128" name="T21"/>
              <a:gd fmla="*/ 148 w 159" name="T22"/>
              <a:gd fmla="*/ 10 h 128" name="T23"/>
              <a:gd fmla="*/ 150 w 159" name="T24"/>
              <a:gd fmla="*/ 12 h 128" name="T25"/>
              <a:gd fmla="*/ 83 w 159" name="T26"/>
              <a:gd fmla="*/ 85 h 128" name="T27"/>
              <a:gd fmla="*/ 83 w 159" name="T28"/>
              <a:gd fmla="*/ 85 h 128" name="T29"/>
              <a:gd fmla="*/ 79 w 159" name="T30"/>
              <a:gd fmla="*/ 89 h 128" name="T31"/>
              <a:gd fmla="*/ 84 w 159" name="T32"/>
              <a:gd fmla="*/ 92 h 128" name="T33"/>
              <a:gd fmla="*/ 84 w 159" name="T34"/>
              <a:gd fmla="*/ 92 h 128" name="T35"/>
              <a:gd fmla="*/ 127 w 159" name="T36"/>
              <a:gd fmla="*/ 115 h 128" name="T37"/>
              <a:gd fmla="*/ 133 w 159" name="T38"/>
              <a:gd fmla="*/ 112 h 128" name="T39"/>
              <a:gd fmla="*/ 158 w 159" name="T40"/>
              <a:gd fmla="*/ 5 h 128" name="T41"/>
              <a:gd fmla="*/ 154 w 159" name="T42"/>
              <a:gd fmla="*/ 1 h 12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8" w="159">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tx1"/>
          </a:solidFill>
          <a:ln>
            <a:noFill/>
          </a:ln>
        </p:spPr>
        <p:txBody>
          <a:bodyPr anchor="t" anchorCtr="0" bIns="60944" compatLnSpc="1" lIns="121888" numCol="1" rIns="121888" tIns="60944" vert="horz" wrap="square">
            <a:prstTxWarp prst="textNoShape">
              <a:avLst/>
            </a:prstTxWarp>
          </a:bodyPr>
          <a:lstStyle/>
          <a:p>
            <a:pPr algn="ctr" fontAlgn="base">
              <a:spcBef>
                <a:spcPct val="0"/>
              </a:spcBef>
              <a:spcAft>
                <a:spcPct val="0"/>
              </a:spcAft>
              <a:defRPr/>
            </a:pPr>
            <a:endParaRPr kern="0" lang="en-US" sz="2933">
              <a:solidFill>
                <a:srgbClr val="000000"/>
              </a:solidFill>
              <a:latin typeface="微软雅黑"/>
              <a:ea typeface="微软雅黑"/>
              <a:sym charset="0" typeface="Gill Sans"/>
            </a:endParaRPr>
          </a:p>
        </p:txBody>
      </p:sp>
      <p:grpSp>
        <p:nvGrpSpPr>
          <p:cNvPr id="137" name="组合 136"/>
          <p:cNvGrpSpPr/>
          <p:nvPr/>
        </p:nvGrpSpPr>
        <p:grpSpPr>
          <a:xfrm>
            <a:off x="4794475" y="1999496"/>
            <a:ext cx="3333968" cy="1509599"/>
            <a:chOff x="4304043" y="1286668"/>
            <a:chExt cx="3837944" cy="2757793"/>
          </a:xfrm>
          <a:effectLst>
            <a:outerShdw algn="tr" blurRad="381000" dir="8100000" dist="254000" rotWithShape="0">
              <a:prstClr val="black">
                <a:alpha val="40000"/>
              </a:prstClr>
            </a:outerShdw>
          </a:effectLst>
        </p:grpSpPr>
        <p:sp>
          <p:nvSpPr>
            <p:cNvPr id="138" name="圆角矩形 13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9" name="圆角矩形 13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0" name="组合 139"/>
          <p:cNvGrpSpPr/>
          <p:nvPr/>
        </p:nvGrpSpPr>
        <p:grpSpPr>
          <a:xfrm>
            <a:off x="4995845" y="2291357"/>
            <a:ext cx="827846" cy="827844"/>
            <a:chOff x="304800" y="673100"/>
            <a:chExt cx="4000500" cy="4000500"/>
          </a:xfrm>
          <a:effectLst>
            <a:outerShdw algn="tr" blurRad="444500" dir="8100000" dist="254000" rotWithShape="0">
              <a:prstClr val="black">
                <a:alpha val="50000"/>
              </a:prstClr>
            </a:outerShdw>
          </a:effectLst>
        </p:grpSpPr>
        <p:sp>
          <p:nvSpPr>
            <p:cNvPr id="141" name="同心圆 14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000000" val="windowText"/>
                </a:solidFill>
                <a:latin typeface="Calibri"/>
                <a:ea charset="-122" typeface="宋体"/>
              </a:endParaRPr>
            </a:p>
          </p:txBody>
        </p:sp>
        <p:sp>
          <p:nvSpPr>
            <p:cNvPr id="142" name="椭圆 14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FFFFFF" val="window"/>
                </a:solidFill>
                <a:latin typeface="Calibri"/>
                <a:ea charset="-122" typeface="宋体"/>
              </a:endParaRPr>
            </a:p>
          </p:txBody>
        </p:sp>
      </p:grpSp>
      <p:grpSp>
        <p:nvGrpSpPr>
          <p:cNvPr id="143" name="Group 41"/>
          <p:cNvGrpSpPr/>
          <p:nvPr/>
        </p:nvGrpSpPr>
        <p:grpSpPr>
          <a:xfrm>
            <a:off x="5946515" y="2291355"/>
            <a:ext cx="1943722" cy="1066058"/>
            <a:chExt cx="2419" cy="1343"/>
          </a:xfrm>
        </p:grpSpPr>
        <p:sp>
          <p:nvSpPr>
            <p:cNvPr id="14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mtClean="0" sz="1600">
                  <a:solidFill>
                    <a:srgbClr val="3F3F3F"/>
                  </a:solidFill>
                  <a:latin typeface="微软雅黑"/>
                  <a:ea typeface="微软雅黑"/>
                  <a:cs charset="0" typeface="Bebas Neue"/>
                  <a:sym charset="0" typeface="Bebas Neue"/>
                </a:rPr>
                <a:t>方案二</a:t>
              </a:r>
            </a:p>
          </p:txBody>
        </p:sp>
        <p:sp>
          <p:nvSpPr>
            <p:cNvPr id="14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146" name="Freeform 8"/>
          <p:cNvSpPr>
            <a:spLocks noEditPoints="1"/>
          </p:cNvSpPr>
          <p:nvPr/>
        </p:nvSpPr>
        <p:spPr bwMode="auto">
          <a:xfrm>
            <a:off x="5246833" y="2599283"/>
            <a:ext cx="325870" cy="322908"/>
          </a:xfrm>
          <a:custGeom>
            <a:gdLst>
              <a:gd fmla="*/ 18 w 138" name="T0"/>
              <a:gd fmla="*/ 69 h 138" name="T1"/>
              <a:gd fmla="*/ 0 w 138" name="T2"/>
              <a:gd fmla="*/ 69 h 138" name="T3"/>
              <a:gd fmla="*/ 0 w 138" name="T4"/>
              <a:gd fmla="*/ 121 h 138" name="T5"/>
              <a:gd fmla="*/ 18 w 138" name="T6"/>
              <a:gd fmla="*/ 138 h 138" name="T7"/>
              <a:gd fmla="*/ 69 w 138" name="T8"/>
              <a:gd fmla="*/ 138 h 138" name="T9"/>
              <a:gd fmla="*/ 69 w 138" name="T10"/>
              <a:gd fmla="*/ 121 h 138" name="T11"/>
              <a:gd fmla="*/ 18 w 138" name="T12"/>
              <a:gd fmla="*/ 121 h 138" name="T13"/>
              <a:gd fmla="*/ 18 w 138" name="T14"/>
              <a:gd fmla="*/ 69 h 138" name="T15"/>
              <a:gd fmla="*/ 121 w 138" name="T16"/>
              <a:gd fmla="*/ 86 h 138" name="T17"/>
              <a:gd fmla="*/ 52 w 138" name="T18"/>
              <a:gd fmla="*/ 86 h 138" name="T19"/>
              <a:gd fmla="*/ 52 w 138" name="T20"/>
              <a:gd fmla="*/ 18 h 138" name="T21"/>
              <a:gd fmla="*/ 121 w 138" name="T22"/>
              <a:gd fmla="*/ 18 h 138" name="T23"/>
              <a:gd fmla="*/ 121 w 138" name="T24"/>
              <a:gd fmla="*/ 86 h 138" name="T25"/>
              <a:gd fmla="*/ 121 w 138" name="T26"/>
              <a:gd fmla="*/ 0 h 138" name="T27"/>
              <a:gd fmla="*/ 52 w 138" name="T28"/>
              <a:gd fmla="*/ 0 h 138" name="T29"/>
              <a:gd fmla="*/ 35 w 138" name="T30"/>
              <a:gd fmla="*/ 17 h 138" name="T31"/>
              <a:gd fmla="*/ 35 w 138" name="T32"/>
              <a:gd fmla="*/ 86 h 138" name="T33"/>
              <a:gd fmla="*/ 52 w 138" name="T34"/>
              <a:gd fmla="*/ 103 h 138" name="T35"/>
              <a:gd fmla="*/ 121 w 138" name="T36"/>
              <a:gd fmla="*/ 103 h 138" name="T37"/>
              <a:gd fmla="*/ 138 w 138" name="T38"/>
              <a:gd fmla="*/ 86 h 138" name="T39"/>
              <a:gd fmla="*/ 138 w 138" name="T40"/>
              <a:gd fmla="*/ 18 h 138" name="T41"/>
              <a:gd fmla="*/ 121 w 138" name="T42"/>
              <a:gd fmla="*/ 0 h 13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8" w="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tx1"/>
          </a:solidFill>
          <a:ln>
            <a:noFill/>
          </a:ln>
        </p:spPr>
        <p:txBody>
          <a:bodyPr anchor="t" anchorCtr="0" bIns="60944" compatLnSpc="1" lIns="121888" numCol="1" rIns="121888" tIns="60944" vert="horz" wrap="square">
            <a:prstTxWarp prst="textNoShape">
              <a:avLst/>
            </a:prstTxWarp>
          </a:bodyPr>
          <a:lstStyle/>
          <a:p>
            <a:pPr algn="ctr" fontAlgn="base">
              <a:spcBef>
                <a:spcPct val="0"/>
              </a:spcBef>
              <a:spcAft>
                <a:spcPct val="0"/>
              </a:spcAft>
              <a:defRPr/>
            </a:pPr>
            <a:endParaRPr kern="0" lang="en-US" sz="2933">
              <a:solidFill>
                <a:srgbClr val="000000"/>
              </a:solidFill>
              <a:latin typeface="微软雅黑"/>
              <a:ea typeface="微软雅黑"/>
              <a:sym charset="0" typeface="Gill Sans"/>
            </a:endParaRPr>
          </a:p>
        </p:txBody>
      </p:sp>
      <p:grpSp>
        <p:nvGrpSpPr>
          <p:cNvPr id="147" name="组合 146"/>
          <p:cNvGrpSpPr/>
          <p:nvPr/>
        </p:nvGrpSpPr>
        <p:grpSpPr>
          <a:xfrm>
            <a:off x="1019325" y="3946322"/>
            <a:ext cx="3333968" cy="1509599"/>
            <a:chOff x="4304043" y="1286668"/>
            <a:chExt cx="3837944" cy="2757793"/>
          </a:xfrm>
          <a:effectLst>
            <a:outerShdw algn="tr" blurRad="381000" dir="8100000" dist="254000" rotWithShape="0">
              <a:prstClr val="black">
                <a:alpha val="40000"/>
              </a:prstClr>
            </a:outerShdw>
          </a:effectLst>
        </p:grpSpPr>
        <p:sp>
          <p:nvSpPr>
            <p:cNvPr id="148" name="圆角矩形 14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9" name="圆角矩形 14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50" name="组合 149"/>
          <p:cNvGrpSpPr/>
          <p:nvPr/>
        </p:nvGrpSpPr>
        <p:grpSpPr>
          <a:xfrm>
            <a:off x="1220695" y="4238183"/>
            <a:ext cx="827846" cy="827844"/>
            <a:chOff x="304800" y="673100"/>
            <a:chExt cx="4000500" cy="4000500"/>
          </a:xfrm>
          <a:effectLst>
            <a:outerShdw algn="tr" blurRad="444500" dir="8100000" dist="254000" rotWithShape="0">
              <a:prstClr val="black">
                <a:alpha val="50000"/>
              </a:prstClr>
            </a:outerShdw>
          </a:effectLst>
        </p:grpSpPr>
        <p:sp>
          <p:nvSpPr>
            <p:cNvPr id="151" name="同心圆 15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000000" val="windowText"/>
                </a:solidFill>
                <a:latin typeface="Calibri"/>
                <a:ea charset="-122" typeface="宋体"/>
              </a:endParaRPr>
            </a:p>
          </p:txBody>
        </p:sp>
        <p:sp>
          <p:nvSpPr>
            <p:cNvPr id="152" name="椭圆 15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FFFFFF" val="window"/>
                </a:solidFill>
                <a:latin typeface="Calibri"/>
                <a:ea charset="-122" typeface="宋体"/>
              </a:endParaRPr>
            </a:p>
          </p:txBody>
        </p:sp>
      </p:grpSp>
      <p:grpSp>
        <p:nvGrpSpPr>
          <p:cNvPr id="153" name="Group 41"/>
          <p:cNvGrpSpPr/>
          <p:nvPr/>
        </p:nvGrpSpPr>
        <p:grpSpPr>
          <a:xfrm>
            <a:off x="2171365" y="4238181"/>
            <a:ext cx="1943722" cy="1066058"/>
            <a:chExt cx="2419" cy="1343"/>
          </a:xfrm>
        </p:grpSpPr>
        <p:sp>
          <p:nvSpPr>
            <p:cNvPr id="15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mtClean="0" sz="1600">
                  <a:solidFill>
                    <a:srgbClr val="3F3F3F"/>
                  </a:solidFill>
                  <a:latin typeface="微软雅黑"/>
                  <a:ea typeface="微软雅黑"/>
                  <a:cs charset="0" typeface="Bebas Neue"/>
                  <a:sym charset="0" typeface="Bebas Neue"/>
                </a:rPr>
                <a:t>方案三</a:t>
              </a:r>
            </a:p>
          </p:txBody>
        </p:sp>
        <p:sp>
          <p:nvSpPr>
            <p:cNvPr id="15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156" name="Freeform 7"/>
          <p:cNvSpPr/>
          <p:nvPr/>
        </p:nvSpPr>
        <p:spPr bwMode="auto">
          <a:xfrm>
            <a:off x="1401307" y="4453619"/>
            <a:ext cx="394842" cy="396971"/>
          </a:xfrm>
          <a:custGeom>
            <a:gdLst>
              <a:gd fmla="*/ 48 w 167" name="T0"/>
              <a:gd fmla="*/ 170 h 170" name="T1"/>
              <a:gd fmla="*/ 18 w 167" name="T2"/>
              <a:gd fmla="*/ 158 h 170" name="T3"/>
              <a:gd fmla="*/ 20 w 167" name="T4"/>
              <a:gd fmla="*/ 97 h 170" name="T5"/>
              <a:gd fmla="*/ 105 w 167" name="T6"/>
              <a:gd fmla="*/ 12 h 170" name="T7"/>
              <a:gd fmla="*/ 135 w 167" name="T8"/>
              <a:gd fmla="*/ 3 h 170" name="T9"/>
              <a:gd fmla="*/ 157 w 167" name="T10"/>
              <a:gd fmla="*/ 24 h 170" name="T11"/>
              <a:gd fmla="*/ 148 w 167" name="T12"/>
              <a:gd fmla="*/ 54 h 170" name="T13"/>
              <a:gd fmla="*/ 66 w 167" name="T14"/>
              <a:gd fmla="*/ 136 h 170" name="T15"/>
              <a:gd fmla="*/ 51 w 167" name="T16"/>
              <a:gd fmla="*/ 143 h 170" name="T17"/>
              <a:gd fmla="*/ 38 w 167" name="T18"/>
              <a:gd fmla="*/ 139 h 170" name="T19"/>
              <a:gd fmla="*/ 41 w 167" name="T20"/>
              <a:gd fmla="*/ 110 h 170" name="T21"/>
              <a:gd fmla="*/ 98 w 167" name="T22"/>
              <a:gd fmla="*/ 53 h 170" name="T23"/>
              <a:gd fmla="*/ 106 w 167" name="T24"/>
              <a:gd fmla="*/ 53 h 170" name="T25"/>
              <a:gd fmla="*/ 106 w 167" name="T26"/>
              <a:gd fmla="*/ 62 h 170" name="T27"/>
              <a:gd fmla="*/ 49 w 167" name="T28"/>
              <a:gd fmla="*/ 119 h 170" name="T29"/>
              <a:gd fmla="*/ 46 w 167" name="T30"/>
              <a:gd fmla="*/ 130 h 170" name="T31"/>
              <a:gd fmla="*/ 50 w 167" name="T32"/>
              <a:gd fmla="*/ 132 h 170" name="T33"/>
              <a:gd fmla="*/ 58 w 167" name="T34"/>
              <a:gd fmla="*/ 127 h 170" name="T35"/>
              <a:gd fmla="*/ 139 w 167" name="T36"/>
              <a:gd fmla="*/ 46 h 170" name="T37"/>
              <a:gd fmla="*/ 145 w 167" name="T38"/>
              <a:gd fmla="*/ 27 h 170" name="T39"/>
              <a:gd fmla="*/ 132 w 167" name="T40"/>
              <a:gd fmla="*/ 14 h 170" name="T41"/>
              <a:gd fmla="*/ 114 w 167" name="T42"/>
              <a:gd fmla="*/ 20 h 170" name="T43"/>
              <a:gd fmla="*/ 29 w 167" name="T44"/>
              <a:gd fmla="*/ 105 h 170" name="T45"/>
              <a:gd fmla="*/ 27 w 167" name="T46"/>
              <a:gd fmla="*/ 150 h 170" name="T47"/>
              <a:gd fmla="*/ 71 w 167" name="T48"/>
              <a:gd fmla="*/ 148 h 170" name="T49"/>
              <a:gd fmla="*/ 156 w 167" name="T50"/>
              <a:gd fmla="*/ 63 h 170" name="T51"/>
              <a:gd fmla="*/ 165 w 167" name="T52"/>
              <a:gd fmla="*/ 63 h 170" name="T53"/>
              <a:gd fmla="*/ 165 w 167" name="T54"/>
              <a:gd fmla="*/ 71 h 170" name="T55"/>
              <a:gd fmla="*/ 80 w 167" name="T56"/>
              <a:gd fmla="*/ 156 h 170" name="T57"/>
              <a:gd fmla="*/ 48 w 167" name="T58"/>
              <a:gd fmla="*/ 170 h 17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0" w="167">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tx1"/>
          </a:solidFill>
          <a:ln>
            <a:noFill/>
          </a:ln>
        </p:spPr>
        <p:txBody>
          <a:bodyPr anchor="t" anchorCtr="0" bIns="60944" compatLnSpc="1" lIns="121888" numCol="1" rIns="121888" tIns="60944" vert="horz" wrap="square">
            <a:prstTxWarp prst="textNoShape">
              <a:avLst/>
            </a:prstTxWarp>
          </a:bodyPr>
          <a:lstStyle/>
          <a:p>
            <a:pPr algn="ctr" fontAlgn="base">
              <a:spcBef>
                <a:spcPct val="0"/>
              </a:spcBef>
              <a:spcAft>
                <a:spcPct val="0"/>
              </a:spcAft>
              <a:defRPr/>
            </a:pPr>
            <a:endParaRPr kern="0" lang="en-US" sz="2933">
              <a:solidFill>
                <a:srgbClr val="000000"/>
              </a:solidFill>
              <a:latin typeface="微软雅黑"/>
              <a:ea typeface="微软雅黑"/>
              <a:sym charset="0" typeface="Gill Sans"/>
            </a:endParaRPr>
          </a:p>
        </p:txBody>
      </p:sp>
      <p:grpSp>
        <p:nvGrpSpPr>
          <p:cNvPr id="157" name="组合 156"/>
          <p:cNvGrpSpPr/>
          <p:nvPr/>
        </p:nvGrpSpPr>
        <p:grpSpPr>
          <a:xfrm>
            <a:off x="4796144" y="3946322"/>
            <a:ext cx="3333968" cy="1509599"/>
            <a:chOff x="4304043" y="1286668"/>
            <a:chExt cx="3837944" cy="2757793"/>
          </a:xfrm>
          <a:effectLst>
            <a:outerShdw algn="tr" blurRad="381000" dir="8100000" dist="254000" rotWithShape="0">
              <a:prstClr val="black">
                <a:alpha val="40000"/>
              </a:prstClr>
            </a:outerShdw>
          </a:effectLst>
        </p:grpSpPr>
        <p:sp>
          <p:nvSpPr>
            <p:cNvPr id="158" name="圆角矩形 15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圆角矩形 15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0" name="组合 159"/>
          <p:cNvGrpSpPr/>
          <p:nvPr/>
        </p:nvGrpSpPr>
        <p:grpSpPr>
          <a:xfrm>
            <a:off x="4997514" y="4238183"/>
            <a:ext cx="827846" cy="827844"/>
            <a:chOff x="304800" y="673100"/>
            <a:chExt cx="4000500" cy="4000500"/>
          </a:xfrm>
          <a:effectLst>
            <a:outerShdw algn="tr" blurRad="444500" dir="8100000" dist="254000" rotWithShape="0">
              <a:prstClr val="black">
                <a:alpha val="50000"/>
              </a:prstClr>
            </a:outerShdw>
          </a:effectLst>
        </p:grpSpPr>
        <p:sp>
          <p:nvSpPr>
            <p:cNvPr id="161" name="同心圆 160"/>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000000" val="windowText"/>
                </a:solidFill>
                <a:latin typeface="Calibri"/>
                <a:ea charset="-122" typeface="宋体"/>
              </a:endParaRPr>
            </a:p>
          </p:txBody>
        </p:sp>
        <p:sp>
          <p:nvSpPr>
            <p:cNvPr id="162" name="椭圆 161"/>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1218895" fontAlgn="auto">
                <a:spcBef>
                  <a:spcPct val="0"/>
                </a:spcBef>
                <a:spcAft>
                  <a:spcPct val="0"/>
                </a:spcAft>
                <a:defRPr/>
              </a:pPr>
              <a:endParaRPr altLang="en-US" kern="0" lang="zh-CN" sz="2399">
                <a:solidFill>
                  <a:sysClr lastClr="FFFFFF" val="window"/>
                </a:solidFill>
                <a:latin typeface="Calibri"/>
                <a:ea charset="-122" typeface="宋体"/>
              </a:endParaRPr>
            </a:p>
          </p:txBody>
        </p:sp>
      </p:grpSp>
      <p:grpSp>
        <p:nvGrpSpPr>
          <p:cNvPr id="163" name="Group 41"/>
          <p:cNvGrpSpPr/>
          <p:nvPr/>
        </p:nvGrpSpPr>
        <p:grpSpPr>
          <a:xfrm>
            <a:off x="5948184" y="4238181"/>
            <a:ext cx="1943722" cy="1066058"/>
            <a:chExt cx="2419" cy="1343"/>
          </a:xfrm>
        </p:grpSpPr>
        <p:sp>
          <p:nvSpPr>
            <p:cNvPr id="164" name="Rectangle 42"/>
            <p:cNvSpPr/>
            <p:nvPr/>
          </p:nvSpPr>
          <p:spPr bwMode="auto">
            <a:xfrm>
              <a:off x="0" y="0"/>
              <a:ext cx="2419" cy="35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fontAlgn="base">
                <a:lnSpc>
                  <a:spcPct val="70000"/>
                </a:lnSpc>
                <a:spcBef>
                  <a:spcPct val="0"/>
                </a:spcBef>
                <a:spcAft>
                  <a:spcPct val="0"/>
                </a:spcAft>
              </a:pPr>
              <a:r>
                <a:rPr altLang="en-US" lang="zh-CN" smtClean="0" sz="1600">
                  <a:solidFill>
                    <a:srgbClr val="3F3F3F"/>
                  </a:solidFill>
                  <a:latin typeface="微软雅黑"/>
                  <a:ea typeface="微软雅黑"/>
                  <a:cs charset="0" typeface="Bebas Neue"/>
                  <a:sym charset="0" typeface="Bebas Neue"/>
                </a:rPr>
                <a:t>方案四</a:t>
              </a:r>
            </a:p>
          </p:txBody>
        </p:sp>
        <p:sp>
          <p:nvSpPr>
            <p:cNvPr id="165" name="Rectangle 43"/>
            <p:cNvSpPr/>
            <p:nvPr/>
          </p:nvSpPr>
          <p:spPr bwMode="auto">
            <a:xfrm>
              <a:off x="0" y="304"/>
              <a:ext cx="2419" cy="103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200">
                  <a:solidFill>
                    <a:srgbClr val="3F3F3F"/>
                  </a:solidFill>
                  <a:latin typeface="微软雅黑"/>
                  <a:ea typeface="微软雅黑"/>
                  <a:cs charset="0" typeface="Lato Light"/>
                  <a:sym charset="0" typeface="Lato Light"/>
                </a:rPr>
                <a:t>此处添加详细文本描述，建议与标题相关并符合整体语言风格，语言描述尽量</a:t>
              </a:r>
            </a:p>
          </p:txBody>
        </p:sp>
      </p:grpSp>
      <p:sp>
        <p:nvSpPr>
          <p:cNvPr id="166" name="Freeform 6"/>
          <p:cNvSpPr>
            <a:spLocks noEditPoints="1"/>
          </p:cNvSpPr>
          <p:nvPr/>
        </p:nvSpPr>
        <p:spPr bwMode="auto">
          <a:xfrm>
            <a:off x="5251250" y="4482257"/>
            <a:ext cx="362855" cy="368333"/>
          </a:xfrm>
          <a:custGeom>
            <a:gdLst>
              <a:gd fmla="*/ 13 w 154" name="T0"/>
              <a:gd fmla="*/ 28 h 158" name="T1"/>
              <a:gd fmla="*/ 34 w 154" name="T2"/>
              <a:gd fmla="*/ 28 h 158" name="T3"/>
              <a:gd fmla="*/ 43 w 154" name="T4"/>
              <a:gd fmla="*/ 73 h 158" name="T5"/>
              <a:gd fmla="*/ 13 w 154" name="T6"/>
              <a:gd fmla="*/ 28 h 158" name="T7"/>
              <a:gd fmla="*/ 77 w 154" name="T8"/>
              <a:gd fmla="*/ 11 h 158" name="T9"/>
              <a:gd fmla="*/ 110 w 154" name="T10"/>
              <a:gd fmla="*/ 24 h 158" name="T11"/>
              <a:gd fmla="*/ 77 w 154" name="T12"/>
              <a:gd fmla="*/ 37 h 158" name="T13"/>
              <a:gd fmla="*/ 45 w 154" name="T14"/>
              <a:gd fmla="*/ 24 h 158" name="T15"/>
              <a:gd fmla="*/ 77 w 154" name="T16"/>
              <a:gd fmla="*/ 11 h 158" name="T17"/>
              <a:gd fmla="*/ 111 w 154" name="T18"/>
              <a:gd fmla="*/ 73 h 158" name="T19"/>
              <a:gd fmla="*/ 121 w 154" name="T20"/>
              <a:gd fmla="*/ 28 h 158" name="T21"/>
              <a:gd fmla="*/ 142 w 154" name="T22"/>
              <a:gd fmla="*/ 28 h 158" name="T23"/>
              <a:gd fmla="*/ 111 w 154" name="T24"/>
              <a:gd fmla="*/ 73 h 158" name="T25"/>
              <a:gd fmla="*/ 87 w 154" name="T26"/>
              <a:gd fmla="*/ 116 h 158" name="T27"/>
              <a:gd fmla="*/ 112 w 154" name="T28"/>
              <a:gd fmla="*/ 87 h 158" name="T29"/>
              <a:gd fmla="*/ 154 w 154" name="T30"/>
              <a:gd fmla="*/ 22 h 158" name="T31"/>
              <a:gd fmla="*/ 148 w 154" name="T32"/>
              <a:gd fmla="*/ 16 h 158" name="T33"/>
              <a:gd fmla="*/ 119 w 154" name="T34"/>
              <a:gd fmla="*/ 16 h 158" name="T35"/>
              <a:gd fmla="*/ 77 w 154" name="T36"/>
              <a:gd fmla="*/ 0 h 158" name="T37"/>
              <a:gd fmla="*/ 36 w 154" name="T38"/>
              <a:gd fmla="*/ 16 h 158" name="T39"/>
              <a:gd fmla="*/ 6 w 154" name="T40"/>
              <a:gd fmla="*/ 16 h 158" name="T41"/>
              <a:gd fmla="*/ 0 w 154" name="T42"/>
              <a:gd fmla="*/ 22 h 158" name="T43"/>
              <a:gd fmla="*/ 42 w 154" name="T44"/>
              <a:gd fmla="*/ 87 h 158" name="T45"/>
              <a:gd fmla="*/ 67 w 154" name="T46"/>
              <a:gd fmla="*/ 116 h 158" name="T47"/>
              <a:gd fmla="*/ 67 w 154" name="T48"/>
              <a:gd fmla="*/ 128 h 158" name="T49"/>
              <a:gd fmla="*/ 39 w 154" name="T50"/>
              <a:gd fmla="*/ 143 h 158" name="T51"/>
              <a:gd fmla="*/ 77 w 154" name="T52"/>
              <a:gd fmla="*/ 158 h 158" name="T53"/>
              <a:gd fmla="*/ 115 w 154" name="T54"/>
              <a:gd fmla="*/ 143 h 158" name="T55"/>
              <a:gd fmla="*/ 87 w 154" name="T56"/>
              <a:gd fmla="*/ 128 h 158" name="T57"/>
              <a:gd fmla="*/ 87 w 154" name="T58"/>
              <a:gd fmla="*/ 116 h 158"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8" w="154">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tx1"/>
          </a:solidFill>
          <a:ln>
            <a:noFill/>
          </a:ln>
        </p:spPr>
        <p:txBody>
          <a:bodyPr anchor="t" anchorCtr="0" bIns="60944" compatLnSpc="1" lIns="121888" numCol="1" rIns="121888" tIns="60944" vert="horz" wrap="square">
            <a:prstTxWarp prst="textNoShape">
              <a:avLst/>
            </a:prstTxWarp>
          </a:bodyPr>
          <a:lstStyle/>
          <a:p>
            <a:pPr algn="ctr" fontAlgn="base">
              <a:spcBef>
                <a:spcPct val="0"/>
              </a:spcBef>
              <a:spcAft>
                <a:spcPct val="0"/>
              </a:spcAft>
              <a:defRPr/>
            </a:pPr>
            <a:endParaRPr kern="0" lang="en-US" sz="2933">
              <a:solidFill>
                <a:srgbClr val="000000"/>
              </a:solidFill>
              <a:latin typeface="微软雅黑"/>
              <a:ea typeface="微软雅黑"/>
              <a:sym charset="0" typeface="Gill Sans"/>
            </a:endParaRPr>
          </a:p>
        </p:txBody>
      </p:sp>
    </p:spTree>
    <p:extLst>
      <p:ext uri="{BB962C8B-B14F-4D97-AF65-F5344CB8AC3E}">
        <p14:creationId val="4061924369"/>
      </p:ext>
    </p:extLst>
  </p:cSld>
  <p:clrMapOvr>
    <a:masterClrMapping/>
  </p:clrMapOvr>
  <mc:AlternateContent>
    <mc:Choice Requires="p14">
      <p:transition p14:dur="10"/>
    </mc:Choice>
    <mc:Fallback>
      <p:transition/>
    </mc:Fallback>
  </mc:AlternateConten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Rectangle 2"/>
          <p:cNvSpPr/>
          <p:nvPr/>
        </p:nvSpPr>
        <p:spPr>
          <a:xfrm>
            <a:off x="0" y="893"/>
            <a:ext cx="12188825" cy="68562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08" lIns="91416" rIns="91416" rtlCol="0" tIns="45708"/>
          <a:lstStyle/>
          <a:p>
            <a:pPr algn="ctr"/>
            <a:endParaRPr lang="en-GB">
              <a:latin typeface="+mn-ea"/>
            </a:endParaRPr>
          </a:p>
        </p:txBody>
      </p:sp>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第五部分 | 明年工作计划</a:t>
            </a:r>
          </a:p>
        </p:txBody>
      </p:sp>
      <p:grpSp>
        <p:nvGrpSpPr>
          <p:cNvPr id="31" name="组合 30"/>
          <p:cNvGrpSpPr/>
          <p:nvPr/>
        </p:nvGrpSpPr>
        <p:grpSpPr>
          <a:xfrm>
            <a:off x="1575944" y="2565269"/>
            <a:ext cx="1919001" cy="1919000"/>
            <a:chOff x="1575944" y="2565269"/>
            <a:chExt cx="1919001" cy="1919000"/>
          </a:xfrm>
        </p:grpSpPr>
        <p:sp>
          <p:nvSpPr>
            <p:cNvPr id="33" name="椭圆 32"/>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34" name="KSO_Shape"/>
            <p:cNvSpPr/>
            <p:nvPr/>
          </p:nvSpPr>
          <p:spPr bwMode="auto">
            <a:xfrm>
              <a:off x="1944732" y="2926121"/>
              <a:ext cx="1047664" cy="1005758"/>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7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7"/>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7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7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7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7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7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7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7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7528"/>
                  </a:lnTo>
                  <a:lnTo>
                    <a:pt x="3197710" y="2017845"/>
                  </a:lnTo>
                  <a:lnTo>
                    <a:pt x="3200250" y="2017162"/>
                  </a:lnTo>
                  <a:lnTo>
                    <a:pt x="3203106" y="2017479"/>
                  </a:lnTo>
                  <a:lnTo>
                    <a:pt x="3254843" y="2017479"/>
                  </a:lnTo>
                  <a:lnTo>
                    <a:pt x="3258017" y="2017162"/>
                  </a:lnTo>
                  <a:lnTo>
                    <a:pt x="3260556" y="2017845"/>
                  </a:lnTo>
                  <a:lnTo>
                    <a:pt x="3263413" y="2017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7"/>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7"/>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tx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
        <p:nvSpPr>
          <p:cNvPr id="15" name="文本框 9"/>
          <p:cNvSpPr txBox="1"/>
          <p:nvPr/>
        </p:nvSpPr>
        <p:spPr>
          <a:xfrm>
            <a:off x="5070890"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总体思路</a:t>
            </a:r>
          </a:p>
        </p:txBody>
      </p:sp>
      <p:sp>
        <p:nvSpPr>
          <p:cNvPr id="16"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能力提升计划</a:t>
            </a:r>
          </a:p>
        </p:txBody>
      </p:sp>
      <p:sp>
        <p:nvSpPr>
          <p:cNvPr id="17"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放宽思路</a:t>
            </a:r>
          </a:p>
        </p:txBody>
      </p:sp>
      <p:sp>
        <p:nvSpPr>
          <p:cNvPr id="18" name="文本框 9"/>
          <p:cNvSpPr txBox="1"/>
          <p:nvPr/>
        </p:nvSpPr>
        <p:spPr>
          <a:xfrm>
            <a:off x="7102524"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具体目标规划</a:t>
            </a:r>
          </a:p>
        </p:txBody>
      </p:sp>
      <p:sp>
        <p:nvSpPr>
          <p:cNvPr id="19" name="文本框 9"/>
          <p:cNvSpPr txBox="1"/>
          <p:nvPr/>
        </p:nvSpPr>
        <p:spPr>
          <a:xfrm>
            <a:off x="7102524"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zh-CN" lang="en-US" sz="2000">
                <a:solidFill>
                  <a:schemeClr val="bg1"/>
                </a:solidFill>
                <a:latin charset="-122" panose="020b0503020204020204" pitchFamily="34" typeface="微软雅黑"/>
                <a:ea charset="-122" pitchFamily="34" typeface="微软雅黑"/>
              </a:rPr>
              <a:t>SWOT分析</a:t>
            </a:r>
          </a:p>
        </p:txBody>
      </p:sp>
      <p:sp>
        <p:nvSpPr>
          <p:cNvPr id="21" name="文本框 9"/>
          <p:cNvSpPr txBox="1"/>
          <p:nvPr/>
        </p:nvSpPr>
        <p:spPr>
          <a:xfrm>
            <a:off x="9134158"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计划实施阶段</a:t>
            </a:r>
          </a:p>
        </p:txBody>
      </p:sp>
      <p:sp>
        <p:nvSpPr>
          <p:cNvPr id="22" name="文本框 9"/>
          <p:cNvSpPr txBox="1"/>
          <p:nvPr/>
        </p:nvSpPr>
        <p:spPr>
          <a:xfrm>
            <a:off x="9134158"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z="2000">
                <a:solidFill>
                  <a:schemeClr val="bg1"/>
                </a:solidFill>
                <a:latin charset="-122" panose="020b0503020204020204" pitchFamily="34" typeface="微软雅黑"/>
                <a:ea charset="-122" pitchFamily="34" typeface="微软雅黑"/>
              </a:rPr>
              <a:t>可行性分析</a:t>
            </a:r>
          </a:p>
        </p:txBody>
      </p:sp>
      <p:sp>
        <p:nvSpPr>
          <p:cNvPr id="23"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4"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8"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29"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0"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2"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5"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6"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7"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8"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9"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0"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4138506928"/>
      </p:ext>
    </p:extLst>
  </p:cSld>
  <p:clrMapOvr>
    <a:masterClrMapping/>
  </p:clrMapOvr>
  <mc:AlternateContent>
    <mc:Choice Requires="p14">
      <p:transition p14:dur="10"/>
    </mc:Choice>
    <mc:Fallback>
      <p:transition/>
    </mc:Fallback>
  </mc:AlternateConten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总体思路</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37" name="肘形连接符 151"/>
          <p:cNvCxnSpPr>
            <a:cxnSpLocks noChangeShapeType="1"/>
          </p:cNvCxnSpPr>
          <p:nvPr/>
        </p:nvCxnSpPr>
        <p:spPr bwMode="auto">
          <a:xfrm>
            <a:off x="4284326" y="2819406"/>
            <a:ext cx="5705054" cy="622134"/>
          </a:xfrm>
          <a:prstGeom prst="bentConnector3">
            <a:avLst>
              <a:gd fmla="val 46218" name="adj1"/>
            </a:avLst>
          </a:prstGeom>
          <a:noFill/>
          <a:ln w="12700">
            <a:solidFill>
              <a:schemeClr val="bg1">
                <a:lumMod val="50000"/>
              </a:schemeClr>
            </a:solidFill>
            <a:bevel/>
          </a:ln>
          <a:extLst>
            <a:ext uri="{909E8E84-426E-40DD-AFC4-6F175D3DCCD1}">
              <a14:hiddenFill>
                <a:noFill/>
              </a14:hiddenFill>
            </a:ext>
          </a:extLst>
        </p:spPr>
      </p:cxnSp>
      <p:cxnSp>
        <p:nvCxnSpPr>
          <p:cNvPr id="38" name="肘形连接符 160"/>
          <p:cNvCxnSpPr>
            <a:cxnSpLocks noChangeShapeType="1"/>
          </p:cNvCxnSpPr>
          <p:nvPr/>
        </p:nvCxnSpPr>
        <p:spPr bwMode="auto">
          <a:xfrm>
            <a:off x="4284463" y="4671942"/>
            <a:ext cx="3269193" cy="371207"/>
          </a:xfrm>
          <a:prstGeom prst="bentConnector3">
            <a:avLst>
              <a:gd fmla="val 50000" name="adj1"/>
            </a:avLst>
          </a:prstGeom>
          <a:noFill/>
          <a:ln w="12700">
            <a:solidFill>
              <a:schemeClr val="bg1">
                <a:lumMod val="50000"/>
              </a:schemeClr>
            </a:solidFill>
            <a:bevel/>
          </a:ln>
          <a:extLst>
            <a:ext uri="{909E8E84-426E-40DD-AFC4-6F175D3DCCD1}">
              <a14:hiddenFill>
                <a:noFill/>
              </a14:hiddenFill>
            </a:ext>
          </a:extLst>
        </p:spPr>
      </p:cxnSp>
      <p:cxnSp>
        <p:nvCxnSpPr>
          <p:cNvPr id="39" name="肘形连接符 154"/>
          <p:cNvCxnSpPr>
            <a:cxnSpLocks noChangeShapeType="1"/>
          </p:cNvCxnSpPr>
          <p:nvPr/>
        </p:nvCxnSpPr>
        <p:spPr bwMode="auto">
          <a:xfrm>
            <a:off x="4284377" y="3746006"/>
            <a:ext cx="4487139" cy="665749"/>
          </a:xfrm>
          <a:prstGeom prst="bentConnector3">
            <a:avLst>
              <a:gd fmla="val 50000" name="adj1"/>
            </a:avLst>
          </a:prstGeom>
          <a:noFill/>
          <a:ln w="12700">
            <a:solidFill>
              <a:schemeClr val="bg1">
                <a:lumMod val="50000"/>
              </a:schemeClr>
            </a:solidFill>
            <a:bevel/>
          </a:ln>
          <a:extLst>
            <a:ext uri="{909E8E84-426E-40DD-AFC4-6F175D3DCCD1}">
              <a14:hiddenFill>
                <a:noFill/>
              </a14:hiddenFill>
            </a:ext>
          </a:extLst>
        </p:spPr>
      </p:cxnSp>
      <p:sp>
        <p:nvSpPr>
          <p:cNvPr id="40" name="直接连接符 68"/>
          <p:cNvSpPr>
            <a:spLocks noChangeShapeType="1"/>
          </p:cNvSpPr>
          <p:nvPr/>
        </p:nvSpPr>
        <p:spPr bwMode="auto">
          <a:xfrm flipH="1">
            <a:off x="3945604" y="5598271"/>
            <a:ext cx="2017582" cy="1"/>
          </a:xfrm>
          <a:prstGeom prst="line">
            <a:avLst/>
          </a:prstGeom>
          <a:noFill/>
          <a:ln w="12700">
            <a:solidFill>
              <a:schemeClr val="bg1">
                <a:lumMod val="50000"/>
              </a:schemeClr>
            </a:solidFill>
            <a:bevel/>
          </a:ln>
          <a:extLst>
            <a:ext uri="{909E8E84-426E-40DD-AFC4-6F175D3DCCD1}">
              <a14:hiddenFill>
                <a:noFill/>
              </a14:hiddenFill>
            </a:ext>
          </a:extLst>
        </p:spPr>
        <p:txBody>
          <a:bodyPr/>
          <a:lstStyle/>
          <a:p>
            <a:endParaRPr altLang="en-US" lang="zh-CN" sz="2370">
              <a:ea charset="-122" pitchFamily="34" typeface="微软雅黑"/>
              <a:sym charset="0" pitchFamily="34" typeface="Arial"/>
            </a:endParaRPr>
          </a:p>
        </p:txBody>
      </p:sp>
      <p:grpSp>
        <p:nvGrpSpPr>
          <p:cNvPr id="41" name="组合 40"/>
          <p:cNvGrpSpPr/>
          <p:nvPr/>
        </p:nvGrpSpPr>
        <p:grpSpPr>
          <a:xfrm>
            <a:off x="3559473" y="2479323"/>
            <a:ext cx="703214" cy="703214"/>
            <a:chOff x="2646403" y="1850353"/>
            <a:chExt cx="534177" cy="534177"/>
          </a:xfrm>
        </p:grpSpPr>
        <p:grpSp>
          <p:nvGrpSpPr>
            <p:cNvPr id="42" name="组合 41"/>
            <p:cNvGrpSpPr/>
            <p:nvPr/>
          </p:nvGrpSpPr>
          <p:grpSpPr>
            <a:xfrm>
              <a:off x="2646403" y="1850353"/>
              <a:ext cx="534177" cy="534177"/>
              <a:chOff x="304800" y="673100"/>
              <a:chExt cx="4000500" cy="4000500"/>
            </a:xfrm>
            <a:effectLst>
              <a:outerShdw algn="tr" blurRad="317500" dir="8100000" dist="1905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solidFill>
                    <a:schemeClr val="tx1"/>
                  </a:solidFill>
                  <a:latin charset="0" pitchFamily="34" typeface="Arial"/>
                  <a:ea charset="-122" pitchFamily="34" typeface="微软雅黑"/>
                  <a:sym charset="0" pitchFamily="34" typeface="Arial"/>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grpSp>
        <p:grpSp>
          <p:nvGrpSpPr>
            <p:cNvPr id="43" name="组合 125"/>
            <p:cNvGrpSpPr/>
            <p:nvPr/>
          </p:nvGrpSpPr>
          <p:grpSpPr>
            <a:xfrm>
              <a:off x="2744763" y="1943249"/>
              <a:ext cx="337456" cy="325902"/>
              <a:chExt cx="583915" cy="496874"/>
            </a:xfrm>
            <a:solidFill>
              <a:srgbClr val="C00000"/>
            </a:solidFill>
          </p:grpSpPr>
          <p:sp>
            <p:nvSpPr>
              <p:cNvPr id="44" name="Freeform 160"/>
              <p:cNvSpPr>
                <a:spLocks noChangeArrowheads="1"/>
              </p:cNvSpPr>
              <p:nvPr/>
            </p:nvSpPr>
            <p:spPr bwMode="auto">
              <a:xfrm>
                <a:off x="0" y="0"/>
                <a:ext cx="583915" cy="224863"/>
              </a:xfrm>
              <a:custGeom>
                <a:gdLst>
                  <a:gd fmla="*/ 2147483647 w 68" name="T0"/>
                  <a:gd fmla="*/ 1495961648 h 26" name="T1"/>
                  <a:gd fmla="*/ 2147483647 w 68" name="T2"/>
                  <a:gd fmla="*/ 1121971236 h 26" name="T3"/>
                  <a:gd fmla="*/ 2147483647 w 68" name="T4"/>
                  <a:gd fmla="*/ 747980824 h 26" name="T5"/>
                  <a:gd fmla="*/ 2147483647 w 68" name="T6"/>
                  <a:gd fmla="*/ 523584847 h 26" name="T7"/>
                  <a:gd fmla="*/ 2147483647 w 68" name="T8"/>
                  <a:gd fmla="*/ 523584847 h 26" name="T9"/>
                  <a:gd fmla="*/ 2147483647 w 68" name="T10"/>
                  <a:gd fmla="*/ 747980824 h 26" name="T11"/>
                  <a:gd fmla="*/ 2147483647 w 68" name="T12"/>
                  <a:gd fmla="*/ 747980824 h 26" name="T13"/>
                  <a:gd fmla="*/ 2147483647 w 68" name="T14"/>
                  <a:gd fmla="*/ 897575259 h 26" name="T15"/>
                  <a:gd fmla="*/ 2147483647 w 68" name="T16"/>
                  <a:gd fmla="*/ 74801542 h 26" name="T17"/>
                  <a:gd fmla="*/ 2147483647 w 68" name="T18"/>
                  <a:gd fmla="*/ 0 h 26" name="T19"/>
                  <a:gd fmla="*/ 2147483647 w 68" name="T20"/>
                  <a:gd fmla="*/ 74801542 h 26" name="T21"/>
                  <a:gd fmla="*/ 147472885 w 68" name="T22"/>
                  <a:gd fmla="*/ 1495961648 h 26" name="T23"/>
                  <a:gd fmla="*/ 73736443 w 68" name="T24"/>
                  <a:gd fmla="*/ 1795150518 h 26" name="T25"/>
                  <a:gd fmla="*/ 368682214 w 68" name="T26"/>
                  <a:gd fmla="*/ 1795150518 h 26" name="T27"/>
                  <a:gd fmla="*/ 2147483647 w 68" name="T28"/>
                  <a:gd fmla="*/ 523584847 h 26" name="T29"/>
                  <a:gd fmla="*/ 2147483647 w 68" name="T30"/>
                  <a:gd fmla="*/ 523584847 h 26" name="T31"/>
                  <a:gd fmla="*/ 2147483647 w 68" name="T32"/>
                  <a:gd fmla="*/ 1869943411 h 26" name="T33"/>
                  <a:gd fmla="*/ 2147483647 w 68" name="T34"/>
                  <a:gd fmla="*/ 1869943411 h 26" name="T35"/>
                  <a:gd fmla="*/ 2147483647 w 68" name="T36"/>
                  <a:gd fmla="*/ 1570754541 h 26" name="T37"/>
                  <a:gd fmla="*/ 2147483647 w 68" name="T38"/>
                  <a:gd fmla="*/ 1495961648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8" name="T60"/>
                  <a:gd fmla="*/ 0 h 26" name="T61"/>
                  <a:gd fmla="*/ 68 w 68"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solidFill>
              <a:ln cmpd="sng" w="9525">
                <a:noFill/>
                <a:bevel/>
              </a:ln>
              <a:extLst/>
            </p:spPr>
            <p:txBody>
              <a:bodyPr bIns="80250" lIns="160501" rIns="160501" tIns="80250"/>
              <a:lstStyle/>
              <a:p>
                <a:endParaRPr altLang="en-US" lang="zh-CN" sz="2370">
                  <a:ea charset="-122" pitchFamily="34" typeface="微软雅黑"/>
                  <a:sym charset="0" pitchFamily="34" typeface="Arial"/>
                </a:endParaRPr>
              </a:p>
            </p:txBody>
          </p:sp>
          <p:sp>
            <p:nvSpPr>
              <p:cNvPr id="45" name="Freeform 159"/>
              <p:cNvSpPr>
                <a:spLocks noChangeArrowheads="1"/>
              </p:cNvSpPr>
              <p:nvPr/>
            </p:nvSpPr>
            <p:spPr bwMode="auto">
              <a:xfrm>
                <a:off x="61656" y="94297"/>
                <a:ext cx="460603" cy="402577"/>
              </a:xfrm>
              <a:custGeom>
                <a:gdLst>
                  <a:gd fmla="*/ 2109911457 w 54" name="T0"/>
                  <a:gd fmla="*/ 73363234 h 47" name="T1"/>
                  <a:gd fmla="*/ 1746128914 w 54" name="T2"/>
                  <a:gd fmla="*/ 73363234 h 47" name="T3"/>
                  <a:gd fmla="*/ 145507900 w 54" name="T4"/>
                  <a:gd fmla="*/ 1100508471 h 47" name="T5"/>
                  <a:gd fmla="*/ 0 w 54" name="T6"/>
                  <a:gd fmla="*/ 1467341772 h 47" name="T7"/>
                  <a:gd fmla="*/ 0 w 54" name="T8"/>
                  <a:gd fmla="*/ 2147483647 h 47" name="T9"/>
                  <a:gd fmla="*/ 218266114 w 54" name="T10"/>
                  <a:gd fmla="*/ 2147483647 h 47" name="T11"/>
                  <a:gd fmla="*/ 945822671 w 54" name="T12"/>
                  <a:gd fmla="*/ 2147483647 h 47" name="T13"/>
                  <a:gd fmla="*/ 1164088786 w 54" name="T14"/>
                  <a:gd fmla="*/ 2147483647 h 47" name="T15"/>
                  <a:gd fmla="*/ 1164088786 w 54" name="T16"/>
                  <a:gd fmla="*/ 1980918673 h 47" name="T17"/>
                  <a:gd fmla="*/ 1382354900 w 54" name="T18"/>
                  <a:gd fmla="*/ 1760811840 h 47" name="T19"/>
                  <a:gd fmla="*/ 2147483647 w 54" name="T20"/>
                  <a:gd fmla="*/ 1760811840 h 47" name="T21"/>
                  <a:gd fmla="*/ 2147483647 w 54" name="T22"/>
                  <a:gd fmla="*/ 1980918673 h 47" name="T23"/>
                  <a:gd fmla="*/ 2147483647 w 54" name="T24"/>
                  <a:gd fmla="*/ 2147483647 h 47" name="T25"/>
                  <a:gd fmla="*/ 2147483647 w 54" name="T26"/>
                  <a:gd fmla="*/ 2147483647 h 47" name="T27"/>
                  <a:gd fmla="*/ 2147483647 w 54" name="T28"/>
                  <a:gd fmla="*/ 2147483647 h 47" name="T29"/>
                  <a:gd fmla="*/ 2147483647 w 54" name="T30"/>
                  <a:gd fmla="*/ 2147483647 h 47" name="T31"/>
                  <a:gd fmla="*/ 2147483647 w 54" name="T32"/>
                  <a:gd fmla="*/ 1467341772 h 47" name="T33"/>
                  <a:gd fmla="*/ 2147483647 w 54" name="T34"/>
                  <a:gd fmla="*/ 1173871705 h 47" name="T35"/>
                  <a:gd fmla="*/ 2109911457 w 54" name="T36"/>
                  <a:gd fmla="*/ 73363234 h 4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47" name="T58"/>
                  <a:gd fmla="*/ 54 w 54" name="T59"/>
                  <a:gd fmla="*/ 47 h 4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solidFill>
              <a:ln cmpd="sng" w="9525">
                <a:noFill/>
                <a:bevel/>
              </a:ln>
              <a:extLst/>
            </p:spPr>
            <p:txBody>
              <a:bodyPr bIns="80250" lIns="160501" rIns="160501" tIns="80250"/>
              <a:lstStyle/>
              <a:p>
                <a:endParaRPr altLang="en-US" lang="zh-CN" sz="2370">
                  <a:ea charset="-122" pitchFamily="34" typeface="微软雅黑"/>
                  <a:sym charset="0" pitchFamily="34" typeface="Arial"/>
                </a:endParaRPr>
              </a:p>
            </p:txBody>
          </p:sp>
        </p:grpSp>
      </p:grpSp>
      <p:grpSp>
        <p:nvGrpSpPr>
          <p:cNvPr id="48" name="组合 47"/>
          <p:cNvGrpSpPr/>
          <p:nvPr/>
        </p:nvGrpSpPr>
        <p:grpSpPr>
          <a:xfrm>
            <a:off x="3572119" y="4339935"/>
            <a:ext cx="703214" cy="703214"/>
            <a:chOff x="2656009" y="3263716"/>
            <a:chExt cx="534177" cy="534177"/>
          </a:xfrm>
        </p:grpSpPr>
        <p:grpSp>
          <p:nvGrpSpPr>
            <p:cNvPr id="49" name="组合 48"/>
            <p:cNvGrpSpPr/>
            <p:nvPr/>
          </p:nvGrpSpPr>
          <p:grpSpPr>
            <a:xfrm>
              <a:off x="2656009" y="3263716"/>
              <a:ext cx="534177" cy="534177"/>
              <a:chOff x="304800" y="673100"/>
              <a:chExt cx="4000500" cy="4000500"/>
            </a:xfrm>
            <a:effectLst>
              <a:outerShdw algn="tr" blurRad="317500" dir="8100000" dist="190500" rotWithShape="0">
                <a:prstClr val="black">
                  <a:alpha val="50000"/>
                </a:prstClr>
              </a:outerShdw>
            </a:effectLst>
          </p:grpSpPr>
          <p:sp>
            <p:nvSpPr>
              <p:cNvPr id="51" name="同心圆 5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solidFill>
                    <a:schemeClr val="tx1"/>
                  </a:solidFill>
                  <a:latin charset="0" pitchFamily="34" typeface="Arial"/>
                  <a:ea charset="-122" pitchFamily="34" typeface="微软雅黑"/>
                  <a:sym charset="0" pitchFamily="34" typeface="Arial"/>
                </a:endParaRPr>
              </a:p>
            </p:txBody>
          </p:sp>
          <p:sp>
            <p:nvSpPr>
              <p:cNvPr id="52" name="椭圆 5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grpSp>
        <p:sp>
          <p:nvSpPr>
            <p:cNvPr id="50" name="Freeform 277"/>
            <p:cNvSpPr>
              <a:spLocks noChangeArrowheads="1" noEditPoints="1"/>
            </p:cNvSpPr>
            <p:nvPr/>
          </p:nvSpPr>
          <p:spPr bwMode="auto">
            <a:xfrm>
              <a:off x="2772932" y="3323860"/>
              <a:ext cx="287993" cy="341712"/>
            </a:xfrm>
            <a:custGeom>
              <a:gdLst>
                <a:gd fmla="*/ 1763300750 w 72" name="T0"/>
                <a:gd fmla="*/ 927075880 h 86" name="T1"/>
                <a:gd fmla="*/ 1621097786 w 72" name="T2"/>
                <a:gd fmla="*/ 927075880 h 86" name="T3"/>
                <a:gd fmla="*/ 1621097786 w 72" name="T4"/>
                <a:gd fmla="*/ 533772246 h 86" name="T5"/>
                <a:gd fmla="*/ 1080731858 w 72" name="T6"/>
                <a:gd fmla="*/ 0 h 86" name="T7"/>
                <a:gd fmla="*/ 966969487 w 72" name="T8"/>
                <a:gd fmla="*/ 0 h 86" name="T9"/>
                <a:gd fmla="*/ 426603558 w 72" name="T10"/>
                <a:gd fmla="*/ 533772246 h 86" name="T11"/>
                <a:gd fmla="*/ 426603558 w 72" name="T12"/>
                <a:gd fmla="*/ 927075880 h 86" name="T13"/>
                <a:gd fmla="*/ 284400594 w 72" name="T14"/>
                <a:gd fmla="*/ 927075880 h 86" name="T15"/>
                <a:gd fmla="*/ 0 w 72" name="T16"/>
                <a:gd fmla="*/ 1208007804 h 86" name="T17"/>
                <a:gd fmla="*/ 0 w 72" name="T18"/>
                <a:gd fmla="*/ 2135083684 h 86" name="T19"/>
                <a:gd fmla="*/ 284400594 w 72" name="T20"/>
                <a:gd fmla="*/ 2147483647 h 86" name="T21"/>
                <a:gd fmla="*/ 1763300750 w 72" name="T22"/>
                <a:gd fmla="*/ 2147483647 h 86" name="T23"/>
                <a:gd fmla="*/ 2047701344 w 72" name="T24"/>
                <a:gd fmla="*/ 2135083684 h 86" name="T25"/>
                <a:gd fmla="*/ 2047701344 w 72" name="T26"/>
                <a:gd fmla="*/ 1208007804 h 86" name="T27"/>
                <a:gd fmla="*/ 1763300750 w 72" name="T28"/>
                <a:gd fmla="*/ 927075880 h 86" name="T29"/>
                <a:gd fmla="*/ 1194494228 w 72" name="T30"/>
                <a:gd fmla="*/ 2147483647 h 86" name="T31"/>
                <a:gd fmla="*/ 881647709 w 72" name="T32"/>
                <a:gd fmla="*/ 2147483647 h 86" name="T33"/>
                <a:gd fmla="*/ 910088301 w 72" name="T34"/>
                <a:gd fmla="*/ 1797963255 h 86" name="T35"/>
                <a:gd fmla="*/ 824766523 w 72" name="T36"/>
                <a:gd fmla="*/ 1629408340 h 86" name="T37"/>
                <a:gd fmla="*/ 1023850672 w 72" name="T38"/>
                <a:gd fmla="*/ 1432751223 h 86" name="T39"/>
                <a:gd fmla="*/ 1222934821 w 72" name="T40"/>
                <a:gd fmla="*/ 1629408340 h 86" name="T41"/>
                <a:gd fmla="*/ 1137613043 w 72" name="T42"/>
                <a:gd fmla="*/ 1797963255 h 86" name="T43"/>
                <a:gd fmla="*/ 1194494228 w 72" name="T44"/>
                <a:gd fmla="*/ 2147483647 h 86" name="T45"/>
                <a:gd fmla="*/ 1422013637 w 72" name="T46"/>
                <a:gd fmla="*/ 927075880 h 86" name="T47"/>
                <a:gd fmla="*/ 625687707 w 72" name="T48"/>
                <a:gd fmla="*/ 927075880 h 86" name="T49"/>
                <a:gd fmla="*/ 625687707 w 72" name="T50"/>
                <a:gd fmla="*/ 533772246 h 86" name="T51"/>
                <a:gd fmla="*/ 966969487 w 72" name="T52"/>
                <a:gd fmla="*/ 196651817 h 86" name="T53"/>
                <a:gd fmla="*/ 1080731858 w 72" name="T54"/>
                <a:gd fmla="*/ 196651817 h 86" name="T55"/>
                <a:gd fmla="*/ 1422013637 w 72" name="T56"/>
                <a:gd fmla="*/ 533772246 h 86" name="T57"/>
                <a:gd fmla="*/ 1422013637 w 72" name="T58"/>
                <a:gd fmla="*/ 927075880 h 8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86" name="T91"/>
                <a:gd fmla="*/ 72 w 72" name="T92"/>
                <a:gd fmla="*/ 86 h 86"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solidFill>
            <a:ln cmpd="sng" w="9525">
              <a:noFill/>
              <a:bevel/>
            </a:ln>
            <a:extLst/>
          </p:spPr>
          <p:txBody>
            <a:bodyPr bIns="80250" lIns="160501" rIns="160501" tIns="80250"/>
            <a:lstStyle/>
            <a:p>
              <a:endParaRPr altLang="en-US" lang="zh-CN" sz="2370">
                <a:ea charset="-122" pitchFamily="34" typeface="微软雅黑"/>
                <a:sym charset="0" pitchFamily="34" typeface="Arial"/>
              </a:endParaRPr>
            </a:p>
          </p:txBody>
        </p:sp>
      </p:grpSp>
      <p:grpSp>
        <p:nvGrpSpPr>
          <p:cNvPr id="53" name="组合 52"/>
          <p:cNvGrpSpPr/>
          <p:nvPr/>
        </p:nvGrpSpPr>
        <p:grpSpPr>
          <a:xfrm>
            <a:off x="3572119" y="3394142"/>
            <a:ext cx="703214" cy="703214"/>
            <a:chOff x="2656009" y="2545271"/>
            <a:chExt cx="534177" cy="534177"/>
          </a:xfrm>
        </p:grpSpPr>
        <p:grpSp>
          <p:nvGrpSpPr>
            <p:cNvPr id="54" name="组合 53"/>
            <p:cNvGrpSpPr/>
            <p:nvPr/>
          </p:nvGrpSpPr>
          <p:grpSpPr>
            <a:xfrm>
              <a:off x="2656009" y="2545271"/>
              <a:ext cx="534177" cy="534177"/>
              <a:chOff x="304800" y="673100"/>
              <a:chExt cx="4000500" cy="4000500"/>
            </a:xfrm>
            <a:effectLst>
              <a:outerShdw algn="tr" blurRad="317500" dir="8100000" dist="1905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solidFill>
                    <a:schemeClr val="tx1"/>
                  </a:solidFill>
                  <a:latin charset="0" pitchFamily="34" typeface="Arial"/>
                  <a:ea charset="-122" pitchFamily="34" typeface="微软雅黑"/>
                  <a:sym charset="0" pitchFamily="34" typeface="Arial"/>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grpSp>
        <p:grpSp>
          <p:nvGrpSpPr>
            <p:cNvPr id="55" name="Group 92"/>
            <p:cNvGrpSpPr/>
            <p:nvPr/>
          </p:nvGrpSpPr>
          <p:grpSpPr>
            <a:xfrm>
              <a:off x="2745161" y="2705683"/>
              <a:ext cx="355874" cy="221817"/>
              <a:chExt cx="471488" cy="293688"/>
            </a:xfrm>
            <a:solidFill>
              <a:schemeClr val="tx1"/>
            </a:solidFill>
          </p:grpSpPr>
          <p:sp>
            <p:nvSpPr>
              <p:cNvPr id="56" name="Freeform 8"/>
              <p:cNvSpPr>
                <a:spLocks noChangeArrowheads="1" noEditPoints="1"/>
              </p:cNvSpPr>
              <p:nvPr/>
            </p:nvSpPr>
            <p:spPr bwMode="auto">
              <a:xfrm>
                <a:off x="0" y="0"/>
                <a:ext cx="471488" cy="293688"/>
              </a:xfrm>
              <a:custGeom>
                <a:gdLst>
                  <a:gd fmla="*/ 1607679782 w 125" name="T0"/>
                  <a:gd fmla="*/ 255184750 h 78" name="T1"/>
                  <a:gd fmla="*/ 1607679782 w 125" name="T2"/>
                  <a:gd fmla="*/ 0 h 78" name="T3"/>
                  <a:gd fmla="*/ 0 w 125" name="T4"/>
                  <a:gd fmla="*/ 0 h 78" name="T5"/>
                  <a:gd fmla="*/ 0 w 125" name="T6"/>
                  <a:gd fmla="*/ 1105803094 h 78" name="T7"/>
                  <a:gd fmla="*/ 1607679782 w 125" name="T8"/>
                  <a:gd fmla="*/ 1105803094 h 78" name="T9"/>
                  <a:gd fmla="*/ 1607679782 w 125" name="T10"/>
                  <a:gd fmla="*/ 850618344 h 78" name="T11"/>
                  <a:gd fmla="*/ 1778407473 w 125" name="T12"/>
                  <a:gd fmla="*/ 765554250 h 78" name="T13"/>
                  <a:gd fmla="*/ 1778407473 w 125" name="T14"/>
                  <a:gd fmla="*/ 368601031 h 78" name="T15"/>
                  <a:gd fmla="*/ 1607679782 w 125" name="T16"/>
                  <a:gd fmla="*/ 255184750 h 78" name="T17"/>
                  <a:gd fmla="*/ 1479634957 w 125" name="T18"/>
                  <a:gd fmla="*/ 978210719 h 78" name="T19"/>
                  <a:gd fmla="*/ 142272447 w 125" name="T20"/>
                  <a:gd fmla="*/ 978210719 h 78" name="T21"/>
                  <a:gd fmla="*/ 142272447 w 125" name="T22"/>
                  <a:gd fmla="*/ 141768469 h 78" name="T23"/>
                  <a:gd fmla="*/ 1479634957 w 125" name="T24"/>
                  <a:gd fmla="*/ 141768469 h 78" name="T25"/>
                  <a:gd fmla="*/ 1479634957 w 125" name="T26"/>
                  <a:gd fmla="*/ 978210719 h 7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5" name="T42"/>
                  <a:gd fmla="*/ 0 h 78" name="T43"/>
                  <a:gd fmla="*/ 125 w 125" name="T44"/>
                  <a:gd fmla="*/ 78 h 7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tx1"/>
              </a:solidFill>
              <a:ln cmpd="sng" w="9525">
                <a:noFill/>
                <a:bevel/>
              </a:ln>
              <a:extLst/>
            </p:spPr>
            <p:txBody>
              <a:bodyPr bIns="80250" lIns="160501" rIns="160501" tIns="80250"/>
              <a:lstStyle/>
              <a:p>
                <a:endParaRPr altLang="en-US" lang="zh-CN" sz="2370">
                  <a:ea charset="-122" pitchFamily="34" typeface="微软雅黑"/>
                  <a:sym charset="0" pitchFamily="34" typeface="Arial"/>
                </a:endParaRPr>
              </a:p>
            </p:txBody>
          </p:sp>
          <p:sp>
            <p:nvSpPr>
              <p:cNvPr id="57" name="Rectangle 9"/>
              <p:cNvSpPr>
                <a:spLocks noChangeArrowheads="1"/>
              </p:cNvSpPr>
              <p:nvPr/>
            </p:nvSpPr>
            <p:spPr bwMode="auto">
              <a:xfrm>
                <a:off x="63500" y="63499"/>
                <a:ext cx="90488" cy="166688"/>
              </a:xfrm>
              <a:prstGeom prst="rect">
                <a:avLst/>
              </a:prstGeom>
              <a:solidFill>
                <a:schemeClr val="tx1"/>
              </a:solidFill>
              <a:ln w="9525">
                <a:noFill/>
                <a:bevel/>
              </a:ln>
              <a:extLst/>
            </p:spPr>
            <p:txBody>
              <a:bodyPr bIns="80250" lIns="160501" rIns="160501" tIns="8025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2501">
                  <a:solidFill>
                    <a:srgbClr val="000000"/>
                  </a:solidFill>
                  <a:latin charset="0" pitchFamily="34" typeface="Arial"/>
                  <a:ea charset="-122" pitchFamily="34" typeface="微软雅黑"/>
                  <a:sym charset="0" pitchFamily="34" typeface="Arial"/>
                </a:endParaRPr>
              </a:p>
            </p:txBody>
          </p:sp>
          <p:sp>
            <p:nvSpPr>
              <p:cNvPr id="58" name="Rectangle 10"/>
              <p:cNvSpPr>
                <a:spLocks noChangeArrowheads="1"/>
              </p:cNvSpPr>
              <p:nvPr/>
            </p:nvSpPr>
            <p:spPr bwMode="auto">
              <a:xfrm>
                <a:off x="169862" y="63499"/>
                <a:ext cx="85725" cy="166688"/>
              </a:xfrm>
              <a:prstGeom prst="rect">
                <a:avLst/>
              </a:prstGeom>
              <a:solidFill>
                <a:schemeClr val="tx1"/>
              </a:solidFill>
              <a:ln w="9525">
                <a:noFill/>
                <a:bevel/>
              </a:ln>
              <a:extLst/>
            </p:spPr>
            <p:txBody>
              <a:bodyPr bIns="80250" lIns="160501" rIns="160501" tIns="8025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2501">
                  <a:solidFill>
                    <a:srgbClr val="000000"/>
                  </a:solidFill>
                  <a:latin charset="0" pitchFamily="34" typeface="Arial"/>
                  <a:ea charset="-122" pitchFamily="34" typeface="微软雅黑"/>
                  <a:sym charset="0" pitchFamily="34" typeface="Arial"/>
                </a:endParaRPr>
              </a:p>
            </p:txBody>
          </p:sp>
        </p:grpSp>
      </p:grpSp>
      <p:grpSp>
        <p:nvGrpSpPr>
          <p:cNvPr id="61" name="组合 60"/>
          <p:cNvGrpSpPr/>
          <p:nvPr/>
        </p:nvGrpSpPr>
        <p:grpSpPr>
          <a:xfrm>
            <a:off x="3572119" y="5211790"/>
            <a:ext cx="703214" cy="703214"/>
            <a:chOff x="2656009" y="3925997"/>
            <a:chExt cx="534177" cy="534177"/>
          </a:xfrm>
        </p:grpSpPr>
        <p:grpSp>
          <p:nvGrpSpPr>
            <p:cNvPr id="62" name="组合 61"/>
            <p:cNvGrpSpPr/>
            <p:nvPr/>
          </p:nvGrpSpPr>
          <p:grpSpPr>
            <a:xfrm>
              <a:off x="2656009" y="3925997"/>
              <a:ext cx="534177" cy="534177"/>
              <a:chOff x="304800" y="673100"/>
              <a:chExt cx="4000500" cy="4000500"/>
            </a:xfrm>
            <a:effectLst>
              <a:outerShdw algn="tr" blurRad="317500" dir="8100000" dist="1905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solidFill>
                    <a:schemeClr val="tx1"/>
                  </a:solidFill>
                  <a:latin charset="0" pitchFamily="34" typeface="Arial"/>
                  <a:ea charset="-122" pitchFamily="34" typeface="微软雅黑"/>
                  <a:sym charset="0" pitchFamily="34" typeface="Arial"/>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grpSp>
        <p:grpSp>
          <p:nvGrpSpPr>
            <p:cNvPr id="63" name="Group 9"/>
            <p:cNvGrpSpPr/>
            <p:nvPr/>
          </p:nvGrpSpPr>
          <p:grpSpPr>
            <a:xfrm>
              <a:off x="2723790" y="4084898"/>
              <a:ext cx="386899" cy="286862"/>
              <a:chExt cx="374651" cy="277813"/>
            </a:xfrm>
            <a:solidFill>
              <a:schemeClr val="tx1"/>
            </a:solidFill>
          </p:grpSpPr>
          <p:sp>
            <p:nvSpPr>
              <p:cNvPr id="64" name="Freeform 17"/>
              <p:cNvSpPr>
                <a:spLocks noChangeArrowheads="1"/>
              </p:cNvSpPr>
              <p:nvPr/>
            </p:nvSpPr>
            <p:spPr bwMode="auto">
              <a:xfrm>
                <a:off x="141288" y="66675"/>
                <a:ext cx="233363" cy="211138"/>
              </a:xfrm>
              <a:custGeom>
                <a:gdLst>
                  <a:gd fmla="*/ 611890896 w 89" name="T0"/>
                  <a:gd fmla="*/ 224220736 h 81" name="T1"/>
                  <a:gd fmla="*/ 295631590 w 89" name="T2"/>
                  <a:gd fmla="*/ 0 h 81" name="T3"/>
                  <a:gd fmla="*/ 275006496 w 89" name="T4"/>
                  <a:gd fmla="*/ 6795516 h 81" name="T5"/>
                  <a:gd fmla="*/ 295631590 w 89" name="T6"/>
                  <a:gd fmla="*/ 74740245 h 81" name="T7"/>
                  <a:gd fmla="*/ 0 w 89" name="T8"/>
                  <a:gd fmla="*/ 298960981 h 81" name="T9"/>
                  <a:gd fmla="*/ 0 w 89" name="T10"/>
                  <a:gd fmla="*/ 298960981 h 81" name="T11"/>
                  <a:gd fmla="*/ 275006496 w 89" name="T12"/>
                  <a:gd fmla="*/ 441648563 h 81" name="T13"/>
                  <a:gd fmla="*/ 508762805 w 89" name="T14"/>
                  <a:gd fmla="*/ 550361173 h 81" name="T15"/>
                  <a:gd fmla="*/ 440012492 w 89" name="T16"/>
                  <a:gd fmla="*/ 421264623 h 81" name="T17"/>
                  <a:gd fmla="*/ 611890896 w 89" name="T18"/>
                  <a:gd fmla="*/ 224220736 h 8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9" name="T30"/>
                  <a:gd fmla="*/ 0 h 81" name="T31"/>
                  <a:gd fmla="*/ 89 w 89" name="T32"/>
                  <a:gd fmla="*/ 81 h 8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chemeClr val="tx1"/>
              </a:solidFill>
              <a:ln cmpd="sng" w="9525">
                <a:noFill/>
                <a:bevel/>
              </a:ln>
              <a:extLst/>
            </p:spPr>
            <p:txBody>
              <a:bodyPr/>
              <a:lstStyle/>
              <a:p>
                <a:endParaRPr altLang="en-US" lang="zh-CN" sz="2370">
                  <a:ea charset="-122" pitchFamily="34" typeface="微软雅黑"/>
                  <a:sym charset="0" pitchFamily="34" typeface="Arial"/>
                </a:endParaRPr>
              </a:p>
            </p:txBody>
          </p:sp>
          <p:sp>
            <p:nvSpPr>
              <p:cNvPr id="65" name="Freeform 18"/>
              <p:cNvSpPr>
                <a:spLocks noChangeArrowheads="1"/>
              </p:cNvSpPr>
              <p:nvPr/>
            </p:nvSpPr>
            <p:spPr bwMode="auto">
              <a:xfrm>
                <a:off x="0" y="0"/>
                <a:ext cx="241300" cy="209550"/>
              </a:xfrm>
              <a:custGeom>
                <a:gdLst>
                  <a:gd fmla="*/ 612251539 w 92" name="T0"/>
                  <a:gd fmla="*/ 144083961 h 80" name="T1"/>
                  <a:gd fmla="*/ 316443967 w 92" name="T2"/>
                  <a:gd fmla="*/ 0 h 80" name="T3"/>
                  <a:gd fmla="*/ 0 w 92" name="T4"/>
                  <a:gd fmla="*/ 219556013 h 80" name="T5"/>
                  <a:gd fmla="*/ 171981329 w 92" name="T6"/>
                  <a:gd fmla="*/ 418528976 h 80" name="T7"/>
                  <a:gd fmla="*/ 96310174 w 92" name="T8"/>
                  <a:gd fmla="*/ 548890031 h 80" name="T9"/>
                  <a:gd fmla="*/ 330203313 w 92" name="T10"/>
                  <a:gd fmla="*/ 445972168 h 80" name="T11"/>
                  <a:gd fmla="*/ 337080363 w 92" name="T12"/>
                  <a:gd fmla="*/ 439112025 h 80" name="T13"/>
                  <a:gd fmla="*/ 632887935 w 92" name="T14"/>
                  <a:gd fmla="*/ 219556013 h 80" name="T15"/>
                  <a:gd fmla="*/ 612251539 w 92" name="T16"/>
                  <a:gd fmla="*/ 144083961 h 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2" name="T27"/>
                  <a:gd fmla="*/ 0 h 80" name="T28"/>
                  <a:gd fmla="*/ 92 w 92" name="T29"/>
                  <a:gd fmla="*/ 80 h 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chemeClr val="tx1"/>
              </a:solidFill>
              <a:ln cmpd="sng" w="9525">
                <a:noFill/>
                <a:bevel/>
              </a:ln>
              <a:extLst/>
            </p:spPr>
            <p:txBody>
              <a:bodyPr/>
              <a:lstStyle/>
              <a:p>
                <a:endParaRPr altLang="en-US" lang="zh-CN" sz="2370">
                  <a:ea charset="-122" pitchFamily="34" typeface="微软雅黑"/>
                  <a:sym charset="0" pitchFamily="34" typeface="Arial"/>
                </a:endParaRPr>
              </a:p>
            </p:txBody>
          </p:sp>
        </p:grpSp>
      </p:grpSp>
      <p:sp>
        <p:nvSpPr>
          <p:cNvPr id="68" name="任意多边形 56"/>
          <p:cNvSpPr>
            <a:spLocks noChangeArrowheads="1"/>
          </p:cNvSpPr>
          <p:nvPr/>
        </p:nvSpPr>
        <p:spPr bwMode="auto">
          <a:xfrm>
            <a:off x="9548942" y="2275402"/>
            <a:ext cx="1166138" cy="3652020"/>
          </a:xfrm>
          <a:custGeom>
            <a:gdLst>
              <a:gd fmla="*/ 1176576 w 1181100" name="T0"/>
              <a:gd fmla="*/ 0 h 3698875" name="T1"/>
              <a:gd fmla="*/ 1181100 w 1181100" name="T2"/>
              <a:gd fmla="*/ 0 h 3698875" name="T3"/>
              <a:gd fmla="*/ 1181100 w 1181100" name="T4"/>
              <a:gd fmla="*/ 3698875 h 3698875" name="T5"/>
              <a:gd fmla="*/ 0 w 1181100" name="T6"/>
              <a:gd fmla="*/ 3698875 h 3698875" name="T7"/>
              <a:gd fmla="*/ 0 w 1181100" name="T8"/>
              <a:gd fmla="*/ 1735795 h 3698875" name="T9"/>
              <a:gd fmla="*/ 48924 w 1181100" name="T10"/>
              <a:gd fmla="*/ 1697678 h 3698875" name="T11"/>
              <a:gd fmla="*/ 278759 w 1181100" name="T12"/>
              <a:gd fmla="*/ 1500788 h 3698875" name="T13"/>
              <a:gd fmla="*/ 453153 w 1181100" name="T14"/>
              <a:gd fmla="*/ 1330349 h 3698875" name="T15"/>
              <a:gd fmla="*/ 510936 w 1181100" name="T16"/>
              <a:gd fmla="*/ 1369307 h 3698875" name="T17"/>
              <a:gd fmla="*/ 590551 w 1181100" name="T18"/>
              <a:gd fmla="*/ 1385380 h 3698875" name="T19"/>
              <a:gd fmla="*/ 795088 w 1181100" name="T20"/>
              <a:gd fmla="*/ 1180843 h 3698875" name="T21"/>
              <a:gd fmla="*/ 735181 w 1181100" name="T22"/>
              <a:gd fmla="*/ 1036213 h 3698875" name="T23"/>
              <a:gd fmla="*/ 717723 w 1181100" name="T24"/>
              <a:gd fmla="*/ 1024442 h 3698875" name="T25"/>
              <a:gd fmla="*/ 820291 w 1181100" name="T26"/>
              <a:gd fmla="*/ 886780 h 3698875" name="T27"/>
              <a:gd fmla="*/ 1174186 w 1181100" name="T28"/>
              <a:gd fmla="*/ 21448 h 3698875" name="T29"/>
              <a:gd fmla="*/ 1176576 w 1181100" name="T30"/>
              <a:gd fmla="*/ 0 h 369887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181100" name="T48"/>
              <a:gd fmla="*/ 0 h 3698875" name="T49"/>
              <a:gd fmla="*/ 1181100 w 1181100" name="T50"/>
              <a:gd fmla="*/ 3698875 h 3698875"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solidFill>
          <a:ln>
            <a:noFill/>
          </a:ln>
          <a:extLst/>
        </p:spPr>
        <p:txBody>
          <a:bodyPr anchor="ctr" bIns="45141" lIns="90282" rIns="90282" tIns="45141"/>
          <a:lstStyle/>
          <a:p>
            <a:endParaRPr altLang="en-US" lang="zh-CN" sz="2370">
              <a:ea charset="-122" pitchFamily="34" typeface="微软雅黑"/>
              <a:sym charset="0" pitchFamily="34" typeface="Arial"/>
            </a:endParaRPr>
          </a:p>
        </p:txBody>
      </p:sp>
      <p:sp>
        <p:nvSpPr>
          <p:cNvPr id="69" name="任意多边形 59"/>
          <p:cNvSpPr>
            <a:spLocks noChangeArrowheads="1"/>
          </p:cNvSpPr>
          <p:nvPr/>
        </p:nvSpPr>
        <p:spPr bwMode="auto">
          <a:xfrm>
            <a:off x="8331078" y="4030880"/>
            <a:ext cx="1166138" cy="1898111"/>
          </a:xfrm>
          <a:custGeom>
            <a:gdLst>
              <a:gd fmla="*/ 1181100 w 1181100" name="T0"/>
              <a:gd fmla="*/ 0 h 1921854" name="T1"/>
              <a:gd fmla="*/ 1181100 w 1181100" name="T2"/>
              <a:gd fmla="*/ 1923072 h 1921854" name="T3"/>
              <a:gd fmla="*/ 0 w 1181100" name="T4"/>
              <a:gd fmla="*/ 1923072 h 1921854" name="T5"/>
              <a:gd fmla="*/ 0 w 1181100" name="T6"/>
              <a:gd fmla="*/ 732430 h 1921854" name="T7"/>
              <a:gd fmla="*/ 319230 w 1181100" name="T8"/>
              <a:gd fmla="*/ 562609 h 1921854" name="T9"/>
              <a:gd fmla="*/ 425975 w 1181100" name="T10"/>
              <a:gd fmla="*/ 500607 h 1921854" name="T11"/>
              <a:gd fmla="*/ 445921 w 1181100" name="T12"/>
              <a:gd fmla="*/ 530208 h 1921854" name="T13"/>
              <a:gd fmla="*/ 590551 w 1181100" name="T14"/>
              <a:gd fmla="*/ 590153 h 1921854" name="T15"/>
              <a:gd fmla="*/ 795088 w 1181100" name="T16"/>
              <a:gd fmla="*/ 385486 h 1921854" name="T17"/>
              <a:gd fmla="*/ 779015 w 1181100" name="T18"/>
              <a:gd fmla="*/ 305821 h 1921854" name="T19"/>
              <a:gd fmla="*/ 768996 w 1181100" name="T20"/>
              <a:gd fmla="*/ 290951 h 1921854" name="T21"/>
              <a:gd fmla="*/ 952789 w 1181100" name="T22"/>
              <a:gd fmla="*/ 167651 h 1921854" name="T23"/>
              <a:gd fmla="*/ 1140954 w 1181100" name="T24"/>
              <a:gd fmla="*/ 31296 h 1921854" name="T25"/>
              <a:gd fmla="*/ 1181100 w 1181100" name="T26"/>
              <a:gd fmla="*/ 0 h 192185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181100" name="T42"/>
              <a:gd fmla="*/ 0 h 1921854" name="T43"/>
              <a:gd fmla="*/ 1181100 w 1181100" name="T44"/>
              <a:gd fmla="*/ 1921854 h 192185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solidFill>
          <a:ln>
            <a:noFill/>
          </a:ln>
          <a:extLst/>
        </p:spPr>
        <p:txBody>
          <a:bodyPr anchor="ctr" bIns="45141" lIns="90282" rIns="90282" tIns="45141"/>
          <a:lstStyle/>
          <a:p>
            <a:endParaRPr altLang="en-US" lang="zh-CN" sz="2370">
              <a:ea charset="-122" pitchFamily="34" typeface="微软雅黑"/>
              <a:sym charset="0" pitchFamily="34" typeface="Arial"/>
            </a:endParaRPr>
          </a:p>
        </p:txBody>
      </p:sp>
      <p:sp>
        <p:nvSpPr>
          <p:cNvPr id="70" name="任意多边形 63"/>
          <p:cNvSpPr>
            <a:spLocks noChangeArrowheads="1"/>
          </p:cNvSpPr>
          <p:nvPr/>
        </p:nvSpPr>
        <p:spPr bwMode="auto">
          <a:xfrm>
            <a:off x="7111651" y="4781660"/>
            <a:ext cx="1166138" cy="1147331"/>
          </a:xfrm>
          <a:custGeom>
            <a:gdLst>
              <a:gd fmla="*/ 1181100 w 1181100" name="T0"/>
              <a:gd fmla="*/ 0 h 1161755" name="T1"/>
              <a:gd fmla="*/ 1181100 w 1181100" name="T2"/>
              <a:gd fmla="*/ 1162345 h 1161755" name="T3"/>
              <a:gd fmla="*/ 0 w 1181100" name="T4"/>
              <a:gd fmla="*/ 1162345 h 1161755" name="T5"/>
              <a:gd fmla="*/ 0 w 1181100" name="T6"/>
              <a:gd fmla="*/ 518117 h 1161755" name="T7"/>
              <a:gd fmla="*/ 336342 w 1181100" name="T8"/>
              <a:gd fmla="*/ 385714 h 1161755" name="T9"/>
              <a:gd fmla="*/ 408490 w 1181100" name="T10"/>
              <a:gd fmla="*/ 354408 h 1161755" name="T11"/>
              <a:gd fmla="*/ 445921 w 1181100" name="T12"/>
              <a:gd fmla="*/ 409954 h 1161755" name="T13"/>
              <a:gd fmla="*/ 590551 w 1181100" name="T14"/>
              <a:gd fmla="*/ 469891 h 1161755" name="T15"/>
              <a:gd fmla="*/ 795088 w 1181100" name="T16"/>
              <a:gd fmla="*/ 265250 h 1161755" name="T17"/>
              <a:gd fmla="*/ 790933 w 1181100" name="T18"/>
              <a:gd fmla="*/ 224009 h 1161755" name="T19"/>
              <a:gd fmla="*/ 781056 w 1181100" name="T20"/>
              <a:gd fmla="*/ 192174 h 1161755" name="T21"/>
              <a:gd fmla="*/ 1174526 w 1181100" name="T22"/>
              <a:gd fmla="*/ 3497 h 1161755" name="T23"/>
              <a:gd fmla="*/ 1181100 w 1181100" name="T24"/>
              <a:gd fmla="*/ 0 h 116175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81100" name="T39"/>
              <a:gd fmla="*/ 0 h 1161755" name="T40"/>
              <a:gd fmla="*/ 1181100 w 1181100" name="T41"/>
              <a:gd fmla="*/ 1161755 h 116175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solidFill>
          <a:ln>
            <a:noFill/>
          </a:ln>
          <a:extLst/>
        </p:spPr>
        <p:txBody>
          <a:bodyPr anchor="ctr" bIns="45141" lIns="90282" rIns="90282" tIns="45141"/>
          <a:lstStyle/>
          <a:p>
            <a:endParaRPr altLang="en-US" lang="zh-CN" sz="2370">
              <a:ea charset="-122" pitchFamily="34" typeface="微软雅黑"/>
              <a:sym charset="0" pitchFamily="34" typeface="Arial"/>
            </a:endParaRPr>
          </a:p>
        </p:txBody>
      </p:sp>
      <p:sp>
        <p:nvSpPr>
          <p:cNvPr id="71" name="任意多边形 66"/>
          <p:cNvSpPr>
            <a:spLocks noChangeArrowheads="1"/>
          </p:cNvSpPr>
          <p:nvPr/>
        </p:nvSpPr>
        <p:spPr bwMode="auto">
          <a:xfrm>
            <a:off x="5147709" y="5313004"/>
            <a:ext cx="1912217" cy="614417"/>
          </a:xfrm>
          <a:custGeom>
            <a:gdLst>
              <a:gd fmla="*/ 1936752 w 1936748" name="T0"/>
              <a:gd fmla="*/ 0 h 623080" name="T1"/>
              <a:gd fmla="*/ 1936752 w 1936748" name="T2"/>
              <a:gd fmla="*/ 621521 h 623080" name="T3"/>
              <a:gd fmla="*/ 0 w 1936748" name="T4"/>
              <a:gd fmla="*/ 621521 h 623080" name="T5"/>
              <a:gd fmla="*/ 0 w 1936748" name="T6"/>
              <a:gd fmla="*/ 612348 h 623080" name="T7"/>
              <a:gd fmla="*/ 352298 w 1936748" name="T8"/>
              <a:gd fmla="*/ 518226 h 623080" name="T9"/>
              <a:gd fmla="*/ 750619 w 1936748" name="T10"/>
              <a:gd fmla="*/ 402333 h 623080" name="T11"/>
              <a:gd fmla="*/ 791648 w 1936748" name="T12"/>
              <a:gd fmla="*/ 389503 h 623080" name="T13"/>
              <a:gd fmla="*/ 823747 w 1936748" name="T14"/>
              <a:gd fmla="*/ 436994 h 623080" name="T15"/>
              <a:gd fmla="*/ 968377 w 1936748" name="T16"/>
              <a:gd fmla="*/ 496751 h 623080" name="T17"/>
              <a:gd fmla="*/ 1172914 w 1936748" name="T18"/>
              <a:gd fmla="*/ 292726 h 623080" name="T19"/>
              <a:gd fmla="*/ 1170637 w 1936748" name="T20"/>
              <a:gd fmla="*/ 270191 h 623080" name="T21"/>
              <a:gd fmla="*/ 1509045 w 1936748" name="T22"/>
              <a:gd fmla="*/ 156507 h 623080" name="T23"/>
              <a:gd fmla="*/ 1868380 w 1936748" name="T24"/>
              <a:gd fmla="*/ 26834 h 623080" name="T25"/>
              <a:gd fmla="*/ 1936752 w 1936748" name="T26"/>
              <a:gd fmla="*/ 0 h 62308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936748" name="T42"/>
              <a:gd fmla="*/ 0 h 623080" name="T43"/>
              <a:gd fmla="*/ 1936748 w 1936748" name="T44"/>
              <a:gd fmla="*/ 623080 h 62308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solidFill>
          <a:ln>
            <a:noFill/>
          </a:ln>
          <a:extLst/>
        </p:spPr>
        <p:txBody>
          <a:bodyPr anchor="ctr" bIns="45141" lIns="90282" rIns="90282" tIns="45141"/>
          <a:lstStyle/>
          <a:p>
            <a:endParaRPr altLang="en-US" lang="zh-CN" sz="2370">
              <a:ea charset="-122" pitchFamily="34" typeface="微软雅黑"/>
              <a:sym charset="0" pitchFamily="34" typeface="Arial"/>
            </a:endParaRPr>
          </a:p>
        </p:txBody>
      </p:sp>
      <p:sp>
        <p:nvSpPr>
          <p:cNvPr id="72" name="矩形 47"/>
          <p:cNvSpPr>
            <a:spLocks noChangeArrowheads="1"/>
          </p:cNvSpPr>
          <p:nvPr/>
        </p:nvSpPr>
        <p:spPr bwMode="auto">
          <a:xfrm>
            <a:off x="1362460" y="1340768"/>
            <a:ext cx="9484281" cy="664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136" lIns="90273" rIns="90273" tIns="45136">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448">
                <a:solidFill>
                  <a:srgbClr val="3F3F3F"/>
                </a:solidFill>
                <a:latin charset="0" pitchFamily="34" typeface="Arial"/>
                <a:ea charset="-122" pitchFamily="34" typeface="微软雅黑"/>
                <a:sym charset="0" pitchFamily="34" typeface="Arial"/>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73" name="矩形 93"/>
          <p:cNvSpPr>
            <a:spLocks noChangeArrowheads="1"/>
          </p:cNvSpPr>
          <p:nvPr/>
        </p:nvSpPr>
        <p:spPr bwMode="auto">
          <a:xfrm>
            <a:off x="2481155" y="2501106"/>
            <a:ext cx="933021" cy="391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36" lIns="90273" rIns="90273" tIns="45136"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mtClean="0" sz="1975">
                <a:solidFill>
                  <a:srgbClr val="3F3F3F"/>
                </a:solidFill>
                <a:latin charset="0" pitchFamily="34" typeface="Arial"/>
                <a:ea charset="-122" pitchFamily="34" typeface="微软雅黑"/>
                <a:sym charset="0" pitchFamily="34" typeface="Arial"/>
              </a:rPr>
              <a:t>思路一</a:t>
            </a:r>
          </a:p>
        </p:txBody>
      </p:sp>
      <p:sp>
        <p:nvSpPr>
          <p:cNvPr id="74" name="矩形 165"/>
          <p:cNvSpPr>
            <a:spLocks noChangeArrowheads="1"/>
          </p:cNvSpPr>
          <p:nvPr/>
        </p:nvSpPr>
        <p:spPr bwMode="auto">
          <a:xfrm>
            <a:off x="1400048" y="2886683"/>
            <a:ext cx="2014127" cy="29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41" lIns="90282" rIns="90282" tIns="45141"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316">
                <a:solidFill>
                  <a:srgbClr val="3F3F3F"/>
                </a:solidFill>
                <a:latin charset="0" pitchFamily="34" typeface="Arial"/>
                <a:ea charset="-122" pitchFamily="34" typeface="微软雅黑"/>
                <a:sym charset="0" pitchFamily="34" typeface="Arial"/>
              </a:rPr>
              <a:t>点击输入图表的描述说明</a:t>
            </a:r>
          </a:p>
        </p:txBody>
      </p:sp>
      <p:sp>
        <p:nvSpPr>
          <p:cNvPr id="75" name="矩形 41"/>
          <p:cNvSpPr>
            <a:spLocks noChangeArrowheads="1"/>
          </p:cNvSpPr>
          <p:nvPr/>
        </p:nvSpPr>
        <p:spPr bwMode="auto">
          <a:xfrm>
            <a:off x="2481155" y="3418030"/>
            <a:ext cx="933021" cy="391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36" lIns="90273" rIns="90273" tIns="45136"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mtClean="0" sz="1975">
                <a:solidFill>
                  <a:srgbClr val="3F3F3F"/>
                </a:solidFill>
                <a:latin charset="0" pitchFamily="34" typeface="Arial"/>
                <a:ea charset="-122" pitchFamily="34" typeface="微软雅黑"/>
                <a:sym charset="0" pitchFamily="34" typeface="Arial"/>
              </a:rPr>
              <a:t>思路二</a:t>
            </a:r>
          </a:p>
        </p:txBody>
      </p:sp>
      <p:sp>
        <p:nvSpPr>
          <p:cNvPr id="76" name="矩形 42"/>
          <p:cNvSpPr>
            <a:spLocks noChangeArrowheads="1"/>
          </p:cNvSpPr>
          <p:nvPr/>
        </p:nvSpPr>
        <p:spPr bwMode="auto">
          <a:xfrm>
            <a:off x="1400048" y="3803609"/>
            <a:ext cx="2014127" cy="29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41" lIns="90282" rIns="90282" tIns="45141"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316">
                <a:solidFill>
                  <a:srgbClr val="3F3F3F"/>
                </a:solidFill>
                <a:latin charset="0" pitchFamily="34" typeface="Arial"/>
                <a:ea charset="-122" pitchFamily="34" typeface="微软雅黑"/>
                <a:sym charset="0" pitchFamily="34" typeface="Arial"/>
              </a:rPr>
              <a:t>点击输入图表的描述说明</a:t>
            </a:r>
          </a:p>
        </p:txBody>
      </p:sp>
      <p:sp>
        <p:nvSpPr>
          <p:cNvPr id="77" name="矩形 44"/>
          <p:cNvSpPr>
            <a:spLocks noChangeArrowheads="1"/>
          </p:cNvSpPr>
          <p:nvPr/>
        </p:nvSpPr>
        <p:spPr bwMode="auto">
          <a:xfrm>
            <a:off x="2481155" y="4350628"/>
            <a:ext cx="933021" cy="391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36" lIns="90273" rIns="90273" tIns="45136"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mtClean="0" sz="1975">
                <a:solidFill>
                  <a:srgbClr val="3F3F3F"/>
                </a:solidFill>
                <a:latin charset="0" pitchFamily="34" typeface="Arial"/>
                <a:ea charset="-122" pitchFamily="34" typeface="微软雅黑"/>
                <a:sym charset="0" pitchFamily="34" typeface="Arial"/>
              </a:rPr>
              <a:t>思路三</a:t>
            </a:r>
          </a:p>
        </p:txBody>
      </p:sp>
      <p:sp>
        <p:nvSpPr>
          <p:cNvPr id="78" name="矩形 45"/>
          <p:cNvSpPr>
            <a:spLocks noChangeArrowheads="1"/>
          </p:cNvSpPr>
          <p:nvPr/>
        </p:nvSpPr>
        <p:spPr bwMode="auto">
          <a:xfrm>
            <a:off x="1400048" y="4737772"/>
            <a:ext cx="2014127" cy="29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41" lIns="90282" rIns="90282" tIns="45141"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316">
                <a:solidFill>
                  <a:srgbClr val="3F3F3F"/>
                </a:solidFill>
                <a:latin charset="0" pitchFamily="34" typeface="Arial"/>
                <a:ea charset="-122" pitchFamily="34" typeface="微软雅黑"/>
                <a:sym charset="0" pitchFamily="34" typeface="Arial"/>
              </a:rPr>
              <a:t>点击输入图表的描述说明</a:t>
            </a:r>
          </a:p>
        </p:txBody>
      </p:sp>
      <p:sp>
        <p:nvSpPr>
          <p:cNvPr id="79" name="矩形 78"/>
          <p:cNvSpPr>
            <a:spLocks noChangeArrowheads="1"/>
          </p:cNvSpPr>
          <p:nvPr/>
        </p:nvSpPr>
        <p:spPr bwMode="auto">
          <a:xfrm>
            <a:off x="2481155" y="5264416"/>
            <a:ext cx="933021" cy="391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36" lIns="90273" rIns="90273" tIns="45136"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mtClean="0" sz="1975">
                <a:solidFill>
                  <a:srgbClr val="3F3F3F"/>
                </a:solidFill>
                <a:latin charset="0" pitchFamily="34" typeface="Arial"/>
                <a:ea charset="-122" pitchFamily="34" typeface="微软雅黑"/>
                <a:sym charset="0" pitchFamily="34" typeface="Arial"/>
              </a:rPr>
              <a:t>思路四</a:t>
            </a:r>
          </a:p>
        </p:txBody>
      </p:sp>
      <p:sp>
        <p:nvSpPr>
          <p:cNvPr id="80" name="矩形 79"/>
          <p:cNvSpPr>
            <a:spLocks noChangeArrowheads="1"/>
          </p:cNvSpPr>
          <p:nvPr/>
        </p:nvSpPr>
        <p:spPr bwMode="auto">
          <a:xfrm>
            <a:off x="1400048" y="5651560"/>
            <a:ext cx="2014127" cy="290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141" lIns="90282" rIns="90282" tIns="45141"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316">
                <a:solidFill>
                  <a:srgbClr val="3F3F3F"/>
                </a:solidFill>
                <a:latin charset="0" pitchFamily="34" typeface="Arial"/>
                <a:ea charset="-122" pitchFamily="34" typeface="微软雅黑"/>
                <a:sym charset="0" pitchFamily="34" typeface="Arial"/>
              </a:rPr>
              <a:t>点击输入图表的描述说明</a:t>
            </a:r>
          </a:p>
        </p:txBody>
      </p:sp>
      <p:sp>
        <p:nvSpPr>
          <p:cNvPr id="81" name="椭圆 80"/>
          <p:cNvSpPr/>
          <p:nvPr/>
        </p:nvSpPr>
        <p:spPr>
          <a:xfrm>
            <a:off x="5977191" y="5466407"/>
            <a:ext cx="294945" cy="294945"/>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sp>
        <p:nvSpPr>
          <p:cNvPr id="82" name="椭圆 81"/>
          <p:cNvSpPr/>
          <p:nvPr/>
        </p:nvSpPr>
        <p:spPr>
          <a:xfrm>
            <a:off x="7553656" y="4895677"/>
            <a:ext cx="294945" cy="294945"/>
          </a:xfrm>
          <a:prstGeom prst="ellipse">
            <a:avLst/>
          </a:prstGeom>
          <a:solidFill>
            <a:schemeClr val="tx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sp>
        <p:nvSpPr>
          <p:cNvPr id="83" name="椭圆 82"/>
          <p:cNvSpPr/>
          <p:nvPr/>
        </p:nvSpPr>
        <p:spPr>
          <a:xfrm>
            <a:off x="8766676" y="4271640"/>
            <a:ext cx="294945" cy="294945"/>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sp>
        <p:nvSpPr>
          <p:cNvPr id="84" name="椭圆 83"/>
          <p:cNvSpPr/>
          <p:nvPr/>
        </p:nvSpPr>
        <p:spPr>
          <a:xfrm>
            <a:off x="9989381" y="3320577"/>
            <a:ext cx="294945" cy="294945"/>
          </a:xfrm>
          <a:prstGeom prst="ellipse">
            <a:avLst/>
          </a:prstGeom>
          <a:solidFill>
            <a:schemeClr val="tx2"/>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70">
              <a:latin charset="0" pitchFamily="34" typeface="Arial"/>
              <a:ea charset="-122" pitchFamily="34" typeface="微软雅黑"/>
              <a:sym charset="0" pitchFamily="34" typeface="Arial"/>
            </a:endParaRPr>
          </a:p>
        </p:txBody>
      </p:sp>
    </p:spTree>
    <p:extLst>
      <p:ext uri="{BB962C8B-B14F-4D97-AF65-F5344CB8AC3E}">
        <p14:creationId val="2393274601"/>
      </p:ext>
    </p:extLst>
  </p:cSld>
  <p:clrMapOvr>
    <a:masterClrMapping/>
  </p:clrMapOvr>
  <mc:AlternateContent>
    <mc:Choice Requires="p14">
      <p:transition p14:dur="10"/>
    </mc:Choice>
    <mc:Fallback>
      <p:transition/>
    </mc:Fallback>
  </mc:AlternateConten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具体目标规划</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63" name="组合 162"/>
          <p:cNvGrpSpPr/>
          <p:nvPr/>
        </p:nvGrpSpPr>
        <p:grpSpPr>
          <a:xfrm>
            <a:off x="6089155" y="4261771"/>
            <a:ext cx="919396" cy="919255"/>
            <a:chOff x="304800" y="673100"/>
            <a:chExt cx="4000500" cy="4000500"/>
          </a:xfrm>
          <a:effectLst>
            <a:outerShdw algn="tr" blurRad="444500" dir="8100000" dist="254000" rotWithShape="0">
              <a:prstClr val="black">
                <a:alpha val="50000"/>
              </a:prstClr>
            </a:outerShdw>
          </a:effectLst>
        </p:grpSpPr>
        <p:sp>
          <p:nvSpPr>
            <p:cNvPr id="164" name="同心圆 16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65" name="椭圆 164"/>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66" name="组合 165"/>
          <p:cNvGrpSpPr/>
          <p:nvPr/>
        </p:nvGrpSpPr>
        <p:grpSpPr>
          <a:xfrm>
            <a:off x="5256528" y="5215970"/>
            <a:ext cx="879292" cy="879157"/>
            <a:chOff x="304800" y="673100"/>
            <a:chExt cx="4000500" cy="4000500"/>
          </a:xfrm>
          <a:effectLst>
            <a:outerShdw algn="tr" blurRad="444500" dir="8100000" dist="254000" rotWithShape="0">
              <a:prstClr val="black">
                <a:alpha val="50000"/>
              </a:prstClr>
            </a:outerShdw>
          </a:effectLst>
        </p:grpSpPr>
        <p:sp>
          <p:nvSpPr>
            <p:cNvPr id="167" name="同心圆 16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68" name="椭圆 167"/>
            <p:cNvSpPr/>
            <p:nvPr/>
          </p:nvSpPr>
          <p:spPr>
            <a:xfrm>
              <a:off x="392115" y="760411"/>
              <a:ext cx="3825874" cy="3825873"/>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69" name="组合 168"/>
          <p:cNvGrpSpPr/>
          <p:nvPr/>
        </p:nvGrpSpPr>
        <p:grpSpPr>
          <a:xfrm>
            <a:off x="5789752" y="3295835"/>
            <a:ext cx="895090" cy="894952"/>
            <a:chOff x="304800" y="673100"/>
            <a:chExt cx="4000500" cy="4000500"/>
          </a:xfrm>
          <a:effectLst>
            <a:outerShdw algn="tr" blurRad="444500" dir="8100000" dist="254000" rotWithShape="0">
              <a:prstClr val="black">
                <a:alpha val="50000"/>
              </a:prstClr>
            </a:outerShdw>
          </a:effectLst>
        </p:grpSpPr>
        <p:sp>
          <p:nvSpPr>
            <p:cNvPr id="170" name="同心圆 16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71" name="椭圆 170"/>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72" name="组合 171"/>
          <p:cNvGrpSpPr/>
          <p:nvPr/>
        </p:nvGrpSpPr>
        <p:grpSpPr>
          <a:xfrm>
            <a:off x="6973966" y="3276650"/>
            <a:ext cx="877392" cy="877258"/>
            <a:chOff x="304800" y="673100"/>
            <a:chExt cx="4000500" cy="4000500"/>
          </a:xfrm>
          <a:effectLst>
            <a:outerShdw algn="tr" blurRad="444500" dir="8100000" dist="254000" rotWithShape="0">
              <a:prstClr val="black">
                <a:alpha val="50000"/>
              </a:prstClr>
            </a:outerShdw>
          </a:effectLst>
        </p:grpSpPr>
        <p:sp>
          <p:nvSpPr>
            <p:cNvPr id="173" name="同心圆 172"/>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74" name="椭圆 173"/>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75" name="组合 174"/>
          <p:cNvGrpSpPr/>
          <p:nvPr/>
        </p:nvGrpSpPr>
        <p:grpSpPr>
          <a:xfrm>
            <a:off x="6546538" y="1829327"/>
            <a:ext cx="995197" cy="995045"/>
            <a:chOff x="304800" y="673100"/>
            <a:chExt cx="4000500" cy="4000500"/>
          </a:xfrm>
          <a:effectLst>
            <a:outerShdw algn="tr" blurRad="444500" dir="8100000" dist="254000" rotWithShape="0">
              <a:prstClr val="black">
                <a:alpha val="50000"/>
              </a:prstClr>
            </a:outerShdw>
          </a:effectLst>
        </p:grpSpPr>
        <p:sp>
          <p:nvSpPr>
            <p:cNvPr id="176" name="同心圆 175"/>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177" name="椭圆 176"/>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grpSp>
        <p:nvGrpSpPr>
          <p:cNvPr id="178" name="组合 177"/>
          <p:cNvGrpSpPr/>
          <p:nvPr/>
        </p:nvGrpSpPr>
        <p:grpSpPr>
          <a:xfrm>
            <a:off x="5023040" y="2210201"/>
            <a:ext cx="995197" cy="995045"/>
            <a:chOff x="304800" y="673100"/>
            <a:chExt cx="4000500" cy="4000500"/>
          </a:xfrm>
          <a:effectLst>
            <a:outerShdw algn="tr" blurRad="444500" dir="8100000" dist="254000" rotWithShape="0">
              <a:prstClr val="black">
                <a:alpha val="50000"/>
              </a:prstClr>
            </a:outerShdw>
          </a:effectLst>
        </p:grpSpPr>
        <p:sp>
          <p:nvSpPr>
            <p:cNvPr id="257" name="同心圆 25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black"/>
                </a:solidFill>
                <a:ea typeface="方正兰亭黑_GBK"/>
              </a:endParaRPr>
            </a:p>
          </p:txBody>
        </p:sp>
        <p:sp>
          <p:nvSpPr>
            <p:cNvPr id="258" name="椭圆 257"/>
            <p:cNvSpPr/>
            <p:nvPr/>
          </p:nvSpPr>
          <p:spPr>
            <a:xfrm>
              <a:off x="392113" y="760413"/>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a:lstStyle/>
            <a:p>
              <a:pPr algn="ctr" defTabSz="914130" fontAlgn="base">
                <a:spcBef>
                  <a:spcPct val="0"/>
                </a:spcBef>
                <a:spcAft>
                  <a:spcPct val="0"/>
                </a:spcAft>
                <a:defRPr/>
              </a:pPr>
              <a:endParaRPr altLang="en-US" kern="0" lang="zh-CN" sz="2014">
                <a:solidFill>
                  <a:prstClr val="white"/>
                </a:solidFill>
                <a:ea typeface="方正兰亭黑_GBK"/>
              </a:endParaRPr>
            </a:p>
          </p:txBody>
        </p:sp>
      </p:grpSp>
      <p:sp>
        <p:nvSpPr>
          <p:cNvPr id="259" name="Freeform 6"/>
          <p:cNvSpPr/>
          <p:nvPr/>
        </p:nvSpPr>
        <p:spPr bwMode="auto">
          <a:xfrm>
            <a:off x="6135780" y="5410670"/>
            <a:ext cx="4284" cy="2117"/>
          </a:xfrm>
          <a:custGeom>
            <a:gdLst>
              <a:gd fmla="*/ 2 w 4" name="T0"/>
              <a:gd fmla="*/ 0 h 4" name="T1"/>
              <a:gd fmla="*/ 4 w 4" name="T2"/>
              <a:gd fmla="*/ 4 h 4" name="T3"/>
              <a:gd fmla="*/ 0 w 4" name="T4"/>
              <a:gd fmla="*/ 4 h 4" name="T5"/>
              <a:gd fmla="*/ 2 w 4" name="T6"/>
              <a:gd fmla="*/ 0 h 4" name="T7"/>
            </a:gdLst>
            <a:cxnLst>
              <a:cxn ang="0">
                <a:pos x="T0" y="T1"/>
              </a:cxn>
              <a:cxn ang="0">
                <a:pos x="T2" y="T3"/>
              </a:cxn>
              <a:cxn ang="0">
                <a:pos x="T4" y="T5"/>
              </a:cxn>
              <a:cxn ang="0">
                <a:pos x="T6" y="T7"/>
              </a:cxn>
            </a:cxnLst>
            <a:rect b="b" l="0" r="r" t="0"/>
            <a:pathLst>
              <a:path h="4" w="4">
                <a:moveTo>
                  <a:pt x="2" y="0"/>
                </a:moveTo>
                <a:lnTo>
                  <a:pt x="4" y="4"/>
                </a:lnTo>
                <a:lnTo>
                  <a:pt x="0" y="4"/>
                </a:lnTo>
                <a:lnTo>
                  <a:pt x="2" y="0"/>
                </a:lnTo>
                <a:close/>
              </a:path>
            </a:pathLst>
          </a:custGeom>
          <a:solidFill>
            <a:srgbClr val="FFCA00"/>
          </a:solidFill>
          <a:ln w="0">
            <a:noFill/>
            <a:prstDash val="solid"/>
            <a:round/>
          </a:ln>
        </p:spPr>
        <p:txBody>
          <a:bodyPr anchor="t" anchorCtr="0" bIns="65439" compatLnSpc="1" lIns="130877" numCol="1" rIns="130877" tIns="65439" vert="horz" wrap="square">
            <a:prstTxWarp prst="textNoShape">
              <a:avLst/>
            </a:prstTxWarp>
          </a:bodyPr>
          <a:lstStyle/>
          <a:p>
            <a:pPr algn="ctr" fontAlgn="base">
              <a:spcBef>
                <a:spcPct val="0"/>
              </a:spcBef>
              <a:spcAft>
                <a:spcPct val="0"/>
              </a:spcAft>
            </a:pPr>
            <a:endParaRPr lang="en-US" sz="2962">
              <a:solidFill>
                <a:srgbClr val="000000"/>
              </a:solidFill>
              <a:latin typeface="微软雅黑"/>
              <a:ea typeface="微软雅黑"/>
              <a:sym charset="0" typeface="Gill Sans"/>
            </a:endParaRPr>
          </a:p>
        </p:txBody>
      </p:sp>
      <p:sp>
        <p:nvSpPr>
          <p:cNvPr id="260" name="Freeform 46"/>
          <p:cNvSpPr/>
          <p:nvPr/>
        </p:nvSpPr>
        <p:spPr bwMode="auto">
          <a:xfrm flipH="1">
            <a:off x="7553019" y="2186979"/>
            <a:ext cx="3546716"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1" name="Freeform 46"/>
          <p:cNvSpPr/>
          <p:nvPr/>
        </p:nvSpPr>
        <p:spPr bwMode="auto">
          <a:xfrm flipH="1">
            <a:off x="7869052" y="3631516"/>
            <a:ext cx="3230719"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2" name="Freeform 46"/>
          <p:cNvSpPr/>
          <p:nvPr/>
        </p:nvSpPr>
        <p:spPr bwMode="auto">
          <a:xfrm flipH="1">
            <a:off x="7005684" y="4694748"/>
            <a:ext cx="4094089"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3" name="Freeform 46"/>
          <p:cNvSpPr/>
          <p:nvPr/>
        </p:nvSpPr>
        <p:spPr bwMode="auto">
          <a:xfrm>
            <a:off x="1311191" y="2671607"/>
            <a:ext cx="3642077"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4" name="Rectangle 37"/>
          <p:cNvSpPr/>
          <p:nvPr/>
        </p:nvSpPr>
        <p:spPr bwMode="auto">
          <a:xfrm>
            <a:off x="1991431" y="2883826"/>
            <a:ext cx="2429397" cy="70392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此处添加详细文本描述，建议与标题相关并符合整体语言风格，语言描述</a:t>
            </a:r>
          </a:p>
        </p:txBody>
      </p:sp>
      <p:sp>
        <p:nvSpPr>
          <p:cNvPr id="265" name="Freeform 46"/>
          <p:cNvSpPr/>
          <p:nvPr/>
        </p:nvSpPr>
        <p:spPr bwMode="auto">
          <a:xfrm>
            <a:off x="1311231" y="3711236"/>
            <a:ext cx="4470091"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6" name="Rectangle 37"/>
          <p:cNvSpPr/>
          <p:nvPr/>
        </p:nvSpPr>
        <p:spPr bwMode="auto">
          <a:xfrm>
            <a:off x="1991431" y="3923450"/>
            <a:ext cx="2429397" cy="65720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此处添加详细文本描述，建议与标题相关并符合整体语言风格，语言描述</a:t>
            </a:r>
          </a:p>
        </p:txBody>
      </p:sp>
      <p:sp>
        <p:nvSpPr>
          <p:cNvPr id="267" name="Freeform 46"/>
          <p:cNvSpPr/>
          <p:nvPr/>
        </p:nvSpPr>
        <p:spPr bwMode="auto">
          <a:xfrm flipV="1">
            <a:off x="1311189" y="5476933"/>
            <a:ext cx="3887036" cy="159441"/>
          </a:xfrm>
          <a:custGeom>
            <a:gdLst>
              <a:gd fmla="*/ 0 w 21600" name="T0"/>
              <a:gd fmla="*/ 21600 h 21600" name="T1"/>
              <a:gd fmla="*/ 0 w 21600" name="T2"/>
              <a:gd fmla="*/ 0 h 21600" name="T3"/>
              <a:gd fmla="*/ 21600 w 21600" name="T4"/>
              <a:gd fmla="*/ 0 h 21600" name="T5"/>
            </a:gdLst>
            <a:cxnLst>
              <a:cxn ang="0">
                <a:pos x="T0" y="T1"/>
              </a:cxn>
              <a:cxn ang="0">
                <a:pos x="T2" y="T3"/>
              </a:cxn>
              <a:cxn ang="0">
                <a:pos x="T4" y="T5"/>
              </a:cxn>
            </a:cxnLst>
            <a:rect b="b" l="0" r="r" t="0"/>
            <a:pathLst>
              <a:path h="21600" w="21600">
                <a:moveTo>
                  <a:pt x="0" y="21600"/>
                </a:moveTo>
                <a:lnTo>
                  <a:pt x="0" y="0"/>
                </a:lnTo>
                <a:lnTo>
                  <a:pt x="21600" y="0"/>
                </a:lnTo>
              </a:path>
            </a:pathLst>
          </a:custGeom>
          <a:noFill/>
          <a:ln cap="flat" w="3175">
            <a:solidFill>
              <a:srgbClr val="5F5F5F"/>
            </a:solidFill>
            <a:prstDash val="solid"/>
            <a:miter lim="800000"/>
            <a:headEnd len="med" type="none" w="med"/>
            <a:tailEnd len="med" type="oval" w="med"/>
          </a:ln>
          <a:extLst>
            <a:ext uri="{909E8E84-426E-40DD-AFC4-6F175D3DCCD1}">
              <a14:hiddenFill>
                <a:solidFill>
                  <a:srgbClr val="FFFFFF"/>
                </a:solidFill>
              </a14:hiddenFill>
            </a:ext>
          </a:extLst>
        </p:spPr>
        <p:txBody>
          <a:bodyPr bIns="0" lIns="0" rIns="0" tIns="0"/>
          <a:lstStyle/>
          <a:p>
            <a:pPr algn="ctr" fontAlgn="base">
              <a:spcBef>
                <a:spcPct val="0"/>
              </a:spcBef>
              <a:spcAft>
                <a:spcPct val="0"/>
              </a:spcAft>
            </a:pPr>
            <a:endParaRPr lang="en-US" sz="2962">
              <a:solidFill>
                <a:srgbClr val="323232"/>
              </a:solidFill>
              <a:latin typeface="微软雅黑"/>
              <a:ea typeface="微软雅黑"/>
              <a:cs charset="0" pitchFamily="34" typeface="Open Sans Condensed Light"/>
              <a:sym charset="0" typeface="Gill Sans"/>
            </a:endParaRPr>
          </a:p>
        </p:txBody>
      </p:sp>
      <p:sp>
        <p:nvSpPr>
          <p:cNvPr id="268" name="Rectangle 37"/>
          <p:cNvSpPr/>
          <p:nvPr/>
        </p:nvSpPr>
        <p:spPr bwMode="auto">
          <a:xfrm>
            <a:off x="1991431" y="4838100"/>
            <a:ext cx="2429397" cy="63879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此处添加详细文本描述，建议与标题相关并符合整体语言风格，语言描述</a:t>
            </a:r>
          </a:p>
        </p:txBody>
      </p:sp>
      <p:grpSp>
        <p:nvGrpSpPr>
          <p:cNvPr id="269" name="Group 5"/>
          <p:cNvGrpSpPr/>
          <p:nvPr/>
        </p:nvGrpSpPr>
        <p:grpSpPr>
          <a:xfrm>
            <a:off x="1456575" y="2937932"/>
            <a:ext cx="403153" cy="351961"/>
            <a:chOff x="1079332" y="2203296"/>
            <a:chExt cx="298739" cy="264080"/>
          </a:xfrm>
        </p:grpSpPr>
        <p:sp>
          <p:nvSpPr>
            <p:cNvPr id="270" name="Oval 2"/>
            <p:cNvSpPr/>
            <p:nvPr/>
          </p:nvSpPr>
          <p:spPr bwMode="auto">
            <a:xfrm>
              <a:off x="1103804" y="2203296"/>
              <a:ext cx="264080" cy="264080"/>
            </a:xfrm>
            <a:prstGeom prst="ellipse">
              <a:avLst/>
            </a:prstGeom>
            <a:solidFill>
              <a:schemeClr val="tx1"/>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71"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1</a:t>
              </a:r>
            </a:p>
          </p:txBody>
        </p:sp>
      </p:grpSp>
      <p:grpSp>
        <p:nvGrpSpPr>
          <p:cNvPr id="272" name="Group 235"/>
          <p:cNvGrpSpPr/>
          <p:nvPr/>
        </p:nvGrpSpPr>
        <p:grpSpPr>
          <a:xfrm>
            <a:off x="1456575" y="3946791"/>
            <a:ext cx="403153" cy="351961"/>
            <a:chOff x="1079332" y="2203296"/>
            <a:chExt cx="298739" cy="264080"/>
          </a:xfrm>
        </p:grpSpPr>
        <p:sp>
          <p:nvSpPr>
            <p:cNvPr id="273" name="Oval 236"/>
            <p:cNvSpPr/>
            <p:nvPr/>
          </p:nvSpPr>
          <p:spPr bwMode="auto">
            <a:xfrm>
              <a:off x="1103804" y="2203296"/>
              <a:ext cx="264080" cy="264080"/>
            </a:xfrm>
            <a:prstGeom prst="ellipse">
              <a:avLst/>
            </a:prstGeom>
            <a:solidFill>
              <a:schemeClr val="tx2"/>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74"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2</a:t>
              </a:r>
            </a:p>
          </p:txBody>
        </p:sp>
      </p:grpSp>
      <p:grpSp>
        <p:nvGrpSpPr>
          <p:cNvPr id="275" name="Group 238"/>
          <p:cNvGrpSpPr/>
          <p:nvPr/>
        </p:nvGrpSpPr>
        <p:grpSpPr>
          <a:xfrm>
            <a:off x="1456575" y="4858275"/>
            <a:ext cx="403153" cy="351961"/>
            <a:chOff x="1079332" y="2203296"/>
            <a:chExt cx="298739" cy="264080"/>
          </a:xfrm>
        </p:grpSpPr>
        <p:sp>
          <p:nvSpPr>
            <p:cNvPr id="276" name="Oval 239"/>
            <p:cNvSpPr/>
            <p:nvPr/>
          </p:nvSpPr>
          <p:spPr bwMode="auto">
            <a:xfrm>
              <a:off x="1103804" y="2203296"/>
              <a:ext cx="264080" cy="264080"/>
            </a:xfrm>
            <a:prstGeom prst="ellipse">
              <a:avLst/>
            </a:prstGeom>
            <a:solidFill>
              <a:schemeClr val="tx1"/>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77"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3</a:t>
              </a:r>
            </a:p>
          </p:txBody>
        </p:sp>
      </p:grpSp>
      <p:sp>
        <p:nvSpPr>
          <p:cNvPr id="278" name="Rectangle 37"/>
          <p:cNvSpPr/>
          <p:nvPr/>
        </p:nvSpPr>
        <p:spPr bwMode="auto">
          <a:xfrm>
            <a:off x="8338704" y="2342353"/>
            <a:ext cx="2107546" cy="586136"/>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 </a:t>
            </a:r>
          </a:p>
        </p:txBody>
      </p:sp>
      <p:sp>
        <p:nvSpPr>
          <p:cNvPr id="279" name="Rectangle 37"/>
          <p:cNvSpPr/>
          <p:nvPr/>
        </p:nvSpPr>
        <p:spPr bwMode="auto">
          <a:xfrm>
            <a:off x="8338704" y="3821894"/>
            <a:ext cx="2107546" cy="65720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 </a:t>
            </a:r>
          </a:p>
        </p:txBody>
      </p:sp>
      <p:sp>
        <p:nvSpPr>
          <p:cNvPr id="280" name="Rectangle 37"/>
          <p:cNvSpPr/>
          <p:nvPr/>
        </p:nvSpPr>
        <p:spPr bwMode="auto">
          <a:xfrm>
            <a:off x="8338704" y="4926964"/>
            <a:ext cx="2107546" cy="638794"/>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r" fontAlgn="base">
              <a:lnSpc>
                <a:spcPct val="125000"/>
              </a:lnSpc>
              <a:spcBef>
                <a:spcPct val="0"/>
              </a:spcBef>
              <a:spcAft>
                <a:spcPct val="0"/>
              </a:spcAft>
            </a:pPr>
            <a:r>
              <a:rPr altLang="en-US" lang="zh-CN" sz="1164">
                <a:solidFill>
                  <a:srgbClr val="3F3F3F"/>
                </a:solidFill>
                <a:latin typeface="微软雅黑"/>
                <a:ea typeface="微软雅黑"/>
                <a:sym charset="0" typeface="Gill Sans"/>
              </a:rPr>
              <a:t>此处添加详细文本描述，建议与标题相关并符合整体语言风格 </a:t>
            </a:r>
          </a:p>
        </p:txBody>
      </p:sp>
      <p:grpSp>
        <p:nvGrpSpPr>
          <p:cNvPr id="281" name="Group 244"/>
          <p:cNvGrpSpPr/>
          <p:nvPr/>
        </p:nvGrpSpPr>
        <p:grpSpPr>
          <a:xfrm>
            <a:off x="10533077" y="2396455"/>
            <a:ext cx="403153" cy="351961"/>
            <a:chOff x="1079332" y="2203296"/>
            <a:chExt cx="298739" cy="264080"/>
          </a:xfrm>
        </p:grpSpPr>
        <p:sp>
          <p:nvSpPr>
            <p:cNvPr id="282" name="Oval 245"/>
            <p:cNvSpPr/>
            <p:nvPr/>
          </p:nvSpPr>
          <p:spPr bwMode="auto">
            <a:xfrm>
              <a:off x="1103804" y="2203296"/>
              <a:ext cx="264080" cy="264080"/>
            </a:xfrm>
            <a:prstGeom prst="ellipse">
              <a:avLst/>
            </a:prstGeom>
            <a:solidFill>
              <a:schemeClr val="tx2"/>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83"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4</a:t>
              </a:r>
            </a:p>
          </p:txBody>
        </p:sp>
      </p:grpSp>
      <p:grpSp>
        <p:nvGrpSpPr>
          <p:cNvPr id="284" name="Group 247"/>
          <p:cNvGrpSpPr/>
          <p:nvPr/>
        </p:nvGrpSpPr>
        <p:grpSpPr>
          <a:xfrm>
            <a:off x="10533077" y="3845234"/>
            <a:ext cx="403153" cy="351961"/>
            <a:chOff x="1079332" y="2203296"/>
            <a:chExt cx="298739" cy="264080"/>
          </a:xfrm>
        </p:grpSpPr>
        <p:sp>
          <p:nvSpPr>
            <p:cNvPr id="285" name="Oval 248"/>
            <p:cNvSpPr/>
            <p:nvPr/>
          </p:nvSpPr>
          <p:spPr bwMode="auto">
            <a:xfrm>
              <a:off x="1103804" y="2203296"/>
              <a:ext cx="264080" cy="264080"/>
            </a:xfrm>
            <a:prstGeom prst="ellipse">
              <a:avLst/>
            </a:prstGeom>
            <a:solidFill>
              <a:schemeClr val="tx1"/>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86"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5</a:t>
              </a:r>
            </a:p>
          </p:txBody>
        </p:sp>
      </p:grpSp>
      <p:grpSp>
        <p:nvGrpSpPr>
          <p:cNvPr id="287" name="Group 250"/>
          <p:cNvGrpSpPr/>
          <p:nvPr/>
        </p:nvGrpSpPr>
        <p:grpSpPr>
          <a:xfrm>
            <a:off x="10533077" y="4947133"/>
            <a:ext cx="403153" cy="351961"/>
            <a:chOff x="1079332" y="2203296"/>
            <a:chExt cx="298739" cy="264080"/>
          </a:xfrm>
        </p:grpSpPr>
        <p:sp>
          <p:nvSpPr>
            <p:cNvPr id="288" name="Oval 251"/>
            <p:cNvSpPr/>
            <p:nvPr/>
          </p:nvSpPr>
          <p:spPr bwMode="auto">
            <a:xfrm>
              <a:off x="1103804" y="2203296"/>
              <a:ext cx="264080" cy="264080"/>
            </a:xfrm>
            <a:prstGeom prst="ellipse">
              <a:avLst/>
            </a:prstGeom>
            <a:solidFill>
              <a:schemeClr val="tx2"/>
            </a:solidFill>
            <a:ln algn="ctr" cap="flat" cmpd="sng" w="25400">
              <a:noFill/>
              <a:prstDash val="solid"/>
              <a:round/>
              <a:headEnd len="med" type="none" w="med"/>
              <a:tailEnd len="med" type="none" w="med"/>
            </a:ln>
            <a:effectLst/>
            <a:extLst/>
          </p:spPr>
          <p:txBody>
            <a:bodyPr anchor="t" anchorCtr="0" bIns="48366" compatLnSpc="1" lIns="96731" numCol="1" rIns="96731" rtlCol="0" tIns="48366" vert="horz" wrap="square">
              <a:prstTxWarp prst="textNoShape">
                <a:avLst/>
              </a:prstTxWarp>
            </a:bodyPr>
            <a:lstStyle/>
            <a:p>
              <a:pPr algn="ctr" defTabSz="1308771" fontAlgn="base">
                <a:spcBef>
                  <a:spcPct val="0"/>
                </a:spcBef>
                <a:spcAft>
                  <a:spcPct val="0"/>
                </a:spcAft>
                <a:defRPr/>
              </a:pPr>
              <a:endParaRPr kern="0" lang="en-US" sz="8040">
                <a:solidFill>
                  <a:srgbClr val="000000"/>
                </a:solidFill>
                <a:latin typeface="微软雅黑"/>
                <a:ea typeface="微软雅黑"/>
                <a:sym charset="0" typeface="Gill Sans"/>
              </a:endParaRPr>
            </a:p>
          </p:txBody>
        </p:sp>
        <p:sp>
          <p:nvSpPr>
            <p:cNvPr id="289" name="Rectangle 22"/>
            <p:cNvSpPr/>
            <p:nvPr/>
          </p:nvSpPr>
          <p:spPr bwMode="auto">
            <a:xfrm>
              <a:off x="1079332" y="2246362"/>
              <a:ext cx="298739" cy="197082"/>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fontAlgn="base">
                <a:spcBef>
                  <a:spcPct val="0"/>
                </a:spcBef>
                <a:spcAft>
                  <a:spcPct val="0"/>
                </a:spcAft>
                <a:defRPr/>
              </a:pPr>
              <a:r>
                <a:rPr kern="0" lang="en-US" sz="2116">
                  <a:solidFill>
                    <a:srgbClr val="FFFFFF"/>
                  </a:solidFill>
                  <a:latin typeface="微软雅黑"/>
                  <a:ea typeface="微软雅黑"/>
                  <a:cs charset="0" typeface="Bebas Neue"/>
                  <a:sym charset="0" typeface="Bebas Neue"/>
                </a:rPr>
                <a:t>6</a:t>
              </a:r>
            </a:p>
          </p:txBody>
        </p:sp>
      </p:grpSp>
      <p:grpSp>
        <p:nvGrpSpPr>
          <p:cNvPr id="290" name="Group 6"/>
          <p:cNvGrpSpPr/>
          <p:nvPr/>
        </p:nvGrpSpPr>
        <p:grpSpPr>
          <a:xfrm>
            <a:off x="5713546" y="3276650"/>
            <a:ext cx="1110991" cy="947286"/>
            <a:chOff x="4326126" y="2238091"/>
            <a:chExt cx="823252" cy="710758"/>
          </a:xfrm>
        </p:grpSpPr>
        <p:grpSp>
          <p:nvGrpSpPr>
            <p:cNvPr id="291" name="Group 214"/>
            <p:cNvGrpSpPr/>
            <p:nvPr/>
          </p:nvGrpSpPr>
          <p:grpSpPr>
            <a:xfrm>
              <a:off x="4326126" y="2238091"/>
              <a:ext cx="823252" cy="710758"/>
              <a:chOff x="3755667" y="1931353"/>
              <a:chExt cx="680374" cy="587404"/>
            </a:xfrm>
          </p:grpSpPr>
          <p:sp>
            <p:nvSpPr>
              <p:cNvPr id="293"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294"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292" name="Freeform 6"/>
            <p:cNvSpPr>
              <a:spLocks noEditPoints="1"/>
            </p:cNvSpPr>
            <p:nvPr/>
          </p:nvSpPr>
          <p:spPr bwMode="auto">
            <a:xfrm>
              <a:off x="4564534" y="2452577"/>
              <a:ext cx="325676" cy="291624"/>
            </a:xfrm>
            <a:custGeom>
              <a:gdLst>
                <a:gd fmla="*/ 18 w 158" name="T0"/>
                <a:gd fmla="*/ 22 h 141" name="T1"/>
                <a:gd fmla="*/ 18 w 158" name="T2"/>
                <a:gd fmla="*/ 138 h 141" name="T3"/>
                <a:gd fmla="*/ 15 w 158" name="T4"/>
                <a:gd fmla="*/ 141 h 141" name="T5"/>
                <a:gd fmla="*/ 9 w 158" name="T6"/>
                <a:gd fmla="*/ 141 h 141" name="T7"/>
                <a:gd fmla="*/ 6 w 158" name="T8"/>
                <a:gd fmla="*/ 138 h 141" name="T9"/>
                <a:gd fmla="*/ 6 w 158" name="T10"/>
                <a:gd fmla="*/ 22 h 141" name="T11"/>
                <a:gd fmla="*/ 0 w 158" name="T12"/>
                <a:gd fmla="*/ 12 h 141" name="T13"/>
                <a:gd fmla="*/ 12 w 158" name="T14"/>
                <a:gd fmla="*/ 0 h 141" name="T15"/>
                <a:gd fmla="*/ 24 w 158" name="T16"/>
                <a:gd fmla="*/ 12 h 141" name="T17"/>
                <a:gd fmla="*/ 18 w 158" name="T18"/>
                <a:gd fmla="*/ 22 h 141" name="T19"/>
                <a:gd fmla="*/ 158 w 158" name="T20"/>
                <a:gd fmla="*/ 88 h 141" name="T21"/>
                <a:gd fmla="*/ 155 w 158" name="T22"/>
                <a:gd fmla="*/ 93 h 141" name="T23"/>
                <a:gd fmla="*/ 154 w 158" name="T24"/>
                <a:gd fmla="*/ 94 h 141" name="T25"/>
                <a:gd fmla="*/ 120 w 158" name="T26"/>
                <a:gd fmla="*/ 105 h 141" name="T27"/>
                <a:gd fmla="*/ 105 w 158" name="T28"/>
                <a:gd fmla="*/ 101 h 141" name="T29"/>
                <a:gd fmla="*/ 103 w 158" name="T30"/>
                <a:gd fmla="*/ 100 h 141" name="T31"/>
                <a:gd fmla="*/ 75 w 158" name="T32"/>
                <a:gd fmla="*/ 92 h 141" name="T33"/>
                <a:gd fmla="*/ 32 w 158" name="T34"/>
                <a:gd fmla="*/ 105 h 141" name="T35"/>
                <a:gd fmla="*/ 29 w 158" name="T36"/>
                <a:gd fmla="*/ 106 h 141" name="T37"/>
                <a:gd fmla="*/ 27 w 158" name="T38"/>
                <a:gd fmla="*/ 105 h 141" name="T39"/>
                <a:gd fmla="*/ 24 w 158" name="T40"/>
                <a:gd fmla="*/ 100 h 141" name="T41"/>
                <a:gd fmla="*/ 24 w 158" name="T42"/>
                <a:gd fmla="*/ 32 h 141" name="T43"/>
                <a:gd fmla="*/ 26 w 158" name="T44"/>
                <a:gd fmla="*/ 27 h 141" name="T45"/>
                <a:gd fmla="*/ 72 w 158" name="T46"/>
                <a:gd fmla="*/ 12 h 141" name="T47"/>
                <a:gd fmla="*/ 110 w 158" name="T48"/>
                <a:gd fmla="*/ 23 h 141" name="T49"/>
                <a:gd fmla="*/ 119 w 158" name="T50"/>
                <a:gd fmla="*/ 25 h 141" name="T51"/>
                <a:gd fmla="*/ 147 w 158" name="T52"/>
                <a:gd fmla="*/ 14 h 141" name="T53"/>
                <a:gd fmla="*/ 150 w 158" name="T54"/>
                <a:gd fmla="*/ 13 h 141" name="T55"/>
                <a:gd fmla="*/ 156 w 158" name="T56"/>
                <a:gd fmla="*/ 13 h 141" name="T57"/>
                <a:gd fmla="*/ 158 w 158" name="T58"/>
                <a:gd fmla="*/ 18 h 141" name="T59"/>
                <a:gd fmla="*/ 158 w 158" name="T60"/>
                <a:gd fmla="*/ 88 h 141" name="T61"/>
                <a:gd fmla="*/ 70 w 158" name="T62"/>
                <a:gd fmla="*/ 24 h 141" name="T63"/>
                <a:gd fmla="*/ 35 w 158" name="T64"/>
                <a:gd fmla="*/ 36 h 141" name="T65"/>
                <a:gd fmla="*/ 35 w 158" name="T66"/>
                <a:gd fmla="*/ 53 h 141" name="T67"/>
                <a:gd fmla="*/ 70 w 158" name="T68"/>
                <a:gd fmla="*/ 42 h 141" name="T69"/>
                <a:gd fmla="*/ 70 w 158" name="T70"/>
                <a:gd fmla="*/ 24 h 141" name="T71"/>
                <a:gd fmla="*/ 70 w 158" name="T72"/>
                <a:gd fmla="*/ 63 h 141" name="T73"/>
                <a:gd fmla="*/ 35 w 158" name="T74"/>
                <a:gd fmla="*/ 73 h 141" name="T75"/>
                <a:gd fmla="*/ 35 w 158" name="T76"/>
                <a:gd fmla="*/ 90 h 141" name="T77"/>
                <a:gd fmla="*/ 70 w 158" name="T78"/>
                <a:gd fmla="*/ 80 h 141" name="T79"/>
                <a:gd fmla="*/ 70 w 158" name="T80"/>
                <a:gd fmla="*/ 63 h 141" name="T81"/>
                <a:gd fmla="*/ 147 w 158" name="T82"/>
                <a:gd fmla="*/ 68 h 141" name="T83"/>
                <a:gd fmla="*/ 111 w 158" name="T84"/>
                <a:gd fmla="*/ 74 h 141" name="T85"/>
                <a:gd fmla="*/ 111 w 158" name="T86"/>
                <a:gd fmla="*/ 54 h 141" name="T87"/>
                <a:gd fmla="*/ 108 w 158" name="T88"/>
                <a:gd fmla="*/ 52 h 141" name="T89"/>
                <a:gd fmla="*/ 75 w 158" name="T90"/>
                <a:gd fmla="*/ 42 h 141" name="T91"/>
                <a:gd fmla="*/ 70 w 158" name="T92"/>
                <a:gd fmla="*/ 42 h 141" name="T93"/>
                <a:gd fmla="*/ 70 w 158" name="T94"/>
                <a:gd fmla="*/ 63 h 141" name="T95"/>
                <a:gd fmla="*/ 72 w 158" name="T96"/>
                <a:gd fmla="*/ 63 h 141" name="T97"/>
                <a:gd fmla="*/ 108 w 158" name="T98"/>
                <a:gd fmla="*/ 73 h 141" name="T99"/>
                <a:gd fmla="*/ 111 w 158" name="T100"/>
                <a:gd fmla="*/ 74 h 141" name="T101"/>
                <a:gd fmla="*/ 111 w 158" name="T102"/>
                <a:gd fmla="*/ 91 h 141" name="T103"/>
                <a:gd fmla="*/ 120 w 158" name="T104"/>
                <a:gd fmla="*/ 93 h 141" name="T105"/>
                <a:gd fmla="*/ 147 w 158" name="T106"/>
                <a:gd fmla="*/ 84 h 141" name="T107"/>
                <a:gd fmla="*/ 147 w 158" name="T108"/>
                <a:gd fmla="*/ 68 h 141" name="T109"/>
                <a:gd fmla="*/ 147 w 158" name="T110"/>
                <a:gd fmla="*/ 28 h 141" name="T111"/>
                <a:gd fmla="*/ 119 w 158" name="T112"/>
                <a:gd fmla="*/ 36 h 141" name="T113"/>
                <a:gd fmla="*/ 111 w 158" name="T114"/>
                <a:gd fmla="*/ 36 h 141" name="T115"/>
                <a:gd fmla="*/ 111 w 158" name="T116"/>
                <a:gd fmla="*/ 54 h 141" name="T117"/>
                <a:gd fmla="*/ 147 w 158" name="T118"/>
                <a:gd fmla="*/ 45 h 141" name="T119"/>
                <a:gd fmla="*/ 147 w 158" name="T120"/>
                <a:gd fmla="*/ 28 h 14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1" w="158">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295" name="Group 13"/>
          <p:cNvGrpSpPr/>
          <p:nvPr/>
        </p:nvGrpSpPr>
        <p:grpSpPr>
          <a:xfrm>
            <a:off x="5973695" y="4233737"/>
            <a:ext cx="1110991" cy="947286"/>
            <a:chOff x="4323363" y="2970968"/>
            <a:chExt cx="823252" cy="710758"/>
          </a:xfrm>
        </p:grpSpPr>
        <p:grpSp>
          <p:nvGrpSpPr>
            <p:cNvPr id="296" name="Group 223"/>
            <p:cNvGrpSpPr/>
            <p:nvPr/>
          </p:nvGrpSpPr>
          <p:grpSpPr>
            <a:xfrm>
              <a:off x="4323363" y="2970968"/>
              <a:ext cx="823252" cy="710758"/>
              <a:chOff x="3755667" y="1931353"/>
              <a:chExt cx="680374" cy="587404"/>
            </a:xfrm>
          </p:grpSpPr>
          <p:sp>
            <p:nvSpPr>
              <p:cNvPr id="298"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299"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297" name="Freeform 7"/>
            <p:cNvSpPr>
              <a:spLocks noEditPoints="1"/>
            </p:cNvSpPr>
            <p:nvPr/>
          </p:nvSpPr>
          <p:spPr bwMode="auto">
            <a:xfrm>
              <a:off x="4580089" y="3139036"/>
              <a:ext cx="328025" cy="326055"/>
            </a:xfrm>
            <a:custGeom>
              <a:gdLst>
                <a:gd fmla="*/ 124 w 141" name="T0"/>
                <a:gd fmla="*/ 140 h 140" name="T1"/>
                <a:gd fmla="*/ 18 w 141" name="T2"/>
                <a:gd fmla="*/ 140 h 140" name="T3"/>
                <a:gd fmla="*/ 7 w 141" name="T4"/>
                <a:gd fmla="*/ 121 h 140" name="T5"/>
                <a:gd fmla="*/ 53 w 141" name="T6"/>
                <a:gd fmla="*/ 48 h 140" name="T7"/>
                <a:gd fmla="*/ 53 w 141" name="T8"/>
                <a:gd fmla="*/ 11 h 140" name="T9"/>
                <a:gd fmla="*/ 48 w 141" name="T10"/>
                <a:gd fmla="*/ 11 h 140" name="T11"/>
                <a:gd fmla="*/ 42 w 141" name="T12"/>
                <a:gd fmla="*/ 6 h 140" name="T13"/>
                <a:gd fmla="*/ 48 w 141" name="T14"/>
                <a:gd fmla="*/ 0 h 140" name="T15"/>
                <a:gd fmla="*/ 94 w 141" name="T16"/>
                <a:gd fmla="*/ 0 h 140" name="T17"/>
                <a:gd fmla="*/ 100 w 141" name="T18"/>
                <a:gd fmla="*/ 6 h 140" name="T19"/>
                <a:gd fmla="*/ 94 w 141" name="T20"/>
                <a:gd fmla="*/ 11 h 140" name="T21"/>
                <a:gd fmla="*/ 89 w 141" name="T22"/>
                <a:gd fmla="*/ 11 h 140" name="T23"/>
                <a:gd fmla="*/ 89 w 141" name="T24"/>
                <a:gd fmla="*/ 48 h 140" name="T25"/>
                <a:gd fmla="*/ 135 w 141" name="T26"/>
                <a:gd fmla="*/ 121 h 140" name="T27"/>
                <a:gd fmla="*/ 124 w 141" name="T28"/>
                <a:gd fmla="*/ 140 h 140" name="T29"/>
                <a:gd fmla="*/ 38 w 141" name="T30"/>
                <a:gd fmla="*/ 93 h 140" name="T31"/>
                <a:gd fmla="*/ 104 w 141" name="T32"/>
                <a:gd fmla="*/ 93 h 140" name="T33"/>
                <a:gd fmla="*/ 79 w 141" name="T34"/>
                <a:gd fmla="*/ 54 h 140" name="T35"/>
                <a:gd fmla="*/ 77 w 141" name="T36"/>
                <a:gd fmla="*/ 51 h 140" name="T37"/>
                <a:gd fmla="*/ 77 w 141" name="T38"/>
                <a:gd fmla="*/ 48 h 140" name="T39"/>
                <a:gd fmla="*/ 77 w 141" name="T40"/>
                <a:gd fmla="*/ 11 h 140" name="T41"/>
                <a:gd fmla="*/ 65 w 141" name="T42"/>
                <a:gd fmla="*/ 11 h 140" name="T43"/>
                <a:gd fmla="*/ 65 w 141" name="T44"/>
                <a:gd fmla="*/ 48 h 140" name="T45"/>
                <a:gd fmla="*/ 65 w 141" name="T46"/>
                <a:gd fmla="*/ 51 h 140" name="T47"/>
                <a:gd fmla="*/ 63 w 141" name="T48"/>
                <a:gd fmla="*/ 54 h 140" name="T49"/>
                <a:gd fmla="*/ 38 w 141" name="T50"/>
                <a:gd fmla="*/ 93 h 1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40" w="141">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tx2"/>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00" name="Group 7"/>
          <p:cNvGrpSpPr/>
          <p:nvPr/>
        </p:nvGrpSpPr>
        <p:grpSpPr>
          <a:xfrm>
            <a:off x="6887793" y="3243463"/>
            <a:ext cx="1110991" cy="947286"/>
            <a:chOff x="4964418" y="2602479"/>
            <a:chExt cx="823252" cy="710758"/>
          </a:xfrm>
        </p:grpSpPr>
        <p:grpSp>
          <p:nvGrpSpPr>
            <p:cNvPr id="301" name="Group 220"/>
            <p:cNvGrpSpPr/>
            <p:nvPr/>
          </p:nvGrpSpPr>
          <p:grpSpPr>
            <a:xfrm>
              <a:off x="4964418" y="2602479"/>
              <a:ext cx="823252" cy="710758"/>
              <a:chOff x="3755667" y="1931353"/>
              <a:chExt cx="680374" cy="587404"/>
            </a:xfrm>
          </p:grpSpPr>
          <p:sp>
            <p:nvSpPr>
              <p:cNvPr id="303"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04"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02" name="Freeform 8"/>
            <p:cNvSpPr>
              <a:spLocks noEditPoints="1"/>
            </p:cNvSpPr>
            <p:nvPr/>
          </p:nvSpPr>
          <p:spPr bwMode="auto">
            <a:xfrm>
              <a:off x="5209647" y="2816545"/>
              <a:ext cx="320093" cy="266264"/>
            </a:xfrm>
            <a:custGeom>
              <a:gdLst>
                <a:gd fmla="*/ 141 w 141" name="T0"/>
                <a:gd fmla="*/ 103 h 117" name="T1"/>
                <a:gd fmla="*/ 126 w 141" name="T2"/>
                <a:gd fmla="*/ 117 h 117" name="T3"/>
                <a:gd fmla="*/ 15 w 141" name="T4"/>
                <a:gd fmla="*/ 117 h 117" name="T5"/>
                <a:gd fmla="*/ 0 w 141" name="T6"/>
                <a:gd fmla="*/ 103 h 117" name="T7"/>
                <a:gd fmla="*/ 0 w 141" name="T8"/>
                <a:gd fmla="*/ 73 h 117" name="T9"/>
                <a:gd fmla="*/ 2 w 141" name="T10"/>
                <a:gd fmla="*/ 66 h 117" name="T11"/>
                <a:gd fmla="*/ 20 w 141" name="T12"/>
                <a:gd fmla="*/ 11 h 117" name="T13"/>
                <a:gd fmla="*/ 35 w 141" name="T14"/>
                <a:gd fmla="*/ 0 h 117" name="T15"/>
                <a:gd fmla="*/ 106 w 141" name="T16"/>
                <a:gd fmla="*/ 0 h 117" name="T17"/>
                <a:gd fmla="*/ 121 w 141" name="T18"/>
                <a:gd fmla="*/ 11 h 117" name="T19"/>
                <a:gd fmla="*/ 140 w 141" name="T20"/>
                <a:gd fmla="*/ 66 h 117" name="T21"/>
                <a:gd fmla="*/ 141 w 141" name="T22"/>
                <a:gd fmla="*/ 73 h 117" name="T23"/>
                <a:gd fmla="*/ 141 w 141" name="T24"/>
                <a:gd fmla="*/ 103 h 117" name="T25"/>
                <a:gd fmla="*/ 129 w 141" name="T26"/>
                <a:gd fmla="*/ 73 h 117" name="T27"/>
                <a:gd fmla="*/ 126 w 141" name="T28"/>
                <a:gd fmla="*/ 70 h 117" name="T29"/>
                <a:gd fmla="*/ 15 w 141" name="T30"/>
                <a:gd fmla="*/ 70 h 117" name="T31"/>
                <a:gd fmla="*/ 12 w 141" name="T32"/>
                <a:gd fmla="*/ 73 h 117" name="T33"/>
                <a:gd fmla="*/ 12 w 141" name="T34"/>
                <a:gd fmla="*/ 103 h 117" name="T35"/>
                <a:gd fmla="*/ 15 w 141" name="T36"/>
                <a:gd fmla="*/ 105 h 117" name="T37"/>
                <a:gd fmla="*/ 126 w 141" name="T38"/>
                <a:gd fmla="*/ 105 h 117" name="T39"/>
                <a:gd fmla="*/ 129 w 141" name="T40"/>
                <a:gd fmla="*/ 103 h 117" name="T41"/>
                <a:gd fmla="*/ 129 w 141" name="T42"/>
                <a:gd fmla="*/ 73 h 117" name="T43"/>
                <a:gd fmla="*/ 125 w 141" name="T44"/>
                <a:gd fmla="*/ 59 h 117" name="T45"/>
                <a:gd fmla="*/ 110 w 141" name="T46"/>
                <a:gd fmla="*/ 14 h 117" name="T47"/>
                <a:gd fmla="*/ 106 w 141" name="T48"/>
                <a:gd fmla="*/ 12 h 117" name="T49"/>
                <a:gd fmla="*/ 35 w 141" name="T50"/>
                <a:gd fmla="*/ 12 h 117" name="T51"/>
                <a:gd fmla="*/ 31 w 141" name="T52"/>
                <a:gd fmla="*/ 14 h 117" name="T53"/>
                <a:gd fmla="*/ 17 w 141" name="T54"/>
                <a:gd fmla="*/ 59 h 117" name="T55"/>
                <a:gd fmla="*/ 125 w 141" name="T56"/>
                <a:gd fmla="*/ 59 h 117" name="T57"/>
                <a:gd fmla="*/ 88 w 141" name="T58"/>
                <a:gd fmla="*/ 95 h 117" name="T59"/>
                <a:gd fmla="*/ 81 w 141" name="T60"/>
                <a:gd fmla="*/ 88 h 117" name="T61"/>
                <a:gd fmla="*/ 88 w 141" name="T62"/>
                <a:gd fmla="*/ 81 h 117" name="T63"/>
                <a:gd fmla="*/ 96 w 141" name="T64"/>
                <a:gd fmla="*/ 88 h 117" name="T65"/>
                <a:gd fmla="*/ 88 w 141" name="T66"/>
                <a:gd fmla="*/ 95 h 117" name="T67"/>
                <a:gd fmla="*/ 112 w 141" name="T68"/>
                <a:gd fmla="*/ 95 h 117" name="T69"/>
                <a:gd fmla="*/ 104 w 141" name="T70"/>
                <a:gd fmla="*/ 88 h 117" name="T71"/>
                <a:gd fmla="*/ 112 w 141" name="T72"/>
                <a:gd fmla="*/ 81 h 117" name="T73"/>
                <a:gd fmla="*/ 119 w 141" name="T74"/>
                <a:gd fmla="*/ 88 h 117" name="T75"/>
                <a:gd fmla="*/ 112 w 141" name="T76"/>
                <a:gd fmla="*/ 95 h 11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7" w="141">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05" name="Group 4"/>
          <p:cNvGrpSpPr/>
          <p:nvPr/>
        </p:nvGrpSpPr>
        <p:grpSpPr>
          <a:xfrm>
            <a:off x="6506927" y="1829327"/>
            <a:ext cx="1110991" cy="947286"/>
            <a:chOff x="4745821" y="1499943"/>
            <a:chExt cx="823252" cy="710758"/>
          </a:xfrm>
        </p:grpSpPr>
        <p:grpSp>
          <p:nvGrpSpPr>
            <p:cNvPr id="306" name="Group 217"/>
            <p:cNvGrpSpPr/>
            <p:nvPr/>
          </p:nvGrpSpPr>
          <p:grpSpPr>
            <a:xfrm>
              <a:off x="4745821" y="1499943"/>
              <a:ext cx="823252" cy="710758"/>
              <a:chOff x="3755667" y="1931353"/>
              <a:chExt cx="680374" cy="587404"/>
            </a:xfrm>
          </p:grpSpPr>
          <p:sp>
            <p:nvSpPr>
              <p:cNvPr id="308"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09"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07" name="Freeform 9"/>
            <p:cNvSpPr>
              <a:spLocks noEditPoints="1"/>
            </p:cNvSpPr>
            <p:nvPr/>
          </p:nvSpPr>
          <p:spPr bwMode="auto">
            <a:xfrm>
              <a:off x="4982104" y="1749116"/>
              <a:ext cx="367123" cy="246476"/>
            </a:xfrm>
            <a:custGeom>
              <a:gdLst>
                <a:gd fmla="*/ 208 w 210" name="T0"/>
                <a:gd fmla="*/ 38 h 141" name="T1"/>
                <a:gd fmla="*/ 106 w 210" name="T2"/>
                <a:gd fmla="*/ 70 h 141" name="T3"/>
                <a:gd fmla="*/ 105 w 210" name="T4"/>
                <a:gd fmla="*/ 71 h 141" name="T5"/>
                <a:gd fmla="*/ 104 w 210" name="T6"/>
                <a:gd fmla="*/ 70 h 141" name="T7"/>
                <a:gd fmla="*/ 44 w 210" name="T8"/>
                <a:gd fmla="*/ 52 h 141" name="T9"/>
                <a:gd fmla="*/ 35 w 210" name="T10"/>
                <a:gd fmla="*/ 78 h 141" name="T11"/>
                <a:gd fmla="*/ 41 w 210" name="T12"/>
                <a:gd fmla="*/ 88 h 141" name="T13"/>
                <a:gd fmla="*/ 35 w 210" name="T14"/>
                <a:gd fmla="*/ 98 h 141" name="T15"/>
                <a:gd fmla="*/ 41 w 210" name="T16"/>
                <a:gd fmla="*/ 138 h 141" name="T17"/>
                <a:gd fmla="*/ 40 w 210" name="T18"/>
                <a:gd fmla="*/ 140 h 141" name="T19"/>
                <a:gd fmla="*/ 38 w 210" name="T20"/>
                <a:gd fmla="*/ 141 h 141" name="T21"/>
                <a:gd fmla="*/ 20 w 210" name="T22"/>
                <a:gd fmla="*/ 141 h 141" name="T23"/>
                <a:gd fmla="*/ 18 w 210" name="T24"/>
                <a:gd fmla="*/ 140 h 141" name="T25"/>
                <a:gd fmla="*/ 17 w 210" name="T26"/>
                <a:gd fmla="*/ 138 h 141" name="T27"/>
                <a:gd fmla="*/ 22 w 210" name="T28"/>
                <a:gd fmla="*/ 98 h 141" name="T29"/>
                <a:gd fmla="*/ 17 w 210" name="T30"/>
                <a:gd fmla="*/ 88 h 141" name="T31"/>
                <a:gd fmla="*/ 23 w 210" name="T32"/>
                <a:gd fmla="*/ 78 h 141" name="T33"/>
                <a:gd fmla="*/ 32 w 210" name="T34"/>
                <a:gd fmla="*/ 48 h 141" name="T35"/>
                <a:gd fmla="*/ 2 w 210" name="T36"/>
                <a:gd fmla="*/ 38 h 141" name="T37"/>
                <a:gd fmla="*/ 0 w 210" name="T38"/>
                <a:gd fmla="*/ 35 h 141" name="T39"/>
                <a:gd fmla="*/ 2 w 210" name="T40"/>
                <a:gd fmla="*/ 33 h 141" name="T41"/>
                <a:gd fmla="*/ 104 w 210" name="T42"/>
                <a:gd fmla="*/ 0 h 141" name="T43"/>
                <a:gd fmla="*/ 105 w 210" name="T44"/>
                <a:gd fmla="*/ 0 h 141" name="T45"/>
                <a:gd fmla="*/ 106 w 210" name="T46"/>
                <a:gd fmla="*/ 0 h 141" name="T47"/>
                <a:gd fmla="*/ 208 w 210" name="T48"/>
                <a:gd fmla="*/ 33 h 141" name="T49"/>
                <a:gd fmla="*/ 210 w 210" name="T50"/>
                <a:gd fmla="*/ 35 h 141" name="T51"/>
                <a:gd fmla="*/ 208 w 210" name="T52"/>
                <a:gd fmla="*/ 38 h 141" name="T53"/>
                <a:gd fmla="*/ 164 w 210" name="T54"/>
                <a:gd fmla="*/ 94 h 141" name="T55"/>
                <a:gd fmla="*/ 105 w 210" name="T56"/>
                <a:gd fmla="*/ 117 h 141" name="T57"/>
                <a:gd fmla="*/ 46 w 210" name="T58"/>
                <a:gd fmla="*/ 94 h 141" name="T59"/>
                <a:gd fmla="*/ 48 w 210" name="T60"/>
                <a:gd fmla="*/ 65 h 141" name="T61"/>
                <a:gd fmla="*/ 101 w 210" name="T62"/>
                <a:gd fmla="*/ 82 h 141" name="T63"/>
                <a:gd fmla="*/ 105 w 210" name="T64"/>
                <a:gd fmla="*/ 82 h 141" name="T65"/>
                <a:gd fmla="*/ 109 w 210" name="T66"/>
                <a:gd fmla="*/ 82 h 141" name="T67"/>
                <a:gd fmla="*/ 162 w 210" name="T68"/>
                <a:gd fmla="*/ 65 h 141" name="T69"/>
                <a:gd fmla="*/ 164 w 210" name="T70"/>
                <a:gd fmla="*/ 94 h 14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41" w="210">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tx2"/>
            </a:solidFill>
            <a:ln>
              <a:noFill/>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10" name="Group 14"/>
          <p:cNvGrpSpPr/>
          <p:nvPr/>
        </p:nvGrpSpPr>
        <p:grpSpPr>
          <a:xfrm>
            <a:off x="5135771" y="5147835"/>
            <a:ext cx="1110991" cy="947286"/>
            <a:chOff x="3897771" y="3699175"/>
            <a:chExt cx="823252" cy="710758"/>
          </a:xfrm>
        </p:grpSpPr>
        <p:grpSp>
          <p:nvGrpSpPr>
            <p:cNvPr id="311" name="Group 226"/>
            <p:cNvGrpSpPr/>
            <p:nvPr/>
          </p:nvGrpSpPr>
          <p:grpSpPr>
            <a:xfrm>
              <a:off x="3897771" y="3699175"/>
              <a:ext cx="823252" cy="710758"/>
              <a:chOff x="3755667" y="1931353"/>
              <a:chExt cx="680374" cy="587404"/>
            </a:xfrm>
          </p:grpSpPr>
          <p:sp>
            <p:nvSpPr>
              <p:cNvPr id="313"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14"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12" name="Freeform 10"/>
            <p:cNvSpPr>
              <a:spLocks noEditPoints="1"/>
            </p:cNvSpPr>
            <p:nvPr/>
          </p:nvSpPr>
          <p:spPr bwMode="auto">
            <a:xfrm>
              <a:off x="4160844" y="3911642"/>
              <a:ext cx="309068" cy="285823"/>
            </a:xfrm>
            <a:custGeom>
              <a:gdLst>
                <a:gd fmla="*/ 152 w 152" name="T0"/>
                <a:gd fmla="*/ 114 h 140" name="T1"/>
                <a:gd fmla="*/ 149 w 152" name="T2"/>
                <a:gd fmla="*/ 117 h 140" name="T3"/>
                <a:gd fmla="*/ 129 w 152" name="T4"/>
                <a:gd fmla="*/ 117 h 140" name="T5"/>
                <a:gd fmla="*/ 129 w 152" name="T6"/>
                <a:gd fmla="*/ 131 h 140" name="T7"/>
                <a:gd fmla="*/ 120 w 152" name="T8"/>
                <a:gd fmla="*/ 140 h 140" name="T9"/>
                <a:gd fmla="*/ 32 w 152" name="T10"/>
                <a:gd fmla="*/ 140 h 140" name="T11"/>
                <a:gd fmla="*/ 23 w 152" name="T12"/>
                <a:gd fmla="*/ 131 h 140" name="T13"/>
                <a:gd fmla="*/ 23 w 152" name="T14"/>
                <a:gd fmla="*/ 117 h 140" name="T15"/>
                <a:gd fmla="*/ 3 w 152" name="T16"/>
                <a:gd fmla="*/ 117 h 140" name="T17"/>
                <a:gd fmla="*/ 0 w 152" name="T18"/>
                <a:gd fmla="*/ 114 h 140" name="T19"/>
                <a:gd fmla="*/ 0 w 152" name="T20"/>
                <a:gd fmla="*/ 76 h 140" name="T21"/>
                <a:gd fmla="*/ 17 w 152" name="T22"/>
                <a:gd fmla="*/ 58 h 140" name="T23"/>
                <a:gd fmla="*/ 23 w 152" name="T24"/>
                <a:gd fmla="*/ 58 h 140" name="T25"/>
                <a:gd fmla="*/ 23 w 152" name="T26"/>
                <a:gd fmla="*/ 8 h 140" name="T27"/>
                <a:gd fmla="*/ 32 w 152" name="T28"/>
                <a:gd fmla="*/ 0 h 140" name="T29"/>
                <a:gd fmla="*/ 94 w 152" name="T30"/>
                <a:gd fmla="*/ 0 h 140" name="T31"/>
                <a:gd fmla="*/ 109 w 152" name="T32"/>
                <a:gd fmla="*/ 6 h 140" name="T33"/>
                <a:gd fmla="*/ 123 w 152" name="T34"/>
                <a:gd fmla="*/ 20 h 140" name="T35"/>
                <a:gd fmla="*/ 129 w 152" name="T36"/>
                <a:gd fmla="*/ 35 h 140" name="T37"/>
                <a:gd fmla="*/ 129 w 152" name="T38"/>
                <a:gd fmla="*/ 58 h 140" name="T39"/>
                <a:gd fmla="*/ 135 w 152" name="T40"/>
                <a:gd fmla="*/ 58 h 140" name="T41"/>
                <a:gd fmla="*/ 152 w 152" name="T42"/>
                <a:gd fmla="*/ 76 h 140" name="T43"/>
                <a:gd fmla="*/ 152 w 152" name="T44"/>
                <a:gd fmla="*/ 114 h 140" name="T45"/>
                <a:gd fmla="*/ 117 w 152" name="T46"/>
                <a:gd fmla="*/ 70 h 140" name="T47"/>
                <a:gd fmla="*/ 117 w 152" name="T48"/>
                <a:gd fmla="*/ 35 h 140" name="T49"/>
                <a:gd fmla="*/ 102 w 152" name="T50"/>
                <a:gd fmla="*/ 35 h 140" name="T51"/>
                <a:gd fmla="*/ 94 w 152" name="T52"/>
                <a:gd fmla="*/ 26 h 140" name="T53"/>
                <a:gd fmla="*/ 94 w 152" name="T54"/>
                <a:gd fmla="*/ 11 h 140" name="T55"/>
                <a:gd fmla="*/ 35 w 152" name="T56"/>
                <a:gd fmla="*/ 11 h 140" name="T57"/>
                <a:gd fmla="*/ 35 w 152" name="T58"/>
                <a:gd fmla="*/ 70 h 140" name="T59"/>
                <a:gd fmla="*/ 117 w 152" name="T60"/>
                <a:gd fmla="*/ 70 h 140" name="T61"/>
                <a:gd fmla="*/ 117 w 152" name="T62"/>
                <a:gd fmla="*/ 129 h 140" name="T63"/>
                <a:gd fmla="*/ 117 w 152" name="T64"/>
                <a:gd fmla="*/ 105 h 140" name="T65"/>
                <a:gd fmla="*/ 35 w 152" name="T66"/>
                <a:gd fmla="*/ 105 h 140" name="T67"/>
                <a:gd fmla="*/ 35 w 152" name="T68"/>
                <a:gd fmla="*/ 129 h 140" name="T69"/>
                <a:gd fmla="*/ 117 w 152" name="T70"/>
                <a:gd fmla="*/ 129 h 140" name="T71"/>
                <a:gd fmla="*/ 135 w 152" name="T72"/>
                <a:gd fmla="*/ 70 h 140" name="T73"/>
                <a:gd fmla="*/ 129 w 152" name="T74"/>
                <a:gd fmla="*/ 76 h 140" name="T75"/>
                <a:gd fmla="*/ 135 w 152" name="T76"/>
                <a:gd fmla="*/ 82 h 140" name="T77"/>
                <a:gd fmla="*/ 140 w 152" name="T78"/>
                <a:gd fmla="*/ 76 h 140" name="T79"/>
                <a:gd fmla="*/ 135 w 152" name="T80"/>
                <a:gd fmla="*/ 70 h 14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40" w="152">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grpSp>
        <p:nvGrpSpPr>
          <p:cNvPr id="315" name="Group 3"/>
          <p:cNvGrpSpPr/>
          <p:nvPr/>
        </p:nvGrpSpPr>
        <p:grpSpPr>
          <a:xfrm>
            <a:off x="4971927" y="2286377"/>
            <a:ext cx="1110991" cy="947286"/>
            <a:chOff x="3684228" y="1869676"/>
            <a:chExt cx="823252" cy="710758"/>
          </a:xfrm>
        </p:grpSpPr>
        <p:grpSp>
          <p:nvGrpSpPr>
            <p:cNvPr id="316" name="Group 1"/>
            <p:cNvGrpSpPr/>
            <p:nvPr/>
          </p:nvGrpSpPr>
          <p:grpSpPr>
            <a:xfrm>
              <a:off x="3684228" y="1869676"/>
              <a:ext cx="823252" cy="710758"/>
              <a:chOff x="3755667" y="1931353"/>
              <a:chExt cx="680374" cy="587404"/>
            </a:xfrm>
            <a:solidFill>
              <a:srgbClr val="FFFFFF"/>
            </a:solidFill>
          </p:grpSpPr>
          <p:sp>
            <p:nvSpPr>
              <p:cNvPr id="318" name="Freeform 46"/>
              <p:cNvSpPr/>
              <p:nvPr/>
            </p:nvSpPr>
            <p:spPr bwMode="auto">
              <a:xfrm>
                <a:off x="3755667" y="1931353"/>
                <a:ext cx="680374" cy="587404"/>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sp>
            <p:nvSpPr>
              <p:cNvPr id="319" name="Freeform 46"/>
              <p:cNvSpPr/>
              <p:nvPr/>
            </p:nvSpPr>
            <p:spPr bwMode="auto">
              <a:xfrm>
                <a:off x="3840267" y="2004393"/>
                <a:ext cx="511175" cy="441325"/>
              </a:xfrm>
              <a:custGeom>
                <a:gdLst>
                  <a:gd fmla="*/ 161 w 643" name="T0"/>
                  <a:gd fmla="*/ 0 h 555" name="T1"/>
                  <a:gd fmla="*/ 482 w 643" name="T2"/>
                  <a:gd fmla="*/ 0 h 555" name="T3"/>
                  <a:gd fmla="*/ 643 w 643" name="T4"/>
                  <a:gd fmla="*/ 277 h 555" name="T5"/>
                  <a:gd fmla="*/ 482 w 643" name="T6"/>
                  <a:gd fmla="*/ 555 h 555" name="T7"/>
                  <a:gd fmla="*/ 161 w 643" name="T8"/>
                  <a:gd fmla="*/ 555 h 555" name="T9"/>
                  <a:gd fmla="*/ 0 w 643" name="T10"/>
                  <a:gd fmla="*/ 277 h 555" name="T11"/>
                  <a:gd fmla="*/ 161 w 643" name="T12"/>
                  <a:gd fmla="*/ 0 h 555" name="T13"/>
                </a:gdLst>
                <a:cxnLst>
                  <a:cxn ang="0">
                    <a:pos x="T0" y="T1"/>
                  </a:cxn>
                  <a:cxn ang="0">
                    <a:pos x="T2" y="T3"/>
                  </a:cxn>
                  <a:cxn ang="0">
                    <a:pos x="T4" y="T5"/>
                  </a:cxn>
                  <a:cxn ang="0">
                    <a:pos x="T6" y="T7"/>
                  </a:cxn>
                  <a:cxn ang="0">
                    <a:pos x="T8" y="T9"/>
                  </a:cxn>
                  <a:cxn ang="0">
                    <a:pos x="T10" y="T11"/>
                  </a:cxn>
                  <a:cxn ang="0">
                    <a:pos x="T12" y="T13"/>
                  </a:cxn>
                </a:cxnLst>
                <a:rect b="b" l="0" r="r" t="0"/>
                <a:pathLst>
                  <a:path h="555" w="643">
                    <a:moveTo>
                      <a:pt x="161" y="0"/>
                    </a:moveTo>
                    <a:lnTo>
                      <a:pt x="482" y="0"/>
                    </a:lnTo>
                    <a:lnTo>
                      <a:pt x="643" y="277"/>
                    </a:lnTo>
                    <a:lnTo>
                      <a:pt x="482" y="555"/>
                    </a:lnTo>
                    <a:lnTo>
                      <a:pt x="161" y="555"/>
                    </a:lnTo>
                    <a:lnTo>
                      <a:pt x="0" y="277"/>
                    </a:lnTo>
                    <a:lnTo>
                      <a:pt x="161" y="0"/>
                    </a:lnTo>
                    <a:close/>
                  </a:path>
                </a:pathLst>
              </a:custGeom>
              <a:noFill/>
              <a:ln w="0">
                <a:noFill/>
                <a:prstDash val="solid"/>
                <a:round/>
              </a:ln>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17" name="Freeform 11"/>
            <p:cNvSpPr>
              <a:spLocks noEditPoints="1"/>
            </p:cNvSpPr>
            <p:nvPr/>
          </p:nvSpPr>
          <p:spPr bwMode="auto">
            <a:xfrm>
              <a:off x="3950778" y="2059444"/>
              <a:ext cx="290153" cy="341524"/>
            </a:xfrm>
            <a:custGeom>
              <a:gdLst>
                <a:gd fmla="*/ 118 w 129" name="T0"/>
                <a:gd fmla="*/ 87 h 152" name="T1"/>
                <a:gd fmla="*/ 107 w 129" name="T2"/>
                <a:gd fmla="*/ 99 h 152" name="T3"/>
                <a:gd fmla="*/ 51 w 129" name="T4"/>
                <a:gd fmla="*/ 107 h 152" name="T5"/>
                <a:gd fmla="*/ 15 w 129" name="T6"/>
                <a:gd fmla="*/ 94 h 152" name="T7"/>
                <a:gd fmla="*/ 9 w 129" name="T8"/>
                <a:gd fmla="*/ 79 h 152" name="T9"/>
                <a:gd fmla="*/ 0 w 129" name="T10"/>
                <a:gd fmla="*/ 22 h 152" name="T11"/>
                <a:gd fmla="*/ 17 w 129" name="T12"/>
                <a:gd fmla="*/ 8 h 152" name="T13"/>
                <a:gd fmla="*/ 46 w 129" name="T14"/>
                <a:gd fmla="*/ 2 h 152" name="T15"/>
                <a:gd fmla="*/ 107 w 129" name="T16"/>
                <a:gd fmla="*/ 6 h 152" name="T17"/>
                <a:gd fmla="*/ 127 w 129" name="T18"/>
                <a:gd fmla="*/ 18 h 152" name="T19"/>
                <a:gd fmla="*/ 128 w 129" name="T20"/>
                <a:gd fmla="*/ 27 h 152" name="T21"/>
                <a:gd fmla="*/ 118 w 129" name="T22"/>
                <a:gd fmla="*/ 87 h 152" name="T23"/>
                <a:gd fmla="*/ 101 w 129" name="T24"/>
                <a:gd fmla="*/ 141 h 152" name="T25"/>
                <a:gd fmla="*/ 47 w 129" name="T26"/>
                <a:gd fmla="*/ 148 h 152" name="T27"/>
                <a:gd fmla="*/ 21 w 129" name="T28"/>
                <a:gd fmla="*/ 135 h 152" name="T29"/>
                <a:gd fmla="*/ 16 w 129" name="T30"/>
                <a:gd fmla="*/ 108 h 152" name="T31"/>
                <a:gd fmla="*/ 16 w 129" name="T32"/>
                <a:gd fmla="*/ 106 h 152" name="T33"/>
                <a:gd fmla="*/ 18 w 129" name="T34"/>
                <a:gd fmla="*/ 106 h 152" name="T35"/>
                <a:gd fmla="*/ 111 w 129" name="T36"/>
                <a:gd fmla="*/ 106 h 152" name="T37"/>
                <a:gd fmla="*/ 112 w 129" name="T38"/>
                <a:gd fmla="*/ 115 h 152" name="T39"/>
                <a:gd fmla="*/ 101 w 129" name="T40"/>
                <a:gd fmla="*/ 141 h 152" name="T41"/>
                <a:gd fmla="*/ 89 w 129" name="T42"/>
                <a:gd fmla="*/ 13 h 152" name="T43"/>
                <a:gd fmla="*/ 38 w 129" name="T44"/>
                <a:gd fmla="*/ 13 h 152" name="T45"/>
                <a:gd fmla="*/ 22 w 129" name="T46"/>
                <a:gd fmla="*/ 20 h 152" name="T47"/>
                <a:gd fmla="*/ 44 w 129" name="T48"/>
                <a:gd fmla="*/ 28 h 152" name="T49"/>
                <a:gd fmla="*/ 85 w 129" name="T50"/>
                <a:gd fmla="*/ 28 h 152" name="T51"/>
                <a:gd fmla="*/ 106 w 129" name="T52"/>
                <a:gd fmla="*/ 20 h 152" name="T53"/>
                <a:gd fmla="*/ 89 w 129" name="T54"/>
                <a:gd fmla="*/ 13 h 152" name="T55"/>
                <a:gd fmla="*/ 56 w 129" name="T56"/>
                <a:gd fmla="*/ 54 h 152" name="T57"/>
                <a:gd fmla="*/ 44 w 129" name="T58"/>
                <a:gd fmla="*/ 74 h 152" name="T59"/>
                <a:gd fmla="*/ 66 w 129" name="T60"/>
                <a:gd fmla="*/ 93 h 152" name="T61"/>
                <a:gd fmla="*/ 84 w 129" name="T62"/>
                <a:gd fmla="*/ 70 h 152" name="T63"/>
                <a:gd fmla="*/ 56 w 129" name="T64"/>
                <a:gd fmla="*/ 54 h 152" name="T65"/>
                <a:gd fmla="*/ 59 w 129" name="T66"/>
                <a:gd fmla="*/ 82 h 152" name="T67"/>
                <a:gd fmla="*/ 59 w 129" name="T68"/>
                <a:gd fmla="*/ 64 h 152" name="T69"/>
                <a:gd fmla="*/ 74 w 129" name="T70"/>
                <a:gd fmla="*/ 72 h 152" name="T71"/>
                <a:gd fmla="*/ 59 w 129" name="T72"/>
                <a:gd fmla="*/ 82 h 15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2" w="129">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chemeClr val="tx1"/>
            </a:solidFill>
            <a:ln>
              <a:noFill/>
            </a:ln>
            <a:extLst>
              <a:ext uri="{91240B29-F687-4F45-9708-019B960494DF}">
                <a14:hiddenLine w="9525">
                  <a:solidFill>
                    <a:srgbClr val="000000"/>
                  </a:solidFill>
                  <a:round/>
                  <a:headEnd/>
                  <a:tailEnd/>
                </a14:hiddenLine>
              </a:ext>
            </a:extLst>
          </p:spPr>
          <p:txBody>
            <a:bodyPr anchor="t" anchorCtr="0" bIns="48366" compatLnSpc="1" lIns="96731" numCol="1" rIns="96731" tIns="48366" vert="horz" wrap="square">
              <a:prstTxWarp prst="textNoShape">
                <a:avLst/>
              </a:prstTxWarp>
            </a:bodyPr>
            <a:lstStyle/>
            <a:p>
              <a:pPr algn="ctr" fontAlgn="base">
                <a:spcBef>
                  <a:spcPct val="0"/>
                </a:spcBef>
                <a:spcAft>
                  <a:spcPct val="0"/>
                </a:spcAft>
                <a:defRPr/>
              </a:pPr>
              <a:endParaRPr kern="0" lang="en-US" sz="2962">
                <a:solidFill>
                  <a:srgbClr val="000000"/>
                </a:solidFill>
                <a:latin typeface="微软雅黑"/>
                <a:ea typeface="微软雅黑"/>
                <a:sym charset="0" typeface="Gill Sans"/>
              </a:endParaRPr>
            </a:p>
          </p:txBody>
        </p:sp>
      </p:grpSp>
      <p:sp>
        <p:nvSpPr>
          <p:cNvPr id="320" name="Rectangle 14"/>
          <p:cNvSpPr/>
          <p:nvPr/>
        </p:nvSpPr>
        <p:spPr bwMode="auto">
          <a:xfrm>
            <a:off x="1371576" y="1197124"/>
            <a:ext cx="9487630" cy="572973"/>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25000"/>
              </a:lnSpc>
              <a:spcBef>
                <a:spcPct val="0"/>
              </a:spcBef>
              <a:spcAft>
                <a:spcPct val="0"/>
              </a:spcAft>
            </a:pPr>
            <a:r>
              <a:rPr altLang="en-US" lang="zh-CN" sz="1269">
                <a:solidFill>
                  <a:srgbClr val="3F3F3F"/>
                </a:solidFill>
                <a:latin typeface="微软雅黑"/>
                <a:ea typeface="微软雅黑"/>
                <a:cs charset="0" typeface="Lato Light"/>
                <a:sym charset="0" typeface="Lato Light"/>
              </a:rPr>
              <a:t>此处添加详细文本描述，建议与标题相关并符合整体语言风格，语言描述尽量简洁生动。尽量将每页幻灯片的字数控制在200字以内，据统计每页幻灯片的最好控制在5分钟之内。</a:t>
            </a:r>
          </a:p>
        </p:txBody>
      </p:sp>
    </p:spTree>
    <p:extLst>
      <p:ext uri="{BB962C8B-B14F-4D97-AF65-F5344CB8AC3E}">
        <p14:creationId val="3105607975"/>
      </p:ext>
    </p:extLst>
  </p:cSld>
  <p:clrMapOvr>
    <a:masterClrMapping/>
  </p:clrMapOvr>
  <mc:AlternateContent>
    <mc:Choice Requires="p14">
      <p:transition p14:dur="10"/>
    </mc:Choice>
    <mc:Fallback>
      <p:transition/>
    </mc:Fallback>
  </mc:AlternateConten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p:cNvPicPr>
            <a:picLocks noChangeAspect="1"/>
          </p:cNvPicPr>
          <p:nvPr/>
        </p:nvPicPr>
        <p:blipFill>
          <a:blip r:embed="rId3">
            <a:extLst>
              <a:ext uri="{28A0092B-C50C-407E-A947-70E740481C1C}">
                <a14:useLocalDpi val="0"/>
              </a:ext>
            </a:extLst>
          </a:blip>
          <a:stretch>
            <a:fillRect/>
          </a:stretch>
        </p:blipFill>
        <p:spPr>
          <a:xfrm>
            <a:off x="0" y="893"/>
            <a:ext cx="12188825" cy="6856214"/>
          </a:xfrm>
          <a:prstGeom prst="rect">
            <a:avLst/>
          </a:prstGeom>
        </p:spPr>
      </p:pic>
      <p:sp>
        <p:nvSpPr>
          <p:cNvPr id="25" name="矩形 24"/>
          <p:cNvSpPr/>
          <p:nvPr/>
        </p:nvSpPr>
        <p:spPr>
          <a:xfrm>
            <a:off x="-388" y="1797669"/>
            <a:ext cx="12189600" cy="3454200"/>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198"/>
          </a:p>
        </p:txBody>
      </p:sp>
      <p:cxnSp>
        <p:nvCxnSpPr>
          <p:cNvPr id="26" name="直接连接符 25"/>
          <p:cNvCxnSpPr/>
          <p:nvPr/>
        </p:nvCxnSpPr>
        <p:spPr>
          <a:xfrm flipH="1">
            <a:off x="4367120" y="2181321"/>
            <a:ext cx="0" cy="26868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4986246" y="2421350"/>
            <a:ext cx="6004710" cy="497586"/>
          </a:xfrm>
          <a:prstGeom prst="rect">
            <a:avLst/>
          </a:prstGeom>
          <a:noFill/>
        </p:spPr>
        <p:txBody>
          <a:bodyPr rtlCol="0" wrap="square">
            <a:spAutoFit/>
          </a:bodyPr>
          <a:lstStyle/>
          <a:p>
            <a:pPr lvl="0"/>
            <a:r>
              <a:rPr altLang="en-US" b="1" lang="zh-CN" smtClean="0" sz="2665">
                <a:solidFill>
                  <a:prstClr val="white"/>
                </a:solidFill>
                <a:latin charset="-122" panose="020b0503020204020204" pitchFamily="34" typeface="微软雅黑"/>
                <a:ea charset="-122" pitchFamily="34" typeface="微软雅黑"/>
              </a:rPr>
              <a:t>第一部分 | 年度工作概述</a:t>
            </a:r>
          </a:p>
        </p:txBody>
      </p:sp>
      <p:grpSp>
        <p:nvGrpSpPr>
          <p:cNvPr id="3" name="组合 2"/>
          <p:cNvGrpSpPr/>
          <p:nvPr/>
        </p:nvGrpSpPr>
        <p:grpSpPr>
          <a:xfrm>
            <a:off x="1575944" y="2565269"/>
            <a:ext cx="1919001" cy="1919000"/>
            <a:chOff x="1575944" y="2565269"/>
            <a:chExt cx="1919001" cy="1919000"/>
          </a:xfrm>
        </p:grpSpPr>
        <p:sp>
          <p:nvSpPr>
            <p:cNvPr id="30" name="椭圆 29"/>
            <p:cNvSpPr/>
            <p:nvPr/>
          </p:nvSpPr>
          <p:spPr bwMode="auto">
            <a:xfrm>
              <a:off x="1575944" y="2565269"/>
              <a:ext cx="1919001" cy="1919000"/>
            </a:xfrm>
            <a:prstGeom prst="ellipse">
              <a:avLst/>
            </a:prstGeom>
            <a:gradFill flip="none" rotWithShape="1">
              <a:gsLst>
                <a:gs pos="100000">
                  <a:schemeClr val="bg1"/>
                </a:gs>
                <a:gs pos="0">
                  <a:srgbClr val="E0E0E0"/>
                </a:gs>
              </a:gsLst>
              <a:lin ang="8100000" scaled="0"/>
            </a:gradFill>
            <a:ln w="63500">
              <a:gradFill>
                <a:gsLst>
                  <a:gs pos="100000">
                    <a:schemeClr val="bg1">
                      <a:lumMod val="85000"/>
                    </a:schemeClr>
                  </a:gs>
                  <a:gs pos="0">
                    <a:schemeClr val="bg1"/>
                  </a:gs>
                </a:gsLst>
                <a:lin ang="8100000" scaled="0"/>
              </a:gradFill>
            </a:ln>
            <a:effectLst>
              <a:outerShdw algn="tr" blurRad="254000" dir="8100000" dist="2794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3198">
                <a:solidFill>
                  <a:prstClr val="white"/>
                </a:solidFill>
              </a:endParaRPr>
            </a:p>
          </p:txBody>
        </p:sp>
        <p:sp>
          <p:nvSpPr>
            <p:cNvPr id="34" name="KSO_Shape"/>
            <p:cNvSpPr/>
            <p:nvPr/>
          </p:nvSpPr>
          <p:spPr bwMode="auto">
            <a:xfrm>
              <a:off x="1993908" y="3063566"/>
              <a:ext cx="1083072" cy="922406"/>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7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7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7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7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7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tx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itchFamily="34" typeface="微软雅黑"/>
              </a:endParaRPr>
            </a:p>
          </p:txBody>
        </p:sp>
      </p:grpSp>
      <p:sp>
        <p:nvSpPr>
          <p:cNvPr id="65" name="文本框 9"/>
          <p:cNvSpPr txBox="1"/>
          <p:nvPr/>
        </p:nvSpPr>
        <p:spPr>
          <a:xfrm>
            <a:off x="5070890"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公司简介</a:t>
            </a:r>
          </a:p>
        </p:txBody>
      </p:sp>
      <p:sp>
        <p:nvSpPr>
          <p:cNvPr id="69" name="文本框 9"/>
          <p:cNvSpPr txBox="1"/>
          <p:nvPr/>
        </p:nvSpPr>
        <p:spPr>
          <a:xfrm>
            <a:off x="5070890"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组织架构</a:t>
            </a:r>
          </a:p>
        </p:txBody>
      </p:sp>
      <p:sp>
        <p:nvSpPr>
          <p:cNvPr id="70" name="文本框 9"/>
          <p:cNvSpPr txBox="1"/>
          <p:nvPr/>
        </p:nvSpPr>
        <p:spPr>
          <a:xfrm>
            <a:off x="5070890"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重点工作回顾</a:t>
            </a:r>
          </a:p>
        </p:txBody>
      </p:sp>
      <p:sp>
        <p:nvSpPr>
          <p:cNvPr id="71" name="文本框 9"/>
          <p:cNvSpPr txBox="1"/>
          <p:nvPr/>
        </p:nvSpPr>
        <p:spPr>
          <a:xfrm>
            <a:off x="7102524"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国际市场分布</a:t>
            </a:r>
          </a:p>
        </p:txBody>
      </p:sp>
      <p:sp>
        <p:nvSpPr>
          <p:cNvPr id="72" name="文本框 9"/>
          <p:cNvSpPr txBox="1"/>
          <p:nvPr/>
        </p:nvSpPr>
        <p:spPr>
          <a:xfrm>
            <a:off x="7102524"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团队成员介绍</a:t>
            </a:r>
          </a:p>
        </p:txBody>
      </p:sp>
      <p:sp>
        <p:nvSpPr>
          <p:cNvPr id="73" name="文本框 9"/>
          <p:cNvSpPr txBox="1"/>
          <p:nvPr/>
        </p:nvSpPr>
        <p:spPr>
          <a:xfrm>
            <a:off x="7102524" y="4489375"/>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团队建设情况</a:t>
            </a:r>
          </a:p>
        </p:txBody>
      </p:sp>
      <p:sp>
        <p:nvSpPr>
          <p:cNvPr id="74" name="文本框 9"/>
          <p:cNvSpPr txBox="1"/>
          <p:nvPr/>
        </p:nvSpPr>
        <p:spPr>
          <a:xfrm>
            <a:off x="9134158" y="3516044"/>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国内市场分布</a:t>
            </a:r>
          </a:p>
        </p:txBody>
      </p:sp>
      <p:sp>
        <p:nvSpPr>
          <p:cNvPr id="75" name="文本框 9"/>
          <p:cNvSpPr txBox="1"/>
          <p:nvPr/>
        </p:nvSpPr>
        <p:spPr>
          <a:xfrm>
            <a:off x="9134158" y="4002710"/>
            <a:ext cx="1815610" cy="304800"/>
          </a:xfrm>
          <a:prstGeom prst="rect">
            <a:avLst/>
          </a:prstGeom>
          <a:noFill/>
        </p:spPr>
        <p:txBody>
          <a:bodyPr bIns="0" lIns="0" rIns="0" rtlCol="0" tIns="0" wrap="square">
            <a:spAutoFit/>
          </a:bodyPr>
          <a:lstStyle/>
          <a:p>
            <a:pPr indent="-228543" lvl="1" marL="228543">
              <a:buFont charset="2" pitchFamily="2" typeface="Wingdings"/>
              <a:buChar char="l"/>
            </a:pPr>
            <a:r>
              <a:rPr altLang="en-US" lang="zh-CN" smtClean="0" sz="2000">
                <a:solidFill>
                  <a:schemeClr val="bg1"/>
                </a:solidFill>
                <a:latin charset="-122" panose="020b0503020204020204" pitchFamily="34" typeface="微软雅黑"/>
                <a:ea charset="-122" pitchFamily="34" typeface="微软雅黑"/>
              </a:rPr>
              <a:t>年度工作概述</a:t>
            </a:r>
          </a:p>
        </p:txBody>
      </p:sp>
      <p:sp>
        <p:nvSpPr>
          <p:cNvPr id="35" name="2"/>
          <p:cNvSpPr/>
          <p:nvPr>
            <p:custDataLst>
              <p:tags r:id="rId4"/>
            </p:custDataLst>
          </p:nvPr>
        </p:nvSpPr>
        <p:spPr>
          <a:xfrm>
            <a:off x="7995253" y="106076"/>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6" name="1"/>
          <p:cNvSpPr/>
          <p:nvPr>
            <p:custDataLst>
              <p:tags r:id="rId5"/>
            </p:custDataLst>
          </p:nvPr>
        </p:nvSpPr>
        <p:spPr>
          <a:xfrm>
            <a:off x="7027963" y="-37953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7" name="3"/>
          <p:cNvSpPr/>
          <p:nvPr>
            <p:custDataLst>
              <p:tags r:id="rId6"/>
            </p:custDataLst>
          </p:nvPr>
        </p:nvSpPr>
        <p:spPr>
          <a:xfrm>
            <a:off x="9117392" y="-761822"/>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8" name="4"/>
          <p:cNvSpPr/>
          <p:nvPr>
            <p:custDataLst>
              <p:tags r:id="rId7"/>
            </p:custDataLst>
          </p:nvPr>
        </p:nvSpPr>
        <p:spPr>
          <a:xfrm>
            <a:off x="10636766" y="-159345"/>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39" name="6"/>
          <p:cNvSpPr/>
          <p:nvPr>
            <p:custDataLst>
              <p:tags r:id="rId8"/>
            </p:custDataLst>
          </p:nvPr>
        </p:nvSpPr>
        <p:spPr>
          <a:xfrm>
            <a:off x="11726385" y="-679849"/>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0" name="5"/>
          <p:cNvSpPr/>
          <p:nvPr>
            <p:custDataLst>
              <p:tags r:id="rId9"/>
            </p:custDataLst>
          </p:nvPr>
        </p:nvSpPr>
        <p:spPr>
          <a:xfrm>
            <a:off x="11527542" y="565591"/>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1" name="8"/>
          <p:cNvSpPr/>
          <p:nvPr>
            <p:custDataLst>
              <p:tags r:id="rId10"/>
            </p:custDataLst>
          </p:nvPr>
        </p:nvSpPr>
        <p:spPr>
          <a:xfrm flipH="1">
            <a:off x="3115939" y="6653207"/>
            <a:ext cx="1020237" cy="100844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2" name="7"/>
          <p:cNvSpPr/>
          <p:nvPr>
            <p:custDataLst>
              <p:tags r:id="rId11"/>
            </p:custDataLst>
          </p:nvPr>
        </p:nvSpPr>
        <p:spPr>
          <a:xfrm flipH="1">
            <a:off x="4409214" y="6402905"/>
            <a:ext cx="694242" cy="69424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3" name="9"/>
          <p:cNvSpPr/>
          <p:nvPr>
            <p:custDataLst>
              <p:tags r:id="rId12"/>
            </p:custDataLst>
          </p:nvPr>
        </p:nvSpPr>
        <p:spPr>
          <a:xfrm flipH="1">
            <a:off x="1751123" y="6020613"/>
            <a:ext cx="1262890" cy="1248299"/>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4" name="9"/>
          <p:cNvSpPr/>
          <p:nvPr>
            <p:custDataLst>
              <p:tags r:id="rId13"/>
            </p:custDataLst>
          </p:nvPr>
        </p:nvSpPr>
        <p:spPr>
          <a:xfrm flipH="1">
            <a:off x="699313" y="6623094"/>
            <a:ext cx="795351" cy="786162"/>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5" name="11"/>
          <p:cNvSpPr/>
          <p:nvPr>
            <p:custDataLst>
              <p:tags r:id="rId14"/>
            </p:custDataLst>
          </p:nvPr>
        </p:nvSpPr>
        <p:spPr>
          <a:xfrm flipH="1">
            <a:off x="-557395" y="6102590"/>
            <a:ext cx="962423" cy="951303"/>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
        <p:nvSpPr>
          <p:cNvPr id="46" name="10"/>
          <p:cNvSpPr/>
          <p:nvPr>
            <p:custDataLst>
              <p:tags r:id="rId15"/>
            </p:custDataLst>
          </p:nvPr>
        </p:nvSpPr>
        <p:spPr>
          <a:xfrm flipH="1">
            <a:off x="343523" y="7348919"/>
            <a:ext cx="260340" cy="260340"/>
          </a:xfrm>
          <a:prstGeom prst="ellipse">
            <a:avLst/>
          </a:prstGeom>
          <a:gradFill flip="none" rotWithShape="1">
            <a:gsLst>
              <a:gs pos="100000">
                <a:schemeClr val="bg1"/>
              </a:gs>
              <a:gs pos="0">
                <a:srgbClr val="E0E0E0"/>
              </a:gs>
            </a:gsLst>
            <a:lin ang="8100000" scaled="0"/>
          </a:gradFill>
          <a:ln w="15875">
            <a:gradFill>
              <a:gsLst>
                <a:gs pos="100000">
                  <a:schemeClr val="bg1">
                    <a:lumMod val="85000"/>
                  </a:schemeClr>
                </a:gs>
                <a:gs pos="0">
                  <a:schemeClr val="bg1"/>
                </a:gs>
              </a:gsLst>
              <a:lin ang="8100000" scaled="0"/>
            </a:gradFill>
          </a:ln>
          <a:effectLst>
            <a:outerShdw algn="tr" blurRad="279400" dir="81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199">
              <a:solidFill>
                <a:prstClr val="white"/>
              </a:solidFill>
              <a:sym typeface="+mn-lt"/>
            </a:endParaRPr>
          </a:p>
        </p:txBody>
      </p:sp>
    </p:spTree>
    <p:extLst>
      <p:ext uri="{BB962C8B-B14F-4D97-AF65-F5344CB8AC3E}">
        <p14:creationId val="1256156307"/>
      </p:ext>
    </p:extLst>
  </p:cSld>
  <p:clrMapOvr>
    <a:masterClrMapping/>
  </p:clrMapOvr>
  <mc:AlternateContent>
    <mc:Choice Requires="p14">
      <p:transition p14:dur="10"/>
    </mc:Choice>
    <mc:Fallback>
      <p:transition/>
    </mc:Fallback>
  </mc:AlternateConten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计划实施阶段</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71" name="组合 70"/>
          <p:cNvGrpSpPr/>
          <p:nvPr/>
        </p:nvGrpSpPr>
        <p:grpSpPr>
          <a:xfrm>
            <a:off x="1469528" y="1262523"/>
            <a:ext cx="3897285" cy="1151178"/>
            <a:chOff x="1428635" y="1526024"/>
            <a:chExt cx="3897285" cy="1151178"/>
          </a:xfrm>
        </p:grpSpPr>
        <p:sp>
          <p:nvSpPr>
            <p:cNvPr id="72" name="圆角矩形 71"/>
            <p:cNvSpPr/>
            <p:nvPr/>
          </p:nvSpPr>
          <p:spPr>
            <a:xfrm>
              <a:off x="1566419" y="1741848"/>
              <a:ext cx="3759501" cy="804906"/>
            </a:xfrm>
            <a:prstGeom prst="roundRect">
              <a:avLst>
                <a:gd fmla="val 50000" name="adj"/>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solidFill>
                <a:effectLst>
                  <a:outerShdw algn="tl" blurRad="38100" dir="2700000" dist="38100">
                    <a:srgbClr val="000000">
                      <a:alpha val="43137"/>
                    </a:srgbClr>
                  </a:outerShdw>
                </a:effectLst>
                <a:latin charset="0" pitchFamily="50" typeface="DIN-BoldItalic"/>
              </a:endParaRPr>
            </a:p>
          </p:txBody>
        </p:sp>
        <p:grpSp>
          <p:nvGrpSpPr>
            <p:cNvPr id="73" name="组合 72"/>
            <p:cNvGrpSpPr/>
            <p:nvPr/>
          </p:nvGrpSpPr>
          <p:grpSpPr>
            <a:xfrm>
              <a:off x="1428635" y="1526024"/>
              <a:ext cx="1151178" cy="1151178"/>
              <a:chOff x="966979" y="2332286"/>
              <a:chExt cx="1462042" cy="1462042"/>
            </a:xfrm>
          </p:grpSpPr>
          <p:sp>
            <p:nvSpPr>
              <p:cNvPr id="79" name="Freeform 26"/>
              <p:cNvSpPr>
                <a:spLocks noEditPoints="1"/>
              </p:cNvSpPr>
              <p:nvPr/>
            </p:nvSpPr>
            <p:spPr bwMode="auto">
              <a:xfrm>
                <a:off x="966979" y="2332286"/>
                <a:ext cx="1462042" cy="1462042"/>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75000"/>
                    </a:schemeClr>
                  </a:gs>
                  <a:gs pos="0">
                    <a:srgbClr val="7F7F7F"/>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sp>
            <p:nvSpPr>
              <p:cNvPr id="80" name="Oval 30"/>
              <p:cNvSpPr>
                <a:spLocks noChangeArrowheads="1"/>
              </p:cNvSpPr>
              <p:nvPr/>
            </p:nvSpPr>
            <p:spPr bwMode="auto">
              <a:xfrm>
                <a:off x="1117384" y="2487379"/>
                <a:ext cx="1157626" cy="1159070"/>
              </a:xfrm>
              <a:prstGeom prst="ellipse">
                <a:avLst/>
              </a:prstGeom>
              <a:gradFill flip="none" rotWithShape="1">
                <a:gsLst>
                  <a:gs pos="100000">
                    <a:schemeClr val="tx1">
                      <a:alpha val="0"/>
                    </a:schemeClr>
                  </a:gs>
                  <a:gs pos="0">
                    <a:schemeClr val="tx1">
                      <a:lumMod val="65000"/>
                      <a:lumOff val="35000"/>
                      <a:alpha val="66000"/>
                    </a:scheme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grpSp>
        <p:grpSp>
          <p:nvGrpSpPr>
            <p:cNvPr id="74" name="组合 73"/>
            <p:cNvGrpSpPr/>
            <p:nvPr/>
          </p:nvGrpSpPr>
          <p:grpSpPr>
            <a:xfrm>
              <a:off x="1486112" y="1583501"/>
              <a:ext cx="1036224" cy="1036224"/>
              <a:chOff x="966980" y="2332286"/>
              <a:chExt cx="1462042" cy="1462042"/>
            </a:xfrm>
          </p:grpSpPr>
          <p:sp>
            <p:nvSpPr>
              <p:cNvPr id="77" name="Freeform 26"/>
              <p:cNvSpPr>
                <a:spLocks noEditPoints="1"/>
              </p:cNvSpPr>
              <p:nvPr/>
            </p:nvSpPr>
            <p:spPr bwMode="auto">
              <a:xfrm>
                <a:off x="966980" y="2332286"/>
                <a:ext cx="1462042" cy="1462042"/>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Oval 30"/>
              <p:cNvSpPr>
                <a:spLocks noChangeArrowheads="1"/>
              </p:cNvSpPr>
              <p:nvPr/>
            </p:nvSpPr>
            <p:spPr bwMode="auto">
              <a:xfrm>
                <a:off x="1117384" y="2487379"/>
                <a:ext cx="1157626" cy="1159070"/>
              </a:xfrm>
              <a:prstGeom prst="ellipse">
                <a:avLst/>
              </a:pr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75" name="矩形 74"/>
            <p:cNvSpPr/>
            <p:nvPr/>
          </p:nvSpPr>
          <p:spPr>
            <a:xfrm>
              <a:off x="1731832" y="1880634"/>
              <a:ext cx="544785" cy="441960"/>
            </a:xfrm>
            <a:prstGeom prst="rect">
              <a:avLst/>
            </a:prstGeom>
          </p:spPr>
          <p:txBody>
            <a:bodyPr anchor="ctr" wrap="square">
              <a:spAutoFit/>
            </a:bodyPr>
            <a:lstStyle/>
            <a:p>
              <a:pPr algn="ctr"/>
              <a:r>
                <a:rPr altLang="zh-CN" b="1" lang="en-US" sz="2300">
                  <a:latin charset="-122" panose="020b0503020204020204" pitchFamily="34" typeface="微软雅黑"/>
                  <a:ea charset="-122" pitchFamily="34" typeface="微软雅黑"/>
                </a:rPr>
                <a:t>01</a:t>
              </a:r>
            </a:p>
          </p:txBody>
        </p:sp>
        <p:sp>
          <p:nvSpPr>
            <p:cNvPr id="76" name="矩形 75"/>
            <p:cNvSpPr/>
            <p:nvPr/>
          </p:nvSpPr>
          <p:spPr>
            <a:xfrm>
              <a:off x="2980972" y="1915701"/>
              <a:ext cx="792480" cy="457200"/>
            </a:xfrm>
            <a:prstGeom prst="rect">
              <a:avLst/>
            </a:prstGeom>
          </p:spPr>
          <p:txBody>
            <a:bodyPr anchor="ctr" wrap="none">
              <a:spAutoFit/>
            </a:bodyPr>
            <a:lstStyle/>
            <a:p>
              <a:r>
                <a:rPr altLang="en-US" lang="zh-CN" smtClean="0" sz="2400">
                  <a:solidFill>
                    <a:schemeClr val="bg1"/>
                  </a:solidFill>
                  <a:latin charset="-122" panose="020b0503020204020204" pitchFamily="34" typeface="微软雅黑"/>
                  <a:ea charset="-122" pitchFamily="34" typeface="微软雅黑"/>
                </a:rPr>
                <a:t>实施</a:t>
              </a:r>
            </a:p>
          </p:txBody>
        </p:sp>
      </p:grpSp>
      <p:grpSp>
        <p:nvGrpSpPr>
          <p:cNvPr id="81" name="组合 80"/>
          <p:cNvGrpSpPr/>
          <p:nvPr/>
        </p:nvGrpSpPr>
        <p:grpSpPr>
          <a:xfrm>
            <a:off x="1607312" y="2459976"/>
            <a:ext cx="3759501" cy="1151178"/>
            <a:chOff x="1566419" y="2723477"/>
            <a:chExt cx="3759501" cy="1151178"/>
          </a:xfrm>
        </p:grpSpPr>
        <p:sp>
          <p:nvSpPr>
            <p:cNvPr id="82" name="圆角矩形 81"/>
            <p:cNvSpPr/>
            <p:nvPr/>
          </p:nvSpPr>
          <p:spPr>
            <a:xfrm>
              <a:off x="1566419" y="2926601"/>
              <a:ext cx="3759501" cy="804906"/>
            </a:xfrm>
            <a:prstGeom prst="roundRect">
              <a:avLst>
                <a:gd fmla="val 50000" name="adj"/>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solidFill>
                <a:effectLst>
                  <a:outerShdw algn="tl" blurRad="38100" dir="2700000" dist="38100">
                    <a:srgbClr val="000000">
                      <a:alpha val="43137"/>
                    </a:srgbClr>
                  </a:outerShdw>
                </a:effectLst>
                <a:latin charset="0" pitchFamily="50" typeface="DIN-BoldItalic"/>
              </a:endParaRPr>
            </a:p>
          </p:txBody>
        </p:sp>
        <p:grpSp>
          <p:nvGrpSpPr>
            <p:cNvPr id="83" name="组合 82"/>
            <p:cNvGrpSpPr/>
            <p:nvPr/>
          </p:nvGrpSpPr>
          <p:grpSpPr>
            <a:xfrm>
              <a:off x="2429698" y="2723477"/>
              <a:ext cx="1151178" cy="1151178"/>
              <a:chOff x="2201740" y="2504032"/>
              <a:chExt cx="1177185" cy="1177185"/>
            </a:xfrm>
          </p:grpSpPr>
          <p:sp>
            <p:nvSpPr>
              <p:cNvPr id="89" name="Freeform 26"/>
              <p:cNvSpPr>
                <a:spLocks noEditPoints="1"/>
              </p:cNvSpPr>
              <p:nvPr/>
            </p:nvSpPr>
            <p:spPr bwMode="auto">
              <a:xfrm>
                <a:off x="2201740" y="2504032"/>
                <a:ext cx="1177185" cy="1177185"/>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75000"/>
                    </a:schemeClr>
                  </a:gs>
                  <a:gs pos="0">
                    <a:srgbClr val="7F7F7F"/>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sp>
            <p:nvSpPr>
              <p:cNvPr id="90" name="Oval 30"/>
              <p:cNvSpPr>
                <a:spLocks noChangeArrowheads="1"/>
              </p:cNvSpPr>
              <p:nvPr/>
            </p:nvSpPr>
            <p:spPr bwMode="auto">
              <a:xfrm>
                <a:off x="2322840" y="2628907"/>
                <a:ext cx="932080" cy="933243"/>
              </a:xfrm>
              <a:prstGeom prst="ellipse">
                <a:avLst/>
              </a:prstGeom>
              <a:gradFill flip="none" rotWithShape="1">
                <a:gsLst>
                  <a:gs pos="100000">
                    <a:schemeClr val="tx1">
                      <a:alpha val="0"/>
                    </a:schemeClr>
                  </a:gs>
                  <a:gs pos="0">
                    <a:schemeClr val="tx1">
                      <a:lumMod val="65000"/>
                      <a:lumOff val="35000"/>
                      <a:alpha val="66000"/>
                    </a:scheme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grpSp>
        <p:grpSp>
          <p:nvGrpSpPr>
            <p:cNvPr id="84" name="组合 83"/>
            <p:cNvGrpSpPr/>
            <p:nvPr/>
          </p:nvGrpSpPr>
          <p:grpSpPr>
            <a:xfrm>
              <a:off x="2487175" y="2780954"/>
              <a:ext cx="1036224" cy="1036224"/>
              <a:chOff x="2201740" y="2504032"/>
              <a:chExt cx="1177185" cy="1177185"/>
            </a:xfrm>
          </p:grpSpPr>
          <p:sp>
            <p:nvSpPr>
              <p:cNvPr id="87" name="Freeform 26"/>
              <p:cNvSpPr>
                <a:spLocks noEditPoints="1"/>
              </p:cNvSpPr>
              <p:nvPr/>
            </p:nvSpPr>
            <p:spPr bwMode="auto">
              <a:xfrm>
                <a:off x="2201740" y="2504032"/>
                <a:ext cx="1177185" cy="1177185"/>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Oval 30"/>
              <p:cNvSpPr>
                <a:spLocks noChangeArrowheads="1"/>
              </p:cNvSpPr>
              <p:nvPr/>
            </p:nvSpPr>
            <p:spPr bwMode="auto">
              <a:xfrm>
                <a:off x="2322840" y="2628907"/>
                <a:ext cx="932080" cy="933243"/>
              </a:xfrm>
              <a:prstGeom prst="ellipse">
                <a:avLst/>
              </a:pr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85" name="矩形 84"/>
            <p:cNvSpPr/>
            <p:nvPr/>
          </p:nvSpPr>
          <p:spPr>
            <a:xfrm>
              <a:off x="2732895" y="3078086"/>
              <a:ext cx="544785" cy="441960"/>
            </a:xfrm>
            <a:prstGeom prst="rect">
              <a:avLst/>
            </a:prstGeom>
          </p:spPr>
          <p:txBody>
            <a:bodyPr anchor="ctr" wrap="square">
              <a:spAutoFit/>
            </a:bodyPr>
            <a:lstStyle/>
            <a:p>
              <a:pPr algn="ctr"/>
              <a:r>
                <a:rPr altLang="zh-CN" b="1" lang="en-US" sz="2300">
                  <a:solidFill>
                    <a:schemeClr val="tx2"/>
                  </a:solidFill>
                  <a:latin charset="-122" panose="020b0503020204020204" pitchFamily="34" typeface="微软雅黑"/>
                  <a:ea charset="-122" pitchFamily="34" typeface="微软雅黑"/>
                </a:rPr>
                <a:t>02</a:t>
              </a:r>
            </a:p>
          </p:txBody>
        </p:sp>
        <p:sp>
          <p:nvSpPr>
            <p:cNvPr id="86" name="矩形 85"/>
            <p:cNvSpPr/>
            <p:nvPr/>
          </p:nvSpPr>
          <p:spPr>
            <a:xfrm>
              <a:off x="3705520" y="3100453"/>
              <a:ext cx="792480" cy="457200"/>
            </a:xfrm>
            <a:prstGeom prst="rect">
              <a:avLst/>
            </a:prstGeom>
          </p:spPr>
          <p:txBody>
            <a:bodyPr anchor="ctr" wrap="none">
              <a:spAutoFit/>
            </a:bodyPr>
            <a:lstStyle/>
            <a:p>
              <a:r>
                <a:rPr altLang="en-US" lang="zh-CN" smtClean="0" sz="2400">
                  <a:solidFill>
                    <a:schemeClr val="bg1"/>
                  </a:solidFill>
                  <a:latin charset="-122" panose="020b0503020204020204" pitchFamily="34" typeface="微软雅黑"/>
                  <a:ea charset="-122" pitchFamily="34" typeface="微软雅黑"/>
                </a:rPr>
                <a:t>调整</a:t>
              </a:r>
            </a:p>
          </p:txBody>
        </p:sp>
      </p:grpSp>
      <p:grpSp>
        <p:nvGrpSpPr>
          <p:cNvPr id="91" name="组合 90"/>
          <p:cNvGrpSpPr/>
          <p:nvPr/>
        </p:nvGrpSpPr>
        <p:grpSpPr>
          <a:xfrm>
            <a:off x="1607312" y="3644728"/>
            <a:ext cx="3759501" cy="1151178"/>
            <a:chOff x="1566419" y="3908229"/>
            <a:chExt cx="3759501" cy="1151178"/>
          </a:xfrm>
        </p:grpSpPr>
        <p:sp>
          <p:nvSpPr>
            <p:cNvPr id="92" name="圆角矩形 91"/>
            <p:cNvSpPr/>
            <p:nvPr/>
          </p:nvSpPr>
          <p:spPr>
            <a:xfrm>
              <a:off x="1566419" y="4111354"/>
              <a:ext cx="3759501" cy="804906"/>
            </a:xfrm>
            <a:prstGeom prst="roundRect">
              <a:avLst>
                <a:gd fmla="val 50000" name="adj"/>
              </a:avLst>
            </a:prstGeom>
            <a:solidFill>
              <a:schemeClr val="tx1"/>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solidFill>
                <a:effectLst>
                  <a:outerShdw algn="tl" blurRad="38100" dir="2700000" dist="38100">
                    <a:srgbClr val="000000">
                      <a:alpha val="43137"/>
                    </a:srgbClr>
                  </a:outerShdw>
                </a:effectLst>
                <a:latin charset="0" pitchFamily="50" typeface="DIN-BoldItalic"/>
              </a:endParaRPr>
            </a:p>
          </p:txBody>
        </p:sp>
        <p:grpSp>
          <p:nvGrpSpPr>
            <p:cNvPr id="93" name="组合 92"/>
            <p:cNvGrpSpPr/>
            <p:nvPr/>
          </p:nvGrpSpPr>
          <p:grpSpPr>
            <a:xfrm>
              <a:off x="3354561" y="3908229"/>
              <a:ext cx="1151178" cy="1151178"/>
              <a:chOff x="3365599" y="3849950"/>
              <a:chExt cx="1177185" cy="1177185"/>
            </a:xfrm>
          </p:grpSpPr>
          <p:sp>
            <p:nvSpPr>
              <p:cNvPr id="146" name="Freeform 26"/>
              <p:cNvSpPr>
                <a:spLocks noEditPoints="1"/>
              </p:cNvSpPr>
              <p:nvPr/>
            </p:nvSpPr>
            <p:spPr bwMode="auto">
              <a:xfrm>
                <a:off x="3365599" y="3849950"/>
                <a:ext cx="1177185" cy="1177185"/>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75000"/>
                    </a:schemeClr>
                  </a:gs>
                  <a:gs pos="0">
                    <a:srgbClr val="7F7F7F"/>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sp>
            <p:nvSpPr>
              <p:cNvPr id="147" name="Oval 30"/>
              <p:cNvSpPr>
                <a:spLocks noChangeArrowheads="1"/>
              </p:cNvSpPr>
              <p:nvPr/>
            </p:nvSpPr>
            <p:spPr bwMode="auto">
              <a:xfrm>
                <a:off x="3486699" y="3974825"/>
                <a:ext cx="932080" cy="933243"/>
              </a:xfrm>
              <a:prstGeom prst="ellipse">
                <a:avLst/>
              </a:prstGeom>
              <a:gradFill flip="none" rotWithShape="1">
                <a:gsLst>
                  <a:gs pos="100000">
                    <a:schemeClr val="tx1">
                      <a:alpha val="0"/>
                    </a:schemeClr>
                  </a:gs>
                  <a:gs pos="0">
                    <a:schemeClr val="tx1">
                      <a:lumMod val="65000"/>
                      <a:lumOff val="35000"/>
                      <a:alpha val="66000"/>
                    </a:scheme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grpSp>
        <p:grpSp>
          <p:nvGrpSpPr>
            <p:cNvPr id="94" name="组合 93"/>
            <p:cNvGrpSpPr/>
            <p:nvPr/>
          </p:nvGrpSpPr>
          <p:grpSpPr>
            <a:xfrm>
              <a:off x="3412038" y="3965706"/>
              <a:ext cx="1036224" cy="1036224"/>
              <a:chOff x="3365599" y="3849950"/>
              <a:chExt cx="1177185" cy="1177185"/>
            </a:xfrm>
          </p:grpSpPr>
          <p:sp>
            <p:nvSpPr>
              <p:cNvPr id="144" name="Freeform 26"/>
              <p:cNvSpPr>
                <a:spLocks noEditPoints="1"/>
              </p:cNvSpPr>
              <p:nvPr/>
            </p:nvSpPr>
            <p:spPr bwMode="auto">
              <a:xfrm>
                <a:off x="3365599" y="3849950"/>
                <a:ext cx="1177185" cy="1177185"/>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5" name="Oval 30"/>
              <p:cNvSpPr>
                <a:spLocks noChangeArrowheads="1"/>
              </p:cNvSpPr>
              <p:nvPr/>
            </p:nvSpPr>
            <p:spPr bwMode="auto">
              <a:xfrm>
                <a:off x="3486699" y="3974825"/>
                <a:ext cx="932080" cy="933243"/>
              </a:xfrm>
              <a:prstGeom prst="ellipse">
                <a:avLst/>
              </a:pr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95" name="矩形 94"/>
            <p:cNvSpPr/>
            <p:nvPr/>
          </p:nvSpPr>
          <p:spPr>
            <a:xfrm>
              <a:off x="3657758" y="4262838"/>
              <a:ext cx="544785" cy="441960"/>
            </a:xfrm>
            <a:prstGeom prst="rect">
              <a:avLst/>
            </a:prstGeom>
          </p:spPr>
          <p:txBody>
            <a:bodyPr anchor="ctr" wrap="square">
              <a:spAutoFit/>
            </a:bodyPr>
            <a:lstStyle/>
            <a:p>
              <a:pPr algn="ctr"/>
              <a:r>
                <a:rPr altLang="zh-CN" b="1" lang="en-US" sz="2300">
                  <a:latin charset="-122" panose="020b0503020204020204" pitchFamily="34" typeface="微软雅黑"/>
                  <a:ea charset="-122" pitchFamily="34" typeface="微软雅黑"/>
                </a:rPr>
                <a:t>03</a:t>
              </a:r>
            </a:p>
          </p:txBody>
        </p:sp>
        <p:sp>
          <p:nvSpPr>
            <p:cNvPr id="143" name="矩形 142"/>
            <p:cNvSpPr/>
            <p:nvPr/>
          </p:nvSpPr>
          <p:spPr>
            <a:xfrm>
              <a:off x="1932675" y="4285207"/>
              <a:ext cx="792480" cy="457200"/>
            </a:xfrm>
            <a:prstGeom prst="rect">
              <a:avLst/>
            </a:prstGeom>
          </p:spPr>
          <p:txBody>
            <a:bodyPr anchor="ctr" wrap="none">
              <a:spAutoFit/>
            </a:bodyPr>
            <a:lstStyle/>
            <a:p>
              <a:r>
                <a:rPr altLang="en-US" lang="zh-CN" smtClean="0" sz="2400">
                  <a:solidFill>
                    <a:schemeClr val="bg1"/>
                  </a:solidFill>
                  <a:latin charset="-122" panose="020b0503020204020204" pitchFamily="34" typeface="微软雅黑"/>
                  <a:ea charset="-122" pitchFamily="34" typeface="微软雅黑"/>
                </a:rPr>
                <a:t>深化</a:t>
              </a:r>
            </a:p>
          </p:txBody>
        </p:sp>
      </p:grpSp>
      <p:grpSp>
        <p:nvGrpSpPr>
          <p:cNvPr id="148" name="组合 147"/>
          <p:cNvGrpSpPr/>
          <p:nvPr/>
        </p:nvGrpSpPr>
        <p:grpSpPr>
          <a:xfrm>
            <a:off x="1607312" y="4829481"/>
            <a:ext cx="3864182" cy="1151178"/>
            <a:chOff x="1566419" y="5092982"/>
            <a:chExt cx="3864182" cy="1151178"/>
          </a:xfrm>
        </p:grpSpPr>
        <p:sp>
          <p:nvSpPr>
            <p:cNvPr id="149" name="圆角矩形 148"/>
            <p:cNvSpPr/>
            <p:nvPr/>
          </p:nvSpPr>
          <p:spPr>
            <a:xfrm>
              <a:off x="1566419" y="5296106"/>
              <a:ext cx="3759501" cy="804906"/>
            </a:xfrm>
            <a:prstGeom prst="roundRect">
              <a:avLst>
                <a:gd fmla="val 50000" name="adj"/>
              </a:avLst>
            </a:prstGeom>
            <a:solidFill>
              <a:schemeClr val="tx2"/>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solidFill>
                <a:effectLst>
                  <a:outerShdw algn="tl" blurRad="38100" dir="2700000" dist="38100">
                    <a:srgbClr val="000000">
                      <a:alpha val="43137"/>
                    </a:srgbClr>
                  </a:outerShdw>
                </a:effectLst>
                <a:latin charset="0" pitchFamily="50" typeface="DIN-BoldItalic"/>
              </a:endParaRPr>
            </a:p>
          </p:txBody>
        </p:sp>
        <p:grpSp>
          <p:nvGrpSpPr>
            <p:cNvPr id="150" name="组合 149"/>
            <p:cNvGrpSpPr/>
            <p:nvPr/>
          </p:nvGrpSpPr>
          <p:grpSpPr>
            <a:xfrm>
              <a:off x="4279423" y="5092982"/>
              <a:ext cx="1151178" cy="1151178"/>
              <a:chOff x="4421684" y="5195868"/>
              <a:chExt cx="1177185" cy="1177185"/>
            </a:xfrm>
          </p:grpSpPr>
          <p:sp>
            <p:nvSpPr>
              <p:cNvPr id="156" name="Freeform 26"/>
              <p:cNvSpPr>
                <a:spLocks noEditPoints="1"/>
              </p:cNvSpPr>
              <p:nvPr/>
            </p:nvSpPr>
            <p:spPr bwMode="auto">
              <a:xfrm>
                <a:off x="4421684" y="5195868"/>
                <a:ext cx="1177185" cy="1177185"/>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75000"/>
                    </a:schemeClr>
                  </a:gs>
                  <a:gs pos="0">
                    <a:srgbClr val="7F7F7F"/>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sp>
            <p:nvSpPr>
              <p:cNvPr id="157" name="Oval 30"/>
              <p:cNvSpPr>
                <a:spLocks noChangeArrowheads="1"/>
              </p:cNvSpPr>
              <p:nvPr/>
            </p:nvSpPr>
            <p:spPr bwMode="auto">
              <a:xfrm>
                <a:off x="4542784" y="5320743"/>
                <a:ext cx="932080" cy="933243"/>
              </a:xfrm>
              <a:prstGeom prst="ellipse">
                <a:avLst/>
              </a:prstGeom>
              <a:gradFill flip="none" rotWithShape="1">
                <a:gsLst>
                  <a:gs pos="100000">
                    <a:schemeClr val="tx1">
                      <a:alpha val="0"/>
                    </a:schemeClr>
                  </a:gs>
                  <a:gs pos="0">
                    <a:schemeClr val="tx1">
                      <a:lumMod val="65000"/>
                      <a:lumOff val="35000"/>
                      <a:alpha val="66000"/>
                    </a:schemeClr>
                  </a:gs>
                </a:gsLst>
                <a:path path="circle">
                  <a:fillToRect b="50000" l="50000" r="50000" t="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0" pitchFamily="50" typeface="DIN-BoldItalic"/>
                </a:endParaRPr>
              </a:p>
            </p:txBody>
          </p:sp>
        </p:grpSp>
        <p:grpSp>
          <p:nvGrpSpPr>
            <p:cNvPr id="151" name="组合 150"/>
            <p:cNvGrpSpPr/>
            <p:nvPr/>
          </p:nvGrpSpPr>
          <p:grpSpPr>
            <a:xfrm>
              <a:off x="4336900" y="5150459"/>
              <a:ext cx="1036224" cy="1036224"/>
              <a:chOff x="4421684" y="5195868"/>
              <a:chExt cx="1177185" cy="1177185"/>
            </a:xfrm>
          </p:grpSpPr>
          <p:sp>
            <p:nvSpPr>
              <p:cNvPr id="154" name="Freeform 26"/>
              <p:cNvSpPr>
                <a:spLocks noEditPoints="1"/>
              </p:cNvSpPr>
              <p:nvPr/>
            </p:nvSpPr>
            <p:spPr bwMode="auto">
              <a:xfrm>
                <a:off x="4421684" y="5195868"/>
                <a:ext cx="1177185" cy="1177185"/>
              </a:xfrm>
              <a:custGeom>
                <a:gdLst>
                  <a:gd fmla="*/ 100 w 1052" name="T0"/>
                  <a:gd fmla="*/ 606 h 1052" name="T1"/>
                  <a:gd fmla="*/ 117 w 1052" name="T2"/>
                  <a:gd fmla="*/ 669 h 1052" name="T3"/>
                  <a:gd fmla="*/ 45 w 1052" name="T4"/>
                  <a:gd fmla="*/ 739 h 1052" name="T5"/>
                  <a:gd fmla="*/ 101 w 1052" name="T6"/>
                  <a:gd fmla="*/ 836 h 1052" name="T7"/>
                  <a:gd fmla="*/ 197 w 1052" name="T8"/>
                  <a:gd fmla="*/ 808 h 1052" name="T9"/>
                  <a:gd fmla="*/ 243 w 1052" name="T10"/>
                  <a:gd fmla="*/ 855 h 1052" name="T11"/>
                  <a:gd fmla="*/ 216 w 1052" name="T12"/>
                  <a:gd fmla="*/ 951 h 1052" name="T13"/>
                  <a:gd fmla="*/ 313 w 1052" name="T14"/>
                  <a:gd fmla="*/ 1007 h 1052" name="T15"/>
                  <a:gd fmla="*/ 382 w 1052" name="T16"/>
                  <a:gd fmla="*/ 935 h 1052" name="T17"/>
                  <a:gd fmla="*/ 446 w 1052" name="T18"/>
                  <a:gd fmla="*/ 952 h 1052" name="T19"/>
                  <a:gd fmla="*/ 470 w 1052" name="T20"/>
                  <a:gd fmla="*/ 1049 h 1052" name="T21"/>
                  <a:gd fmla="*/ 526 w 1052" name="T22"/>
                  <a:gd fmla="*/ 1052 h 1052" name="T23"/>
                  <a:gd fmla="*/ 582 w 1052" name="T24"/>
                  <a:gd fmla="*/ 1049 h 1052" name="T25"/>
                  <a:gd fmla="*/ 606 w 1052" name="T26"/>
                  <a:gd fmla="*/ 952 h 1052" name="T27"/>
                  <a:gd fmla="*/ 669 w 1052" name="T28"/>
                  <a:gd fmla="*/ 935 h 1052" name="T29"/>
                  <a:gd fmla="*/ 739 w 1052" name="T30"/>
                  <a:gd fmla="*/ 1007 h 1052" name="T31"/>
                  <a:gd fmla="*/ 836 w 1052" name="T32"/>
                  <a:gd fmla="*/ 951 h 1052" name="T33"/>
                  <a:gd fmla="*/ 808 w 1052" name="T34"/>
                  <a:gd fmla="*/ 855 h 1052" name="T35"/>
                  <a:gd fmla="*/ 855 w 1052" name="T36"/>
                  <a:gd fmla="*/ 808 h 1052" name="T37"/>
                  <a:gd fmla="*/ 951 w 1052" name="T38"/>
                  <a:gd fmla="*/ 836 h 1052" name="T39"/>
                  <a:gd fmla="*/ 1007 w 1052" name="T40"/>
                  <a:gd fmla="*/ 739 h 1052" name="T41"/>
                  <a:gd fmla="*/ 935 w 1052" name="T42"/>
                  <a:gd fmla="*/ 669 h 1052" name="T43"/>
                  <a:gd fmla="*/ 952 w 1052" name="T44"/>
                  <a:gd fmla="*/ 606 h 1052" name="T45"/>
                  <a:gd fmla="*/ 1049 w 1052" name="T46"/>
                  <a:gd fmla="*/ 582 h 1052" name="T47"/>
                  <a:gd fmla="*/ 1052 w 1052" name="T48"/>
                  <a:gd fmla="*/ 526 h 1052" name="T49"/>
                  <a:gd fmla="*/ 1049 w 1052" name="T50"/>
                  <a:gd fmla="*/ 470 h 1052" name="T51"/>
                  <a:gd fmla="*/ 952 w 1052" name="T52"/>
                  <a:gd fmla="*/ 446 h 1052" name="T53"/>
                  <a:gd fmla="*/ 935 w 1052" name="T54"/>
                  <a:gd fmla="*/ 382 h 1052" name="T55"/>
                  <a:gd fmla="*/ 1007 w 1052" name="T56"/>
                  <a:gd fmla="*/ 313 h 1052" name="T57"/>
                  <a:gd fmla="*/ 951 w 1052" name="T58"/>
                  <a:gd fmla="*/ 216 h 1052" name="T59"/>
                  <a:gd fmla="*/ 855 w 1052" name="T60"/>
                  <a:gd fmla="*/ 243 h 1052" name="T61"/>
                  <a:gd fmla="*/ 808 w 1052" name="T62"/>
                  <a:gd fmla="*/ 197 h 1052" name="T63"/>
                  <a:gd fmla="*/ 836 w 1052" name="T64"/>
                  <a:gd fmla="*/ 101 h 1052" name="T65"/>
                  <a:gd fmla="*/ 739 w 1052" name="T66"/>
                  <a:gd fmla="*/ 45 h 1052" name="T67"/>
                  <a:gd fmla="*/ 669 w 1052" name="T68"/>
                  <a:gd fmla="*/ 117 h 1052" name="T69"/>
                  <a:gd fmla="*/ 606 w 1052" name="T70"/>
                  <a:gd fmla="*/ 100 h 1052" name="T71"/>
                  <a:gd fmla="*/ 582 w 1052" name="T72"/>
                  <a:gd fmla="*/ 3 h 1052" name="T73"/>
                  <a:gd fmla="*/ 526 w 1052" name="T74"/>
                  <a:gd fmla="*/ 0 h 1052" name="T75"/>
                  <a:gd fmla="*/ 470 w 1052" name="T76"/>
                  <a:gd fmla="*/ 3 h 1052" name="T77"/>
                  <a:gd fmla="*/ 446 w 1052" name="T78"/>
                  <a:gd fmla="*/ 100 h 1052" name="T79"/>
                  <a:gd fmla="*/ 382 w 1052" name="T80"/>
                  <a:gd fmla="*/ 117 h 1052" name="T81"/>
                  <a:gd fmla="*/ 313 w 1052" name="T82"/>
                  <a:gd fmla="*/ 45 h 1052" name="T83"/>
                  <a:gd fmla="*/ 216 w 1052" name="T84"/>
                  <a:gd fmla="*/ 101 h 1052" name="T85"/>
                  <a:gd fmla="*/ 243 w 1052" name="T86"/>
                  <a:gd fmla="*/ 197 h 1052" name="T87"/>
                  <a:gd fmla="*/ 197 w 1052" name="T88"/>
                  <a:gd fmla="*/ 243 h 1052" name="T89"/>
                  <a:gd fmla="*/ 101 w 1052" name="T90"/>
                  <a:gd fmla="*/ 216 h 1052" name="T91"/>
                  <a:gd fmla="*/ 45 w 1052" name="T92"/>
                  <a:gd fmla="*/ 313 h 1052" name="T93"/>
                  <a:gd fmla="*/ 117 w 1052" name="T94"/>
                  <a:gd fmla="*/ 382 h 1052" name="T95"/>
                  <a:gd fmla="*/ 100 w 1052" name="T96"/>
                  <a:gd fmla="*/ 446 h 1052" name="T97"/>
                  <a:gd fmla="*/ 3 w 1052" name="T98"/>
                  <a:gd fmla="*/ 470 h 1052" name="T99"/>
                  <a:gd fmla="*/ 0 w 1052" name="T100"/>
                  <a:gd fmla="*/ 526 h 1052" name="T101"/>
                  <a:gd fmla="*/ 3 w 1052" name="T102"/>
                  <a:gd fmla="*/ 582 h 1052" name="T103"/>
                  <a:gd fmla="*/ 100 w 1052" name="T104"/>
                  <a:gd fmla="*/ 606 h 1052" name="T105"/>
                  <a:gd fmla="*/ 125 w 1052" name="T106"/>
                  <a:gd fmla="*/ 526 h 1052" name="T107"/>
                  <a:gd fmla="*/ 526 w 1052" name="T108"/>
                  <a:gd fmla="*/ 125 h 1052" name="T109"/>
                  <a:gd fmla="*/ 926 w 1052" name="T110"/>
                  <a:gd fmla="*/ 526 h 1052" name="T111"/>
                  <a:gd fmla="*/ 526 w 1052" name="T112"/>
                  <a:gd fmla="*/ 926 h 1052" name="T113"/>
                  <a:gd fmla="*/ 125 w 1052" name="T114"/>
                  <a:gd fmla="*/ 526 h 1052"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052" w="1052">
                    <a:moveTo>
                      <a:pt x="100" y="606"/>
                    </a:moveTo>
                    <a:cubicBezTo>
                      <a:pt x="104" y="628"/>
                      <a:pt x="110" y="649"/>
                      <a:pt x="117" y="669"/>
                    </a:cubicBezTo>
                    <a:cubicBezTo>
                      <a:pt x="45" y="739"/>
                      <a:pt x="45" y="739"/>
                      <a:pt x="45" y="739"/>
                    </a:cubicBezTo>
                    <a:cubicBezTo>
                      <a:pt x="60" y="773"/>
                      <a:pt x="79" y="806"/>
                      <a:pt x="101" y="836"/>
                    </a:cubicBezTo>
                    <a:cubicBezTo>
                      <a:pt x="197" y="808"/>
                      <a:pt x="197" y="808"/>
                      <a:pt x="197" y="808"/>
                    </a:cubicBezTo>
                    <a:cubicBezTo>
                      <a:pt x="211" y="825"/>
                      <a:pt x="227" y="840"/>
                      <a:pt x="243" y="855"/>
                    </a:cubicBezTo>
                    <a:cubicBezTo>
                      <a:pt x="216" y="951"/>
                      <a:pt x="216" y="951"/>
                      <a:pt x="216" y="951"/>
                    </a:cubicBezTo>
                    <a:cubicBezTo>
                      <a:pt x="246" y="973"/>
                      <a:pt x="279" y="991"/>
                      <a:pt x="313" y="1007"/>
                    </a:cubicBezTo>
                    <a:cubicBezTo>
                      <a:pt x="382" y="935"/>
                      <a:pt x="382" y="935"/>
                      <a:pt x="382" y="935"/>
                    </a:cubicBezTo>
                    <a:cubicBezTo>
                      <a:pt x="403" y="942"/>
                      <a:pt x="424" y="948"/>
                      <a:pt x="446" y="952"/>
                    </a:cubicBezTo>
                    <a:cubicBezTo>
                      <a:pt x="470" y="1049"/>
                      <a:pt x="470" y="1049"/>
                      <a:pt x="470" y="1049"/>
                    </a:cubicBezTo>
                    <a:cubicBezTo>
                      <a:pt x="488" y="1051"/>
                      <a:pt x="507" y="1052"/>
                      <a:pt x="526" y="1052"/>
                    </a:cubicBezTo>
                    <a:cubicBezTo>
                      <a:pt x="545" y="1052"/>
                      <a:pt x="563" y="1051"/>
                      <a:pt x="582" y="1049"/>
                    </a:cubicBezTo>
                    <a:cubicBezTo>
                      <a:pt x="606" y="952"/>
                      <a:pt x="606" y="952"/>
                      <a:pt x="606" y="952"/>
                    </a:cubicBezTo>
                    <a:cubicBezTo>
                      <a:pt x="628" y="948"/>
                      <a:pt x="649" y="942"/>
                      <a:pt x="669" y="935"/>
                    </a:cubicBezTo>
                    <a:cubicBezTo>
                      <a:pt x="739" y="1007"/>
                      <a:pt x="739" y="1007"/>
                      <a:pt x="739" y="1007"/>
                    </a:cubicBezTo>
                    <a:cubicBezTo>
                      <a:pt x="773" y="991"/>
                      <a:pt x="806" y="973"/>
                      <a:pt x="836" y="951"/>
                    </a:cubicBezTo>
                    <a:cubicBezTo>
                      <a:pt x="808" y="855"/>
                      <a:pt x="808" y="855"/>
                      <a:pt x="808" y="855"/>
                    </a:cubicBezTo>
                    <a:cubicBezTo>
                      <a:pt x="825" y="840"/>
                      <a:pt x="840" y="825"/>
                      <a:pt x="855" y="808"/>
                    </a:cubicBezTo>
                    <a:cubicBezTo>
                      <a:pt x="951" y="836"/>
                      <a:pt x="951" y="836"/>
                      <a:pt x="951" y="836"/>
                    </a:cubicBezTo>
                    <a:cubicBezTo>
                      <a:pt x="973" y="806"/>
                      <a:pt x="991" y="773"/>
                      <a:pt x="1007" y="739"/>
                    </a:cubicBezTo>
                    <a:cubicBezTo>
                      <a:pt x="935" y="669"/>
                      <a:pt x="935" y="669"/>
                      <a:pt x="935" y="669"/>
                    </a:cubicBezTo>
                    <a:cubicBezTo>
                      <a:pt x="942" y="649"/>
                      <a:pt x="948" y="628"/>
                      <a:pt x="952" y="606"/>
                    </a:cubicBezTo>
                    <a:cubicBezTo>
                      <a:pt x="1049" y="582"/>
                      <a:pt x="1049" y="582"/>
                      <a:pt x="1049" y="582"/>
                    </a:cubicBezTo>
                    <a:cubicBezTo>
                      <a:pt x="1051" y="564"/>
                      <a:pt x="1052" y="545"/>
                      <a:pt x="1052" y="526"/>
                    </a:cubicBezTo>
                    <a:cubicBezTo>
                      <a:pt x="1052" y="507"/>
                      <a:pt x="1051" y="488"/>
                      <a:pt x="1049" y="470"/>
                    </a:cubicBezTo>
                    <a:cubicBezTo>
                      <a:pt x="952" y="446"/>
                      <a:pt x="952" y="446"/>
                      <a:pt x="952" y="446"/>
                    </a:cubicBezTo>
                    <a:cubicBezTo>
                      <a:pt x="948" y="424"/>
                      <a:pt x="942" y="403"/>
                      <a:pt x="935" y="382"/>
                    </a:cubicBezTo>
                    <a:cubicBezTo>
                      <a:pt x="1007" y="313"/>
                      <a:pt x="1007" y="313"/>
                      <a:pt x="1007" y="313"/>
                    </a:cubicBezTo>
                    <a:cubicBezTo>
                      <a:pt x="991" y="279"/>
                      <a:pt x="973" y="246"/>
                      <a:pt x="951" y="216"/>
                    </a:cubicBezTo>
                    <a:cubicBezTo>
                      <a:pt x="855" y="243"/>
                      <a:pt x="855" y="243"/>
                      <a:pt x="855" y="243"/>
                    </a:cubicBezTo>
                    <a:cubicBezTo>
                      <a:pt x="840" y="227"/>
                      <a:pt x="825" y="211"/>
                      <a:pt x="808" y="197"/>
                    </a:cubicBezTo>
                    <a:cubicBezTo>
                      <a:pt x="836" y="101"/>
                      <a:pt x="836" y="101"/>
                      <a:pt x="836" y="101"/>
                    </a:cubicBezTo>
                    <a:cubicBezTo>
                      <a:pt x="806" y="79"/>
                      <a:pt x="773" y="60"/>
                      <a:pt x="739" y="45"/>
                    </a:cubicBezTo>
                    <a:cubicBezTo>
                      <a:pt x="669" y="117"/>
                      <a:pt x="669" y="117"/>
                      <a:pt x="669" y="117"/>
                    </a:cubicBezTo>
                    <a:cubicBezTo>
                      <a:pt x="649" y="110"/>
                      <a:pt x="628" y="104"/>
                      <a:pt x="606" y="100"/>
                    </a:cubicBezTo>
                    <a:cubicBezTo>
                      <a:pt x="582" y="3"/>
                      <a:pt x="582" y="3"/>
                      <a:pt x="582" y="3"/>
                    </a:cubicBezTo>
                    <a:cubicBezTo>
                      <a:pt x="563" y="1"/>
                      <a:pt x="545" y="0"/>
                      <a:pt x="526" y="0"/>
                    </a:cubicBezTo>
                    <a:cubicBezTo>
                      <a:pt x="507" y="0"/>
                      <a:pt x="488" y="1"/>
                      <a:pt x="470" y="3"/>
                    </a:cubicBezTo>
                    <a:cubicBezTo>
                      <a:pt x="446" y="100"/>
                      <a:pt x="446" y="100"/>
                      <a:pt x="446" y="100"/>
                    </a:cubicBezTo>
                    <a:cubicBezTo>
                      <a:pt x="424" y="104"/>
                      <a:pt x="403" y="110"/>
                      <a:pt x="382" y="117"/>
                    </a:cubicBezTo>
                    <a:cubicBezTo>
                      <a:pt x="313" y="45"/>
                      <a:pt x="313" y="45"/>
                      <a:pt x="313" y="45"/>
                    </a:cubicBezTo>
                    <a:cubicBezTo>
                      <a:pt x="279" y="60"/>
                      <a:pt x="246" y="79"/>
                      <a:pt x="216" y="101"/>
                    </a:cubicBezTo>
                    <a:cubicBezTo>
                      <a:pt x="243" y="197"/>
                      <a:pt x="243" y="197"/>
                      <a:pt x="243" y="197"/>
                    </a:cubicBezTo>
                    <a:cubicBezTo>
                      <a:pt x="227" y="211"/>
                      <a:pt x="211" y="227"/>
                      <a:pt x="197" y="243"/>
                    </a:cubicBezTo>
                    <a:cubicBezTo>
                      <a:pt x="101" y="216"/>
                      <a:pt x="101" y="216"/>
                      <a:pt x="101" y="216"/>
                    </a:cubicBezTo>
                    <a:cubicBezTo>
                      <a:pt x="79" y="246"/>
                      <a:pt x="60" y="279"/>
                      <a:pt x="45" y="313"/>
                    </a:cubicBezTo>
                    <a:cubicBezTo>
                      <a:pt x="117" y="382"/>
                      <a:pt x="117" y="382"/>
                      <a:pt x="117" y="382"/>
                    </a:cubicBezTo>
                    <a:cubicBezTo>
                      <a:pt x="110" y="403"/>
                      <a:pt x="104" y="424"/>
                      <a:pt x="100" y="446"/>
                    </a:cubicBezTo>
                    <a:cubicBezTo>
                      <a:pt x="3" y="470"/>
                      <a:pt x="3" y="470"/>
                      <a:pt x="3" y="470"/>
                    </a:cubicBezTo>
                    <a:cubicBezTo>
                      <a:pt x="1" y="488"/>
                      <a:pt x="0" y="507"/>
                      <a:pt x="0" y="526"/>
                    </a:cubicBezTo>
                    <a:cubicBezTo>
                      <a:pt x="0" y="545"/>
                      <a:pt x="1" y="564"/>
                      <a:pt x="3" y="582"/>
                    </a:cubicBezTo>
                    <a:lnTo>
                      <a:pt x="100" y="606"/>
                    </a:lnTo>
                    <a:close/>
                    <a:moveTo>
                      <a:pt x="125" y="526"/>
                    </a:moveTo>
                    <a:cubicBezTo>
                      <a:pt x="125" y="305"/>
                      <a:pt x="305" y="125"/>
                      <a:pt x="526" y="125"/>
                    </a:cubicBezTo>
                    <a:cubicBezTo>
                      <a:pt x="747" y="125"/>
                      <a:pt x="926" y="305"/>
                      <a:pt x="926" y="526"/>
                    </a:cubicBezTo>
                    <a:cubicBezTo>
                      <a:pt x="926" y="747"/>
                      <a:pt x="747" y="926"/>
                      <a:pt x="526" y="926"/>
                    </a:cubicBezTo>
                    <a:cubicBezTo>
                      <a:pt x="305" y="926"/>
                      <a:pt x="125" y="747"/>
                      <a:pt x="125" y="526"/>
                    </a:cubicBezTo>
                    <a:close/>
                  </a:path>
                </a:pathLst>
              </a:cu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5" name="Oval 30"/>
              <p:cNvSpPr>
                <a:spLocks noChangeArrowheads="1"/>
              </p:cNvSpPr>
              <p:nvPr/>
            </p:nvSpPr>
            <p:spPr bwMode="auto">
              <a:xfrm>
                <a:off x="4542784" y="5320743"/>
                <a:ext cx="932080" cy="933243"/>
              </a:xfrm>
              <a:prstGeom prst="ellipse">
                <a:avLst/>
              </a:prstGeom>
              <a:gradFill flip="none" rotWithShape="1">
                <a:gsLst>
                  <a:gs pos="100000">
                    <a:schemeClr val="bg1">
                      <a:lumMod val="84000"/>
                    </a:schemeClr>
                  </a:gs>
                  <a:gs pos="0">
                    <a:schemeClr val="bg1">
                      <a:lumMod val="91000"/>
                    </a:schemeClr>
                  </a:gs>
                </a:gsLst>
                <a:lin ang="2700000" scaled="1"/>
              </a:gradFill>
              <a:ln>
                <a:noFill/>
              </a:ln>
              <a:effectLst>
                <a:outerShdw algn="tl" blurRad="127000" dir="2700000" dist="63500" rotWithShape="0">
                  <a:prstClr val="black">
                    <a:alpha val="25000"/>
                  </a:prstClr>
                </a:outerShdw>
              </a:effectLst>
              <a:scene3d>
                <a:camera prst="orthographicFront"/>
                <a:lightRig dir="t" rig="threePt"/>
              </a:scene3d>
              <a:sp3d>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sp>
          <p:nvSpPr>
            <p:cNvPr id="152" name="矩形 151"/>
            <p:cNvSpPr/>
            <p:nvPr/>
          </p:nvSpPr>
          <p:spPr>
            <a:xfrm>
              <a:off x="4582620" y="5447591"/>
              <a:ext cx="544785" cy="441960"/>
            </a:xfrm>
            <a:prstGeom prst="rect">
              <a:avLst/>
            </a:prstGeom>
          </p:spPr>
          <p:txBody>
            <a:bodyPr anchor="ctr" wrap="square">
              <a:spAutoFit/>
            </a:bodyPr>
            <a:lstStyle/>
            <a:p>
              <a:pPr algn="ctr"/>
              <a:r>
                <a:rPr altLang="zh-CN" b="1" lang="en-US" sz="2300">
                  <a:solidFill>
                    <a:schemeClr val="tx2"/>
                  </a:solidFill>
                  <a:latin charset="-122" panose="020b0503020204020204" pitchFamily="34" typeface="微软雅黑"/>
                  <a:ea charset="-122" pitchFamily="34" typeface="微软雅黑"/>
                </a:rPr>
                <a:t>04</a:t>
              </a:r>
            </a:p>
          </p:txBody>
        </p:sp>
        <p:sp>
          <p:nvSpPr>
            <p:cNvPr id="153" name="矩形 152"/>
            <p:cNvSpPr/>
            <p:nvPr/>
          </p:nvSpPr>
          <p:spPr>
            <a:xfrm>
              <a:off x="2980972" y="5469959"/>
              <a:ext cx="792480" cy="457200"/>
            </a:xfrm>
            <a:prstGeom prst="rect">
              <a:avLst/>
            </a:prstGeom>
          </p:spPr>
          <p:txBody>
            <a:bodyPr anchor="ctr" wrap="none">
              <a:spAutoFit/>
            </a:bodyPr>
            <a:lstStyle/>
            <a:p>
              <a:r>
                <a:rPr altLang="en-US" lang="zh-CN" smtClean="0" sz="2400">
                  <a:solidFill>
                    <a:schemeClr val="bg1"/>
                  </a:solidFill>
                  <a:latin charset="-122" panose="020b0503020204020204" pitchFamily="34" typeface="微软雅黑"/>
                  <a:ea charset="-122" pitchFamily="34" typeface="微软雅黑"/>
                </a:rPr>
                <a:t>冲刺</a:t>
              </a:r>
            </a:p>
          </p:txBody>
        </p:sp>
      </p:grpSp>
      <p:grpSp>
        <p:nvGrpSpPr>
          <p:cNvPr id="158" name="组合 157"/>
          <p:cNvGrpSpPr/>
          <p:nvPr/>
        </p:nvGrpSpPr>
        <p:grpSpPr>
          <a:xfrm>
            <a:off x="5738163" y="1337466"/>
            <a:ext cx="4832123" cy="924217"/>
            <a:chOff x="5697270" y="1600967"/>
            <a:chExt cx="4832123" cy="924217"/>
          </a:xfrm>
        </p:grpSpPr>
        <p:sp>
          <p:nvSpPr>
            <p:cNvPr id="159" name="矩形 158"/>
            <p:cNvSpPr/>
            <p:nvPr/>
          </p:nvSpPr>
          <p:spPr>
            <a:xfrm>
              <a:off x="5697270" y="1600967"/>
              <a:ext cx="1706880" cy="396240"/>
            </a:xfrm>
            <a:prstGeom prst="rect">
              <a:avLst/>
            </a:prstGeom>
          </p:spPr>
          <p:txBody>
            <a:bodyPr wrap="none">
              <a:spAutoFit/>
            </a:bodyPr>
            <a:lstStyle/>
            <a:p>
              <a:r>
                <a:rPr altLang="en-US" lang="zh-CN" sz="2000">
                  <a:effectLst>
                    <a:innerShdw blurRad="50800">
                      <a:prstClr val="black"/>
                    </a:innerShdw>
                  </a:effectLst>
                  <a:latin charset="-122" panose="020b0503020204020204" pitchFamily="34" typeface="微软雅黑"/>
                  <a:ea charset="-122" pitchFamily="34" typeface="微软雅黑"/>
                </a:rPr>
                <a:t>单击添加标题</a:t>
              </a:r>
            </a:p>
          </p:txBody>
        </p:sp>
        <p:sp>
          <p:nvSpPr>
            <p:cNvPr id="160" name="矩形 159"/>
            <p:cNvSpPr/>
            <p:nvPr/>
          </p:nvSpPr>
          <p:spPr>
            <a:xfrm>
              <a:off x="5697271" y="1912650"/>
              <a:ext cx="4832123" cy="624840"/>
            </a:xfrm>
            <a:prstGeom prst="rect">
              <a:avLst/>
            </a:prstGeom>
          </p:spPr>
          <p:txBody>
            <a:bodyPr anchor="ctr" wrap="square">
              <a:spAutoFit/>
            </a:bodyPr>
            <a:lstStyle/>
            <a:p>
              <a:pPr>
                <a:lnSpc>
                  <a:spcPts val="21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161" name="组合 160"/>
          <p:cNvGrpSpPr/>
          <p:nvPr/>
        </p:nvGrpSpPr>
        <p:grpSpPr>
          <a:xfrm>
            <a:off x="5738163" y="2542176"/>
            <a:ext cx="4832123" cy="924217"/>
            <a:chOff x="5697270" y="1600967"/>
            <a:chExt cx="4832123" cy="924217"/>
          </a:xfrm>
        </p:grpSpPr>
        <p:sp>
          <p:nvSpPr>
            <p:cNvPr id="162" name="矩形 161"/>
            <p:cNvSpPr/>
            <p:nvPr/>
          </p:nvSpPr>
          <p:spPr>
            <a:xfrm>
              <a:off x="5697270" y="1600967"/>
              <a:ext cx="1706880" cy="396240"/>
            </a:xfrm>
            <a:prstGeom prst="rect">
              <a:avLst/>
            </a:prstGeom>
          </p:spPr>
          <p:txBody>
            <a:bodyPr wrap="none">
              <a:spAutoFit/>
            </a:bodyPr>
            <a:lstStyle/>
            <a:p>
              <a:r>
                <a:rPr altLang="en-US" lang="zh-CN" sz="2000">
                  <a:solidFill>
                    <a:schemeClr val="tx2"/>
                  </a:solidFill>
                  <a:effectLst>
                    <a:innerShdw blurRad="50800">
                      <a:prstClr val="black"/>
                    </a:innerShdw>
                  </a:effectLst>
                  <a:latin charset="-122" panose="020b0503020204020204" pitchFamily="34" typeface="微软雅黑"/>
                  <a:ea charset="-122" pitchFamily="34" typeface="微软雅黑"/>
                </a:rPr>
                <a:t>单击添加标题</a:t>
              </a:r>
            </a:p>
          </p:txBody>
        </p:sp>
        <p:sp>
          <p:nvSpPr>
            <p:cNvPr id="163" name="矩形 162"/>
            <p:cNvSpPr/>
            <p:nvPr/>
          </p:nvSpPr>
          <p:spPr>
            <a:xfrm>
              <a:off x="5697271" y="1912650"/>
              <a:ext cx="4832123" cy="624840"/>
            </a:xfrm>
            <a:prstGeom prst="rect">
              <a:avLst/>
            </a:prstGeom>
          </p:spPr>
          <p:txBody>
            <a:bodyPr anchor="ctr" wrap="square">
              <a:spAutoFit/>
            </a:bodyPr>
            <a:lstStyle/>
            <a:p>
              <a:pPr>
                <a:lnSpc>
                  <a:spcPts val="21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164" name="组合 163"/>
          <p:cNvGrpSpPr/>
          <p:nvPr/>
        </p:nvGrpSpPr>
        <p:grpSpPr>
          <a:xfrm>
            <a:off x="5738163" y="3746886"/>
            <a:ext cx="4832123" cy="924217"/>
            <a:chOff x="5697270" y="1600967"/>
            <a:chExt cx="4832123" cy="924217"/>
          </a:xfrm>
        </p:grpSpPr>
        <p:sp>
          <p:nvSpPr>
            <p:cNvPr id="165" name="矩形 164"/>
            <p:cNvSpPr/>
            <p:nvPr/>
          </p:nvSpPr>
          <p:spPr>
            <a:xfrm>
              <a:off x="5697270" y="1600967"/>
              <a:ext cx="1706880" cy="396240"/>
            </a:xfrm>
            <a:prstGeom prst="rect">
              <a:avLst/>
            </a:prstGeom>
          </p:spPr>
          <p:txBody>
            <a:bodyPr wrap="none">
              <a:spAutoFit/>
            </a:bodyPr>
            <a:lstStyle/>
            <a:p>
              <a:r>
                <a:rPr altLang="en-US" lang="zh-CN" sz="2000">
                  <a:effectLst>
                    <a:innerShdw blurRad="50800">
                      <a:prstClr val="black"/>
                    </a:innerShdw>
                  </a:effectLst>
                  <a:latin charset="-122" panose="020b0503020204020204" pitchFamily="34" typeface="微软雅黑"/>
                  <a:ea charset="-122" pitchFamily="34" typeface="微软雅黑"/>
                </a:rPr>
                <a:t>单击添加标题</a:t>
              </a:r>
            </a:p>
          </p:txBody>
        </p:sp>
        <p:sp>
          <p:nvSpPr>
            <p:cNvPr id="166" name="矩形 165"/>
            <p:cNvSpPr/>
            <p:nvPr/>
          </p:nvSpPr>
          <p:spPr>
            <a:xfrm>
              <a:off x="5697271" y="1912649"/>
              <a:ext cx="4832123" cy="624840"/>
            </a:xfrm>
            <a:prstGeom prst="rect">
              <a:avLst/>
            </a:prstGeom>
          </p:spPr>
          <p:txBody>
            <a:bodyPr anchor="ctr" wrap="square">
              <a:spAutoFit/>
            </a:bodyPr>
            <a:lstStyle/>
            <a:p>
              <a:pPr>
                <a:lnSpc>
                  <a:spcPts val="21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grpSp>
        <p:nvGrpSpPr>
          <p:cNvPr id="167" name="组合 166"/>
          <p:cNvGrpSpPr/>
          <p:nvPr/>
        </p:nvGrpSpPr>
        <p:grpSpPr>
          <a:xfrm>
            <a:off x="5738163" y="4951597"/>
            <a:ext cx="4832123" cy="924216"/>
            <a:chOff x="5697270" y="1600967"/>
            <a:chExt cx="4832123" cy="924216"/>
          </a:xfrm>
        </p:grpSpPr>
        <p:sp>
          <p:nvSpPr>
            <p:cNvPr id="168" name="矩形 167"/>
            <p:cNvSpPr/>
            <p:nvPr/>
          </p:nvSpPr>
          <p:spPr>
            <a:xfrm>
              <a:off x="5697270" y="1600968"/>
              <a:ext cx="1706880" cy="396240"/>
            </a:xfrm>
            <a:prstGeom prst="rect">
              <a:avLst/>
            </a:prstGeom>
          </p:spPr>
          <p:txBody>
            <a:bodyPr wrap="none">
              <a:spAutoFit/>
            </a:bodyPr>
            <a:lstStyle/>
            <a:p>
              <a:r>
                <a:rPr altLang="en-US" lang="zh-CN" sz="2000">
                  <a:solidFill>
                    <a:schemeClr val="tx2"/>
                  </a:solidFill>
                  <a:effectLst>
                    <a:innerShdw blurRad="50800">
                      <a:prstClr val="black"/>
                    </a:innerShdw>
                  </a:effectLst>
                  <a:latin charset="-122" panose="020b0503020204020204" pitchFamily="34" typeface="微软雅黑"/>
                  <a:ea charset="-122" pitchFamily="34" typeface="微软雅黑"/>
                </a:rPr>
                <a:t>单击添加标题</a:t>
              </a:r>
            </a:p>
          </p:txBody>
        </p:sp>
        <p:sp>
          <p:nvSpPr>
            <p:cNvPr id="169" name="矩形 168"/>
            <p:cNvSpPr/>
            <p:nvPr/>
          </p:nvSpPr>
          <p:spPr>
            <a:xfrm>
              <a:off x="5697271" y="1912648"/>
              <a:ext cx="4832123" cy="624840"/>
            </a:xfrm>
            <a:prstGeom prst="rect">
              <a:avLst/>
            </a:prstGeom>
          </p:spPr>
          <p:txBody>
            <a:bodyPr anchor="ctr" wrap="square">
              <a:spAutoFit/>
            </a:bodyPr>
            <a:lstStyle/>
            <a:p>
              <a:pPr>
                <a:lnSpc>
                  <a:spcPts val="2100"/>
                </a:lnSpc>
              </a:pPr>
              <a:r>
                <a:rPr altLang="en-US" lang="zh-CN" sz="12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grpSp>
    </p:spTree>
    <p:extLst>
      <p:ext uri="{BB962C8B-B14F-4D97-AF65-F5344CB8AC3E}">
        <p14:creationId val="313824962"/>
      </p:ext>
    </p:extLst>
  </p:cSld>
  <p:clrMapOvr>
    <a:masterClrMapping/>
  </p:clrMapOvr>
  <mc:AlternateContent>
    <mc:Choice Requires="p14">
      <p:transition p14:dur="10"/>
    </mc:Choice>
    <mc:Fallback>
      <p:transition/>
    </mc:Fallback>
  </mc:AlternateConten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能力提升计划</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52" name="L-Shape 2"/>
          <p:cNvSpPr/>
          <p:nvPr/>
        </p:nvSpPr>
        <p:spPr>
          <a:xfrm rot="5400000">
            <a:off x="1726737" y="3219154"/>
            <a:ext cx="1325828" cy="2206148"/>
          </a:xfrm>
          <a:prstGeom prst="corner">
            <a:avLst>
              <a:gd fmla="val 16120" name="adj1"/>
              <a:gd fmla="val 1611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3" name="Isosceles Triangle 5"/>
          <p:cNvSpPr/>
          <p:nvPr/>
        </p:nvSpPr>
        <p:spPr>
          <a:xfrm>
            <a:off x="3121350" y="3056735"/>
            <a:ext cx="375796" cy="375796"/>
          </a:xfrm>
          <a:prstGeom prst="triangle">
            <a:avLst>
              <a:gd fmla="val 100000"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4" name="L-Shape 6"/>
          <p:cNvSpPr/>
          <p:nvPr/>
        </p:nvSpPr>
        <p:spPr>
          <a:xfrm rot="5400000">
            <a:off x="4164996" y="2615804"/>
            <a:ext cx="1325828" cy="2206148"/>
          </a:xfrm>
          <a:prstGeom prst="corner">
            <a:avLst>
              <a:gd fmla="val 16120" name="adj1"/>
              <a:gd fmla="val 16110" name="adj2"/>
            </a:avLst>
          </a:prstGeom>
          <a:solidFill>
            <a:schemeClr val="tx1"/>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55" name="Isosceles Triangle 10"/>
          <p:cNvSpPr/>
          <p:nvPr/>
        </p:nvSpPr>
        <p:spPr>
          <a:xfrm>
            <a:off x="5559609" y="2453386"/>
            <a:ext cx="375796" cy="375796"/>
          </a:xfrm>
          <a:prstGeom prst="triangle">
            <a:avLst>
              <a:gd fmla="val 100000"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6" name="L-Shape 11"/>
          <p:cNvSpPr/>
          <p:nvPr/>
        </p:nvSpPr>
        <p:spPr>
          <a:xfrm rot="5400000">
            <a:off x="6603254" y="2012455"/>
            <a:ext cx="1325828" cy="2206148"/>
          </a:xfrm>
          <a:prstGeom prst="corner">
            <a:avLst>
              <a:gd fmla="val 16120" name="adj1"/>
              <a:gd fmla="val 16110" name="adj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7" name="Isosceles Triangle 15"/>
          <p:cNvSpPr/>
          <p:nvPr/>
        </p:nvSpPr>
        <p:spPr>
          <a:xfrm>
            <a:off x="7997867" y="1850036"/>
            <a:ext cx="375796" cy="375796"/>
          </a:xfrm>
          <a:prstGeom prst="triangle">
            <a:avLst>
              <a:gd fmla="val 100000" name="adj"/>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58" name="L-Shape 16"/>
          <p:cNvSpPr/>
          <p:nvPr/>
        </p:nvSpPr>
        <p:spPr>
          <a:xfrm rot="5400000">
            <a:off x="9041512" y="1409107"/>
            <a:ext cx="1325828" cy="2206148"/>
          </a:xfrm>
          <a:prstGeom prst="corner">
            <a:avLst>
              <a:gd fmla="val 16120" name="adj1"/>
              <a:gd fmla="val 16110" name="adj2"/>
            </a:avLst>
          </a:prstGeom>
          <a:solidFill>
            <a:schemeClr val="tx1"/>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p:txBody>
      </p:sp>
      <p:sp>
        <p:nvSpPr>
          <p:cNvPr id="59" name="文本框 78"/>
          <p:cNvSpPr txBox="1"/>
          <p:nvPr/>
        </p:nvSpPr>
        <p:spPr>
          <a:xfrm>
            <a:off x="1835653" y="3952896"/>
            <a:ext cx="1097280" cy="365760"/>
          </a:xfrm>
          <a:prstGeom prst="rect">
            <a:avLst/>
          </a:prstGeom>
          <a:noFill/>
        </p:spPr>
        <p:txBody>
          <a:bodyPr rtlCol="0" wrap="none">
            <a:spAutoFit/>
          </a:bodyPr>
          <a:lstStyle/>
          <a:p>
            <a:r>
              <a:rPr altLang="en-US" b="1" lang="zh-CN">
                <a:solidFill>
                  <a:schemeClr val="tx2"/>
                </a:solidFill>
                <a:latin charset="-122" panose="020b0503020204020204" pitchFamily="34" typeface="微软雅黑"/>
                <a:ea charset="-122" pitchFamily="34" typeface="微软雅黑"/>
              </a:rPr>
              <a:t>培训计划</a:t>
            </a:r>
          </a:p>
        </p:txBody>
      </p:sp>
      <p:sp>
        <p:nvSpPr>
          <p:cNvPr id="60" name="文本框 79"/>
          <p:cNvSpPr txBox="1"/>
          <p:nvPr/>
        </p:nvSpPr>
        <p:spPr>
          <a:xfrm>
            <a:off x="1534498" y="4275718"/>
            <a:ext cx="1920127" cy="1691640"/>
          </a:xfrm>
          <a:prstGeom prst="rect">
            <a:avLst/>
          </a:prstGeom>
          <a:noFill/>
        </p:spPr>
        <p:txBody>
          <a:bodyPr rtlCol="0" wrap="square">
            <a:spAutoFit/>
          </a:bodyPr>
          <a:lstStyle/>
          <a:p>
            <a:pPr>
              <a:lnSpc>
                <a:spcPts val="2100"/>
              </a:lnSpc>
            </a:pPr>
            <a:r>
              <a:rPr altLang="en-US" lang="zh-CN" smtClean="0"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1" name="文本框 81"/>
          <p:cNvSpPr txBox="1"/>
          <p:nvPr/>
        </p:nvSpPr>
        <p:spPr>
          <a:xfrm>
            <a:off x="4425410" y="3343147"/>
            <a:ext cx="1097280" cy="365760"/>
          </a:xfrm>
          <a:prstGeom prst="rect">
            <a:avLst/>
          </a:prstGeom>
          <a:noFill/>
        </p:spPr>
        <p:txBody>
          <a:bodyPr rtlCol="0" wrap="none">
            <a:spAutoFit/>
          </a:bodyPr>
          <a:lstStyle/>
          <a:p>
            <a:r>
              <a:rPr altLang="en-US" b="1" lang="zh-CN">
                <a:latin charset="-122" panose="020b0503020204020204" pitchFamily="34" typeface="微软雅黑"/>
                <a:ea charset="-122" pitchFamily="34" typeface="微软雅黑"/>
              </a:rPr>
              <a:t>定期交流</a:t>
            </a:r>
          </a:p>
        </p:txBody>
      </p:sp>
      <p:sp>
        <p:nvSpPr>
          <p:cNvPr id="62" name="文本框 82"/>
          <p:cNvSpPr txBox="1"/>
          <p:nvPr/>
        </p:nvSpPr>
        <p:spPr>
          <a:xfrm>
            <a:off x="4019346" y="3662349"/>
            <a:ext cx="1920127" cy="1691640"/>
          </a:xfrm>
          <a:prstGeom prst="rect">
            <a:avLst/>
          </a:prstGeom>
          <a:noFill/>
        </p:spPr>
        <p:txBody>
          <a:bodyPr rtlCol="0" wrap="square">
            <a:spAutoFit/>
          </a:bodyPr>
          <a:lstStyle/>
          <a:p>
            <a:pPr>
              <a:lnSpc>
                <a:spcPts val="2100"/>
              </a:lnSpc>
            </a:pPr>
            <a:r>
              <a:rPr altLang="en-US" lang="zh-CN"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3" name="文本框 83"/>
          <p:cNvSpPr txBox="1"/>
          <p:nvPr/>
        </p:nvSpPr>
        <p:spPr>
          <a:xfrm>
            <a:off x="6855179" y="2698576"/>
            <a:ext cx="1097280" cy="365760"/>
          </a:xfrm>
          <a:prstGeom prst="rect">
            <a:avLst/>
          </a:prstGeom>
          <a:noFill/>
        </p:spPr>
        <p:txBody>
          <a:bodyPr rtlCol="0" wrap="none">
            <a:spAutoFit/>
          </a:bodyPr>
          <a:lstStyle/>
          <a:p>
            <a:r>
              <a:rPr altLang="en-US" b="1" lang="zh-CN">
                <a:solidFill>
                  <a:schemeClr val="tx2"/>
                </a:solidFill>
                <a:latin charset="-122" panose="020b0503020204020204" pitchFamily="34" typeface="微软雅黑"/>
                <a:ea charset="-122" pitchFamily="34" typeface="微软雅黑"/>
              </a:rPr>
              <a:t>拓展训练</a:t>
            </a:r>
          </a:p>
        </p:txBody>
      </p:sp>
      <p:sp>
        <p:nvSpPr>
          <p:cNvPr id="64" name="文本框 84"/>
          <p:cNvSpPr txBox="1"/>
          <p:nvPr/>
        </p:nvSpPr>
        <p:spPr>
          <a:xfrm>
            <a:off x="6449114" y="3010440"/>
            <a:ext cx="1920127" cy="1691640"/>
          </a:xfrm>
          <a:prstGeom prst="rect">
            <a:avLst/>
          </a:prstGeom>
          <a:noFill/>
        </p:spPr>
        <p:txBody>
          <a:bodyPr rtlCol="0" wrap="square">
            <a:spAutoFit/>
          </a:bodyPr>
          <a:lstStyle/>
          <a:p>
            <a:pPr>
              <a:lnSpc>
                <a:spcPts val="2100"/>
              </a:lnSpc>
            </a:pPr>
            <a:r>
              <a:rPr altLang="en-US" lang="zh-CN"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5" name="文本框 86"/>
          <p:cNvSpPr txBox="1"/>
          <p:nvPr/>
        </p:nvSpPr>
        <p:spPr>
          <a:xfrm>
            <a:off x="9194876" y="2136248"/>
            <a:ext cx="1325880" cy="365760"/>
          </a:xfrm>
          <a:prstGeom prst="rect">
            <a:avLst/>
          </a:prstGeom>
          <a:noFill/>
        </p:spPr>
        <p:txBody>
          <a:bodyPr rtlCol="0" wrap="none">
            <a:spAutoFit/>
          </a:bodyPr>
          <a:lstStyle/>
          <a:p>
            <a:r>
              <a:rPr altLang="en-US" b="1" lang="zh-CN">
                <a:latin charset="-122" panose="020b0503020204020204" pitchFamily="34" typeface="微软雅黑"/>
                <a:ea charset="-122" pitchFamily="34" typeface="微软雅黑"/>
              </a:rPr>
              <a:t>提高行动力</a:t>
            </a:r>
          </a:p>
        </p:txBody>
      </p:sp>
      <p:sp>
        <p:nvSpPr>
          <p:cNvPr id="66" name="文本框 87"/>
          <p:cNvSpPr txBox="1"/>
          <p:nvPr/>
        </p:nvSpPr>
        <p:spPr>
          <a:xfrm>
            <a:off x="8904224" y="2455448"/>
            <a:ext cx="1920127" cy="1691640"/>
          </a:xfrm>
          <a:prstGeom prst="rect">
            <a:avLst/>
          </a:prstGeom>
          <a:noFill/>
        </p:spPr>
        <p:txBody>
          <a:bodyPr rtlCol="0" wrap="square">
            <a:spAutoFit/>
          </a:bodyPr>
          <a:lstStyle/>
          <a:p>
            <a:pPr>
              <a:lnSpc>
                <a:spcPts val="2100"/>
              </a:lnSpc>
            </a:pPr>
            <a:r>
              <a:rPr altLang="en-US" lang="zh-CN" sz="1300">
                <a:solidFill>
                  <a:srgbClr val="3F3F3F"/>
                </a:solidFill>
                <a:latin charset="-122" panose="020b0503020204020204" pitchFamily="34" typeface="微软雅黑"/>
                <a:ea charset="-122" pitchFamily="34" typeface="微软雅黑"/>
              </a:rPr>
              <a:t>此处添加详细文本描述，建议与标题相关并符合整体语言风格，语言描述尽量简洁生动。尽量将每页幻灯片的字数控制在200字以内。</a:t>
            </a:r>
          </a:p>
        </p:txBody>
      </p:sp>
      <p:sp>
        <p:nvSpPr>
          <p:cNvPr id="67" name="MH_Other_12"/>
          <p:cNvSpPr>
            <a:spLocks noChangeArrowheads="1" noChangeAspect="1"/>
          </p:cNvSpPr>
          <p:nvPr>
            <p:custDataLst>
              <p:tags r:id="rId3"/>
            </p:custDataLst>
          </p:nvPr>
        </p:nvSpPr>
        <p:spPr bwMode="auto">
          <a:xfrm>
            <a:off x="2117735" y="3050772"/>
            <a:ext cx="488608" cy="461653"/>
          </a:xfrm>
          <a:custGeom>
            <a:gdLst>
              <a:gd fmla="*/ 186557 w 1993900" name="T0"/>
              <a:gd fmla="*/ 1472017 h 1873250" name="T1"/>
              <a:gd fmla="*/ 1296550 w 1993900" name="T2"/>
              <a:gd fmla="*/ 576666 h 1873250" name="T3"/>
              <a:gd fmla="*/ 1153710 w 1993900" name="T4"/>
              <a:gd fmla="*/ 1135821 h 1873250" name="T5"/>
              <a:gd fmla="*/ 1097106 w 1993900" name="T6"/>
              <a:gd fmla="*/ 797974 h 1873250" name="T7"/>
              <a:gd fmla="*/ 1032144 w 1993900" name="T8"/>
              <a:gd fmla="*/ 704592 h 1873250" name="T9"/>
              <a:gd fmla="*/ 1078871 w 1993900" name="T10"/>
              <a:gd fmla="*/ 694343 h 1873250" name="T11"/>
              <a:gd fmla="*/ 1116861 w 1993900" name="T12"/>
              <a:gd fmla="*/ 676502 h 1873250" name="T13"/>
              <a:gd fmla="*/ 1146872 w 1993900" name="T14"/>
              <a:gd fmla="*/ 652207 h 1873250" name="T15"/>
              <a:gd fmla="*/ 1168526 w 1993900" name="T16"/>
              <a:gd fmla="*/ 620700 h 1873250" name="T17"/>
              <a:gd fmla="*/ 1184861 w 1993900" name="T18"/>
              <a:gd fmla="*/ 576666 h 1873250" name="T19"/>
              <a:gd fmla="*/ 568770 w 1993900" name="T20"/>
              <a:gd fmla="*/ 1239833 h 1873250" name="T21"/>
              <a:gd fmla="*/ 673241 w 1993900" name="T22"/>
              <a:gd fmla="*/ 791901 h 1873250" name="T23"/>
              <a:gd fmla="*/ 568770 w 1993900" name="T24"/>
              <a:gd fmla="*/ 802909 h 1873250" name="T25"/>
              <a:gd fmla="*/ 609419 w 1993900" name="T26"/>
              <a:gd fmla="*/ 698519 h 1873250" name="T27"/>
              <a:gd fmla="*/ 650068 w 1993900" name="T28"/>
              <a:gd fmla="*/ 682954 h 1873250" name="T29"/>
              <a:gd fmla="*/ 682739 w 1993900" name="T30"/>
              <a:gd fmla="*/ 660938 h 1873250" name="T31"/>
              <a:gd fmla="*/ 707052 w 1993900" name="T32"/>
              <a:gd fmla="*/ 632088 h 1873250" name="T33"/>
              <a:gd fmla="*/ 724147 w 1993900" name="T34"/>
              <a:gd fmla="*/ 596405 h 1873250" name="T35"/>
              <a:gd fmla="*/ 214659 w 1993900" name="T36"/>
              <a:gd fmla="*/ 266708 h 1873250" name="T37"/>
              <a:gd fmla="*/ 171803 w 1993900" name="T38"/>
              <a:gd fmla="*/ 295920 h 1873250" name="T39"/>
              <a:gd fmla="*/ 151323 w 1993900" name="T40"/>
              <a:gd fmla="*/ 344102 h 1873250" name="T41"/>
              <a:gd fmla="*/ 158150 w 1993900" name="T42"/>
              <a:gd fmla="*/ 1583935 h 1873250" name="T43"/>
              <a:gd fmla="*/ 190766 w 1993900" name="T44"/>
              <a:gd fmla="*/ 1623770 h 1873250" name="T45"/>
              <a:gd fmla="*/ 241586 w 1993900" name="T46"/>
              <a:gd fmla="*/ 1639325 h 1873250" name="T47"/>
              <a:gd fmla="*/ 1706270 w 1993900" name="T48"/>
              <a:gd fmla="*/ 1627944 h 1873250" name="T49"/>
              <a:gd fmla="*/ 1743058 w 1993900" name="T50"/>
              <a:gd fmla="*/ 1591902 h 1873250" name="T51"/>
              <a:gd fmla="*/ 1754056 w 1993900" name="T52"/>
              <a:gd fmla="*/ 353207 h 1873250" name="T53"/>
              <a:gd fmla="*/ 1738127 w 1993900" name="T54"/>
              <a:gd fmla="*/ 302749 h 1873250" name="T55"/>
              <a:gd fmla="*/ 1698306 w 1993900" name="T56"/>
              <a:gd fmla="*/ 269743 h 1873250" name="T57"/>
              <a:gd fmla="*/ 1541294 w 1993900" name="T58"/>
              <a:gd fmla="*/ 323995 h 1873250" name="T59"/>
              <a:gd fmla="*/ 334125 w 1993900" name="T60"/>
              <a:gd fmla="*/ 262534 h 1873250" name="T61"/>
              <a:gd fmla="*/ 1334979 w 1993900" name="T62"/>
              <a:gd fmla="*/ 206006 h 1873250" name="T63"/>
              <a:gd fmla="*/ 1663414 w 1993900" name="T64"/>
              <a:gd fmla="*/ 111160 h 1873250" name="T65"/>
              <a:gd fmla="*/ 1735094 w 1993900" name="T66"/>
              <a:gd fmla="*/ 122162 h 1873250" name="T67"/>
              <a:gd fmla="*/ 1798429 w 1993900" name="T68"/>
              <a:gd fmla="*/ 152513 h 1873250" name="T69"/>
              <a:gd fmla="*/ 1849629 w 1993900" name="T70"/>
              <a:gd fmla="*/ 199557 h 1873250" name="T71"/>
              <a:gd fmla="*/ 1886037 w 1993900" name="T72"/>
              <a:gd fmla="*/ 259120 h 1873250" name="T73"/>
              <a:gd fmla="*/ 1903862 w 1993900" name="T74"/>
              <a:gd fmla="*/ 328927 h 1873250" name="T75"/>
              <a:gd fmla="*/ 1902346 w 1993900" name="T76"/>
              <a:gd fmla="*/ 1585453 h 1873250" name="T77"/>
              <a:gd fmla="*/ 1881107 w 1993900" name="T78"/>
              <a:gd fmla="*/ 1653362 h 1873250" name="T79"/>
              <a:gd fmla="*/ 1842044 w 1993900" name="T80"/>
              <a:gd fmla="*/ 1711029 h 1873250" name="T81"/>
              <a:gd fmla="*/ 1788568 w 1993900" name="T82"/>
              <a:gd fmla="*/ 1755417 h 1873250" name="T83"/>
              <a:gd fmla="*/ 1723716 w 1993900" name="T84"/>
              <a:gd fmla="*/ 1782733 h 1873250" name="T85"/>
              <a:gd fmla="*/ 241586 w 1993900" name="T86"/>
              <a:gd fmla="*/ 1790700 h 1873250" name="T87"/>
              <a:gd fmla="*/ 169906 w 1993900" name="T88"/>
              <a:gd fmla="*/ 1779698 h 1873250" name="T89"/>
              <a:gd fmla="*/ 106191 w 1993900" name="T90"/>
              <a:gd fmla="*/ 1748968 h 1873250" name="T91"/>
              <a:gd fmla="*/ 54992 w 1993900" name="T92"/>
              <a:gd fmla="*/ 1702303 h 1873250" name="T93"/>
              <a:gd fmla="*/ 18963 w 1993900" name="T94"/>
              <a:gd fmla="*/ 1642740 h 1873250" name="T95"/>
              <a:gd fmla="*/ 1138 w 1993900" name="T96"/>
              <a:gd fmla="*/ 1573312 h 1873250" name="T97"/>
              <a:gd fmla="*/ 2655 w 1993900" name="T98"/>
              <a:gd fmla="*/ 316408 h 1873250" name="T99"/>
              <a:gd fmla="*/ 23514 w 1993900" name="T100"/>
              <a:gd fmla="*/ 248497 h 1873250" name="T101"/>
              <a:gd fmla="*/ 62577 w 1993900" name="T102"/>
              <a:gd fmla="*/ 190451 h 1873250" name="T103"/>
              <a:gd fmla="*/ 116432 w 1993900" name="T104"/>
              <a:gd fmla="*/ 146064 h 1873250" name="T105"/>
              <a:gd fmla="*/ 181284 w 1993900" name="T106"/>
              <a:gd fmla="*/ 118748 h 1873250" name="T107"/>
              <a:gd fmla="*/ 363706 w 1993900" name="T108"/>
              <a:gd fmla="*/ 111160 h 18732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873250" w="199390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7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7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7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tx2"/>
          </a:solidFill>
          <a:ln>
            <a:noFill/>
          </a:ln>
          <a:extLst/>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chemeClr val="accent1"/>
              </a:solidFill>
              <a:latin typeface="+mn-ea"/>
            </a:endParaRPr>
          </a:p>
        </p:txBody>
      </p:sp>
      <p:sp>
        <p:nvSpPr>
          <p:cNvPr id="68" name="KSO_Shape"/>
          <p:cNvSpPr/>
          <p:nvPr/>
        </p:nvSpPr>
        <p:spPr>
          <a:xfrm>
            <a:off x="4551598" y="2452615"/>
            <a:ext cx="552623" cy="414467"/>
          </a:xfrm>
          <a:custGeom>
            <a:gdLst>
              <a:gd fmla="*/ 577329 w 833225" name="connsiteX0"/>
              <a:gd fmla="*/ 241699 h 624687" name="connsiteY0"/>
              <a:gd fmla="*/ 541325 w 833225" name="connsiteX1"/>
              <a:gd fmla="*/ 277703 h 624687" name="connsiteY1"/>
              <a:gd fmla="*/ 577329 w 833225" name="connsiteX2"/>
              <a:gd fmla="*/ 313707 h 624687" name="connsiteY2"/>
              <a:gd fmla="*/ 613333 w 833225" name="connsiteX3"/>
              <a:gd fmla="*/ 277703 h 624687" name="connsiteY3"/>
              <a:gd fmla="*/ 577329 w 833225" name="connsiteX4"/>
              <a:gd fmla="*/ 241699 h 624687" name="connsiteY4"/>
              <a:gd fmla="*/ 424929 w 833225" name="connsiteX5"/>
              <a:gd fmla="*/ 241699 h 624687" name="connsiteY5"/>
              <a:gd fmla="*/ 388925 w 833225" name="connsiteX6"/>
              <a:gd fmla="*/ 277703 h 624687" name="connsiteY6"/>
              <a:gd fmla="*/ 424929 w 833225" name="connsiteX7"/>
              <a:gd fmla="*/ 313707 h 624687" name="connsiteY7"/>
              <a:gd fmla="*/ 460933 w 833225" name="connsiteX8"/>
              <a:gd fmla="*/ 277703 h 624687" name="connsiteY8"/>
              <a:gd fmla="*/ 424929 w 833225" name="connsiteX9"/>
              <a:gd fmla="*/ 241699 h 624687" name="connsiteY9"/>
              <a:gd fmla="*/ 272529 w 833225" name="connsiteX10"/>
              <a:gd fmla="*/ 241699 h 624687" name="connsiteY10"/>
              <a:gd fmla="*/ 236525 w 833225" name="connsiteX11"/>
              <a:gd fmla="*/ 277703 h 624687" name="connsiteY11"/>
              <a:gd fmla="*/ 272529 w 833225" name="connsiteX12"/>
              <a:gd fmla="*/ 313707 h 624687" name="connsiteY12"/>
              <a:gd fmla="*/ 308533 w 833225" name="connsiteX13"/>
              <a:gd fmla="*/ 277703 h 624687" name="connsiteY13"/>
              <a:gd fmla="*/ 272529 w 833225" name="connsiteX14"/>
              <a:gd fmla="*/ 241699 h 624687" name="connsiteY14"/>
              <a:gd fmla="*/ 429066 w 833225" name="connsiteX15"/>
              <a:gd fmla="*/ 124 h 624687" name="connsiteY15"/>
              <a:gd fmla="*/ 543580 w 833225" name="connsiteX16"/>
              <a:gd fmla="*/ 13237 h 624687" name="connsiteY16"/>
              <a:gd fmla="*/ 789350 w 833225" name="connsiteX17"/>
              <a:gd fmla="*/ 401436 h 624687" name="connsiteY17"/>
              <a:gd fmla="*/ 362652 w 833225" name="connsiteX18"/>
              <a:gd fmla="*/ 552944 h 624687" name="connsiteY18"/>
              <a:gd fmla="*/ 243007 w 833225" name="connsiteX19"/>
              <a:gd fmla="*/ 624687 h 624687" name="connsiteY19"/>
              <a:gd fmla="*/ 211865 w 833225" name="connsiteX20"/>
              <a:gd fmla="*/ 519440 h 624687" name="connsiteY20"/>
              <a:gd fmla="*/ 117966 w 833225" name="connsiteX21"/>
              <a:gd fmla="*/ 84077 h 624687" name="connsiteY21"/>
              <a:gd fmla="*/ 429066 w 833225" name="connsiteX22"/>
              <a:gd fmla="*/ 124 h 624687"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24687" w="833225">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rgbClr val="FFFFFF"/>
              </a:solidFill>
            </a:endParaRPr>
          </a:p>
        </p:txBody>
      </p:sp>
      <p:sp>
        <p:nvSpPr>
          <p:cNvPr id="69" name="KSO_Shape"/>
          <p:cNvSpPr/>
          <p:nvPr/>
        </p:nvSpPr>
        <p:spPr bwMode="auto">
          <a:xfrm>
            <a:off x="6986109" y="1832948"/>
            <a:ext cx="560118" cy="507841"/>
          </a:xfrm>
          <a:custGeom>
            <a:gdLst>
              <a:gd fmla="*/ 489274 w 2228850" name="T0"/>
              <a:gd fmla="*/ 1171178 h 2019300" name="T1"/>
              <a:gd fmla="*/ 683136 w 2228850" name="T2"/>
              <a:gd fmla="*/ 1519238 h 2019300" name="T3"/>
              <a:gd fmla="*/ 1056587 w 2228850" name="T4"/>
              <a:gd fmla="*/ 1377950 h 2019300" name="T5"/>
              <a:gd fmla="*/ 970559 w 2228850" name="T6"/>
              <a:gd fmla="*/ 988219 h 2019300" name="T7"/>
              <a:gd fmla="*/ 1033990 w 2228850" name="T8"/>
              <a:gd fmla="*/ 962025 h 2019300" name="T9"/>
              <a:gd fmla="*/ 1091871 w 2228850" name="T10"/>
              <a:gd fmla="*/ 1437085 h 2019300" name="T11"/>
              <a:gd fmla="*/ 629616 w 2228850" name="T12"/>
              <a:gd fmla="*/ 1562498 h 2019300" name="T13"/>
              <a:gd fmla="*/ 438529 w 2228850" name="T14"/>
              <a:gd fmla="*/ 1123950 h 2019300" name="T15"/>
              <a:gd fmla="*/ 761603 w 2228850" name="T16"/>
              <a:gd fmla="*/ 832840 h 2019300" name="T17"/>
              <a:gd fmla="*/ 421481 w 2228850" name="T18"/>
              <a:gd fmla="*/ 1071482 h 2019300" name="T19"/>
              <a:gd fmla="*/ 410369 w 2228850" name="T20"/>
              <a:gd fmla="*/ 1364523 h 2019300" name="T21"/>
              <a:gd fmla="*/ 723503 w 2228850" name="T22"/>
              <a:gd fmla="*/ 1626196 h 2019300" name="T23"/>
              <a:gd fmla="*/ 1080294 w 2228850" name="T24"/>
              <a:gd fmla="*/ 1505088 h 2019300" name="T25"/>
              <a:gd fmla="*/ 1187053 w 2228850" name="T26"/>
              <a:gd fmla="*/ 1194972 h 2019300" name="T27"/>
              <a:gd fmla="*/ 939403 w 2228850" name="T28"/>
              <a:gd fmla="*/ 861826 h 2019300" name="T29"/>
              <a:gd fmla="*/ 989013 w 2228850" name="T30"/>
              <a:gd fmla="*/ 477060 h 2019300" name="T31"/>
              <a:gd fmla="*/ 1144985 w 2228850" name="T32"/>
              <a:gd fmla="*/ 702599 h 2019300" name="T33"/>
              <a:gd fmla="*/ 1411685 w 2228850" name="T34"/>
              <a:gd fmla="*/ 749454 h 2019300" name="T35"/>
              <a:gd fmla="*/ 1373188 w 2228850" name="T36"/>
              <a:gd fmla="*/ 975390 h 2019300" name="T37"/>
              <a:gd fmla="*/ 1560116 w 2228850" name="T38"/>
              <a:gd fmla="*/ 1219194 h 2019300" name="T39"/>
              <a:gd fmla="*/ 1448991 w 2228850" name="T40"/>
              <a:gd fmla="*/ 1425673 h 2019300" name="T41"/>
              <a:gd fmla="*/ 1267222 w 2228850" name="T42"/>
              <a:gd fmla="*/ 1667095 h 2019300" name="T43"/>
              <a:gd fmla="*/ 1175544 w 2228850" name="T44"/>
              <a:gd fmla="*/ 1906134 h 2019300" name="T45"/>
              <a:gd fmla="*/ 894953 w 2228850" name="T46"/>
              <a:gd fmla="*/ 1860470 h 2019300" name="T47"/>
              <a:gd fmla="*/ 731044 w 2228850" name="T48"/>
              <a:gd fmla="*/ 2017315 h 2019300" name="T49"/>
              <a:gd fmla="*/ 570309 w 2228850" name="T50"/>
              <a:gd fmla="*/ 1831881 h 2019300" name="T51"/>
              <a:gd fmla="*/ 246459 w 2228850" name="T52"/>
              <a:gd fmla="*/ 1787805 h 2019300" name="T53"/>
              <a:gd fmla="*/ 203994 w 2228850" name="T54"/>
              <a:gd fmla="*/ 1546781 h 2019300" name="T55"/>
              <a:gd fmla="*/ 137715 w 2228850" name="T56"/>
              <a:gd fmla="*/ 1259695 h 2019300" name="T57"/>
              <a:gd fmla="*/ 29369 w 2228850" name="T58"/>
              <a:gd fmla="*/ 1034157 h 2019300" name="T59"/>
              <a:gd fmla="*/ 249634 w 2228850" name="T60"/>
              <a:gd fmla="*/ 888430 h 2019300" name="T61"/>
              <a:gd fmla="*/ 288925 w 2228850" name="T62"/>
              <a:gd fmla="*/ 622390 h 2019300" name="T63"/>
              <a:gd fmla="*/ 517128 w 2228850" name="T64"/>
              <a:gd fmla="*/ 653759 h 2019300" name="T65"/>
              <a:gd fmla="*/ 775097 w 2228850" name="T66"/>
              <a:gd fmla="*/ 462766 h 2019300" name="T67"/>
              <a:gd fmla="*/ 1636253 w 2228850" name="T68"/>
              <a:gd fmla="*/ 339029 h 2019300" name="T69"/>
              <a:gd fmla="*/ 1653303 w 2228850" name="T70"/>
              <a:gd fmla="*/ 573804 h 2019300" name="T71"/>
              <a:gd fmla="*/ 1888031 w 2228850" name="T72"/>
              <a:gd fmla="*/ 591283 h 2019300" name="T73"/>
              <a:gd fmla="*/ 1938387 w 2228850" name="T74"/>
              <a:gd fmla="*/ 361275 h 2019300" name="T75"/>
              <a:gd fmla="*/ 1832918 w 2228850" name="T76"/>
              <a:gd fmla="*/ 242894 h 2019300" name="T77"/>
              <a:gd fmla="*/ 1989536 w 2228850" name="T78"/>
              <a:gd fmla="*/ 468135 h 2019300" name="T79"/>
              <a:gd fmla="*/ 1791285 w 2228850" name="T80"/>
              <a:gd fmla="*/ 656829 h 2019300" name="T81"/>
              <a:gd fmla="*/ 1574399 w 2228850" name="T82"/>
              <a:gd fmla="*/ 489587 h 2019300" name="T83"/>
              <a:gd fmla="*/ 1708020 w 2228850" name="T84"/>
              <a:gd fmla="*/ 248853 h 2019300" name="T85"/>
              <a:gd fmla="*/ 1575304 w 2228850" name="T86"/>
              <a:gd fmla="*/ 344885 h 2019300" name="T87"/>
              <a:gd fmla="*/ 1650744 w 2228850" name="T88"/>
              <a:gd fmla="*/ 635794 h 2019300" name="T89"/>
              <a:gd fmla="*/ 1949723 w 2228850" name="T90"/>
              <a:gd fmla="*/ 603250 h 2019300" name="T91"/>
              <a:gd fmla="*/ 1960841 w 2228850" name="T92"/>
              <a:gd fmla="*/ 303213 h 2019300" name="T93"/>
              <a:gd fmla="*/ 1737698 w 2228850" name="T94"/>
              <a:gd fmla="*/ 39687 h 2019300" name="T95"/>
              <a:gd fmla="*/ 1949326 w 2228850" name="T96"/>
              <a:gd fmla="*/ 34131 h 2019300" name="T97"/>
              <a:gd fmla="*/ 2021193 w 2228850" name="T98"/>
              <a:gd fmla="*/ 167481 h 2019300" name="T99"/>
              <a:gd fmla="*/ 2207807 w 2228850" name="T100"/>
              <a:gd fmla="*/ 295275 h 2019300" name="T101"/>
              <a:gd fmla="*/ 2145072 w 2228850" name="T102"/>
              <a:gd fmla="*/ 494904 h 2019300" name="T103"/>
              <a:gd fmla="*/ 2146661 w 2228850" name="T104"/>
              <a:gd fmla="*/ 713979 h 2019300" name="T105"/>
              <a:gd fmla="*/ 1938606 w 2228850" name="T106"/>
              <a:gd fmla="*/ 781447 h 2019300" name="T107"/>
              <a:gd fmla="*/ 1834182 w 2228850" name="T108"/>
              <a:gd fmla="*/ 887413 h 2019300" name="T109"/>
              <a:gd fmla="*/ 1618186 w 2228850" name="T110"/>
              <a:gd fmla="*/ 854076 h 2019300" name="T111"/>
              <a:gd fmla="*/ 1542349 w 2228850" name="T112"/>
              <a:gd fmla="*/ 733822 h 2019300" name="T113"/>
              <a:gd fmla="*/ 1362882 w 2228850" name="T114"/>
              <a:gd fmla="*/ 615157 h 2019300" name="T115"/>
              <a:gd fmla="*/ 1414895 w 2228850" name="T116"/>
              <a:gd fmla="*/ 452835 h 2019300" name="T117"/>
              <a:gd fmla="*/ 1395837 w 2228850" name="T118"/>
              <a:gd fmla="*/ 209947 h 2019300" name="T119"/>
              <a:gd fmla="*/ 1619377 w 2228850" name="T120"/>
              <a:gd fmla="*/ 118269 h 20193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019300" w="2228850">
                <a:moveTo>
                  <a:pt x="788194" y="927497"/>
                </a:moveTo>
                <a:lnTo>
                  <a:pt x="772732" y="927894"/>
                </a:lnTo>
                <a:lnTo>
                  <a:pt x="756875" y="929085"/>
                </a:lnTo>
                <a:lnTo>
                  <a:pt x="741810" y="931069"/>
                </a:lnTo>
                <a:lnTo>
                  <a:pt x="726745" y="933847"/>
                </a:lnTo>
                <a:lnTo>
                  <a:pt x="711680" y="937022"/>
                </a:lnTo>
                <a:lnTo>
                  <a:pt x="697408" y="940991"/>
                </a:lnTo>
                <a:lnTo>
                  <a:pt x="683136" y="945753"/>
                </a:lnTo>
                <a:lnTo>
                  <a:pt x="669260" y="951706"/>
                </a:lnTo>
                <a:lnTo>
                  <a:pt x="655781" y="957660"/>
                </a:lnTo>
                <a:lnTo>
                  <a:pt x="642698" y="964406"/>
                </a:lnTo>
                <a:lnTo>
                  <a:pt x="630012" y="971947"/>
                </a:lnTo>
                <a:lnTo>
                  <a:pt x="617326" y="979488"/>
                </a:lnTo>
                <a:lnTo>
                  <a:pt x="605432" y="988219"/>
                </a:lnTo>
                <a:lnTo>
                  <a:pt x="593936" y="997347"/>
                </a:lnTo>
                <a:lnTo>
                  <a:pt x="583232" y="1006872"/>
                </a:lnTo>
                <a:lnTo>
                  <a:pt x="572131" y="1016794"/>
                </a:lnTo>
                <a:lnTo>
                  <a:pt x="562220" y="1027510"/>
                </a:lnTo>
                <a:lnTo>
                  <a:pt x="552705" y="1038622"/>
                </a:lnTo>
                <a:lnTo>
                  <a:pt x="543587" y="1050132"/>
                </a:lnTo>
                <a:lnTo>
                  <a:pt x="535262" y="1062038"/>
                </a:lnTo>
                <a:lnTo>
                  <a:pt x="526936" y="1074341"/>
                </a:lnTo>
                <a:lnTo>
                  <a:pt x="519800" y="1087438"/>
                </a:lnTo>
                <a:lnTo>
                  <a:pt x="513061" y="1100535"/>
                </a:lnTo>
                <a:lnTo>
                  <a:pt x="507114" y="1114028"/>
                </a:lnTo>
                <a:lnTo>
                  <a:pt x="501564" y="1127522"/>
                </a:lnTo>
                <a:lnTo>
                  <a:pt x="496806" y="1142207"/>
                </a:lnTo>
                <a:lnTo>
                  <a:pt x="492842" y="1156494"/>
                </a:lnTo>
                <a:lnTo>
                  <a:pt x="489274" y="1171178"/>
                </a:lnTo>
                <a:lnTo>
                  <a:pt x="486499" y="1186260"/>
                </a:lnTo>
                <a:lnTo>
                  <a:pt x="484517" y="1201341"/>
                </a:lnTo>
                <a:lnTo>
                  <a:pt x="483327" y="1216819"/>
                </a:lnTo>
                <a:lnTo>
                  <a:pt x="482931" y="1232694"/>
                </a:lnTo>
                <a:lnTo>
                  <a:pt x="483327" y="1248172"/>
                </a:lnTo>
                <a:lnTo>
                  <a:pt x="484517" y="1263650"/>
                </a:lnTo>
                <a:lnTo>
                  <a:pt x="486499" y="1279129"/>
                </a:lnTo>
                <a:lnTo>
                  <a:pt x="489274" y="1294210"/>
                </a:lnTo>
                <a:lnTo>
                  <a:pt x="492842" y="1308894"/>
                </a:lnTo>
                <a:lnTo>
                  <a:pt x="496806" y="1323579"/>
                </a:lnTo>
                <a:lnTo>
                  <a:pt x="501564" y="1337469"/>
                </a:lnTo>
                <a:lnTo>
                  <a:pt x="507114" y="1351360"/>
                </a:lnTo>
                <a:lnTo>
                  <a:pt x="513061" y="1365250"/>
                </a:lnTo>
                <a:lnTo>
                  <a:pt x="519800" y="1377950"/>
                </a:lnTo>
                <a:lnTo>
                  <a:pt x="526936" y="1390650"/>
                </a:lnTo>
                <a:lnTo>
                  <a:pt x="535262" y="1402954"/>
                </a:lnTo>
                <a:lnTo>
                  <a:pt x="543587" y="1415257"/>
                </a:lnTo>
                <a:lnTo>
                  <a:pt x="552705" y="1426766"/>
                </a:lnTo>
                <a:lnTo>
                  <a:pt x="562220" y="1437879"/>
                </a:lnTo>
                <a:lnTo>
                  <a:pt x="572131" y="1448197"/>
                </a:lnTo>
                <a:lnTo>
                  <a:pt x="583232" y="1458516"/>
                </a:lnTo>
                <a:lnTo>
                  <a:pt x="593936" y="1468041"/>
                </a:lnTo>
                <a:lnTo>
                  <a:pt x="605432" y="1477169"/>
                </a:lnTo>
                <a:lnTo>
                  <a:pt x="617326" y="1485504"/>
                </a:lnTo>
                <a:lnTo>
                  <a:pt x="630012" y="1493441"/>
                </a:lnTo>
                <a:lnTo>
                  <a:pt x="642698" y="1500585"/>
                </a:lnTo>
                <a:lnTo>
                  <a:pt x="655781" y="1507729"/>
                </a:lnTo>
                <a:lnTo>
                  <a:pt x="669260" y="1513682"/>
                </a:lnTo>
                <a:lnTo>
                  <a:pt x="683136" y="1519238"/>
                </a:lnTo>
                <a:lnTo>
                  <a:pt x="697408" y="1524001"/>
                </a:lnTo>
                <a:lnTo>
                  <a:pt x="711680" y="1527969"/>
                </a:lnTo>
                <a:lnTo>
                  <a:pt x="726745" y="1531541"/>
                </a:lnTo>
                <a:lnTo>
                  <a:pt x="741810" y="1534319"/>
                </a:lnTo>
                <a:lnTo>
                  <a:pt x="756875" y="1536304"/>
                </a:lnTo>
                <a:lnTo>
                  <a:pt x="772732" y="1537494"/>
                </a:lnTo>
                <a:lnTo>
                  <a:pt x="788194" y="1537891"/>
                </a:lnTo>
                <a:lnTo>
                  <a:pt x="803655" y="1537494"/>
                </a:lnTo>
                <a:lnTo>
                  <a:pt x="819513" y="1536304"/>
                </a:lnTo>
                <a:lnTo>
                  <a:pt x="834578" y="1534319"/>
                </a:lnTo>
                <a:lnTo>
                  <a:pt x="849643" y="1531541"/>
                </a:lnTo>
                <a:lnTo>
                  <a:pt x="864708" y="1527969"/>
                </a:lnTo>
                <a:lnTo>
                  <a:pt x="878980" y="1524001"/>
                </a:lnTo>
                <a:lnTo>
                  <a:pt x="892855" y="1519238"/>
                </a:lnTo>
                <a:lnTo>
                  <a:pt x="907127" y="1513682"/>
                </a:lnTo>
                <a:lnTo>
                  <a:pt x="920606" y="1507729"/>
                </a:lnTo>
                <a:lnTo>
                  <a:pt x="933689" y="1500585"/>
                </a:lnTo>
                <a:lnTo>
                  <a:pt x="946772" y="1493441"/>
                </a:lnTo>
                <a:lnTo>
                  <a:pt x="958665" y="1485504"/>
                </a:lnTo>
                <a:lnTo>
                  <a:pt x="970559" y="1477169"/>
                </a:lnTo>
                <a:lnTo>
                  <a:pt x="982056" y="1468041"/>
                </a:lnTo>
                <a:lnTo>
                  <a:pt x="993552" y="1458516"/>
                </a:lnTo>
                <a:lnTo>
                  <a:pt x="1003860" y="1448197"/>
                </a:lnTo>
                <a:lnTo>
                  <a:pt x="1014168" y="1437879"/>
                </a:lnTo>
                <a:lnTo>
                  <a:pt x="1023682" y="1426766"/>
                </a:lnTo>
                <a:lnTo>
                  <a:pt x="1032404" y="1415257"/>
                </a:lnTo>
                <a:lnTo>
                  <a:pt x="1041522" y="1402954"/>
                </a:lnTo>
                <a:lnTo>
                  <a:pt x="1049055" y="1390650"/>
                </a:lnTo>
                <a:lnTo>
                  <a:pt x="1056587" y="1377950"/>
                </a:lnTo>
                <a:lnTo>
                  <a:pt x="1063327" y="1365250"/>
                </a:lnTo>
                <a:lnTo>
                  <a:pt x="1069273" y="1351360"/>
                </a:lnTo>
                <a:lnTo>
                  <a:pt x="1074824" y="1337469"/>
                </a:lnTo>
                <a:lnTo>
                  <a:pt x="1079581" y="1323579"/>
                </a:lnTo>
                <a:lnTo>
                  <a:pt x="1083942" y="1308894"/>
                </a:lnTo>
                <a:lnTo>
                  <a:pt x="1087510" y="1294210"/>
                </a:lnTo>
                <a:lnTo>
                  <a:pt x="1089889" y="1279129"/>
                </a:lnTo>
                <a:lnTo>
                  <a:pt x="1091871" y="1263650"/>
                </a:lnTo>
                <a:lnTo>
                  <a:pt x="1093060" y="1248172"/>
                </a:lnTo>
                <a:lnTo>
                  <a:pt x="1093457" y="1232694"/>
                </a:lnTo>
                <a:lnTo>
                  <a:pt x="1093060" y="1216819"/>
                </a:lnTo>
                <a:lnTo>
                  <a:pt x="1091871" y="1201341"/>
                </a:lnTo>
                <a:lnTo>
                  <a:pt x="1089889" y="1186260"/>
                </a:lnTo>
                <a:lnTo>
                  <a:pt x="1087510" y="1171178"/>
                </a:lnTo>
                <a:lnTo>
                  <a:pt x="1083942" y="1156494"/>
                </a:lnTo>
                <a:lnTo>
                  <a:pt x="1079581" y="1142207"/>
                </a:lnTo>
                <a:lnTo>
                  <a:pt x="1074824" y="1127522"/>
                </a:lnTo>
                <a:lnTo>
                  <a:pt x="1069273" y="1114028"/>
                </a:lnTo>
                <a:lnTo>
                  <a:pt x="1063327" y="1100535"/>
                </a:lnTo>
                <a:lnTo>
                  <a:pt x="1056587" y="1087438"/>
                </a:lnTo>
                <a:lnTo>
                  <a:pt x="1049055" y="1074341"/>
                </a:lnTo>
                <a:lnTo>
                  <a:pt x="1041522" y="1062038"/>
                </a:lnTo>
                <a:lnTo>
                  <a:pt x="1032404" y="1050132"/>
                </a:lnTo>
                <a:lnTo>
                  <a:pt x="1023682" y="1038622"/>
                </a:lnTo>
                <a:lnTo>
                  <a:pt x="1014168" y="1027510"/>
                </a:lnTo>
                <a:lnTo>
                  <a:pt x="1003860" y="1016794"/>
                </a:lnTo>
                <a:lnTo>
                  <a:pt x="993552" y="1006872"/>
                </a:lnTo>
                <a:lnTo>
                  <a:pt x="982056" y="997347"/>
                </a:lnTo>
                <a:lnTo>
                  <a:pt x="970559" y="988219"/>
                </a:lnTo>
                <a:lnTo>
                  <a:pt x="958665" y="979488"/>
                </a:lnTo>
                <a:lnTo>
                  <a:pt x="946772" y="971947"/>
                </a:lnTo>
                <a:lnTo>
                  <a:pt x="933689" y="964406"/>
                </a:lnTo>
                <a:lnTo>
                  <a:pt x="920606" y="957660"/>
                </a:lnTo>
                <a:lnTo>
                  <a:pt x="907127" y="951706"/>
                </a:lnTo>
                <a:lnTo>
                  <a:pt x="892855" y="945753"/>
                </a:lnTo>
                <a:lnTo>
                  <a:pt x="878980" y="940991"/>
                </a:lnTo>
                <a:lnTo>
                  <a:pt x="864708" y="937022"/>
                </a:lnTo>
                <a:lnTo>
                  <a:pt x="849643" y="933847"/>
                </a:lnTo>
                <a:lnTo>
                  <a:pt x="834578" y="931069"/>
                </a:lnTo>
                <a:lnTo>
                  <a:pt x="819513" y="929085"/>
                </a:lnTo>
                <a:lnTo>
                  <a:pt x="803655" y="927894"/>
                </a:lnTo>
                <a:lnTo>
                  <a:pt x="788194" y="927497"/>
                </a:lnTo>
                <a:close/>
                <a:moveTo>
                  <a:pt x="788194" y="866775"/>
                </a:moveTo>
                <a:lnTo>
                  <a:pt x="806827" y="867569"/>
                </a:lnTo>
                <a:lnTo>
                  <a:pt x="825460" y="868760"/>
                </a:lnTo>
                <a:lnTo>
                  <a:pt x="843696" y="871141"/>
                </a:lnTo>
                <a:lnTo>
                  <a:pt x="861933" y="874316"/>
                </a:lnTo>
                <a:lnTo>
                  <a:pt x="879773" y="878285"/>
                </a:lnTo>
                <a:lnTo>
                  <a:pt x="896820" y="883444"/>
                </a:lnTo>
                <a:lnTo>
                  <a:pt x="913867" y="889000"/>
                </a:lnTo>
                <a:lnTo>
                  <a:pt x="930518" y="895350"/>
                </a:lnTo>
                <a:lnTo>
                  <a:pt x="947168" y="903288"/>
                </a:lnTo>
                <a:lnTo>
                  <a:pt x="962630" y="911225"/>
                </a:lnTo>
                <a:lnTo>
                  <a:pt x="977695" y="919956"/>
                </a:lnTo>
                <a:lnTo>
                  <a:pt x="992760" y="929481"/>
                </a:lnTo>
                <a:lnTo>
                  <a:pt x="1007032" y="939403"/>
                </a:lnTo>
                <a:lnTo>
                  <a:pt x="1020907" y="950516"/>
                </a:lnTo>
                <a:lnTo>
                  <a:pt x="1033990" y="962025"/>
                </a:lnTo>
                <a:lnTo>
                  <a:pt x="1047073" y="973931"/>
                </a:lnTo>
                <a:lnTo>
                  <a:pt x="1058966" y="986631"/>
                </a:lnTo>
                <a:lnTo>
                  <a:pt x="1070463" y="1000125"/>
                </a:lnTo>
                <a:lnTo>
                  <a:pt x="1081167" y="1014016"/>
                </a:lnTo>
                <a:lnTo>
                  <a:pt x="1091871" y="1027906"/>
                </a:lnTo>
                <a:lnTo>
                  <a:pt x="1100989" y="1042988"/>
                </a:lnTo>
                <a:lnTo>
                  <a:pt x="1109711" y="1058466"/>
                </a:lnTo>
                <a:lnTo>
                  <a:pt x="1118036" y="1073944"/>
                </a:lnTo>
                <a:lnTo>
                  <a:pt x="1125172" y="1090613"/>
                </a:lnTo>
                <a:lnTo>
                  <a:pt x="1131912" y="1106885"/>
                </a:lnTo>
                <a:lnTo>
                  <a:pt x="1137859" y="1123950"/>
                </a:lnTo>
                <a:lnTo>
                  <a:pt x="1142616" y="1141413"/>
                </a:lnTo>
                <a:lnTo>
                  <a:pt x="1146580" y="1158875"/>
                </a:lnTo>
                <a:lnTo>
                  <a:pt x="1149752" y="1176735"/>
                </a:lnTo>
                <a:lnTo>
                  <a:pt x="1152131" y="1195388"/>
                </a:lnTo>
                <a:lnTo>
                  <a:pt x="1153716" y="1213644"/>
                </a:lnTo>
                <a:lnTo>
                  <a:pt x="1154113" y="1232694"/>
                </a:lnTo>
                <a:lnTo>
                  <a:pt x="1153716" y="1251347"/>
                </a:lnTo>
                <a:lnTo>
                  <a:pt x="1152131" y="1270000"/>
                </a:lnTo>
                <a:lnTo>
                  <a:pt x="1149752" y="1288257"/>
                </a:lnTo>
                <a:lnTo>
                  <a:pt x="1146580" y="1306116"/>
                </a:lnTo>
                <a:lnTo>
                  <a:pt x="1142616" y="1324372"/>
                </a:lnTo>
                <a:lnTo>
                  <a:pt x="1137859" y="1341438"/>
                </a:lnTo>
                <a:lnTo>
                  <a:pt x="1131912" y="1358107"/>
                </a:lnTo>
                <a:lnTo>
                  <a:pt x="1125172" y="1375172"/>
                </a:lnTo>
                <a:lnTo>
                  <a:pt x="1118036" y="1391047"/>
                </a:lnTo>
                <a:lnTo>
                  <a:pt x="1109711" y="1406922"/>
                </a:lnTo>
                <a:lnTo>
                  <a:pt x="1100989" y="1422401"/>
                </a:lnTo>
                <a:lnTo>
                  <a:pt x="1091871" y="1437085"/>
                </a:lnTo>
                <a:lnTo>
                  <a:pt x="1081167" y="1451372"/>
                </a:lnTo>
                <a:lnTo>
                  <a:pt x="1070463" y="1465660"/>
                </a:lnTo>
                <a:lnTo>
                  <a:pt x="1058966" y="1478757"/>
                </a:lnTo>
                <a:lnTo>
                  <a:pt x="1047073" y="1491060"/>
                </a:lnTo>
                <a:lnTo>
                  <a:pt x="1033990" y="1503760"/>
                </a:lnTo>
                <a:lnTo>
                  <a:pt x="1020907" y="1514872"/>
                </a:lnTo>
                <a:lnTo>
                  <a:pt x="1007032" y="1525588"/>
                </a:lnTo>
                <a:lnTo>
                  <a:pt x="992760" y="1535907"/>
                </a:lnTo>
                <a:lnTo>
                  <a:pt x="977695" y="1545432"/>
                </a:lnTo>
                <a:lnTo>
                  <a:pt x="962630" y="1554560"/>
                </a:lnTo>
                <a:lnTo>
                  <a:pt x="947168" y="1562498"/>
                </a:lnTo>
                <a:lnTo>
                  <a:pt x="930518" y="1569641"/>
                </a:lnTo>
                <a:lnTo>
                  <a:pt x="913867" y="1576388"/>
                </a:lnTo>
                <a:lnTo>
                  <a:pt x="896820" y="1581944"/>
                </a:lnTo>
                <a:lnTo>
                  <a:pt x="879773" y="1586707"/>
                </a:lnTo>
                <a:lnTo>
                  <a:pt x="861933" y="1590676"/>
                </a:lnTo>
                <a:lnTo>
                  <a:pt x="843696" y="1594248"/>
                </a:lnTo>
                <a:lnTo>
                  <a:pt x="825460" y="1596629"/>
                </a:lnTo>
                <a:lnTo>
                  <a:pt x="806827" y="1598216"/>
                </a:lnTo>
                <a:lnTo>
                  <a:pt x="788194" y="1598613"/>
                </a:lnTo>
                <a:lnTo>
                  <a:pt x="769561" y="1598216"/>
                </a:lnTo>
                <a:lnTo>
                  <a:pt x="750531" y="1596629"/>
                </a:lnTo>
                <a:lnTo>
                  <a:pt x="732295" y="1594248"/>
                </a:lnTo>
                <a:lnTo>
                  <a:pt x="714058" y="1590676"/>
                </a:lnTo>
                <a:lnTo>
                  <a:pt x="696615" y="1586707"/>
                </a:lnTo>
                <a:lnTo>
                  <a:pt x="679568" y="1581944"/>
                </a:lnTo>
                <a:lnTo>
                  <a:pt x="662124" y="1576388"/>
                </a:lnTo>
                <a:lnTo>
                  <a:pt x="645870" y="1569641"/>
                </a:lnTo>
                <a:lnTo>
                  <a:pt x="629616" y="1562498"/>
                </a:lnTo>
                <a:lnTo>
                  <a:pt x="613758" y="1554560"/>
                </a:lnTo>
                <a:lnTo>
                  <a:pt x="598296" y="1545432"/>
                </a:lnTo>
                <a:lnTo>
                  <a:pt x="583628" y="1535907"/>
                </a:lnTo>
                <a:lnTo>
                  <a:pt x="568960" y="1525588"/>
                </a:lnTo>
                <a:lnTo>
                  <a:pt x="555480" y="1514872"/>
                </a:lnTo>
                <a:lnTo>
                  <a:pt x="542398" y="1503760"/>
                </a:lnTo>
                <a:lnTo>
                  <a:pt x="529315" y="1491060"/>
                </a:lnTo>
                <a:lnTo>
                  <a:pt x="517025" y="1478757"/>
                </a:lnTo>
                <a:lnTo>
                  <a:pt x="505925" y="1465660"/>
                </a:lnTo>
                <a:lnTo>
                  <a:pt x="494824" y="1451372"/>
                </a:lnTo>
                <a:lnTo>
                  <a:pt x="484517" y="1437085"/>
                </a:lnTo>
                <a:lnTo>
                  <a:pt x="475002" y="1422401"/>
                </a:lnTo>
                <a:lnTo>
                  <a:pt x="466280" y="1406922"/>
                </a:lnTo>
                <a:lnTo>
                  <a:pt x="458351" y="1391047"/>
                </a:lnTo>
                <a:lnTo>
                  <a:pt x="451215" y="1375172"/>
                </a:lnTo>
                <a:lnTo>
                  <a:pt x="444476" y="1358107"/>
                </a:lnTo>
                <a:lnTo>
                  <a:pt x="438529" y="1341438"/>
                </a:lnTo>
                <a:lnTo>
                  <a:pt x="433375" y="1324372"/>
                </a:lnTo>
                <a:lnTo>
                  <a:pt x="429411" y="1306116"/>
                </a:lnTo>
                <a:lnTo>
                  <a:pt x="426239" y="1288257"/>
                </a:lnTo>
                <a:lnTo>
                  <a:pt x="423861" y="1270000"/>
                </a:lnTo>
                <a:lnTo>
                  <a:pt x="422671" y="1251347"/>
                </a:lnTo>
                <a:lnTo>
                  <a:pt x="422275" y="1232694"/>
                </a:lnTo>
                <a:lnTo>
                  <a:pt x="422671" y="1213644"/>
                </a:lnTo>
                <a:lnTo>
                  <a:pt x="423861" y="1195388"/>
                </a:lnTo>
                <a:lnTo>
                  <a:pt x="426239" y="1176735"/>
                </a:lnTo>
                <a:lnTo>
                  <a:pt x="429411" y="1158875"/>
                </a:lnTo>
                <a:lnTo>
                  <a:pt x="433375" y="1141413"/>
                </a:lnTo>
                <a:lnTo>
                  <a:pt x="438529" y="1123950"/>
                </a:lnTo>
                <a:lnTo>
                  <a:pt x="444476" y="1106885"/>
                </a:lnTo>
                <a:lnTo>
                  <a:pt x="451215" y="1090613"/>
                </a:lnTo>
                <a:lnTo>
                  <a:pt x="458351" y="1073944"/>
                </a:lnTo>
                <a:lnTo>
                  <a:pt x="466280" y="1058466"/>
                </a:lnTo>
                <a:lnTo>
                  <a:pt x="475002" y="1042988"/>
                </a:lnTo>
                <a:lnTo>
                  <a:pt x="484517" y="1027906"/>
                </a:lnTo>
                <a:lnTo>
                  <a:pt x="494824" y="1014016"/>
                </a:lnTo>
                <a:lnTo>
                  <a:pt x="505925" y="1000125"/>
                </a:lnTo>
                <a:lnTo>
                  <a:pt x="517025" y="986631"/>
                </a:lnTo>
                <a:lnTo>
                  <a:pt x="529315" y="973931"/>
                </a:lnTo>
                <a:lnTo>
                  <a:pt x="542398" y="962025"/>
                </a:lnTo>
                <a:lnTo>
                  <a:pt x="555480" y="950516"/>
                </a:lnTo>
                <a:lnTo>
                  <a:pt x="568960" y="939403"/>
                </a:lnTo>
                <a:lnTo>
                  <a:pt x="583628" y="929481"/>
                </a:lnTo>
                <a:lnTo>
                  <a:pt x="598296" y="919956"/>
                </a:lnTo>
                <a:lnTo>
                  <a:pt x="613758" y="911225"/>
                </a:lnTo>
                <a:lnTo>
                  <a:pt x="629616" y="903288"/>
                </a:lnTo>
                <a:lnTo>
                  <a:pt x="645870" y="895350"/>
                </a:lnTo>
                <a:lnTo>
                  <a:pt x="662124" y="889000"/>
                </a:lnTo>
                <a:lnTo>
                  <a:pt x="679568" y="883444"/>
                </a:lnTo>
                <a:lnTo>
                  <a:pt x="696615" y="878285"/>
                </a:lnTo>
                <a:lnTo>
                  <a:pt x="714058" y="874316"/>
                </a:lnTo>
                <a:lnTo>
                  <a:pt x="732295" y="871141"/>
                </a:lnTo>
                <a:lnTo>
                  <a:pt x="750531" y="868760"/>
                </a:lnTo>
                <a:lnTo>
                  <a:pt x="769561" y="867569"/>
                </a:lnTo>
                <a:lnTo>
                  <a:pt x="788194" y="866775"/>
                </a:lnTo>
                <a:close/>
                <a:moveTo>
                  <a:pt x="781447" y="832045"/>
                </a:moveTo>
                <a:lnTo>
                  <a:pt x="771525" y="832443"/>
                </a:lnTo>
                <a:lnTo>
                  <a:pt x="761603" y="832840"/>
                </a:lnTo>
                <a:lnTo>
                  <a:pt x="751284" y="833634"/>
                </a:lnTo>
                <a:lnTo>
                  <a:pt x="741363" y="834428"/>
                </a:lnTo>
                <a:lnTo>
                  <a:pt x="731838" y="836016"/>
                </a:lnTo>
                <a:lnTo>
                  <a:pt x="721916" y="837207"/>
                </a:lnTo>
                <a:lnTo>
                  <a:pt x="711994" y="839193"/>
                </a:lnTo>
                <a:lnTo>
                  <a:pt x="702469" y="841178"/>
                </a:lnTo>
                <a:lnTo>
                  <a:pt x="692944" y="843164"/>
                </a:lnTo>
                <a:lnTo>
                  <a:pt x="683419" y="845546"/>
                </a:lnTo>
                <a:lnTo>
                  <a:pt x="674291" y="848326"/>
                </a:lnTo>
                <a:lnTo>
                  <a:pt x="655637" y="854282"/>
                </a:lnTo>
                <a:lnTo>
                  <a:pt x="637381" y="861429"/>
                </a:lnTo>
                <a:lnTo>
                  <a:pt x="619522" y="868973"/>
                </a:lnTo>
                <a:lnTo>
                  <a:pt x="602456" y="877709"/>
                </a:lnTo>
                <a:lnTo>
                  <a:pt x="585787" y="886842"/>
                </a:lnTo>
                <a:lnTo>
                  <a:pt x="569119" y="896769"/>
                </a:lnTo>
                <a:lnTo>
                  <a:pt x="553641" y="908284"/>
                </a:lnTo>
                <a:lnTo>
                  <a:pt x="538162" y="919799"/>
                </a:lnTo>
                <a:lnTo>
                  <a:pt x="523478" y="931711"/>
                </a:lnTo>
                <a:lnTo>
                  <a:pt x="509587" y="944815"/>
                </a:lnTo>
                <a:lnTo>
                  <a:pt x="496094" y="958712"/>
                </a:lnTo>
                <a:lnTo>
                  <a:pt x="482997" y="973007"/>
                </a:lnTo>
                <a:lnTo>
                  <a:pt x="470694" y="987699"/>
                </a:lnTo>
                <a:lnTo>
                  <a:pt x="459581" y="1003582"/>
                </a:lnTo>
                <a:lnTo>
                  <a:pt x="448866" y="1019465"/>
                </a:lnTo>
                <a:lnTo>
                  <a:pt x="438547" y="1036142"/>
                </a:lnTo>
                <a:lnTo>
                  <a:pt x="434181" y="1045275"/>
                </a:lnTo>
                <a:lnTo>
                  <a:pt x="429816" y="1053613"/>
                </a:lnTo>
                <a:lnTo>
                  <a:pt x="425450" y="1062349"/>
                </a:lnTo>
                <a:lnTo>
                  <a:pt x="421481" y="1071482"/>
                </a:lnTo>
                <a:lnTo>
                  <a:pt x="417512" y="1080217"/>
                </a:lnTo>
                <a:lnTo>
                  <a:pt x="413941" y="1089747"/>
                </a:lnTo>
                <a:lnTo>
                  <a:pt x="410766" y="1098880"/>
                </a:lnTo>
                <a:lnTo>
                  <a:pt x="407591" y="1108410"/>
                </a:lnTo>
                <a:lnTo>
                  <a:pt x="404416" y="1117940"/>
                </a:lnTo>
                <a:lnTo>
                  <a:pt x="402034" y="1127469"/>
                </a:lnTo>
                <a:lnTo>
                  <a:pt x="399256" y="1137396"/>
                </a:lnTo>
                <a:lnTo>
                  <a:pt x="397272" y="1147323"/>
                </a:lnTo>
                <a:lnTo>
                  <a:pt x="395287" y="1157250"/>
                </a:lnTo>
                <a:lnTo>
                  <a:pt x="392906" y="1167177"/>
                </a:lnTo>
                <a:lnTo>
                  <a:pt x="391319" y="1177104"/>
                </a:lnTo>
                <a:lnTo>
                  <a:pt x="390128" y="1187825"/>
                </a:lnTo>
                <a:lnTo>
                  <a:pt x="389334" y="1197752"/>
                </a:lnTo>
                <a:lnTo>
                  <a:pt x="388541" y="1208076"/>
                </a:lnTo>
                <a:lnTo>
                  <a:pt x="388144" y="1218003"/>
                </a:lnTo>
                <a:lnTo>
                  <a:pt x="387747" y="1228724"/>
                </a:lnTo>
                <a:lnTo>
                  <a:pt x="387747" y="1238650"/>
                </a:lnTo>
                <a:lnTo>
                  <a:pt x="388144" y="1248577"/>
                </a:lnTo>
                <a:lnTo>
                  <a:pt x="388541" y="1258504"/>
                </a:lnTo>
                <a:lnTo>
                  <a:pt x="389334" y="1268431"/>
                </a:lnTo>
                <a:lnTo>
                  <a:pt x="390525" y="1278755"/>
                </a:lnTo>
                <a:lnTo>
                  <a:pt x="391716" y="1288285"/>
                </a:lnTo>
                <a:lnTo>
                  <a:pt x="393303" y="1297815"/>
                </a:lnTo>
                <a:lnTo>
                  <a:pt x="395287" y="1307742"/>
                </a:lnTo>
                <a:lnTo>
                  <a:pt x="397272" y="1317668"/>
                </a:lnTo>
                <a:lnTo>
                  <a:pt x="399653" y="1326801"/>
                </a:lnTo>
                <a:lnTo>
                  <a:pt x="402034" y="1336331"/>
                </a:lnTo>
                <a:lnTo>
                  <a:pt x="404416" y="1345464"/>
                </a:lnTo>
                <a:lnTo>
                  <a:pt x="410369" y="1364523"/>
                </a:lnTo>
                <a:lnTo>
                  <a:pt x="417512" y="1382392"/>
                </a:lnTo>
                <a:lnTo>
                  <a:pt x="425053" y="1399863"/>
                </a:lnTo>
                <a:lnTo>
                  <a:pt x="433387" y="1417334"/>
                </a:lnTo>
                <a:lnTo>
                  <a:pt x="443309" y="1434011"/>
                </a:lnTo>
                <a:lnTo>
                  <a:pt x="453231" y="1450291"/>
                </a:lnTo>
                <a:lnTo>
                  <a:pt x="463947" y="1466174"/>
                </a:lnTo>
                <a:lnTo>
                  <a:pt x="475456" y="1481660"/>
                </a:lnTo>
                <a:lnTo>
                  <a:pt x="488156" y="1495955"/>
                </a:lnTo>
                <a:lnTo>
                  <a:pt x="501253" y="1510250"/>
                </a:lnTo>
                <a:lnTo>
                  <a:pt x="514747" y="1523750"/>
                </a:lnTo>
                <a:lnTo>
                  <a:pt x="529034" y="1536457"/>
                </a:lnTo>
                <a:lnTo>
                  <a:pt x="544116" y="1548766"/>
                </a:lnTo>
                <a:lnTo>
                  <a:pt x="559594" y="1560281"/>
                </a:lnTo>
                <a:lnTo>
                  <a:pt x="575469" y="1571002"/>
                </a:lnTo>
                <a:lnTo>
                  <a:pt x="592534" y="1580532"/>
                </a:lnTo>
                <a:lnTo>
                  <a:pt x="601266" y="1585297"/>
                </a:lnTo>
                <a:lnTo>
                  <a:pt x="609600" y="1589665"/>
                </a:lnTo>
                <a:lnTo>
                  <a:pt x="618331" y="1594430"/>
                </a:lnTo>
                <a:lnTo>
                  <a:pt x="627856" y="1598401"/>
                </a:lnTo>
                <a:lnTo>
                  <a:pt x="636587" y="1601974"/>
                </a:lnTo>
                <a:lnTo>
                  <a:pt x="645716" y="1605548"/>
                </a:lnTo>
                <a:lnTo>
                  <a:pt x="655241" y="1609122"/>
                </a:lnTo>
                <a:lnTo>
                  <a:pt x="664369" y="1612298"/>
                </a:lnTo>
                <a:lnTo>
                  <a:pt x="674291" y="1615078"/>
                </a:lnTo>
                <a:lnTo>
                  <a:pt x="683816" y="1617857"/>
                </a:lnTo>
                <a:lnTo>
                  <a:pt x="693738" y="1620240"/>
                </a:lnTo>
                <a:lnTo>
                  <a:pt x="703263" y="1622622"/>
                </a:lnTo>
                <a:lnTo>
                  <a:pt x="713184" y="1624607"/>
                </a:lnTo>
                <a:lnTo>
                  <a:pt x="723503" y="1626196"/>
                </a:lnTo>
                <a:lnTo>
                  <a:pt x="733822" y="1627784"/>
                </a:lnTo>
                <a:lnTo>
                  <a:pt x="743744" y="1628975"/>
                </a:lnTo>
                <a:lnTo>
                  <a:pt x="754063" y="1630167"/>
                </a:lnTo>
                <a:lnTo>
                  <a:pt x="764778" y="1630961"/>
                </a:lnTo>
                <a:lnTo>
                  <a:pt x="774700" y="1631358"/>
                </a:lnTo>
                <a:lnTo>
                  <a:pt x="784622" y="1631755"/>
                </a:lnTo>
                <a:lnTo>
                  <a:pt x="794941" y="1631755"/>
                </a:lnTo>
                <a:lnTo>
                  <a:pt x="804863" y="1631358"/>
                </a:lnTo>
                <a:lnTo>
                  <a:pt x="815181" y="1630564"/>
                </a:lnTo>
                <a:lnTo>
                  <a:pt x="825103" y="1630167"/>
                </a:lnTo>
                <a:lnTo>
                  <a:pt x="834628" y="1628975"/>
                </a:lnTo>
                <a:lnTo>
                  <a:pt x="844550" y="1627784"/>
                </a:lnTo>
                <a:lnTo>
                  <a:pt x="854472" y="1626196"/>
                </a:lnTo>
                <a:lnTo>
                  <a:pt x="864394" y="1624607"/>
                </a:lnTo>
                <a:lnTo>
                  <a:pt x="873919" y="1622622"/>
                </a:lnTo>
                <a:lnTo>
                  <a:pt x="883444" y="1620240"/>
                </a:lnTo>
                <a:lnTo>
                  <a:pt x="892572" y="1617857"/>
                </a:lnTo>
                <a:lnTo>
                  <a:pt x="902494" y="1615078"/>
                </a:lnTo>
                <a:lnTo>
                  <a:pt x="920750" y="1609122"/>
                </a:lnTo>
                <a:lnTo>
                  <a:pt x="938609" y="1602371"/>
                </a:lnTo>
                <a:lnTo>
                  <a:pt x="956469" y="1594827"/>
                </a:lnTo>
                <a:lnTo>
                  <a:pt x="973931" y="1586091"/>
                </a:lnTo>
                <a:lnTo>
                  <a:pt x="990600" y="1576561"/>
                </a:lnTo>
                <a:lnTo>
                  <a:pt x="1006872" y="1566635"/>
                </a:lnTo>
                <a:lnTo>
                  <a:pt x="1022747" y="1555914"/>
                </a:lnTo>
                <a:lnTo>
                  <a:pt x="1038225" y="1544001"/>
                </a:lnTo>
                <a:lnTo>
                  <a:pt x="1052910" y="1531692"/>
                </a:lnTo>
                <a:lnTo>
                  <a:pt x="1066800" y="1518588"/>
                </a:lnTo>
                <a:lnTo>
                  <a:pt x="1080294" y="1505088"/>
                </a:lnTo>
                <a:lnTo>
                  <a:pt x="1093391" y="1490396"/>
                </a:lnTo>
                <a:lnTo>
                  <a:pt x="1105297" y="1475704"/>
                </a:lnTo>
                <a:lnTo>
                  <a:pt x="1116806" y="1460218"/>
                </a:lnTo>
                <a:lnTo>
                  <a:pt x="1127125" y="1443938"/>
                </a:lnTo>
                <a:lnTo>
                  <a:pt x="1137444" y="1427261"/>
                </a:lnTo>
                <a:lnTo>
                  <a:pt x="1142206" y="1418923"/>
                </a:lnTo>
                <a:lnTo>
                  <a:pt x="1146572" y="1410187"/>
                </a:lnTo>
                <a:lnTo>
                  <a:pt x="1150938" y="1401054"/>
                </a:lnTo>
                <a:lnTo>
                  <a:pt x="1154906" y="1392319"/>
                </a:lnTo>
                <a:lnTo>
                  <a:pt x="1158478" y="1383186"/>
                </a:lnTo>
                <a:lnTo>
                  <a:pt x="1162050" y="1374053"/>
                </a:lnTo>
                <a:lnTo>
                  <a:pt x="1165622" y="1364920"/>
                </a:lnTo>
                <a:lnTo>
                  <a:pt x="1168797" y="1354993"/>
                </a:lnTo>
                <a:lnTo>
                  <a:pt x="1171575" y="1345861"/>
                </a:lnTo>
                <a:lnTo>
                  <a:pt x="1174353" y="1335934"/>
                </a:lnTo>
                <a:lnTo>
                  <a:pt x="1177131" y="1326404"/>
                </a:lnTo>
                <a:lnTo>
                  <a:pt x="1179513" y="1316874"/>
                </a:lnTo>
                <a:lnTo>
                  <a:pt x="1181497" y="1306550"/>
                </a:lnTo>
                <a:lnTo>
                  <a:pt x="1183085" y="1296623"/>
                </a:lnTo>
                <a:lnTo>
                  <a:pt x="1184672" y="1286299"/>
                </a:lnTo>
                <a:lnTo>
                  <a:pt x="1185863" y="1276373"/>
                </a:lnTo>
                <a:lnTo>
                  <a:pt x="1187053" y="1265652"/>
                </a:lnTo>
                <a:lnTo>
                  <a:pt x="1187847" y="1255328"/>
                </a:lnTo>
                <a:lnTo>
                  <a:pt x="1188244" y="1245401"/>
                </a:lnTo>
                <a:lnTo>
                  <a:pt x="1188641" y="1235474"/>
                </a:lnTo>
                <a:lnTo>
                  <a:pt x="1188641" y="1225150"/>
                </a:lnTo>
                <a:lnTo>
                  <a:pt x="1188244" y="1214826"/>
                </a:lnTo>
                <a:lnTo>
                  <a:pt x="1187847" y="1204899"/>
                </a:lnTo>
                <a:lnTo>
                  <a:pt x="1187053" y="1194972"/>
                </a:lnTo>
                <a:lnTo>
                  <a:pt x="1185863" y="1185442"/>
                </a:lnTo>
                <a:lnTo>
                  <a:pt x="1184672" y="1175118"/>
                </a:lnTo>
                <a:lnTo>
                  <a:pt x="1183085" y="1165589"/>
                </a:lnTo>
                <a:lnTo>
                  <a:pt x="1181497" y="1156059"/>
                </a:lnTo>
                <a:lnTo>
                  <a:pt x="1179513" y="1146529"/>
                </a:lnTo>
                <a:lnTo>
                  <a:pt x="1177131" y="1136999"/>
                </a:lnTo>
                <a:lnTo>
                  <a:pt x="1174353" y="1127072"/>
                </a:lnTo>
                <a:lnTo>
                  <a:pt x="1171575" y="1117940"/>
                </a:lnTo>
                <a:lnTo>
                  <a:pt x="1165622" y="1099674"/>
                </a:lnTo>
                <a:lnTo>
                  <a:pt x="1158875" y="1081012"/>
                </a:lnTo>
                <a:lnTo>
                  <a:pt x="1151335" y="1063540"/>
                </a:lnTo>
                <a:lnTo>
                  <a:pt x="1143000" y="1046466"/>
                </a:lnTo>
                <a:lnTo>
                  <a:pt x="1133475" y="1029392"/>
                </a:lnTo>
                <a:lnTo>
                  <a:pt x="1123156" y="1013112"/>
                </a:lnTo>
                <a:lnTo>
                  <a:pt x="1112441" y="997626"/>
                </a:lnTo>
                <a:lnTo>
                  <a:pt x="1100931" y="982140"/>
                </a:lnTo>
                <a:lnTo>
                  <a:pt x="1088628" y="967448"/>
                </a:lnTo>
                <a:lnTo>
                  <a:pt x="1075135" y="953550"/>
                </a:lnTo>
                <a:lnTo>
                  <a:pt x="1061641" y="939653"/>
                </a:lnTo>
                <a:lnTo>
                  <a:pt x="1047353" y="926946"/>
                </a:lnTo>
                <a:lnTo>
                  <a:pt x="1032272" y="915034"/>
                </a:lnTo>
                <a:lnTo>
                  <a:pt x="1016794" y="903519"/>
                </a:lnTo>
                <a:lnTo>
                  <a:pt x="1000522" y="892798"/>
                </a:lnTo>
                <a:lnTo>
                  <a:pt x="983456" y="882871"/>
                </a:lnTo>
                <a:lnTo>
                  <a:pt x="975122" y="878106"/>
                </a:lnTo>
                <a:lnTo>
                  <a:pt x="966391" y="873738"/>
                </a:lnTo>
                <a:lnTo>
                  <a:pt x="957659" y="869371"/>
                </a:lnTo>
                <a:lnTo>
                  <a:pt x="948928" y="865400"/>
                </a:lnTo>
                <a:lnTo>
                  <a:pt x="939403" y="861826"/>
                </a:lnTo>
                <a:lnTo>
                  <a:pt x="930275" y="858252"/>
                </a:lnTo>
                <a:lnTo>
                  <a:pt x="921147" y="854282"/>
                </a:lnTo>
                <a:lnTo>
                  <a:pt x="911622" y="851105"/>
                </a:lnTo>
                <a:lnTo>
                  <a:pt x="902494" y="848326"/>
                </a:lnTo>
                <a:lnTo>
                  <a:pt x="892175" y="845546"/>
                </a:lnTo>
                <a:lnTo>
                  <a:pt x="882650" y="843164"/>
                </a:lnTo>
                <a:lnTo>
                  <a:pt x="872728" y="840781"/>
                </a:lnTo>
                <a:lnTo>
                  <a:pt x="863203" y="838796"/>
                </a:lnTo>
                <a:lnTo>
                  <a:pt x="852488" y="837207"/>
                </a:lnTo>
                <a:lnTo>
                  <a:pt x="842566" y="835619"/>
                </a:lnTo>
                <a:lnTo>
                  <a:pt x="832247" y="834428"/>
                </a:lnTo>
                <a:lnTo>
                  <a:pt x="822325" y="833237"/>
                </a:lnTo>
                <a:lnTo>
                  <a:pt x="812006" y="832840"/>
                </a:lnTo>
                <a:lnTo>
                  <a:pt x="801688" y="832045"/>
                </a:lnTo>
                <a:lnTo>
                  <a:pt x="791369" y="832045"/>
                </a:lnTo>
                <a:lnTo>
                  <a:pt x="781447" y="832045"/>
                </a:lnTo>
                <a:close/>
                <a:moveTo>
                  <a:pt x="802481" y="444500"/>
                </a:moveTo>
                <a:lnTo>
                  <a:pt x="823913" y="445294"/>
                </a:lnTo>
                <a:lnTo>
                  <a:pt x="844947" y="446486"/>
                </a:lnTo>
                <a:lnTo>
                  <a:pt x="866775" y="448471"/>
                </a:lnTo>
                <a:lnTo>
                  <a:pt x="887413" y="450853"/>
                </a:lnTo>
                <a:lnTo>
                  <a:pt x="908844" y="453633"/>
                </a:lnTo>
                <a:lnTo>
                  <a:pt x="929878" y="457207"/>
                </a:lnTo>
                <a:lnTo>
                  <a:pt x="950913" y="461177"/>
                </a:lnTo>
                <a:lnTo>
                  <a:pt x="971550" y="465545"/>
                </a:lnTo>
                <a:lnTo>
                  <a:pt x="977106" y="467530"/>
                </a:lnTo>
                <a:lnTo>
                  <a:pt x="981869" y="470310"/>
                </a:lnTo>
                <a:lnTo>
                  <a:pt x="985838" y="473487"/>
                </a:lnTo>
                <a:lnTo>
                  <a:pt x="989013" y="477060"/>
                </a:lnTo>
                <a:lnTo>
                  <a:pt x="991791" y="481428"/>
                </a:lnTo>
                <a:lnTo>
                  <a:pt x="992981" y="483413"/>
                </a:lnTo>
                <a:lnTo>
                  <a:pt x="993378" y="485796"/>
                </a:lnTo>
                <a:lnTo>
                  <a:pt x="993775" y="488575"/>
                </a:lnTo>
                <a:lnTo>
                  <a:pt x="993775" y="490561"/>
                </a:lnTo>
                <a:lnTo>
                  <a:pt x="993775" y="492943"/>
                </a:lnTo>
                <a:lnTo>
                  <a:pt x="993378" y="495326"/>
                </a:lnTo>
                <a:lnTo>
                  <a:pt x="989409" y="520341"/>
                </a:lnTo>
                <a:lnTo>
                  <a:pt x="985838" y="546151"/>
                </a:lnTo>
                <a:lnTo>
                  <a:pt x="978297" y="596580"/>
                </a:lnTo>
                <a:lnTo>
                  <a:pt x="977503" y="600948"/>
                </a:lnTo>
                <a:lnTo>
                  <a:pt x="977106" y="605316"/>
                </a:lnTo>
                <a:lnTo>
                  <a:pt x="977900" y="609683"/>
                </a:lnTo>
                <a:lnTo>
                  <a:pt x="979488" y="613654"/>
                </a:lnTo>
                <a:lnTo>
                  <a:pt x="981472" y="617625"/>
                </a:lnTo>
                <a:lnTo>
                  <a:pt x="983853" y="620801"/>
                </a:lnTo>
                <a:lnTo>
                  <a:pt x="987028" y="623581"/>
                </a:lnTo>
                <a:lnTo>
                  <a:pt x="990600" y="626361"/>
                </a:lnTo>
                <a:lnTo>
                  <a:pt x="1005681" y="631920"/>
                </a:lnTo>
                <a:lnTo>
                  <a:pt x="1020366" y="637479"/>
                </a:lnTo>
                <a:lnTo>
                  <a:pt x="1034653" y="643435"/>
                </a:lnTo>
                <a:lnTo>
                  <a:pt x="1049338" y="649391"/>
                </a:lnTo>
                <a:lnTo>
                  <a:pt x="1063625" y="656141"/>
                </a:lnTo>
                <a:lnTo>
                  <a:pt x="1077516" y="662891"/>
                </a:lnTo>
                <a:lnTo>
                  <a:pt x="1091803" y="670039"/>
                </a:lnTo>
                <a:lnTo>
                  <a:pt x="1105297" y="677583"/>
                </a:lnTo>
                <a:lnTo>
                  <a:pt x="1118791" y="685525"/>
                </a:lnTo>
                <a:lnTo>
                  <a:pt x="1132285" y="693863"/>
                </a:lnTo>
                <a:lnTo>
                  <a:pt x="1144985" y="702599"/>
                </a:lnTo>
                <a:lnTo>
                  <a:pt x="1157685" y="711335"/>
                </a:lnTo>
                <a:lnTo>
                  <a:pt x="1170385" y="720864"/>
                </a:lnTo>
                <a:lnTo>
                  <a:pt x="1183085" y="730394"/>
                </a:lnTo>
                <a:lnTo>
                  <a:pt x="1195388" y="739924"/>
                </a:lnTo>
                <a:lnTo>
                  <a:pt x="1207294" y="749851"/>
                </a:lnTo>
                <a:lnTo>
                  <a:pt x="1211263" y="751836"/>
                </a:lnTo>
                <a:lnTo>
                  <a:pt x="1215231" y="753028"/>
                </a:lnTo>
                <a:lnTo>
                  <a:pt x="1219597" y="753425"/>
                </a:lnTo>
                <a:lnTo>
                  <a:pt x="1224360" y="753425"/>
                </a:lnTo>
                <a:lnTo>
                  <a:pt x="1228328" y="752630"/>
                </a:lnTo>
                <a:lnTo>
                  <a:pt x="1232297" y="751042"/>
                </a:lnTo>
                <a:lnTo>
                  <a:pt x="1236266" y="748660"/>
                </a:lnTo>
                <a:lnTo>
                  <a:pt x="1239441" y="745880"/>
                </a:lnTo>
                <a:lnTo>
                  <a:pt x="1320006" y="681554"/>
                </a:lnTo>
                <a:lnTo>
                  <a:pt x="1321594" y="679966"/>
                </a:lnTo>
                <a:lnTo>
                  <a:pt x="1323181" y="678774"/>
                </a:lnTo>
                <a:lnTo>
                  <a:pt x="1325166" y="677583"/>
                </a:lnTo>
                <a:lnTo>
                  <a:pt x="1327547" y="676789"/>
                </a:lnTo>
                <a:lnTo>
                  <a:pt x="1329531" y="676392"/>
                </a:lnTo>
                <a:lnTo>
                  <a:pt x="1331913" y="675995"/>
                </a:lnTo>
                <a:lnTo>
                  <a:pt x="1336675" y="675995"/>
                </a:lnTo>
                <a:lnTo>
                  <a:pt x="1341835" y="676789"/>
                </a:lnTo>
                <a:lnTo>
                  <a:pt x="1346597" y="678774"/>
                </a:lnTo>
                <a:lnTo>
                  <a:pt x="1351360" y="681554"/>
                </a:lnTo>
                <a:lnTo>
                  <a:pt x="1355725" y="685128"/>
                </a:lnTo>
                <a:lnTo>
                  <a:pt x="1370410" y="700614"/>
                </a:lnTo>
                <a:lnTo>
                  <a:pt x="1384300" y="716497"/>
                </a:lnTo>
                <a:lnTo>
                  <a:pt x="1397794" y="733174"/>
                </a:lnTo>
                <a:lnTo>
                  <a:pt x="1411685" y="749454"/>
                </a:lnTo>
                <a:lnTo>
                  <a:pt x="1424385" y="766925"/>
                </a:lnTo>
                <a:lnTo>
                  <a:pt x="1436688" y="783999"/>
                </a:lnTo>
                <a:lnTo>
                  <a:pt x="1448594" y="801471"/>
                </a:lnTo>
                <a:lnTo>
                  <a:pt x="1460103" y="819736"/>
                </a:lnTo>
                <a:lnTo>
                  <a:pt x="1462485" y="824898"/>
                </a:lnTo>
                <a:lnTo>
                  <a:pt x="1464072" y="830060"/>
                </a:lnTo>
                <a:lnTo>
                  <a:pt x="1464866" y="835619"/>
                </a:lnTo>
                <a:lnTo>
                  <a:pt x="1464469" y="840384"/>
                </a:lnTo>
                <a:lnTo>
                  <a:pt x="1463278" y="845149"/>
                </a:lnTo>
                <a:lnTo>
                  <a:pt x="1462485" y="847134"/>
                </a:lnTo>
                <a:lnTo>
                  <a:pt x="1461294" y="849120"/>
                </a:lnTo>
                <a:lnTo>
                  <a:pt x="1460103" y="851105"/>
                </a:lnTo>
                <a:lnTo>
                  <a:pt x="1458516" y="852693"/>
                </a:lnTo>
                <a:lnTo>
                  <a:pt x="1456532" y="853885"/>
                </a:lnTo>
                <a:lnTo>
                  <a:pt x="1454944" y="855076"/>
                </a:lnTo>
                <a:lnTo>
                  <a:pt x="1434307" y="871356"/>
                </a:lnTo>
                <a:lnTo>
                  <a:pt x="1413669" y="886445"/>
                </a:lnTo>
                <a:lnTo>
                  <a:pt x="1393032" y="901931"/>
                </a:lnTo>
                <a:lnTo>
                  <a:pt x="1372394" y="917020"/>
                </a:lnTo>
                <a:lnTo>
                  <a:pt x="1368822" y="919402"/>
                </a:lnTo>
                <a:lnTo>
                  <a:pt x="1365647" y="922579"/>
                </a:lnTo>
                <a:lnTo>
                  <a:pt x="1362869" y="925755"/>
                </a:lnTo>
                <a:lnTo>
                  <a:pt x="1361281" y="929726"/>
                </a:lnTo>
                <a:lnTo>
                  <a:pt x="1360091" y="933697"/>
                </a:lnTo>
                <a:lnTo>
                  <a:pt x="1359297" y="938065"/>
                </a:lnTo>
                <a:lnTo>
                  <a:pt x="1359694" y="942432"/>
                </a:lnTo>
                <a:lnTo>
                  <a:pt x="1360488" y="946800"/>
                </a:lnTo>
                <a:lnTo>
                  <a:pt x="1366838" y="961492"/>
                </a:lnTo>
                <a:lnTo>
                  <a:pt x="1373188" y="975390"/>
                </a:lnTo>
                <a:lnTo>
                  <a:pt x="1379141" y="989684"/>
                </a:lnTo>
                <a:lnTo>
                  <a:pt x="1384697" y="1004773"/>
                </a:lnTo>
                <a:lnTo>
                  <a:pt x="1390253" y="1019068"/>
                </a:lnTo>
                <a:lnTo>
                  <a:pt x="1395413" y="1033760"/>
                </a:lnTo>
                <a:lnTo>
                  <a:pt x="1400175" y="1048849"/>
                </a:lnTo>
                <a:lnTo>
                  <a:pt x="1404938" y="1063937"/>
                </a:lnTo>
                <a:lnTo>
                  <a:pt x="1408510" y="1079026"/>
                </a:lnTo>
                <a:lnTo>
                  <a:pt x="1412082" y="1094512"/>
                </a:lnTo>
                <a:lnTo>
                  <a:pt x="1415257" y="1109601"/>
                </a:lnTo>
                <a:lnTo>
                  <a:pt x="1418035" y="1125087"/>
                </a:lnTo>
                <a:lnTo>
                  <a:pt x="1420416" y="1140573"/>
                </a:lnTo>
                <a:lnTo>
                  <a:pt x="1422400" y="1156059"/>
                </a:lnTo>
                <a:lnTo>
                  <a:pt x="1424385" y="1171545"/>
                </a:lnTo>
                <a:lnTo>
                  <a:pt x="1425575" y="1187428"/>
                </a:lnTo>
                <a:lnTo>
                  <a:pt x="1427163" y="1191398"/>
                </a:lnTo>
                <a:lnTo>
                  <a:pt x="1429147" y="1195369"/>
                </a:lnTo>
                <a:lnTo>
                  <a:pt x="1431925" y="1198546"/>
                </a:lnTo>
                <a:lnTo>
                  <a:pt x="1435100" y="1201722"/>
                </a:lnTo>
                <a:lnTo>
                  <a:pt x="1438672" y="1204105"/>
                </a:lnTo>
                <a:lnTo>
                  <a:pt x="1442641" y="1205693"/>
                </a:lnTo>
                <a:lnTo>
                  <a:pt x="1446610" y="1206884"/>
                </a:lnTo>
                <a:lnTo>
                  <a:pt x="1451769" y="1206884"/>
                </a:lnTo>
                <a:lnTo>
                  <a:pt x="1476772" y="1209267"/>
                </a:lnTo>
                <a:lnTo>
                  <a:pt x="1502569" y="1212046"/>
                </a:lnTo>
                <a:lnTo>
                  <a:pt x="1527969" y="1214826"/>
                </a:lnTo>
                <a:lnTo>
                  <a:pt x="1553766" y="1218003"/>
                </a:lnTo>
                <a:lnTo>
                  <a:pt x="1555750" y="1218003"/>
                </a:lnTo>
                <a:lnTo>
                  <a:pt x="1558132" y="1218400"/>
                </a:lnTo>
                <a:lnTo>
                  <a:pt x="1560116" y="1219194"/>
                </a:lnTo>
                <a:lnTo>
                  <a:pt x="1562497" y="1219988"/>
                </a:lnTo>
                <a:lnTo>
                  <a:pt x="1564482" y="1221179"/>
                </a:lnTo>
                <a:lnTo>
                  <a:pt x="1566069" y="1222767"/>
                </a:lnTo>
                <a:lnTo>
                  <a:pt x="1569641" y="1226341"/>
                </a:lnTo>
                <a:lnTo>
                  <a:pt x="1572419" y="1230709"/>
                </a:lnTo>
                <a:lnTo>
                  <a:pt x="1574404" y="1235474"/>
                </a:lnTo>
                <a:lnTo>
                  <a:pt x="1575991" y="1240636"/>
                </a:lnTo>
                <a:lnTo>
                  <a:pt x="1576388" y="1246195"/>
                </a:lnTo>
                <a:lnTo>
                  <a:pt x="1575594" y="1267240"/>
                </a:lnTo>
                <a:lnTo>
                  <a:pt x="1574404" y="1289079"/>
                </a:lnTo>
                <a:lnTo>
                  <a:pt x="1572419" y="1310124"/>
                </a:lnTo>
                <a:lnTo>
                  <a:pt x="1570038" y="1331169"/>
                </a:lnTo>
                <a:lnTo>
                  <a:pt x="1567260" y="1352214"/>
                </a:lnTo>
                <a:lnTo>
                  <a:pt x="1563688" y="1373656"/>
                </a:lnTo>
                <a:lnTo>
                  <a:pt x="1559719" y="1394304"/>
                </a:lnTo>
                <a:lnTo>
                  <a:pt x="1555353" y="1415349"/>
                </a:lnTo>
                <a:lnTo>
                  <a:pt x="1553369" y="1420511"/>
                </a:lnTo>
                <a:lnTo>
                  <a:pt x="1550591" y="1425276"/>
                </a:lnTo>
                <a:lnTo>
                  <a:pt x="1547416" y="1429644"/>
                </a:lnTo>
                <a:lnTo>
                  <a:pt x="1543447" y="1432820"/>
                </a:lnTo>
                <a:lnTo>
                  <a:pt x="1539082" y="1435203"/>
                </a:lnTo>
                <a:lnTo>
                  <a:pt x="1536700" y="1435997"/>
                </a:lnTo>
                <a:lnTo>
                  <a:pt x="1534716" y="1436791"/>
                </a:lnTo>
                <a:lnTo>
                  <a:pt x="1532335" y="1437188"/>
                </a:lnTo>
                <a:lnTo>
                  <a:pt x="1530350" y="1437188"/>
                </a:lnTo>
                <a:lnTo>
                  <a:pt x="1527969" y="1436791"/>
                </a:lnTo>
                <a:lnTo>
                  <a:pt x="1525588" y="1436394"/>
                </a:lnTo>
                <a:lnTo>
                  <a:pt x="1474788" y="1429644"/>
                </a:lnTo>
                <a:lnTo>
                  <a:pt x="1448991" y="1425673"/>
                </a:lnTo>
                <a:lnTo>
                  <a:pt x="1423988" y="1421702"/>
                </a:lnTo>
                <a:lnTo>
                  <a:pt x="1419622" y="1420908"/>
                </a:lnTo>
                <a:lnTo>
                  <a:pt x="1415257" y="1420908"/>
                </a:lnTo>
                <a:lnTo>
                  <a:pt x="1410891" y="1421702"/>
                </a:lnTo>
                <a:lnTo>
                  <a:pt x="1406922" y="1422893"/>
                </a:lnTo>
                <a:lnTo>
                  <a:pt x="1402953" y="1424879"/>
                </a:lnTo>
                <a:lnTo>
                  <a:pt x="1399382" y="1427658"/>
                </a:lnTo>
                <a:lnTo>
                  <a:pt x="1396603" y="1430835"/>
                </a:lnTo>
                <a:lnTo>
                  <a:pt x="1394222" y="1434408"/>
                </a:lnTo>
                <a:lnTo>
                  <a:pt x="1388666" y="1449100"/>
                </a:lnTo>
                <a:lnTo>
                  <a:pt x="1383110" y="1464189"/>
                </a:lnTo>
                <a:lnTo>
                  <a:pt x="1377156" y="1478484"/>
                </a:lnTo>
                <a:lnTo>
                  <a:pt x="1371203" y="1492381"/>
                </a:lnTo>
                <a:lnTo>
                  <a:pt x="1364456" y="1507073"/>
                </a:lnTo>
                <a:lnTo>
                  <a:pt x="1357313" y="1520971"/>
                </a:lnTo>
                <a:lnTo>
                  <a:pt x="1350169" y="1534869"/>
                </a:lnTo>
                <a:lnTo>
                  <a:pt x="1343025" y="1548766"/>
                </a:lnTo>
                <a:lnTo>
                  <a:pt x="1335088" y="1561870"/>
                </a:lnTo>
                <a:lnTo>
                  <a:pt x="1326753" y="1574973"/>
                </a:lnTo>
                <a:lnTo>
                  <a:pt x="1318022" y="1588077"/>
                </a:lnTo>
                <a:lnTo>
                  <a:pt x="1308894" y="1601180"/>
                </a:lnTo>
                <a:lnTo>
                  <a:pt x="1299766" y="1613886"/>
                </a:lnTo>
                <a:lnTo>
                  <a:pt x="1290241" y="1626196"/>
                </a:lnTo>
                <a:lnTo>
                  <a:pt x="1280716" y="1638902"/>
                </a:lnTo>
                <a:lnTo>
                  <a:pt x="1270794" y="1650814"/>
                </a:lnTo>
                <a:lnTo>
                  <a:pt x="1268810" y="1654785"/>
                </a:lnTo>
                <a:lnTo>
                  <a:pt x="1267619" y="1658756"/>
                </a:lnTo>
                <a:lnTo>
                  <a:pt x="1266825" y="1663124"/>
                </a:lnTo>
                <a:lnTo>
                  <a:pt x="1267222" y="1667095"/>
                </a:lnTo>
                <a:lnTo>
                  <a:pt x="1268016" y="1671462"/>
                </a:lnTo>
                <a:lnTo>
                  <a:pt x="1269603" y="1675433"/>
                </a:lnTo>
                <a:lnTo>
                  <a:pt x="1271588" y="1679007"/>
                </a:lnTo>
                <a:lnTo>
                  <a:pt x="1274763" y="1682580"/>
                </a:lnTo>
                <a:lnTo>
                  <a:pt x="1339056" y="1762790"/>
                </a:lnTo>
                <a:lnTo>
                  <a:pt x="1340644" y="1764378"/>
                </a:lnTo>
                <a:lnTo>
                  <a:pt x="1341835" y="1766363"/>
                </a:lnTo>
                <a:lnTo>
                  <a:pt x="1343025" y="1768349"/>
                </a:lnTo>
                <a:lnTo>
                  <a:pt x="1343819" y="1770334"/>
                </a:lnTo>
                <a:lnTo>
                  <a:pt x="1344216" y="1772717"/>
                </a:lnTo>
                <a:lnTo>
                  <a:pt x="1344613" y="1774702"/>
                </a:lnTo>
                <a:lnTo>
                  <a:pt x="1344613" y="1779864"/>
                </a:lnTo>
                <a:lnTo>
                  <a:pt x="1343819" y="1785026"/>
                </a:lnTo>
                <a:lnTo>
                  <a:pt x="1341835" y="1789791"/>
                </a:lnTo>
                <a:lnTo>
                  <a:pt x="1339056" y="1794556"/>
                </a:lnTo>
                <a:lnTo>
                  <a:pt x="1335485" y="1798923"/>
                </a:lnTo>
                <a:lnTo>
                  <a:pt x="1320006" y="1813218"/>
                </a:lnTo>
                <a:lnTo>
                  <a:pt x="1303735" y="1827513"/>
                </a:lnTo>
                <a:lnTo>
                  <a:pt x="1287463" y="1841013"/>
                </a:lnTo>
                <a:lnTo>
                  <a:pt x="1271191" y="1854514"/>
                </a:lnTo>
                <a:lnTo>
                  <a:pt x="1253728" y="1867220"/>
                </a:lnTo>
                <a:lnTo>
                  <a:pt x="1236663" y="1879927"/>
                </a:lnTo>
                <a:lnTo>
                  <a:pt x="1218406" y="1891442"/>
                </a:lnTo>
                <a:lnTo>
                  <a:pt x="1200547" y="1902957"/>
                </a:lnTo>
                <a:lnTo>
                  <a:pt x="1195388" y="1905340"/>
                </a:lnTo>
                <a:lnTo>
                  <a:pt x="1190228" y="1906928"/>
                </a:lnTo>
                <a:lnTo>
                  <a:pt x="1185069" y="1907325"/>
                </a:lnTo>
                <a:lnTo>
                  <a:pt x="1179910" y="1906928"/>
                </a:lnTo>
                <a:lnTo>
                  <a:pt x="1175544" y="1906134"/>
                </a:lnTo>
                <a:lnTo>
                  <a:pt x="1172766" y="1904943"/>
                </a:lnTo>
                <a:lnTo>
                  <a:pt x="1170781" y="1903751"/>
                </a:lnTo>
                <a:lnTo>
                  <a:pt x="1169194" y="1902560"/>
                </a:lnTo>
                <a:lnTo>
                  <a:pt x="1167606" y="1900972"/>
                </a:lnTo>
                <a:lnTo>
                  <a:pt x="1166019" y="1899383"/>
                </a:lnTo>
                <a:lnTo>
                  <a:pt x="1164828" y="1897398"/>
                </a:lnTo>
                <a:lnTo>
                  <a:pt x="1149350" y="1877147"/>
                </a:lnTo>
                <a:lnTo>
                  <a:pt x="1133872" y="1856499"/>
                </a:lnTo>
                <a:lnTo>
                  <a:pt x="1103313" y="1815204"/>
                </a:lnTo>
                <a:lnTo>
                  <a:pt x="1100931" y="1811630"/>
                </a:lnTo>
                <a:lnTo>
                  <a:pt x="1097756" y="1808453"/>
                </a:lnTo>
                <a:lnTo>
                  <a:pt x="1094581" y="1806071"/>
                </a:lnTo>
                <a:lnTo>
                  <a:pt x="1090613" y="1804085"/>
                </a:lnTo>
                <a:lnTo>
                  <a:pt x="1086644" y="1802894"/>
                </a:lnTo>
                <a:lnTo>
                  <a:pt x="1081881" y="1802497"/>
                </a:lnTo>
                <a:lnTo>
                  <a:pt x="1077516" y="1802497"/>
                </a:lnTo>
                <a:lnTo>
                  <a:pt x="1073150" y="1803291"/>
                </a:lnTo>
                <a:lnTo>
                  <a:pt x="1058863" y="1810042"/>
                </a:lnTo>
                <a:lnTo>
                  <a:pt x="1044972" y="1815998"/>
                </a:lnTo>
                <a:lnTo>
                  <a:pt x="1029891" y="1821954"/>
                </a:lnTo>
                <a:lnTo>
                  <a:pt x="1015603" y="1828307"/>
                </a:lnTo>
                <a:lnTo>
                  <a:pt x="1000919" y="1833469"/>
                </a:lnTo>
                <a:lnTo>
                  <a:pt x="985838" y="1838631"/>
                </a:lnTo>
                <a:lnTo>
                  <a:pt x="971153" y="1843396"/>
                </a:lnTo>
                <a:lnTo>
                  <a:pt x="956469" y="1847764"/>
                </a:lnTo>
                <a:lnTo>
                  <a:pt x="940991" y="1851337"/>
                </a:lnTo>
                <a:lnTo>
                  <a:pt x="925909" y="1854911"/>
                </a:lnTo>
                <a:lnTo>
                  <a:pt x="910431" y="1857691"/>
                </a:lnTo>
                <a:lnTo>
                  <a:pt x="894953" y="1860470"/>
                </a:lnTo>
                <a:lnTo>
                  <a:pt x="879475" y="1863250"/>
                </a:lnTo>
                <a:lnTo>
                  <a:pt x="863997" y="1865235"/>
                </a:lnTo>
                <a:lnTo>
                  <a:pt x="848122" y="1867220"/>
                </a:lnTo>
                <a:lnTo>
                  <a:pt x="832644" y="1868412"/>
                </a:lnTo>
                <a:lnTo>
                  <a:pt x="828675" y="1870397"/>
                </a:lnTo>
                <a:lnTo>
                  <a:pt x="824706" y="1872382"/>
                </a:lnTo>
                <a:lnTo>
                  <a:pt x="821531" y="1875162"/>
                </a:lnTo>
                <a:lnTo>
                  <a:pt x="818753" y="1878339"/>
                </a:lnTo>
                <a:lnTo>
                  <a:pt x="816372" y="1881912"/>
                </a:lnTo>
                <a:lnTo>
                  <a:pt x="814388" y="1885883"/>
                </a:lnTo>
                <a:lnTo>
                  <a:pt x="813594" y="1889854"/>
                </a:lnTo>
                <a:lnTo>
                  <a:pt x="813197" y="1894222"/>
                </a:lnTo>
                <a:lnTo>
                  <a:pt x="810816" y="1920031"/>
                </a:lnTo>
                <a:lnTo>
                  <a:pt x="808038" y="1945444"/>
                </a:lnTo>
                <a:lnTo>
                  <a:pt x="804863" y="1970857"/>
                </a:lnTo>
                <a:lnTo>
                  <a:pt x="801688" y="1996270"/>
                </a:lnTo>
                <a:lnTo>
                  <a:pt x="801688" y="1998652"/>
                </a:lnTo>
                <a:lnTo>
                  <a:pt x="801291" y="2001035"/>
                </a:lnTo>
                <a:lnTo>
                  <a:pt x="800497" y="2003020"/>
                </a:lnTo>
                <a:lnTo>
                  <a:pt x="799703" y="2005005"/>
                </a:lnTo>
                <a:lnTo>
                  <a:pt x="798513" y="2007388"/>
                </a:lnTo>
                <a:lnTo>
                  <a:pt x="797322" y="2009373"/>
                </a:lnTo>
                <a:lnTo>
                  <a:pt x="793750" y="2012550"/>
                </a:lnTo>
                <a:lnTo>
                  <a:pt x="789384" y="2017329"/>
                </a:lnTo>
                <a:lnTo>
                  <a:pt x="784622" y="2017315"/>
                </a:lnTo>
                <a:lnTo>
                  <a:pt x="779463" y="2018903"/>
                </a:lnTo>
                <a:lnTo>
                  <a:pt x="773906" y="2019300"/>
                </a:lnTo>
                <a:lnTo>
                  <a:pt x="752078" y="2018506"/>
                </a:lnTo>
                <a:lnTo>
                  <a:pt x="731044" y="2017315"/>
                </a:lnTo>
                <a:lnTo>
                  <a:pt x="709613" y="2017727"/>
                </a:lnTo>
                <a:lnTo>
                  <a:pt x="688578" y="2013344"/>
                </a:lnTo>
                <a:lnTo>
                  <a:pt x="667147" y="2010167"/>
                </a:lnTo>
                <a:lnTo>
                  <a:pt x="646509" y="2006197"/>
                </a:lnTo>
                <a:lnTo>
                  <a:pt x="625475" y="2002226"/>
                </a:lnTo>
                <a:lnTo>
                  <a:pt x="604441" y="1997858"/>
                </a:lnTo>
                <a:lnTo>
                  <a:pt x="599281" y="1995873"/>
                </a:lnTo>
                <a:lnTo>
                  <a:pt x="594519" y="1993093"/>
                </a:lnTo>
                <a:lnTo>
                  <a:pt x="590550" y="1989917"/>
                </a:lnTo>
                <a:lnTo>
                  <a:pt x="586978" y="1986343"/>
                </a:lnTo>
                <a:lnTo>
                  <a:pt x="584597" y="1981975"/>
                </a:lnTo>
                <a:lnTo>
                  <a:pt x="583803" y="1979990"/>
                </a:lnTo>
                <a:lnTo>
                  <a:pt x="583009" y="1977607"/>
                </a:lnTo>
                <a:lnTo>
                  <a:pt x="583009" y="1975622"/>
                </a:lnTo>
                <a:lnTo>
                  <a:pt x="582612" y="1973239"/>
                </a:lnTo>
                <a:lnTo>
                  <a:pt x="583009" y="1970857"/>
                </a:lnTo>
                <a:lnTo>
                  <a:pt x="583406" y="1968872"/>
                </a:lnTo>
                <a:lnTo>
                  <a:pt x="586581" y="1943062"/>
                </a:lnTo>
                <a:lnTo>
                  <a:pt x="590153" y="1918046"/>
                </a:lnTo>
                <a:lnTo>
                  <a:pt x="598091" y="1866823"/>
                </a:lnTo>
                <a:lnTo>
                  <a:pt x="598884" y="1862456"/>
                </a:lnTo>
                <a:lnTo>
                  <a:pt x="598884" y="1858088"/>
                </a:lnTo>
                <a:lnTo>
                  <a:pt x="598487" y="1853720"/>
                </a:lnTo>
                <a:lnTo>
                  <a:pt x="596900" y="1849749"/>
                </a:lnTo>
                <a:lnTo>
                  <a:pt x="594916" y="1846175"/>
                </a:lnTo>
                <a:lnTo>
                  <a:pt x="592137" y="1842602"/>
                </a:lnTo>
                <a:lnTo>
                  <a:pt x="588962" y="1839822"/>
                </a:lnTo>
                <a:lnTo>
                  <a:pt x="585391" y="1837440"/>
                </a:lnTo>
                <a:lnTo>
                  <a:pt x="570309" y="1831881"/>
                </a:lnTo>
                <a:lnTo>
                  <a:pt x="556022" y="1826322"/>
                </a:lnTo>
                <a:lnTo>
                  <a:pt x="541734" y="1820366"/>
                </a:lnTo>
                <a:lnTo>
                  <a:pt x="527050" y="1814012"/>
                </a:lnTo>
                <a:lnTo>
                  <a:pt x="512762" y="1807659"/>
                </a:lnTo>
                <a:lnTo>
                  <a:pt x="498872" y="1800909"/>
                </a:lnTo>
                <a:lnTo>
                  <a:pt x="484584" y="1793762"/>
                </a:lnTo>
                <a:lnTo>
                  <a:pt x="471091" y="1786217"/>
                </a:lnTo>
                <a:lnTo>
                  <a:pt x="457597" y="1778276"/>
                </a:lnTo>
                <a:lnTo>
                  <a:pt x="444500" y="1769540"/>
                </a:lnTo>
                <a:lnTo>
                  <a:pt x="431006" y="1760804"/>
                </a:lnTo>
                <a:lnTo>
                  <a:pt x="418306" y="1752069"/>
                </a:lnTo>
                <a:lnTo>
                  <a:pt x="406003" y="1742936"/>
                </a:lnTo>
                <a:lnTo>
                  <a:pt x="392906" y="1733803"/>
                </a:lnTo>
                <a:lnTo>
                  <a:pt x="381000" y="1723479"/>
                </a:lnTo>
                <a:lnTo>
                  <a:pt x="369094" y="1713552"/>
                </a:lnTo>
                <a:lnTo>
                  <a:pt x="365125" y="1711567"/>
                </a:lnTo>
                <a:lnTo>
                  <a:pt x="360759" y="1710376"/>
                </a:lnTo>
                <a:lnTo>
                  <a:pt x="356791" y="1709979"/>
                </a:lnTo>
                <a:lnTo>
                  <a:pt x="352425" y="1709979"/>
                </a:lnTo>
                <a:lnTo>
                  <a:pt x="347662" y="1710773"/>
                </a:lnTo>
                <a:lnTo>
                  <a:pt x="343694" y="1712361"/>
                </a:lnTo>
                <a:lnTo>
                  <a:pt x="340122" y="1714744"/>
                </a:lnTo>
                <a:lnTo>
                  <a:pt x="336947" y="1717523"/>
                </a:lnTo>
                <a:lnTo>
                  <a:pt x="256778" y="1782246"/>
                </a:lnTo>
                <a:lnTo>
                  <a:pt x="254794" y="1783835"/>
                </a:lnTo>
                <a:lnTo>
                  <a:pt x="252809" y="1785026"/>
                </a:lnTo>
                <a:lnTo>
                  <a:pt x="250825" y="1786217"/>
                </a:lnTo>
                <a:lnTo>
                  <a:pt x="248840" y="1787011"/>
                </a:lnTo>
                <a:lnTo>
                  <a:pt x="246459" y="1787805"/>
                </a:lnTo>
                <a:lnTo>
                  <a:pt x="244475" y="1787805"/>
                </a:lnTo>
                <a:lnTo>
                  <a:pt x="239712" y="1788202"/>
                </a:lnTo>
                <a:lnTo>
                  <a:pt x="234553" y="1787011"/>
                </a:lnTo>
                <a:lnTo>
                  <a:pt x="229790" y="1785423"/>
                </a:lnTo>
                <a:lnTo>
                  <a:pt x="225028" y="1782643"/>
                </a:lnTo>
                <a:lnTo>
                  <a:pt x="222647" y="1780658"/>
                </a:lnTo>
                <a:lnTo>
                  <a:pt x="220662" y="1779070"/>
                </a:lnTo>
                <a:lnTo>
                  <a:pt x="205978" y="1762790"/>
                </a:lnTo>
                <a:lnTo>
                  <a:pt x="192087" y="1746907"/>
                </a:lnTo>
                <a:lnTo>
                  <a:pt x="178197" y="1731024"/>
                </a:lnTo>
                <a:lnTo>
                  <a:pt x="165100" y="1713949"/>
                </a:lnTo>
                <a:lnTo>
                  <a:pt x="152003" y="1696875"/>
                </a:lnTo>
                <a:lnTo>
                  <a:pt x="139700" y="1679404"/>
                </a:lnTo>
                <a:lnTo>
                  <a:pt x="127794" y="1661933"/>
                </a:lnTo>
                <a:lnTo>
                  <a:pt x="116284" y="1644064"/>
                </a:lnTo>
                <a:lnTo>
                  <a:pt x="113506" y="1638902"/>
                </a:lnTo>
                <a:lnTo>
                  <a:pt x="112315" y="1633343"/>
                </a:lnTo>
                <a:lnTo>
                  <a:pt x="111522" y="1628181"/>
                </a:lnTo>
                <a:lnTo>
                  <a:pt x="111919" y="1623019"/>
                </a:lnTo>
                <a:lnTo>
                  <a:pt x="113109" y="1618651"/>
                </a:lnTo>
                <a:lnTo>
                  <a:pt x="113903" y="1616269"/>
                </a:lnTo>
                <a:lnTo>
                  <a:pt x="115094" y="1614284"/>
                </a:lnTo>
                <a:lnTo>
                  <a:pt x="116284" y="1612695"/>
                </a:lnTo>
                <a:lnTo>
                  <a:pt x="117872" y="1610710"/>
                </a:lnTo>
                <a:lnTo>
                  <a:pt x="119856" y="1609519"/>
                </a:lnTo>
                <a:lnTo>
                  <a:pt x="121840" y="1608327"/>
                </a:lnTo>
                <a:lnTo>
                  <a:pt x="162322" y="1576958"/>
                </a:lnTo>
                <a:lnTo>
                  <a:pt x="183356" y="1561870"/>
                </a:lnTo>
                <a:lnTo>
                  <a:pt x="203994" y="1546781"/>
                </a:lnTo>
                <a:lnTo>
                  <a:pt x="207565" y="1544001"/>
                </a:lnTo>
                <a:lnTo>
                  <a:pt x="211137" y="1540825"/>
                </a:lnTo>
                <a:lnTo>
                  <a:pt x="213519" y="1537648"/>
                </a:lnTo>
                <a:lnTo>
                  <a:pt x="215503" y="1533677"/>
                </a:lnTo>
                <a:lnTo>
                  <a:pt x="216694" y="1529707"/>
                </a:lnTo>
                <a:lnTo>
                  <a:pt x="217090" y="1525339"/>
                </a:lnTo>
                <a:lnTo>
                  <a:pt x="217090" y="1520971"/>
                </a:lnTo>
                <a:lnTo>
                  <a:pt x="216297" y="1516603"/>
                </a:lnTo>
                <a:lnTo>
                  <a:pt x="209153" y="1502705"/>
                </a:lnTo>
                <a:lnTo>
                  <a:pt x="202803" y="1488014"/>
                </a:lnTo>
                <a:lnTo>
                  <a:pt x="196850" y="1473719"/>
                </a:lnTo>
                <a:lnTo>
                  <a:pt x="191294" y="1459027"/>
                </a:lnTo>
                <a:lnTo>
                  <a:pt x="186134" y="1444335"/>
                </a:lnTo>
                <a:lnTo>
                  <a:pt x="180975" y="1429644"/>
                </a:lnTo>
                <a:lnTo>
                  <a:pt x="176212" y="1414952"/>
                </a:lnTo>
                <a:lnTo>
                  <a:pt x="171847" y="1399466"/>
                </a:lnTo>
                <a:lnTo>
                  <a:pt x="167878" y="1384377"/>
                </a:lnTo>
                <a:lnTo>
                  <a:pt x="164703" y="1369288"/>
                </a:lnTo>
                <a:lnTo>
                  <a:pt x="161131" y="1353802"/>
                </a:lnTo>
                <a:lnTo>
                  <a:pt x="158353" y="1338713"/>
                </a:lnTo>
                <a:lnTo>
                  <a:pt x="155972" y="1323227"/>
                </a:lnTo>
                <a:lnTo>
                  <a:pt x="153987" y="1307344"/>
                </a:lnTo>
                <a:lnTo>
                  <a:pt x="152003" y="1291859"/>
                </a:lnTo>
                <a:lnTo>
                  <a:pt x="150812" y="1276373"/>
                </a:lnTo>
                <a:lnTo>
                  <a:pt x="149225" y="1272402"/>
                </a:lnTo>
                <a:lnTo>
                  <a:pt x="146844" y="1268034"/>
                </a:lnTo>
                <a:lnTo>
                  <a:pt x="144462" y="1264857"/>
                </a:lnTo>
                <a:lnTo>
                  <a:pt x="141287" y="1262078"/>
                </a:lnTo>
                <a:lnTo>
                  <a:pt x="137715" y="1259695"/>
                </a:lnTo>
                <a:lnTo>
                  <a:pt x="133747" y="1257710"/>
                </a:lnTo>
                <a:lnTo>
                  <a:pt x="129778" y="1256916"/>
                </a:lnTo>
                <a:lnTo>
                  <a:pt x="125015" y="1256519"/>
                </a:lnTo>
                <a:lnTo>
                  <a:pt x="99219" y="1254136"/>
                </a:lnTo>
                <a:lnTo>
                  <a:pt x="74215" y="1251357"/>
                </a:lnTo>
                <a:lnTo>
                  <a:pt x="22622" y="1245401"/>
                </a:lnTo>
                <a:lnTo>
                  <a:pt x="20240" y="1245401"/>
                </a:lnTo>
                <a:lnTo>
                  <a:pt x="18256" y="1245004"/>
                </a:lnTo>
                <a:lnTo>
                  <a:pt x="15875" y="1244209"/>
                </a:lnTo>
                <a:lnTo>
                  <a:pt x="13890" y="1243415"/>
                </a:lnTo>
                <a:lnTo>
                  <a:pt x="11906" y="1242224"/>
                </a:lnTo>
                <a:lnTo>
                  <a:pt x="9922" y="1241033"/>
                </a:lnTo>
                <a:lnTo>
                  <a:pt x="6747" y="1237459"/>
                </a:lnTo>
                <a:lnTo>
                  <a:pt x="3969" y="1233488"/>
                </a:lnTo>
                <a:lnTo>
                  <a:pt x="1984" y="1228724"/>
                </a:lnTo>
                <a:lnTo>
                  <a:pt x="397" y="1222767"/>
                </a:lnTo>
                <a:lnTo>
                  <a:pt x="0" y="1219988"/>
                </a:lnTo>
                <a:lnTo>
                  <a:pt x="0" y="1217208"/>
                </a:lnTo>
                <a:lnTo>
                  <a:pt x="794" y="1196163"/>
                </a:lnTo>
                <a:lnTo>
                  <a:pt x="1984" y="1174721"/>
                </a:lnTo>
                <a:lnTo>
                  <a:pt x="3572" y="1153676"/>
                </a:lnTo>
                <a:lnTo>
                  <a:pt x="6350" y="1132631"/>
                </a:lnTo>
                <a:lnTo>
                  <a:pt x="9128" y="1111189"/>
                </a:lnTo>
                <a:lnTo>
                  <a:pt x="12700" y="1090541"/>
                </a:lnTo>
                <a:lnTo>
                  <a:pt x="16669" y="1069099"/>
                </a:lnTo>
                <a:lnTo>
                  <a:pt x="21034" y="1048451"/>
                </a:lnTo>
                <a:lnTo>
                  <a:pt x="23019" y="1043289"/>
                </a:lnTo>
                <a:lnTo>
                  <a:pt x="25797" y="1038127"/>
                </a:lnTo>
                <a:lnTo>
                  <a:pt x="29369" y="1034157"/>
                </a:lnTo>
                <a:lnTo>
                  <a:pt x="32940" y="1030583"/>
                </a:lnTo>
                <a:lnTo>
                  <a:pt x="37306" y="1028201"/>
                </a:lnTo>
                <a:lnTo>
                  <a:pt x="39290" y="1027406"/>
                </a:lnTo>
                <a:lnTo>
                  <a:pt x="41672" y="1026612"/>
                </a:lnTo>
                <a:lnTo>
                  <a:pt x="44053" y="1026612"/>
                </a:lnTo>
                <a:lnTo>
                  <a:pt x="46037" y="1026215"/>
                </a:lnTo>
                <a:lnTo>
                  <a:pt x="48419" y="1026612"/>
                </a:lnTo>
                <a:lnTo>
                  <a:pt x="50800" y="1027009"/>
                </a:lnTo>
                <a:lnTo>
                  <a:pt x="101600" y="1033760"/>
                </a:lnTo>
                <a:lnTo>
                  <a:pt x="127000" y="1037730"/>
                </a:lnTo>
                <a:lnTo>
                  <a:pt x="152400" y="1042098"/>
                </a:lnTo>
                <a:lnTo>
                  <a:pt x="156765" y="1042892"/>
                </a:lnTo>
                <a:lnTo>
                  <a:pt x="161131" y="1042892"/>
                </a:lnTo>
                <a:lnTo>
                  <a:pt x="165497" y="1042495"/>
                </a:lnTo>
                <a:lnTo>
                  <a:pt x="169862" y="1040907"/>
                </a:lnTo>
                <a:lnTo>
                  <a:pt x="173434" y="1038525"/>
                </a:lnTo>
                <a:lnTo>
                  <a:pt x="177006" y="1035745"/>
                </a:lnTo>
                <a:lnTo>
                  <a:pt x="179784" y="1032568"/>
                </a:lnTo>
                <a:lnTo>
                  <a:pt x="182165" y="1028995"/>
                </a:lnTo>
                <a:lnTo>
                  <a:pt x="187325" y="1014303"/>
                </a:lnTo>
                <a:lnTo>
                  <a:pt x="192881" y="1000008"/>
                </a:lnTo>
                <a:lnTo>
                  <a:pt x="198834" y="985316"/>
                </a:lnTo>
                <a:lnTo>
                  <a:pt x="205184" y="971022"/>
                </a:lnTo>
                <a:lnTo>
                  <a:pt x="211931" y="957124"/>
                </a:lnTo>
                <a:lnTo>
                  <a:pt x="218678" y="942432"/>
                </a:lnTo>
                <a:lnTo>
                  <a:pt x="225822" y="928932"/>
                </a:lnTo>
                <a:lnTo>
                  <a:pt x="233362" y="915034"/>
                </a:lnTo>
                <a:lnTo>
                  <a:pt x="241300" y="901931"/>
                </a:lnTo>
                <a:lnTo>
                  <a:pt x="249634" y="888430"/>
                </a:lnTo>
                <a:lnTo>
                  <a:pt x="258762" y="875327"/>
                </a:lnTo>
                <a:lnTo>
                  <a:pt x="267494" y="862620"/>
                </a:lnTo>
                <a:lnTo>
                  <a:pt x="276622" y="849517"/>
                </a:lnTo>
                <a:lnTo>
                  <a:pt x="286147" y="837207"/>
                </a:lnTo>
                <a:lnTo>
                  <a:pt x="295672" y="825295"/>
                </a:lnTo>
                <a:lnTo>
                  <a:pt x="305990" y="812986"/>
                </a:lnTo>
                <a:lnTo>
                  <a:pt x="307975" y="809015"/>
                </a:lnTo>
                <a:lnTo>
                  <a:pt x="309165" y="804647"/>
                </a:lnTo>
                <a:lnTo>
                  <a:pt x="309562" y="800279"/>
                </a:lnTo>
                <a:lnTo>
                  <a:pt x="309562" y="796309"/>
                </a:lnTo>
                <a:lnTo>
                  <a:pt x="308769" y="791941"/>
                </a:lnTo>
                <a:lnTo>
                  <a:pt x="307181" y="787970"/>
                </a:lnTo>
                <a:lnTo>
                  <a:pt x="304800" y="784396"/>
                </a:lnTo>
                <a:lnTo>
                  <a:pt x="301625" y="780823"/>
                </a:lnTo>
                <a:lnTo>
                  <a:pt x="237331" y="700614"/>
                </a:lnTo>
                <a:lnTo>
                  <a:pt x="235744" y="699025"/>
                </a:lnTo>
                <a:lnTo>
                  <a:pt x="234553" y="697437"/>
                </a:lnTo>
                <a:lnTo>
                  <a:pt x="233362" y="695452"/>
                </a:lnTo>
                <a:lnTo>
                  <a:pt x="232569" y="693069"/>
                </a:lnTo>
                <a:lnTo>
                  <a:pt x="231775" y="691084"/>
                </a:lnTo>
                <a:lnTo>
                  <a:pt x="231775" y="688701"/>
                </a:lnTo>
                <a:lnTo>
                  <a:pt x="231775" y="683936"/>
                </a:lnTo>
                <a:lnTo>
                  <a:pt x="232569" y="678774"/>
                </a:lnTo>
                <a:lnTo>
                  <a:pt x="234156" y="674010"/>
                </a:lnTo>
                <a:lnTo>
                  <a:pt x="236934" y="668848"/>
                </a:lnTo>
                <a:lnTo>
                  <a:pt x="240506" y="664480"/>
                </a:lnTo>
                <a:lnTo>
                  <a:pt x="256778" y="650185"/>
                </a:lnTo>
                <a:lnTo>
                  <a:pt x="272653" y="636287"/>
                </a:lnTo>
                <a:lnTo>
                  <a:pt x="288925" y="622390"/>
                </a:lnTo>
                <a:lnTo>
                  <a:pt x="305594" y="609286"/>
                </a:lnTo>
                <a:lnTo>
                  <a:pt x="322659" y="596183"/>
                </a:lnTo>
                <a:lnTo>
                  <a:pt x="339725" y="583874"/>
                </a:lnTo>
                <a:lnTo>
                  <a:pt x="357584" y="571961"/>
                </a:lnTo>
                <a:lnTo>
                  <a:pt x="375841" y="560446"/>
                </a:lnTo>
                <a:lnTo>
                  <a:pt x="381000" y="558064"/>
                </a:lnTo>
                <a:lnTo>
                  <a:pt x="386159" y="556475"/>
                </a:lnTo>
                <a:lnTo>
                  <a:pt x="391319" y="556078"/>
                </a:lnTo>
                <a:lnTo>
                  <a:pt x="396478" y="556475"/>
                </a:lnTo>
                <a:lnTo>
                  <a:pt x="401241" y="557667"/>
                </a:lnTo>
                <a:lnTo>
                  <a:pt x="403225" y="558461"/>
                </a:lnTo>
                <a:lnTo>
                  <a:pt x="405606" y="559652"/>
                </a:lnTo>
                <a:lnTo>
                  <a:pt x="407194" y="560843"/>
                </a:lnTo>
                <a:lnTo>
                  <a:pt x="408781" y="562431"/>
                </a:lnTo>
                <a:lnTo>
                  <a:pt x="410369" y="564020"/>
                </a:lnTo>
                <a:lnTo>
                  <a:pt x="411559" y="566005"/>
                </a:lnTo>
                <a:lnTo>
                  <a:pt x="427037" y="586653"/>
                </a:lnTo>
                <a:lnTo>
                  <a:pt x="442912" y="606904"/>
                </a:lnTo>
                <a:lnTo>
                  <a:pt x="457994" y="627552"/>
                </a:lnTo>
                <a:lnTo>
                  <a:pt x="472678" y="648200"/>
                </a:lnTo>
                <a:lnTo>
                  <a:pt x="475456" y="652170"/>
                </a:lnTo>
                <a:lnTo>
                  <a:pt x="478234" y="654950"/>
                </a:lnTo>
                <a:lnTo>
                  <a:pt x="481806" y="657729"/>
                </a:lnTo>
                <a:lnTo>
                  <a:pt x="486172" y="659318"/>
                </a:lnTo>
                <a:lnTo>
                  <a:pt x="490141" y="660509"/>
                </a:lnTo>
                <a:lnTo>
                  <a:pt x="494506" y="661303"/>
                </a:lnTo>
                <a:lnTo>
                  <a:pt x="498872" y="660906"/>
                </a:lnTo>
                <a:lnTo>
                  <a:pt x="503237" y="660112"/>
                </a:lnTo>
                <a:lnTo>
                  <a:pt x="517128" y="653759"/>
                </a:lnTo>
                <a:lnTo>
                  <a:pt x="531416" y="647406"/>
                </a:lnTo>
                <a:lnTo>
                  <a:pt x="546100" y="641449"/>
                </a:lnTo>
                <a:lnTo>
                  <a:pt x="560387" y="635890"/>
                </a:lnTo>
                <a:lnTo>
                  <a:pt x="575072" y="630331"/>
                </a:lnTo>
                <a:lnTo>
                  <a:pt x="590153" y="625566"/>
                </a:lnTo>
                <a:lnTo>
                  <a:pt x="604837" y="620404"/>
                </a:lnTo>
                <a:lnTo>
                  <a:pt x="619919" y="615640"/>
                </a:lnTo>
                <a:lnTo>
                  <a:pt x="635397" y="612066"/>
                </a:lnTo>
                <a:lnTo>
                  <a:pt x="650478" y="608492"/>
                </a:lnTo>
                <a:lnTo>
                  <a:pt x="665956" y="605713"/>
                </a:lnTo>
                <a:lnTo>
                  <a:pt x="681434" y="602933"/>
                </a:lnTo>
                <a:lnTo>
                  <a:pt x="696913" y="600154"/>
                </a:lnTo>
                <a:lnTo>
                  <a:pt x="711994" y="598168"/>
                </a:lnTo>
                <a:lnTo>
                  <a:pt x="727869" y="596580"/>
                </a:lnTo>
                <a:lnTo>
                  <a:pt x="743347" y="594992"/>
                </a:lnTo>
                <a:lnTo>
                  <a:pt x="747713" y="593403"/>
                </a:lnTo>
                <a:lnTo>
                  <a:pt x="751284" y="591418"/>
                </a:lnTo>
                <a:lnTo>
                  <a:pt x="754856" y="588638"/>
                </a:lnTo>
                <a:lnTo>
                  <a:pt x="757634" y="585462"/>
                </a:lnTo>
                <a:lnTo>
                  <a:pt x="760016" y="582285"/>
                </a:lnTo>
                <a:lnTo>
                  <a:pt x="762397" y="577917"/>
                </a:lnTo>
                <a:lnTo>
                  <a:pt x="763191" y="573550"/>
                </a:lnTo>
                <a:lnTo>
                  <a:pt x="763588" y="569182"/>
                </a:lnTo>
                <a:lnTo>
                  <a:pt x="765969" y="543769"/>
                </a:lnTo>
                <a:lnTo>
                  <a:pt x="768747" y="517959"/>
                </a:lnTo>
                <a:lnTo>
                  <a:pt x="771525" y="492943"/>
                </a:lnTo>
                <a:lnTo>
                  <a:pt x="774700" y="467133"/>
                </a:lnTo>
                <a:lnTo>
                  <a:pt x="774700" y="464751"/>
                </a:lnTo>
                <a:lnTo>
                  <a:pt x="775097" y="462766"/>
                </a:lnTo>
                <a:lnTo>
                  <a:pt x="775891" y="460383"/>
                </a:lnTo>
                <a:lnTo>
                  <a:pt x="776684" y="458398"/>
                </a:lnTo>
                <a:lnTo>
                  <a:pt x="777875" y="456412"/>
                </a:lnTo>
                <a:lnTo>
                  <a:pt x="779066" y="454824"/>
                </a:lnTo>
                <a:lnTo>
                  <a:pt x="782638" y="451250"/>
                </a:lnTo>
                <a:lnTo>
                  <a:pt x="786606" y="448471"/>
                </a:lnTo>
                <a:lnTo>
                  <a:pt x="791369" y="446486"/>
                </a:lnTo>
                <a:lnTo>
                  <a:pt x="796925" y="444897"/>
                </a:lnTo>
                <a:lnTo>
                  <a:pt x="802481" y="444500"/>
                </a:lnTo>
                <a:close/>
                <a:moveTo>
                  <a:pt x="1780579" y="266729"/>
                </a:moveTo>
                <a:lnTo>
                  <a:pt x="1770667" y="267126"/>
                </a:lnTo>
                <a:lnTo>
                  <a:pt x="1761944" y="267921"/>
                </a:lnTo>
                <a:lnTo>
                  <a:pt x="1752824" y="269113"/>
                </a:lnTo>
                <a:lnTo>
                  <a:pt x="1744101" y="270304"/>
                </a:lnTo>
                <a:lnTo>
                  <a:pt x="1735378" y="272688"/>
                </a:lnTo>
                <a:lnTo>
                  <a:pt x="1727052" y="275071"/>
                </a:lnTo>
                <a:lnTo>
                  <a:pt x="1718329" y="277852"/>
                </a:lnTo>
                <a:lnTo>
                  <a:pt x="1710399" y="281030"/>
                </a:lnTo>
                <a:lnTo>
                  <a:pt x="1702469" y="284605"/>
                </a:lnTo>
                <a:lnTo>
                  <a:pt x="1694539" y="288578"/>
                </a:lnTo>
                <a:lnTo>
                  <a:pt x="1687005" y="292550"/>
                </a:lnTo>
                <a:lnTo>
                  <a:pt x="1679472" y="297317"/>
                </a:lnTo>
                <a:lnTo>
                  <a:pt x="1672731" y="302482"/>
                </a:lnTo>
                <a:lnTo>
                  <a:pt x="1665991" y="308043"/>
                </a:lnTo>
                <a:lnTo>
                  <a:pt x="1659250" y="313605"/>
                </a:lnTo>
                <a:lnTo>
                  <a:pt x="1653303" y="319563"/>
                </a:lnTo>
                <a:lnTo>
                  <a:pt x="1647355" y="325919"/>
                </a:lnTo>
                <a:lnTo>
                  <a:pt x="1641804" y="332275"/>
                </a:lnTo>
                <a:lnTo>
                  <a:pt x="1636253" y="339029"/>
                </a:lnTo>
                <a:lnTo>
                  <a:pt x="1631098" y="346179"/>
                </a:lnTo>
                <a:lnTo>
                  <a:pt x="1626340" y="353727"/>
                </a:lnTo>
                <a:lnTo>
                  <a:pt x="1621979" y="361275"/>
                </a:lnTo>
                <a:lnTo>
                  <a:pt x="1618014" y="368822"/>
                </a:lnTo>
                <a:lnTo>
                  <a:pt x="1614445" y="376767"/>
                </a:lnTo>
                <a:lnTo>
                  <a:pt x="1611273" y="384712"/>
                </a:lnTo>
                <a:lnTo>
                  <a:pt x="1608498" y="393055"/>
                </a:lnTo>
                <a:lnTo>
                  <a:pt x="1606119" y="401794"/>
                </a:lnTo>
                <a:lnTo>
                  <a:pt x="1604136" y="410534"/>
                </a:lnTo>
                <a:lnTo>
                  <a:pt x="1602550" y="419273"/>
                </a:lnTo>
                <a:lnTo>
                  <a:pt x="1601361" y="428410"/>
                </a:lnTo>
                <a:lnTo>
                  <a:pt x="1600568" y="437547"/>
                </a:lnTo>
                <a:lnTo>
                  <a:pt x="1600171" y="447081"/>
                </a:lnTo>
                <a:lnTo>
                  <a:pt x="1600568" y="456218"/>
                </a:lnTo>
                <a:lnTo>
                  <a:pt x="1601361" y="465354"/>
                </a:lnTo>
                <a:lnTo>
                  <a:pt x="1602550" y="474094"/>
                </a:lnTo>
                <a:lnTo>
                  <a:pt x="1604136" y="482833"/>
                </a:lnTo>
                <a:lnTo>
                  <a:pt x="1606119" y="491970"/>
                </a:lnTo>
                <a:lnTo>
                  <a:pt x="1608498" y="500312"/>
                </a:lnTo>
                <a:lnTo>
                  <a:pt x="1611273" y="508655"/>
                </a:lnTo>
                <a:lnTo>
                  <a:pt x="1614445" y="516997"/>
                </a:lnTo>
                <a:lnTo>
                  <a:pt x="1618014" y="524545"/>
                </a:lnTo>
                <a:lnTo>
                  <a:pt x="1621979" y="532490"/>
                </a:lnTo>
                <a:lnTo>
                  <a:pt x="1626340" y="540435"/>
                </a:lnTo>
                <a:lnTo>
                  <a:pt x="1631098" y="547585"/>
                </a:lnTo>
                <a:lnTo>
                  <a:pt x="1636253" y="554338"/>
                </a:lnTo>
                <a:lnTo>
                  <a:pt x="1641804" y="561092"/>
                </a:lnTo>
                <a:lnTo>
                  <a:pt x="1647355" y="567845"/>
                </a:lnTo>
                <a:lnTo>
                  <a:pt x="1653303" y="573804"/>
                </a:lnTo>
                <a:lnTo>
                  <a:pt x="1659250" y="580160"/>
                </a:lnTo>
                <a:lnTo>
                  <a:pt x="1665991" y="585721"/>
                </a:lnTo>
                <a:lnTo>
                  <a:pt x="1672731" y="591283"/>
                </a:lnTo>
                <a:lnTo>
                  <a:pt x="1679472" y="596050"/>
                </a:lnTo>
                <a:lnTo>
                  <a:pt x="1687005" y="600817"/>
                </a:lnTo>
                <a:lnTo>
                  <a:pt x="1694539" y="605186"/>
                </a:lnTo>
                <a:lnTo>
                  <a:pt x="1702469" y="609159"/>
                </a:lnTo>
                <a:lnTo>
                  <a:pt x="1710399" y="612734"/>
                </a:lnTo>
                <a:lnTo>
                  <a:pt x="1718329" y="615912"/>
                </a:lnTo>
                <a:lnTo>
                  <a:pt x="1727052" y="618693"/>
                </a:lnTo>
                <a:lnTo>
                  <a:pt x="1735378" y="621076"/>
                </a:lnTo>
                <a:lnTo>
                  <a:pt x="1744101" y="623063"/>
                </a:lnTo>
                <a:lnTo>
                  <a:pt x="1752824" y="624652"/>
                </a:lnTo>
                <a:lnTo>
                  <a:pt x="1761944" y="626241"/>
                </a:lnTo>
                <a:lnTo>
                  <a:pt x="1770667" y="626638"/>
                </a:lnTo>
                <a:lnTo>
                  <a:pt x="1780579" y="627035"/>
                </a:lnTo>
                <a:lnTo>
                  <a:pt x="1789699" y="626638"/>
                </a:lnTo>
                <a:lnTo>
                  <a:pt x="1798819" y="626241"/>
                </a:lnTo>
                <a:lnTo>
                  <a:pt x="1807542" y="624652"/>
                </a:lnTo>
                <a:lnTo>
                  <a:pt x="1816265" y="623063"/>
                </a:lnTo>
                <a:lnTo>
                  <a:pt x="1825384" y="621076"/>
                </a:lnTo>
                <a:lnTo>
                  <a:pt x="1833711" y="618693"/>
                </a:lnTo>
                <a:lnTo>
                  <a:pt x="1842037" y="615912"/>
                </a:lnTo>
                <a:lnTo>
                  <a:pt x="1850364" y="612734"/>
                </a:lnTo>
                <a:lnTo>
                  <a:pt x="1858294" y="609159"/>
                </a:lnTo>
                <a:lnTo>
                  <a:pt x="1866224" y="605186"/>
                </a:lnTo>
                <a:lnTo>
                  <a:pt x="1873757" y="600817"/>
                </a:lnTo>
                <a:lnTo>
                  <a:pt x="1880894" y="596050"/>
                </a:lnTo>
                <a:lnTo>
                  <a:pt x="1888031" y="591283"/>
                </a:lnTo>
                <a:lnTo>
                  <a:pt x="1894772" y="585721"/>
                </a:lnTo>
                <a:lnTo>
                  <a:pt x="1901116" y="580160"/>
                </a:lnTo>
                <a:lnTo>
                  <a:pt x="1907460" y="573804"/>
                </a:lnTo>
                <a:lnTo>
                  <a:pt x="1913804" y="567845"/>
                </a:lnTo>
                <a:lnTo>
                  <a:pt x="1919355" y="561092"/>
                </a:lnTo>
                <a:lnTo>
                  <a:pt x="1924509" y="554338"/>
                </a:lnTo>
                <a:lnTo>
                  <a:pt x="1929664" y="547585"/>
                </a:lnTo>
                <a:lnTo>
                  <a:pt x="1934026" y="540435"/>
                </a:lnTo>
                <a:lnTo>
                  <a:pt x="1938387" y="532490"/>
                </a:lnTo>
                <a:lnTo>
                  <a:pt x="1942352" y="524545"/>
                </a:lnTo>
                <a:lnTo>
                  <a:pt x="1945921" y="516997"/>
                </a:lnTo>
                <a:lnTo>
                  <a:pt x="1949093" y="508655"/>
                </a:lnTo>
                <a:lnTo>
                  <a:pt x="1951868" y="500312"/>
                </a:lnTo>
                <a:lnTo>
                  <a:pt x="1954247" y="491970"/>
                </a:lnTo>
                <a:lnTo>
                  <a:pt x="1957023" y="482833"/>
                </a:lnTo>
                <a:lnTo>
                  <a:pt x="1958212" y="474094"/>
                </a:lnTo>
                <a:lnTo>
                  <a:pt x="1959402" y="465354"/>
                </a:lnTo>
                <a:lnTo>
                  <a:pt x="1960195" y="456218"/>
                </a:lnTo>
                <a:lnTo>
                  <a:pt x="1960591" y="447081"/>
                </a:lnTo>
                <a:lnTo>
                  <a:pt x="1960195" y="437547"/>
                </a:lnTo>
                <a:lnTo>
                  <a:pt x="1959402" y="428410"/>
                </a:lnTo>
                <a:lnTo>
                  <a:pt x="1958212" y="419273"/>
                </a:lnTo>
                <a:lnTo>
                  <a:pt x="1957023" y="410534"/>
                </a:lnTo>
                <a:lnTo>
                  <a:pt x="1954247" y="401794"/>
                </a:lnTo>
                <a:lnTo>
                  <a:pt x="1951868" y="393055"/>
                </a:lnTo>
                <a:lnTo>
                  <a:pt x="1949093" y="384712"/>
                </a:lnTo>
                <a:lnTo>
                  <a:pt x="1945921" y="376767"/>
                </a:lnTo>
                <a:lnTo>
                  <a:pt x="1942352" y="368822"/>
                </a:lnTo>
                <a:lnTo>
                  <a:pt x="1938387" y="361275"/>
                </a:lnTo>
                <a:lnTo>
                  <a:pt x="1934026" y="353727"/>
                </a:lnTo>
                <a:lnTo>
                  <a:pt x="1929664" y="346179"/>
                </a:lnTo>
                <a:lnTo>
                  <a:pt x="1924509" y="339029"/>
                </a:lnTo>
                <a:lnTo>
                  <a:pt x="1919355" y="332275"/>
                </a:lnTo>
                <a:lnTo>
                  <a:pt x="1913804" y="325919"/>
                </a:lnTo>
                <a:lnTo>
                  <a:pt x="1907460" y="319563"/>
                </a:lnTo>
                <a:lnTo>
                  <a:pt x="1901116" y="313605"/>
                </a:lnTo>
                <a:lnTo>
                  <a:pt x="1894772" y="308043"/>
                </a:lnTo>
                <a:lnTo>
                  <a:pt x="1888031" y="302482"/>
                </a:lnTo>
                <a:lnTo>
                  <a:pt x="1880894" y="297317"/>
                </a:lnTo>
                <a:lnTo>
                  <a:pt x="1873757" y="292550"/>
                </a:lnTo>
                <a:lnTo>
                  <a:pt x="1866224" y="288578"/>
                </a:lnTo>
                <a:lnTo>
                  <a:pt x="1858294" y="284605"/>
                </a:lnTo>
                <a:lnTo>
                  <a:pt x="1850364" y="281030"/>
                </a:lnTo>
                <a:lnTo>
                  <a:pt x="1842037" y="277852"/>
                </a:lnTo>
                <a:lnTo>
                  <a:pt x="1833711" y="275071"/>
                </a:lnTo>
                <a:lnTo>
                  <a:pt x="1825384" y="272688"/>
                </a:lnTo>
                <a:lnTo>
                  <a:pt x="1816265" y="270304"/>
                </a:lnTo>
                <a:lnTo>
                  <a:pt x="1807542" y="269113"/>
                </a:lnTo>
                <a:lnTo>
                  <a:pt x="1798819" y="267921"/>
                </a:lnTo>
                <a:lnTo>
                  <a:pt x="1789699" y="267126"/>
                </a:lnTo>
                <a:lnTo>
                  <a:pt x="1780579" y="266729"/>
                </a:lnTo>
                <a:close/>
                <a:moveTo>
                  <a:pt x="1769477" y="236538"/>
                </a:moveTo>
                <a:lnTo>
                  <a:pt x="1780579" y="236538"/>
                </a:lnTo>
                <a:lnTo>
                  <a:pt x="1791285" y="236538"/>
                </a:lnTo>
                <a:lnTo>
                  <a:pt x="1801594" y="237333"/>
                </a:lnTo>
                <a:lnTo>
                  <a:pt x="1812300" y="238922"/>
                </a:lnTo>
                <a:lnTo>
                  <a:pt x="1823005" y="240511"/>
                </a:lnTo>
                <a:lnTo>
                  <a:pt x="1832918" y="242894"/>
                </a:lnTo>
                <a:lnTo>
                  <a:pt x="1842830" y="245675"/>
                </a:lnTo>
                <a:lnTo>
                  <a:pt x="1852346" y="248853"/>
                </a:lnTo>
                <a:lnTo>
                  <a:pt x="1861862" y="252825"/>
                </a:lnTo>
                <a:lnTo>
                  <a:pt x="1871775" y="256798"/>
                </a:lnTo>
                <a:lnTo>
                  <a:pt x="1880498" y="261962"/>
                </a:lnTo>
                <a:lnTo>
                  <a:pt x="1889221" y="267126"/>
                </a:lnTo>
                <a:lnTo>
                  <a:pt x="1897944" y="272291"/>
                </a:lnTo>
                <a:lnTo>
                  <a:pt x="1905874" y="278249"/>
                </a:lnTo>
                <a:lnTo>
                  <a:pt x="1914200" y="284208"/>
                </a:lnTo>
                <a:lnTo>
                  <a:pt x="1921734" y="290961"/>
                </a:lnTo>
                <a:lnTo>
                  <a:pt x="1929268" y="297715"/>
                </a:lnTo>
                <a:lnTo>
                  <a:pt x="1936008" y="305660"/>
                </a:lnTo>
                <a:lnTo>
                  <a:pt x="1942352" y="313207"/>
                </a:lnTo>
                <a:lnTo>
                  <a:pt x="1948696" y="320755"/>
                </a:lnTo>
                <a:lnTo>
                  <a:pt x="1954644" y="329097"/>
                </a:lnTo>
                <a:lnTo>
                  <a:pt x="1960195" y="337440"/>
                </a:lnTo>
                <a:lnTo>
                  <a:pt x="1965349" y="346179"/>
                </a:lnTo>
                <a:lnTo>
                  <a:pt x="1970107" y="355713"/>
                </a:lnTo>
                <a:lnTo>
                  <a:pt x="1974072" y="364850"/>
                </a:lnTo>
                <a:lnTo>
                  <a:pt x="1978037" y="374384"/>
                </a:lnTo>
                <a:lnTo>
                  <a:pt x="1981209" y="384315"/>
                </a:lnTo>
                <a:lnTo>
                  <a:pt x="1983985" y="393849"/>
                </a:lnTo>
                <a:lnTo>
                  <a:pt x="1986364" y="404575"/>
                </a:lnTo>
                <a:lnTo>
                  <a:pt x="1988346" y="414903"/>
                </a:lnTo>
                <a:lnTo>
                  <a:pt x="1989536" y="425232"/>
                </a:lnTo>
                <a:lnTo>
                  <a:pt x="1990329" y="435958"/>
                </a:lnTo>
                <a:lnTo>
                  <a:pt x="1990725" y="447081"/>
                </a:lnTo>
                <a:lnTo>
                  <a:pt x="1990329" y="457807"/>
                </a:lnTo>
                <a:lnTo>
                  <a:pt x="1989536" y="468135"/>
                </a:lnTo>
                <a:lnTo>
                  <a:pt x="1988346" y="478861"/>
                </a:lnTo>
                <a:lnTo>
                  <a:pt x="1986364" y="489587"/>
                </a:lnTo>
                <a:lnTo>
                  <a:pt x="1983985" y="499518"/>
                </a:lnTo>
                <a:lnTo>
                  <a:pt x="1981209" y="509449"/>
                </a:lnTo>
                <a:lnTo>
                  <a:pt x="1978037" y="518983"/>
                </a:lnTo>
                <a:lnTo>
                  <a:pt x="1974072" y="528517"/>
                </a:lnTo>
                <a:lnTo>
                  <a:pt x="1970107" y="538051"/>
                </a:lnTo>
                <a:lnTo>
                  <a:pt x="1965349" y="547188"/>
                </a:lnTo>
                <a:lnTo>
                  <a:pt x="1960195" y="555927"/>
                </a:lnTo>
                <a:lnTo>
                  <a:pt x="1954644" y="564270"/>
                </a:lnTo>
                <a:lnTo>
                  <a:pt x="1948696" y="572612"/>
                </a:lnTo>
                <a:lnTo>
                  <a:pt x="1942352" y="580954"/>
                </a:lnTo>
                <a:lnTo>
                  <a:pt x="1936008" y="588502"/>
                </a:lnTo>
                <a:lnTo>
                  <a:pt x="1929268" y="595652"/>
                </a:lnTo>
                <a:lnTo>
                  <a:pt x="1921734" y="602406"/>
                </a:lnTo>
                <a:lnTo>
                  <a:pt x="1914200" y="609159"/>
                </a:lnTo>
                <a:lnTo>
                  <a:pt x="1905874" y="615118"/>
                </a:lnTo>
                <a:lnTo>
                  <a:pt x="1897944" y="621076"/>
                </a:lnTo>
                <a:lnTo>
                  <a:pt x="1889221" y="627035"/>
                </a:lnTo>
                <a:lnTo>
                  <a:pt x="1880498" y="631802"/>
                </a:lnTo>
                <a:lnTo>
                  <a:pt x="1871775" y="636569"/>
                </a:lnTo>
                <a:lnTo>
                  <a:pt x="1861862" y="640542"/>
                </a:lnTo>
                <a:lnTo>
                  <a:pt x="1852346" y="644514"/>
                </a:lnTo>
                <a:lnTo>
                  <a:pt x="1842830" y="647692"/>
                </a:lnTo>
                <a:lnTo>
                  <a:pt x="1832918" y="650473"/>
                </a:lnTo>
                <a:lnTo>
                  <a:pt x="1823005" y="652856"/>
                </a:lnTo>
                <a:lnTo>
                  <a:pt x="1812300" y="654843"/>
                </a:lnTo>
                <a:lnTo>
                  <a:pt x="1801594" y="656034"/>
                </a:lnTo>
                <a:lnTo>
                  <a:pt x="1791285" y="656829"/>
                </a:lnTo>
                <a:lnTo>
                  <a:pt x="1780579" y="657226"/>
                </a:lnTo>
                <a:lnTo>
                  <a:pt x="1769477" y="656829"/>
                </a:lnTo>
                <a:lnTo>
                  <a:pt x="1758772" y="656034"/>
                </a:lnTo>
                <a:lnTo>
                  <a:pt x="1748463" y="654843"/>
                </a:lnTo>
                <a:lnTo>
                  <a:pt x="1738154" y="652856"/>
                </a:lnTo>
                <a:lnTo>
                  <a:pt x="1727845" y="650473"/>
                </a:lnTo>
                <a:lnTo>
                  <a:pt x="1717536" y="647692"/>
                </a:lnTo>
                <a:lnTo>
                  <a:pt x="1708020" y="644514"/>
                </a:lnTo>
                <a:lnTo>
                  <a:pt x="1698504" y="640542"/>
                </a:lnTo>
                <a:lnTo>
                  <a:pt x="1689384" y="636569"/>
                </a:lnTo>
                <a:lnTo>
                  <a:pt x="1680265" y="631802"/>
                </a:lnTo>
                <a:lnTo>
                  <a:pt x="1671145" y="627035"/>
                </a:lnTo>
                <a:lnTo>
                  <a:pt x="1662819" y="621076"/>
                </a:lnTo>
                <a:lnTo>
                  <a:pt x="1654492" y="615118"/>
                </a:lnTo>
                <a:lnTo>
                  <a:pt x="1646562" y="609159"/>
                </a:lnTo>
                <a:lnTo>
                  <a:pt x="1639028" y="602406"/>
                </a:lnTo>
                <a:lnTo>
                  <a:pt x="1631495" y="595652"/>
                </a:lnTo>
                <a:lnTo>
                  <a:pt x="1624358" y="588502"/>
                </a:lnTo>
                <a:lnTo>
                  <a:pt x="1618014" y="580954"/>
                </a:lnTo>
                <a:lnTo>
                  <a:pt x="1611670" y="572612"/>
                </a:lnTo>
                <a:lnTo>
                  <a:pt x="1606119" y="564270"/>
                </a:lnTo>
                <a:lnTo>
                  <a:pt x="1600568" y="555927"/>
                </a:lnTo>
                <a:lnTo>
                  <a:pt x="1595413" y="547188"/>
                </a:lnTo>
                <a:lnTo>
                  <a:pt x="1591052" y="538051"/>
                </a:lnTo>
                <a:lnTo>
                  <a:pt x="1586294" y="528517"/>
                </a:lnTo>
                <a:lnTo>
                  <a:pt x="1582725" y="518983"/>
                </a:lnTo>
                <a:lnTo>
                  <a:pt x="1579553" y="509449"/>
                </a:lnTo>
                <a:lnTo>
                  <a:pt x="1576381" y="499518"/>
                </a:lnTo>
                <a:lnTo>
                  <a:pt x="1574399" y="489587"/>
                </a:lnTo>
                <a:lnTo>
                  <a:pt x="1572416" y="478861"/>
                </a:lnTo>
                <a:lnTo>
                  <a:pt x="1571227" y="468135"/>
                </a:lnTo>
                <a:lnTo>
                  <a:pt x="1570434" y="457807"/>
                </a:lnTo>
                <a:lnTo>
                  <a:pt x="1570037" y="447081"/>
                </a:lnTo>
                <a:lnTo>
                  <a:pt x="1570434" y="435958"/>
                </a:lnTo>
                <a:lnTo>
                  <a:pt x="1571227" y="425232"/>
                </a:lnTo>
                <a:lnTo>
                  <a:pt x="1572416" y="414903"/>
                </a:lnTo>
                <a:lnTo>
                  <a:pt x="1574399" y="404575"/>
                </a:lnTo>
                <a:lnTo>
                  <a:pt x="1576381" y="393849"/>
                </a:lnTo>
                <a:lnTo>
                  <a:pt x="1579553" y="384315"/>
                </a:lnTo>
                <a:lnTo>
                  <a:pt x="1582725" y="374384"/>
                </a:lnTo>
                <a:lnTo>
                  <a:pt x="1586294" y="364850"/>
                </a:lnTo>
                <a:lnTo>
                  <a:pt x="1591052" y="355713"/>
                </a:lnTo>
                <a:lnTo>
                  <a:pt x="1595413" y="346179"/>
                </a:lnTo>
                <a:lnTo>
                  <a:pt x="1600568" y="337440"/>
                </a:lnTo>
                <a:lnTo>
                  <a:pt x="1606119" y="329097"/>
                </a:lnTo>
                <a:lnTo>
                  <a:pt x="1611670" y="320755"/>
                </a:lnTo>
                <a:lnTo>
                  <a:pt x="1618014" y="313207"/>
                </a:lnTo>
                <a:lnTo>
                  <a:pt x="1624358" y="305660"/>
                </a:lnTo>
                <a:lnTo>
                  <a:pt x="1631495" y="297715"/>
                </a:lnTo>
                <a:lnTo>
                  <a:pt x="1639028" y="290961"/>
                </a:lnTo>
                <a:lnTo>
                  <a:pt x="1646562" y="284208"/>
                </a:lnTo>
                <a:lnTo>
                  <a:pt x="1654492" y="278249"/>
                </a:lnTo>
                <a:lnTo>
                  <a:pt x="1662819" y="272291"/>
                </a:lnTo>
                <a:lnTo>
                  <a:pt x="1671145" y="267126"/>
                </a:lnTo>
                <a:lnTo>
                  <a:pt x="1680265" y="261962"/>
                </a:lnTo>
                <a:lnTo>
                  <a:pt x="1689384" y="256798"/>
                </a:lnTo>
                <a:lnTo>
                  <a:pt x="1698504" y="252825"/>
                </a:lnTo>
                <a:lnTo>
                  <a:pt x="1708020" y="248853"/>
                </a:lnTo>
                <a:lnTo>
                  <a:pt x="1717536" y="245675"/>
                </a:lnTo>
                <a:lnTo>
                  <a:pt x="1727845" y="242894"/>
                </a:lnTo>
                <a:lnTo>
                  <a:pt x="1738154" y="240511"/>
                </a:lnTo>
                <a:lnTo>
                  <a:pt x="1748463" y="238922"/>
                </a:lnTo>
                <a:lnTo>
                  <a:pt x="1758772" y="237333"/>
                </a:lnTo>
                <a:lnTo>
                  <a:pt x="1769477" y="236538"/>
                </a:lnTo>
                <a:close/>
                <a:moveTo>
                  <a:pt x="1775815" y="217488"/>
                </a:moveTo>
                <a:lnTo>
                  <a:pt x="1764301" y="218281"/>
                </a:lnTo>
                <a:lnTo>
                  <a:pt x="1752786" y="219472"/>
                </a:lnTo>
                <a:lnTo>
                  <a:pt x="1741669" y="221059"/>
                </a:lnTo>
                <a:lnTo>
                  <a:pt x="1730154" y="223441"/>
                </a:lnTo>
                <a:lnTo>
                  <a:pt x="1718243" y="226219"/>
                </a:lnTo>
                <a:lnTo>
                  <a:pt x="1707125" y="229791"/>
                </a:lnTo>
                <a:lnTo>
                  <a:pt x="1696405" y="233759"/>
                </a:lnTo>
                <a:lnTo>
                  <a:pt x="1685684" y="238125"/>
                </a:lnTo>
                <a:lnTo>
                  <a:pt x="1674964" y="243285"/>
                </a:lnTo>
                <a:lnTo>
                  <a:pt x="1665038" y="248841"/>
                </a:lnTo>
                <a:lnTo>
                  <a:pt x="1655509" y="254794"/>
                </a:lnTo>
                <a:lnTo>
                  <a:pt x="1646376" y="261541"/>
                </a:lnTo>
                <a:lnTo>
                  <a:pt x="1637641" y="268288"/>
                </a:lnTo>
                <a:lnTo>
                  <a:pt x="1628906" y="275035"/>
                </a:lnTo>
                <a:lnTo>
                  <a:pt x="1620568" y="282575"/>
                </a:lnTo>
                <a:lnTo>
                  <a:pt x="1613024" y="290513"/>
                </a:lnTo>
                <a:lnTo>
                  <a:pt x="1605877" y="298847"/>
                </a:lnTo>
                <a:lnTo>
                  <a:pt x="1598730" y="307578"/>
                </a:lnTo>
                <a:lnTo>
                  <a:pt x="1592377" y="316707"/>
                </a:lnTo>
                <a:lnTo>
                  <a:pt x="1586025" y="325835"/>
                </a:lnTo>
                <a:lnTo>
                  <a:pt x="1580466" y="334963"/>
                </a:lnTo>
                <a:lnTo>
                  <a:pt x="1575304" y="344885"/>
                </a:lnTo>
                <a:lnTo>
                  <a:pt x="1570937" y="355203"/>
                </a:lnTo>
                <a:lnTo>
                  <a:pt x="1566569" y="365125"/>
                </a:lnTo>
                <a:lnTo>
                  <a:pt x="1562995" y="375444"/>
                </a:lnTo>
                <a:lnTo>
                  <a:pt x="1559819" y="385763"/>
                </a:lnTo>
                <a:lnTo>
                  <a:pt x="1557039" y="396875"/>
                </a:lnTo>
                <a:lnTo>
                  <a:pt x="1555054" y="407988"/>
                </a:lnTo>
                <a:lnTo>
                  <a:pt x="1553466" y="418703"/>
                </a:lnTo>
                <a:lnTo>
                  <a:pt x="1552275" y="429816"/>
                </a:lnTo>
                <a:lnTo>
                  <a:pt x="1551481" y="440929"/>
                </a:lnTo>
                <a:lnTo>
                  <a:pt x="1551481" y="452438"/>
                </a:lnTo>
                <a:lnTo>
                  <a:pt x="1552275" y="463947"/>
                </a:lnTo>
                <a:lnTo>
                  <a:pt x="1553466" y="475060"/>
                </a:lnTo>
                <a:lnTo>
                  <a:pt x="1555054" y="486569"/>
                </a:lnTo>
                <a:lnTo>
                  <a:pt x="1557437" y="498079"/>
                </a:lnTo>
                <a:lnTo>
                  <a:pt x="1560216" y="509588"/>
                </a:lnTo>
                <a:lnTo>
                  <a:pt x="1563789" y="520700"/>
                </a:lnTo>
                <a:lnTo>
                  <a:pt x="1567760" y="531416"/>
                </a:lnTo>
                <a:lnTo>
                  <a:pt x="1572525" y="542529"/>
                </a:lnTo>
                <a:lnTo>
                  <a:pt x="1577290" y="552847"/>
                </a:lnTo>
                <a:lnTo>
                  <a:pt x="1582848" y="562769"/>
                </a:lnTo>
                <a:lnTo>
                  <a:pt x="1589201" y="572294"/>
                </a:lnTo>
                <a:lnTo>
                  <a:pt x="1595554" y="581819"/>
                </a:lnTo>
                <a:lnTo>
                  <a:pt x="1602304" y="590550"/>
                </a:lnTo>
                <a:lnTo>
                  <a:pt x="1609451" y="598885"/>
                </a:lnTo>
                <a:lnTo>
                  <a:pt x="1616995" y="607219"/>
                </a:lnTo>
                <a:lnTo>
                  <a:pt x="1624936" y="614760"/>
                </a:lnTo>
                <a:lnTo>
                  <a:pt x="1632877" y="621904"/>
                </a:lnTo>
                <a:lnTo>
                  <a:pt x="1642009" y="629047"/>
                </a:lnTo>
                <a:lnTo>
                  <a:pt x="1650744" y="635794"/>
                </a:lnTo>
                <a:lnTo>
                  <a:pt x="1659876" y="641747"/>
                </a:lnTo>
                <a:lnTo>
                  <a:pt x="1669405" y="647304"/>
                </a:lnTo>
                <a:lnTo>
                  <a:pt x="1678935" y="652066"/>
                </a:lnTo>
                <a:lnTo>
                  <a:pt x="1689258" y="656829"/>
                </a:lnTo>
                <a:lnTo>
                  <a:pt x="1699581" y="661194"/>
                </a:lnTo>
                <a:lnTo>
                  <a:pt x="1709905" y="664766"/>
                </a:lnTo>
                <a:lnTo>
                  <a:pt x="1720228" y="667941"/>
                </a:lnTo>
                <a:lnTo>
                  <a:pt x="1731345" y="670719"/>
                </a:lnTo>
                <a:lnTo>
                  <a:pt x="1742066" y="673101"/>
                </a:lnTo>
                <a:lnTo>
                  <a:pt x="1753183" y="674688"/>
                </a:lnTo>
                <a:lnTo>
                  <a:pt x="1764301" y="675879"/>
                </a:lnTo>
                <a:lnTo>
                  <a:pt x="1775815" y="676276"/>
                </a:lnTo>
                <a:lnTo>
                  <a:pt x="1786932" y="676276"/>
                </a:lnTo>
                <a:lnTo>
                  <a:pt x="1798447" y="675879"/>
                </a:lnTo>
                <a:lnTo>
                  <a:pt x="1809564" y="674688"/>
                </a:lnTo>
                <a:lnTo>
                  <a:pt x="1821476" y="673101"/>
                </a:lnTo>
                <a:lnTo>
                  <a:pt x="1832593" y="670322"/>
                </a:lnTo>
                <a:lnTo>
                  <a:pt x="1844108" y="667544"/>
                </a:lnTo>
                <a:lnTo>
                  <a:pt x="1855225" y="663972"/>
                </a:lnTo>
                <a:lnTo>
                  <a:pt x="1866740" y="660004"/>
                </a:lnTo>
                <a:lnTo>
                  <a:pt x="1877063" y="655241"/>
                </a:lnTo>
                <a:lnTo>
                  <a:pt x="1887386" y="650479"/>
                </a:lnTo>
                <a:lnTo>
                  <a:pt x="1897313" y="644922"/>
                </a:lnTo>
                <a:lnTo>
                  <a:pt x="1906842" y="638969"/>
                </a:lnTo>
                <a:lnTo>
                  <a:pt x="1916371" y="632619"/>
                </a:lnTo>
                <a:lnTo>
                  <a:pt x="1925503" y="625872"/>
                </a:lnTo>
                <a:lnTo>
                  <a:pt x="1933841" y="618332"/>
                </a:lnTo>
                <a:lnTo>
                  <a:pt x="1941782" y="610791"/>
                </a:lnTo>
                <a:lnTo>
                  <a:pt x="1949723" y="603250"/>
                </a:lnTo>
                <a:lnTo>
                  <a:pt x="1957267" y="594916"/>
                </a:lnTo>
                <a:lnTo>
                  <a:pt x="1964017" y="586185"/>
                </a:lnTo>
                <a:lnTo>
                  <a:pt x="1970370" y="577057"/>
                </a:lnTo>
                <a:lnTo>
                  <a:pt x="1976326" y="567929"/>
                </a:lnTo>
                <a:lnTo>
                  <a:pt x="1981884" y="558404"/>
                </a:lnTo>
                <a:lnTo>
                  <a:pt x="1987046" y="548879"/>
                </a:lnTo>
                <a:lnTo>
                  <a:pt x="1991811" y="538957"/>
                </a:lnTo>
                <a:lnTo>
                  <a:pt x="1995781" y="528638"/>
                </a:lnTo>
                <a:lnTo>
                  <a:pt x="1999752" y="518319"/>
                </a:lnTo>
                <a:lnTo>
                  <a:pt x="2003325" y="507604"/>
                </a:lnTo>
                <a:lnTo>
                  <a:pt x="2005708" y="496888"/>
                </a:lnTo>
                <a:lnTo>
                  <a:pt x="2008090" y="485775"/>
                </a:lnTo>
                <a:lnTo>
                  <a:pt x="2009678" y="475060"/>
                </a:lnTo>
                <a:lnTo>
                  <a:pt x="2010869" y="463947"/>
                </a:lnTo>
                <a:lnTo>
                  <a:pt x="2011266" y="452835"/>
                </a:lnTo>
                <a:lnTo>
                  <a:pt x="2011266" y="441325"/>
                </a:lnTo>
                <a:lnTo>
                  <a:pt x="2010869" y="429816"/>
                </a:lnTo>
                <a:lnTo>
                  <a:pt x="2009678" y="418703"/>
                </a:lnTo>
                <a:lnTo>
                  <a:pt x="2007693" y="407194"/>
                </a:lnTo>
                <a:lnTo>
                  <a:pt x="2005311" y="395288"/>
                </a:lnTo>
                <a:lnTo>
                  <a:pt x="2002531" y="384175"/>
                </a:lnTo>
                <a:lnTo>
                  <a:pt x="1998561" y="373063"/>
                </a:lnTo>
                <a:lnTo>
                  <a:pt x="1994590" y="361950"/>
                </a:lnTo>
                <a:lnTo>
                  <a:pt x="1990223" y="351632"/>
                </a:lnTo>
                <a:lnTo>
                  <a:pt x="1985061" y="340916"/>
                </a:lnTo>
                <a:lnTo>
                  <a:pt x="1979899" y="330994"/>
                </a:lnTo>
                <a:lnTo>
                  <a:pt x="1973943" y="321469"/>
                </a:lnTo>
                <a:lnTo>
                  <a:pt x="1967591" y="312341"/>
                </a:lnTo>
                <a:lnTo>
                  <a:pt x="1960841" y="303213"/>
                </a:lnTo>
                <a:lnTo>
                  <a:pt x="1953297" y="294482"/>
                </a:lnTo>
                <a:lnTo>
                  <a:pt x="1945753" y="286544"/>
                </a:lnTo>
                <a:lnTo>
                  <a:pt x="1937812" y="279003"/>
                </a:lnTo>
                <a:lnTo>
                  <a:pt x="1929474" y="271860"/>
                </a:lnTo>
                <a:lnTo>
                  <a:pt x="1921136" y="264716"/>
                </a:lnTo>
                <a:lnTo>
                  <a:pt x="1912004" y="258366"/>
                </a:lnTo>
                <a:lnTo>
                  <a:pt x="1902474" y="252017"/>
                </a:lnTo>
                <a:lnTo>
                  <a:pt x="1893342" y="246460"/>
                </a:lnTo>
                <a:lnTo>
                  <a:pt x="1883416" y="241300"/>
                </a:lnTo>
                <a:lnTo>
                  <a:pt x="1873490" y="236935"/>
                </a:lnTo>
                <a:lnTo>
                  <a:pt x="1863166" y="232569"/>
                </a:lnTo>
                <a:lnTo>
                  <a:pt x="1852843" y="228997"/>
                </a:lnTo>
                <a:lnTo>
                  <a:pt x="1842123" y="225822"/>
                </a:lnTo>
                <a:lnTo>
                  <a:pt x="1831402" y="223044"/>
                </a:lnTo>
                <a:lnTo>
                  <a:pt x="1820682" y="221059"/>
                </a:lnTo>
                <a:lnTo>
                  <a:pt x="1809564" y="219472"/>
                </a:lnTo>
                <a:lnTo>
                  <a:pt x="1798447" y="218281"/>
                </a:lnTo>
                <a:lnTo>
                  <a:pt x="1787330" y="217488"/>
                </a:lnTo>
                <a:lnTo>
                  <a:pt x="1775815" y="217488"/>
                </a:lnTo>
                <a:close/>
                <a:moveTo>
                  <a:pt x="1712287" y="0"/>
                </a:moveTo>
                <a:lnTo>
                  <a:pt x="1715860" y="0"/>
                </a:lnTo>
                <a:lnTo>
                  <a:pt x="1718640" y="397"/>
                </a:lnTo>
                <a:lnTo>
                  <a:pt x="1721816" y="1191"/>
                </a:lnTo>
                <a:lnTo>
                  <a:pt x="1724198" y="2778"/>
                </a:lnTo>
                <a:lnTo>
                  <a:pt x="1726978" y="4366"/>
                </a:lnTo>
                <a:lnTo>
                  <a:pt x="1728566" y="6350"/>
                </a:lnTo>
                <a:lnTo>
                  <a:pt x="1729757" y="8731"/>
                </a:lnTo>
                <a:lnTo>
                  <a:pt x="1730551" y="11112"/>
                </a:lnTo>
                <a:lnTo>
                  <a:pt x="1737698" y="39687"/>
                </a:lnTo>
                <a:lnTo>
                  <a:pt x="1744448" y="68262"/>
                </a:lnTo>
                <a:lnTo>
                  <a:pt x="1744845" y="70644"/>
                </a:lnTo>
                <a:lnTo>
                  <a:pt x="1746036" y="73025"/>
                </a:lnTo>
                <a:lnTo>
                  <a:pt x="1747227" y="75406"/>
                </a:lnTo>
                <a:lnTo>
                  <a:pt x="1748816" y="77391"/>
                </a:lnTo>
                <a:lnTo>
                  <a:pt x="1750801" y="78978"/>
                </a:lnTo>
                <a:lnTo>
                  <a:pt x="1752786" y="80169"/>
                </a:lnTo>
                <a:lnTo>
                  <a:pt x="1755168" y="80962"/>
                </a:lnTo>
                <a:lnTo>
                  <a:pt x="1757551" y="81756"/>
                </a:lnTo>
                <a:lnTo>
                  <a:pt x="1775815" y="80962"/>
                </a:lnTo>
                <a:lnTo>
                  <a:pt x="1793682" y="81359"/>
                </a:lnTo>
                <a:lnTo>
                  <a:pt x="1811550" y="82153"/>
                </a:lnTo>
                <a:lnTo>
                  <a:pt x="1829814" y="84137"/>
                </a:lnTo>
                <a:lnTo>
                  <a:pt x="1847284" y="86916"/>
                </a:lnTo>
                <a:lnTo>
                  <a:pt x="1865152" y="90487"/>
                </a:lnTo>
                <a:lnTo>
                  <a:pt x="1882225" y="94853"/>
                </a:lnTo>
                <a:lnTo>
                  <a:pt x="1899298" y="100012"/>
                </a:lnTo>
                <a:lnTo>
                  <a:pt x="1902077" y="100409"/>
                </a:lnTo>
                <a:lnTo>
                  <a:pt x="1904460" y="100012"/>
                </a:lnTo>
                <a:lnTo>
                  <a:pt x="1906842" y="99616"/>
                </a:lnTo>
                <a:lnTo>
                  <a:pt x="1908827" y="98425"/>
                </a:lnTo>
                <a:lnTo>
                  <a:pt x="1911606" y="97234"/>
                </a:lnTo>
                <a:lnTo>
                  <a:pt x="1913195" y="95250"/>
                </a:lnTo>
                <a:lnTo>
                  <a:pt x="1914783" y="93266"/>
                </a:lnTo>
                <a:lnTo>
                  <a:pt x="1915974" y="91281"/>
                </a:lnTo>
                <a:lnTo>
                  <a:pt x="1944165" y="39687"/>
                </a:lnTo>
                <a:lnTo>
                  <a:pt x="1945356" y="37306"/>
                </a:lnTo>
                <a:lnTo>
                  <a:pt x="1947341" y="35322"/>
                </a:lnTo>
                <a:lnTo>
                  <a:pt x="1949326" y="34131"/>
                </a:lnTo>
                <a:lnTo>
                  <a:pt x="1952106" y="32941"/>
                </a:lnTo>
                <a:lnTo>
                  <a:pt x="1954885" y="32147"/>
                </a:lnTo>
                <a:lnTo>
                  <a:pt x="1958061" y="32147"/>
                </a:lnTo>
                <a:lnTo>
                  <a:pt x="1961238" y="32544"/>
                </a:lnTo>
                <a:lnTo>
                  <a:pt x="1964414" y="33734"/>
                </a:lnTo>
                <a:lnTo>
                  <a:pt x="1975532" y="38894"/>
                </a:lnTo>
                <a:lnTo>
                  <a:pt x="1986252" y="44053"/>
                </a:lnTo>
                <a:lnTo>
                  <a:pt x="1996972" y="50006"/>
                </a:lnTo>
                <a:lnTo>
                  <a:pt x="2008090" y="55959"/>
                </a:lnTo>
                <a:lnTo>
                  <a:pt x="2018413" y="61912"/>
                </a:lnTo>
                <a:lnTo>
                  <a:pt x="2028737" y="68659"/>
                </a:lnTo>
                <a:lnTo>
                  <a:pt x="2039060" y="75803"/>
                </a:lnTo>
                <a:lnTo>
                  <a:pt x="2049383" y="82550"/>
                </a:lnTo>
                <a:lnTo>
                  <a:pt x="2051765" y="84931"/>
                </a:lnTo>
                <a:lnTo>
                  <a:pt x="2053751" y="87312"/>
                </a:lnTo>
                <a:lnTo>
                  <a:pt x="2054942" y="90091"/>
                </a:lnTo>
                <a:lnTo>
                  <a:pt x="2055736" y="92472"/>
                </a:lnTo>
                <a:lnTo>
                  <a:pt x="2056133" y="95250"/>
                </a:lnTo>
                <a:lnTo>
                  <a:pt x="2056133" y="98028"/>
                </a:lnTo>
                <a:lnTo>
                  <a:pt x="2055339" y="100409"/>
                </a:lnTo>
                <a:lnTo>
                  <a:pt x="2054148" y="102791"/>
                </a:lnTo>
                <a:lnTo>
                  <a:pt x="2038663" y="128191"/>
                </a:lnTo>
                <a:lnTo>
                  <a:pt x="2023575" y="153194"/>
                </a:lnTo>
                <a:lnTo>
                  <a:pt x="2021987" y="155178"/>
                </a:lnTo>
                <a:lnTo>
                  <a:pt x="2021193" y="157559"/>
                </a:lnTo>
                <a:lnTo>
                  <a:pt x="2020398" y="159941"/>
                </a:lnTo>
                <a:lnTo>
                  <a:pt x="2020398" y="162322"/>
                </a:lnTo>
                <a:lnTo>
                  <a:pt x="2020398" y="164703"/>
                </a:lnTo>
                <a:lnTo>
                  <a:pt x="2021193" y="167481"/>
                </a:lnTo>
                <a:lnTo>
                  <a:pt x="2022384" y="169863"/>
                </a:lnTo>
                <a:lnTo>
                  <a:pt x="2023575" y="171847"/>
                </a:lnTo>
                <a:lnTo>
                  <a:pt x="2036678" y="184150"/>
                </a:lnTo>
                <a:lnTo>
                  <a:pt x="2049383" y="196850"/>
                </a:lnTo>
                <a:lnTo>
                  <a:pt x="2061295" y="210344"/>
                </a:lnTo>
                <a:lnTo>
                  <a:pt x="2072809" y="224234"/>
                </a:lnTo>
                <a:lnTo>
                  <a:pt x="2083133" y="238919"/>
                </a:lnTo>
                <a:lnTo>
                  <a:pt x="2092662" y="253603"/>
                </a:lnTo>
                <a:lnTo>
                  <a:pt x="2102191" y="269478"/>
                </a:lnTo>
                <a:lnTo>
                  <a:pt x="2110529" y="284956"/>
                </a:lnTo>
                <a:lnTo>
                  <a:pt x="2112514" y="286941"/>
                </a:lnTo>
                <a:lnTo>
                  <a:pt x="2114102" y="288528"/>
                </a:lnTo>
                <a:lnTo>
                  <a:pt x="2116485" y="289719"/>
                </a:lnTo>
                <a:lnTo>
                  <a:pt x="2118867" y="290513"/>
                </a:lnTo>
                <a:lnTo>
                  <a:pt x="2121249" y="290910"/>
                </a:lnTo>
                <a:lnTo>
                  <a:pt x="2123632" y="291307"/>
                </a:lnTo>
                <a:lnTo>
                  <a:pt x="2126014" y="290910"/>
                </a:lnTo>
                <a:lnTo>
                  <a:pt x="2128396" y="290116"/>
                </a:lnTo>
                <a:lnTo>
                  <a:pt x="2156984" y="281781"/>
                </a:lnTo>
                <a:lnTo>
                  <a:pt x="2185572" y="273844"/>
                </a:lnTo>
                <a:lnTo>
                  <a:pt x="2187954" y="273447"/>
                </a:lnTo>
                <a:lnTo>
                  <a:pt x="2190733" y="273050"/>
                </a:lnTo>
                <a:lnTo>
                  <a:pt x="2193116" y="273844"/>
                </a:lnTo>
                <a:lnTo>
                  <a:pt x="2195498" y="274638"/>
                </a:lnTo>
                <a:lnTo>
                  <a:pt x="2197880" y="276225"/>
                </a:lnTo>
                <a:lnTo>
                  <a:pt x="2200263" y="278210"/>
                </a:lnTo>
                <a:lnTo>
                  <a:pt x="2202248" y="280988"/>
                </a:lnTo>
                <a:lnTo>
                  <a:pt x="2203439" y="283766"/>
                </a:lnTo>
                <a:lnTo>
                  <a:pt x="2207807" y="295275"/>
                </a:lnTo>
                <a:lnTo>
                  <a:pt x="2211777" y="307182"/>
                </a:lnTo>
                <a:lnTo>
                  <a:pt x="2215350" y="318691"/>
                </a:lnTo>
                <a:lnTo>
                  <a:pt x="2218527" y="330200"/>
                </a:lnTo>
                <a:lnTo>
                  <a:pt x="2221703" y="342107"/>
                </a:lnTo>
                <a:lnTo>
                  <a:pt x="2224086" y="354410"/>
                </a:lnTo>
                <a:lnTo>
                  <a:pt x="2226468" y="366316"/>
                </a:lnTo>
                <a:lnTo>
                  <a:pt x="2228850" y="378222"/>
                </a:lnTo>
                <a:lnTo>
                  <a:pt x="2228850" y="381397"/>
                </a:lnTo>
                <a:lnTo>
                  <a:pt x="2228453" y="384572"/>
                </a:lnTo>
                <a:lnTo>
                  <a:pt x="2227659" y="387350"/>
                </a:lnTo>
                <a:lnTo>
                  <a:pt x="2226468" y="390128"/>
                </a:lnTo>
                <a:lnTo>
                  <a:pt x="2224880" y="392113"/>
                </a:lnTo>
                <a:lnTo>
                  <a:pt x="2222894" y="393700"/>
                </a:lnTo>
                <a:lnTo>
                  <a:pt x="2220512" y="394891"/>
                </a:lnTo>
                <a:lnTo>
                  <a:pt x="2217733" y="396082"/>
                </a:lnTo>
                <a:lnTo>
                  <a:pt x="2189542" y="403225"/>
                </a:lnTo>
                <a:lnTo>
                  <a:pt x="2160557" y="409972"/>
                </a:lnTo>
                <a:lnTo>
                  <a:pt x="2158175" y="410766"/>
                </a:lnTo>
                <a:lnTo>
                  <a:pt x="2155793" y="411560"/>
                </a:lnTo>
                <a:lnTo>
                  <a:pt x="2153808" y="412750"/>
                </a:lnTo>
                <a:lnTo>
                  <a:pt x="2151822" y="414338"/>
                </a:lnTo>
                <a:lnTo>
                  <a:pt x="2150234" y="416322"/>
                </a:lnTo>
                <a:lnTo>
                  <a:pt x="2149043" y="418307"/>
                </a:lnTo>
                <a:lnTo>
                  <a:pt x="2148249" y="420688"/>
                </a:lnTo>
                <a:lnTo>
                  <a:pt x="2147852" y="423069"/>
                </a:lnTo>
                <a:lnTo>
                  <a:pt x="2148249" y="440929"/>
                </a:lnTo>
                <a:lnTo>
                  <a:pt x="2147852" y="459185"/>
                </a:lnTo>
                <a:lnTo>
                  <a:pt x="2147058" y="477044"/>
                </a:lnTo>
                <a:lnTo>
                  <a:pt x="2145072" y="494904"/>
                </a:lnTo>
                <a:lnTo>
                  <a:pt x="2142293" y="512763"/>
                </a:lnTo>
                <a:lnTo>
                  <a:pt x="2138323" y="530225"/>
                </a:lnTo>
                <a:lnTo>
                  <a:pt x="2133955" y="547688"/>
                </a:lnTo>
                <a:lnTo>
                  <a:pt x="2128793" y="564754"/>
                </a:lnTo>
                <a:lnTo>
                  <a:pt x="2128396" y="567135"/>
                </a:lnTo>
                <a:lnTo>
                  <a:pt x="2128793" y="569913"/>
                </a:lnTo>
                <a:lnTo>
                  <a:pt x="2129190" y="572294"/>
                </a:lnTo>
                <a:lnTo>
                  <a:pt x="2130382" y="574279"/>
                </a:lnTo>
                <a:lnTo>
                  <a:pt x="2131573" y="576263"/>
                </a:lnTo>
                <a:lnTo>
                  <a:pt x="2133558" y="578247"/>
                </a:lnTo>
                <a:lnTo>
                  <a:pt x="2135543" y="580232"/>
                </a:lnTo>
                <a:lnTo>
                  <a:pt x="2137926" y="581025"/>
                </a:lnTo>
                <a:lnTo>
                  <a:pt x="2189542" y="609600"/>
                </a:lnTo>
                <a:lnTo>
                  <a:pt x="2191924" y="610791"/>
                </a:lnTo>
                <a:lnTo>
                  <a:pt x="2193910" y="612379"/>
                </a:lnTo>
                <a:lnTo>
                  <a:pt x="2195498" y="614760"/>
                </a:lnTo>
                <a:lnTo>
                  <a:pt x="2196292" y="617141"/>
                </a:lnTo>
                <a:lnTo>
                  <a:pt x="2197086" y="619919"/>
                </a:lnTo>
                <a:lnTo>
                  <a:pt x="2197086" y="623094"/>
                </a:lnTo>
                <a:lnTo>
                  <a:pt x="2196689" y="626666"/>
                </a:lnTo>
                <a:lnTo>
                  <a:pt x="2195498" y="629841"/>
                </a:lnTo>
                <a:lnTo>
                  <a:pt x="2190336" y="640557"/>
                </a:lnTo>
                <a:lnTo>
                  <a:pt x="2184778" y="651669"/>
                </a:lnTo>
                <a:lnTo>
                  <a:pt x="2178822" y="662385"/>
                </a:lnTo>
                <a:lnTo>
                  <a:pt x="2173263" y="673101"/>
                </a:lnTo>
                <a:lnTo>
                  <a:pt x="2166910" y="683816"/>
                </a:lnTo>
                <a:lnTo>
                  <a:pt x="2160557" y="693738"/>
                </a:lnTo>
                <a:lnTo>
                  <a:pt x="2153808" y="704057"/>
                </a:lnTo>
                <a:lnTo>
                  <a:pt x="2146661" y="713979"/>
                </a:lnTo>
                <a:lnTo>
                  <a:pt x="2144278" y="716360"/>
                </a:lnTo>
                <a:lnTo>
                  <a:pt x="2141896" y="718741"/>
                </a:lnTo>
                <a:lnTo>
                  <a:pt x="2138720" y="719932"/>
                </a:lnTo>
                <a:lnTo>
                  <a:pt x="2136337" y="721122"/>
                </a:lnTo>
                <a:lnTo>
                  <a:pt x="2133558" y="721519"/>
                </a:lnTo>
                <a:lnTo>
                  <a:pt x="2130779" y="721122"/>
                </a:lnTo>
                <a:lnTo>
                  <a:pt x="2128396" y="720329"/>
                </a:lnTo>
                <a:lnTo>
                  <a:pt x="2126014" y="719138"/>
                </a:lnTo>
                <a:lnTo>
                  <a:pt x="2101000" y="703660"/>
                </a:lnTo>
                <a:lnTo>
                  <a:pt x="2075589" y="688579"/>
                </a:lnTo>
                <a:lnTo>
                  <a:pt x="2073603" y="686991"/>
                </a:lnTo>
                <a:lnTo>
                  <a:pt x="2071221" y="686197"/>
                </a:lnTo>
                <a:lnTo>
                  <a:pt x="2068839" y="685801"/>
                </a:lnTo>
                <a:lnTo>
                  <a:pt x="2066456" y="685404"/>
                </a:lnTo>
                <a:lnTo>
                  <a:pt x="2064074" y="685801"/>
                </a:lnTo>
                <a:lnTo>
                  <a:pt x="2061692" y="686197"/>
                </a:lnTo>
                <a:lnTo>
                  <a:pt x="2059309" y="687388"/>
                </a:lnTo>
                <a:lnTo>
                  <a:pt x="2057324" y="688579"/>
                </a:lnTo>
                <a:lnTo>
                  <a:pt x="2044619" y="701676"/>
                </a:lnTo>
                <a:lnTo>
                  <a:pt x="2031913" y="713979"/>
                </a:lnTo>
                <a:lnTo>
                  <a:pt x="2018413" y="726282"/>
                </a:lnTo>
                <a:lnTo>
                  <a:pt x="2004913" y="737791"/>
                </a:lnTo>
                <a:lnTo>
                  <a:pt x="1989826" y="748110"/>
                </a:lnTo>
                <a:lnTo>
                  <a:pt x="1974738" y="757635"/>
                </a:lnTo>
                <a:lnTo>
                  <a:pt x="1959650" y="767160"/>
                </a:lnTo>
                <a:lnTo>
                  <a:pt x="1943371" y="775494"/>
                </a:lnTo>
                <a:lnTo>
                  <a:pt x="1941385" y="777082"/>
                </a:lnTo>
                <a:lnTo>
                  <a:pt x="1939797" y="779066"/>
                </a:lnTo>
                <a:lnTo>
                  <a:pt x="1938606" y="781447"/>
                </a:lnTo>
                <a:lnTo>
                  <a:pt x="1937812" y="783432"/>
                </a:lnTo>
                <a:lnTo>
                  <a:pt x="1937415" y="785813"/>
                </a:lnTo>
                <a:lnTo>
                  <a:pt x="1937018" y="788591"/>
                </a:lnTo>
                <a:lnTo>
                  <a:pt x="1937415" y="790972"/>
                </a:lnTo>
                <a:lnTo>
                  <a:pt x="1938209" y="793354"/>
                </a:lnTo>
                <a:lnTo>
                  <a:pt x="1946547" y="821532"/>
                </a:lnTo>
                <a:lnTo>
                  <a:pt x="1954488" y="849710"/>
                </a:lnTo>
                <a:lnTo>
                  <a:pt x="1955282" y="852488"/>
                </a:lnTo>
                <a:lnTo>
                  <a:pt x="1955282" y="854869"/>
                </a:lnTo>
                <a:lnTo>
                  <a:pt x="1954885" y="858044"/>
                </a:lnTo>
                <a:lnTo>
                  <a:pt x="1953694" y="860426"/>
                </a:lnTo>
                <a:lnTo>
                  <a:pt x="1952106" y="862807"/>
                </a:lnTo>
                <a:lnTo>
                  <a:pt x="1950120" y="864791"/>
                </a:lnTo>
                <a:lnTo>
                  <a:pt x="1947341" y="866776"/>
                </a:lnTo>
                <a:lnTo>
                  <a:pt x="1944562" y="868363"/>
                </a:lnTo>
                <a:lnTo>
                  <a:pt x="1933047" y="872332"/>
                </a:lnTo>
                <a:lnTo>
                  <a:pt x="1921533" y="876301"/>
                </a:lnTo>
                <a:lnTo>
                  <a:pt x="1910018" y="879873"/>
                </a:lnTo>
                <a:lnTo>
                  <a:pt x="1898107" y="883444"/>
                </a:lnTo>
                <a:lnTo>
                  <a:pt x="1886195" y="886223"/>
                </a:lnTo>
                <a:lnTo>
                  <a:pt x="1874284" y="889001"/>
                </a:lnTo>
                <a:lnTo>
                  <a:pt x="1861975" y="891382"/>
                </a:lnTo>
                <a:lnTo>
                  <a:pt x="1850064" y="893366"/>
                </a:lnTo>
                <a:lnTo>
                  <a:pt x="1846887" y="893763"/>
                </a:lnTo>
                <a:lnTo>
                  <a:pt x="1843711" y="893366"/>
                </a:lnTo>
                <a:lnTo>
                  <a:pt x="1840931" y="892176"/>
                </a:lnTo>
                <a:lnTo>
                  <a:pt x="1838152" y="890985"/>
                </a:lnTo>
                <a:lnTo>
                  <a:pt x="1836167" y="889398"/>
                </a:lnTo>
                <a:lnTo>
                  <a:pt x="1834182" y="887413"/>
                </a:lnTo>
                <a:lnTo>
                  <a:pt x="1832990" y="885032"/>
                </a:lnTo>
                <a:lnTo>
                  <a:pt x="1832593" y="882651"/>
                </a:lnTo>
                <a:lnTo>
                  <a:pt x="1825049" y="853679"/>
                </a:lnTo>
                <a:lnTo>
                  <a:pt x="1818300" y="825501"/>
                </a:lnTo>
                <a:lnTo>
                  <a:pt x="1817902" y="823119"/>
                </a:lnTo>
                <a:lnTo>
                  <a:pt x="1816711" y="820738"/>
                </a:lnTo>
                <a:lnTo>
                  <a:pt x="1815520" y="818357"/>
                </a:lnTo>
                <a:lnTo>
                  <a:pt x="1813535" y="816769"/>
                </a:lnTo>
                <a:lnTo>
                  <a:pt x="1811947" y="815182"/>
                </a:lnTo>
                <a:lnTo>
                  <a:pt x="1809564" y="813991"/>
                </a:lnTo>
                <a:lnTo>
                  <a:pt x="1807182" y="812801"/>
                </a:lnTo>
                <a:lnTo>
                  <a:pt x="1804800" y="812404"/>
                </a:lnTo>
                <a:lnTo>
                  <a:pt x="1786932" y="813197"/>
                </a:lnTo>
                <a:lnTo>
                  <a:pt x="1769065" y="812801"/>
                </a:lnTo>
                <a:lnTo>
                  <a:pt x="1751198" y="812007"/>
                </a:lnTo>
                <a:lnTo>
                  <a:pt x="1733331" y="810022"/>
                </a:lnTo>
                <a:lnTo>
                  <a:pt x="1715463" y="806847"/>
                </a:lnTo>
                <a:lnTo>
                  <a:pt x="1697993" y="803276"/>
                </a:lnTo>
                <a:lnTo>
                  <a:pt x="1680523" y="798513"/>
                </a:lnTo>
                <a:lnTo>
                  <a:pt x="1663053" y="793354"/>
                </a:lnTo>
                <a:lnTo>
                  <a:pt x="1660670" y="793354"/>
                </a:lnTo>
                <a:lnTo>
                  <a:pt x="1658288" y="793751"/>
                </a:lnTo>
                <a:lnTo>
                  <a:pt x="1655906" y="794147"/>
                </a:lnTo>
                <a:lnTo>
                  <a:pt x="1653523" y="795338"/>
                </a:lnTo>
                <a:lnTo>
                  <a:pt x="1651538" y="796529"/>
                </a:lnTo>
                <a:lnTo>
                  <a:pt x="1649553" y="798116"/>
                </a:lnTo>
                <a:lnTo>
                  <a:pt x="1648362" y="800101"/>
                </a:lnTo>
                <a:lnTo>
                  <a:pt x="1647171" y="802482"/>
                </a:lnTo>
                <a:lnTo>
                  <a:pt x="1618186" y="854076"/>
                </a:lnTo>
                <a:lnTo>
                  <a:pt x="1616995" y="856854"/>
                </a:lnTo>
                <a:lnTo>
                  <a:pt x="1615406" y="858838"/>
                </a:lnTo>
                <a:lnTo>
                  <a:pt x="1613024" y="860029"/>
                </a:lnTo>
                <a:lnTo>
                  <a:pt x="1610642" y="861219"/>
                </a:lnTo>
                <a:lnTo>
                  <a:pt x="1607862" y="861616"/>
                </a:lnTo>
                <a:lnTo>
                  <a:pt x="1604686" y="861616"/>
                </a:lnTo>
                <a:lnTo>
                  <a:pt x="1601510" y="861219"/>
                </a:lnTo>
                <a:lnTo>
                  <a:pt x="1598333" y="860426"/>
                </a:lnTo>
                <a:lnTo>
                  <a:pt x="1587216" y="854869"/>
                </a:lnTo>
                <a:lnTo>
                  <a:pt x="1576098" y="849313"/>
                </a:lnTo>
                <a:lnTo>
                  <a:pt x="1565378" y="843757"/>
                </a:lnTo>
                <a:lnTo>
                  <a:pt x="1555054" y="837804"/>
                </a:lnTo>
                <a:lnTo>
                  <a:pt x="1544334" y="831454"/>
                </a:lnTo>
                <a:lnTo>
                  <a:pt x="1533613" y="825104"/>
                </a:lnTo>
                <a:lnTo>
                  <a:pt x="1523687" y="818357"/>
                </a:lnTo>
                <a:lnTo>
                  <a:pt x="1513761" y="811213"/>
                </a:lnTo>
                <a:lnTo>
                  <a:pt x="1511379" y="808832"/>
                </a:lnTo>
                <a:lnTo>
                  <a:pt x="1509393" y="806451"/>
                </a:lnTo>
                <a:lnTo>
                  <a:pt x="1507805" y="803672"/>
                </a:lnTo>
                <a:lnTo>
                  <a:pt x="1507011" y="800894"/>
                </a:lnTo>
                <a:lnTo>
                  <a:pt x="1506614" y="798116"/>
                </a:lnTo>
                <a:lnTo>
                  <a:pt x="1507011" y="795735"/>
                </a:lnTo>
                <a:lnTo>
                  <a:pt x="1507408" y="793354"/>
                </a:lnTo>
                <a:lnTo>
                  <a:pt x="1508996" y="790972"/>
                </a:lnTo>
                <a:lnTo>
                  <a:pt x="1523687" y="765969"/>
                </a:lnTo>
                <a:lnTo>
                  <a:pt x="1539172" y="740569"/>
                </a:lnTo>
                <a:lnTo>
                  <a:pt x="1540363" y="738585"/>
                </a:lnTo>
                <a:lnTo>
                  <a:pt x="1541554" y="736204"/>
                </a:lnTo>
                <a:lnTo>
                  <a:pt x="1542349" y="733822"/>
                </a:lnTo>
                <a:lnTo>
                  <a:pt x="1542746" y="731441"/>
                </a:lnTo>
                <a:lnTo>
                  <a:pt x="1542349" y="729060"/>
                </a:lnTo>
                <a:lnTo>
                  <a:pt x="1541554" y="726679"/>
                </a:lnTo>
                <a:lnTo>
                  <a:pt x="1540363" y="724297"/>
                </a:lnTo>
                <a:lnTo>
                  <a:pt x="1539172" y="722313"/>
                </a:lnTo>
                <a:lnTo>
                  <a:pt x="1526069" y="709613"/>
                </a:lnTo>
                <a:lnTo>
                  <a:pt x="1513364" y="696913"/>
                </a:lnTo>
                <a:lnTo>
                  <a:pt x="1501849" y="683419"/>
                </a:lnTo>
                <a:lnTo>
                  <a:pt x="1489938" y="669529"/>
                </a:lnTo>
                <a:lnTo>
                  <a:pt x="1479615" y="654844"/>
                </a:lnTo>
                <a:lnTo>
                  <a:pt x="1470085" y="640160"/>
                </a:lnTo>
                <a:lnTo>
                  <a:pt x="1460953" y="624285"/>
                </a:lnTo>
                <a:lnTo>
                  <a:pt x="1452218" y="608410"/>
                </a:lnTo>
                <a:lnTo>
                  <a:pt x="1450630" y="606822"/>
                </a:lnTo>
                <a:lnTo>
                  <a:pt x="1448247" y="605235"/>
                </a:lnTo>
                <a:lnTo>
                  <a:pt x="1446262" y="604044"/>
                </a:lnTo>
                <a:lnTo>
                  <a:pt x="1443880" y="602854"/>
                </a:lnTo>
                <a:lnTo>
                  <a:pt x="1441498" y="602457"/>
                </a:lnTo>
                <a:lnTo>
                  <a:pt x="1439115" y="602457"/>
                </a:lnTo>
                <a:lnTo>
                  <a:pt x="1436733" y="602854"/>
                </a:lnTo>
                <a:lnTo>
                  <a:pt x="1433954" y="603647"/>
                </a:lnTo>
                <a:lnTo>
                  <a:pt x="1406160" y="611982"/>
                </a:lnTo>
                <a:lnTo>
                  <a:pt x="1377572" y="619522"/>
                </a:lnTo>
                <a:lnTo>
                  <a:pt x="1375190" y="620316"/>
                </a:lnTo>
                <a:lnTo>
                  <a:pt x="1372411" y="620713"/>
                </a:lnTo>
                <a:lnTo>
                  <a:pt x="1369631" y="619919"/>
                </a:lnTo>
                <a:lnTo>
                  <a:pt x="1367249" y="619126"/>
                </a:lnTo>
                <a:lnTo>
                  <a:pt x="1364867" y="617538"/>
                </a:lnTo>
                <a:lnTo>
                  <a:pt x="1362882" y="615157"/>
                </a:lnTo>
                <a:lnTo>
                  <a:pt x="1360896" y="612775"/>
                </a:lnTo>
                <a:lnTo>
                  <a:pt x="1359308" y="609600"/>
                </a:lnTo>
                <a:lnTo>
                  <a:pt x="1354941" y="598488"/>
                </a:lnTo>
                <a:lnTo>
                  <a:pt x="1350970" y="586979"/>
                </a:lnTo>
                <a:lnTo>
                  <a:pt x="1347397" y="575072"/>
                </a:lnTo>
                <a:lnTo>
                  <a:pt x="1343823" y="563166"/>
                </a:lnTo>
                <a:lnTo>
                  <a:pt x="1341044" y="551657"/>
                </a:lnTo>
                <a:lnTo>
                  <a:pt x="1338264" y="539750"/>
                </a:lnTo>
                <a:lnTo>
                  <a:pt x="1335882" y="527447"/>
                </a:lnTo>
                <a:lnTo>
                  <a:pt x="1333897" y="515541"/>
                </a:lnTo>
                <a:lnTo>
                  <a:pt x="1333500" y="512366"/>
                </a:lnTo>
                <a:lnTo>
                  <a:pt x="1333897" y="509191"/>
                </a:lnTo>
                <a:lnTo>
                  <a:pt x="1335088" y="506413"/>
                </a:lnTo>
                <a:lnTo>
                  <a:pt x="1336279" y="503635"/>
                </a:lnTo>
                <a:lnTo>
                  <a:pt x="1337867" y="501650"/>
                </a:lnTo>
                <a:lnTo>
                  <a:pt x="1339853" y="499666"/>
                </a:lnTo>
                <a:lnTo>
                  <a:pt x="1342235" y="498475"/>
                </a:lnTo>
                <a:lnTo>
                  <a:pt x="1345014" y="498079"/>
                </a:lnTo>
                <a:lnTo>
                  <a:pt x="1373602" y="490538"/>
                </a:lnTo>
                <a:lnTo>
                  <a:pt x="1401793" y="483394"/>
                </a:lnTo>
                <a:lnTo>
                  <a:pt x="1404969" y="482997"/>
                </a:lnTo>
                <a:lnTo>
                  <a:pt x="1407351" y="482204"/>
                </a:lnTo>
                <a:lnTo>
                  <a:pt x="1409336" y="481013"/>
                </a:lnTo>
                <a:lnTo>
                  <a:pt x="1411322" y="479029"/>
                </a:lnTo>
                <a:lnTo>
                  <a:pt x="1412513" y="477441"/>
                </a:lnTo>
                <a:lnTo>
                  <a:pt x="1414101" y="475060"/>
                </a:lnTo>
                <a:lnTo>
                  <a:pt x="1414895" y="473075"/>
                </a:lnTo>
                <a:lnTo>
                  <a:pt x="1415292" y="470297"/>
                </a:lnTo>
                <a:lnTo>
                  <a:pt x="1414895" y="452835"/>
                </a:lnTo>
                <a:lnTo>
                  <a:pt x="1414895" y="434579"/>
                </a:lnTo>
                <a:lnTo>
                  <a:pt x="1416086" y="416719"/>
                </a:lnTo>
                <a:lnTo>
                  <a:pt x="1417675" y="398860"/>
                </a:lnTo>
                <a:lnTo>
                  <a:pt x="1420454" y="381000"/>
                </a:lnTo>
                <a:lnTo>
                  <a:pt x="1424424" y="363538"/>
                </a:lnTo>
                <a:lnTo>
                  <a:pt x="1428792" y="346075"/>
                </a:lnTo>
                <a:lnTo>
                  <a:pt x="1433954" y="329010"/>
                </a:lnTo>
                <a:lnTo>
                  <a:pt x="1434351" y="326232"/>
                </a:lnTo>
                <a:lnTo>
                  <a:pt x="1433954" y="323850"/>
                </a:lnTo>
                <a:lnTo>
                  <a:pt x="1433160" y="321469"/>
                </a:lnTo>
                <a:lnTo>
                  <a:pt x="1432365" y="319485"/>
                </a:lnTo>
                <a:lnTo>
                  <a:pt x="1430777" y="317103"/>
                </a:lnTo>
                <a:lnTo>
                  <a:pt x="1429189" y="315516"/>
                </a:lnTo>
                <a:lnTo>
                  <a:pt x="1427204" y="313928"/>
                </a:lnTo>
                <a:lnTo>
                  <a:pt x="1424821" y="312738"/>
                </a:lnTo>
                <a:lnTo>
                  <a:pt x="1373205" y="284163"/>
                </a:lnTo>
                <a:lnTo>
                  <a:pt x="1370823" y="282972"/>
                </a:lnTo>
                <a:lnTo>
                  <a:pt x="1369234" y="280988"/>
                </a:lnTo>
                <a:lnTo>
                  <a:pt x="1367646" y="279003"/>
                </a:lnTo>
                <a:lnTo>
                  <a:pt x="1366455" y="276225"/>
                </a:lnTo>
                <a:lnTo>
                  <a:pt x="1366058" y="273447"/>
                </a:lnTo>
                <a:lnTo>
                  <a:pt x="1366058" y="270669"/>
                </a:lnTo>
                <a:lnTo>
                  <a:pt x="1366455" y="267494"/>
                </a:lnTo>
                <a:lnTo>
                  <a:pt x="1367249" y="264319"/>
                </a:lnTo>
                <a:lnTo>
                  <a:pt x="1372411" y="252810"/>
                </a:lnTo>
                <a:lnTo>
                  <a:pt x="1377969" y="242094"/>
                </a:lnTo>
                <a:lnTo>
                  <a:pt x="1383528" y="231378"/>
                </a:lnTo>
                <a:lnTo>
                  <a:pt x="1389484" y="220663"/>
                </a:lnTo>
                <a:lnTo>
                  <a:pt x="1395837" y="209947"/>
                </a:lnTo>
                <a:lnTo>
                  <a:pt x="1402190" y="199628"/>
                </a:lnTo>
                <a:lnTo>
                  <a:pt x="1409336" y="189706"/>
                </a:lnTo>
                <a:lnTo>
                  <a:pt x="1416483" y="179784"/>
                </a:lnTo>
                <a:lnTo>
                  <a:pt x="1418469" y="177403"/>
                </a:lnTo>
                <a:lnTo>
                  <a:pt x="1421248" y="175419"/>
                </a:lnTo>
                <a:lnTo>
                  <a:pt x="1423630" y="173831"/>
                </a:lnTo>
                <a:lnTo>
                  <a:pt x="1426410" y="173038"/>
                </a:lnTo>
                <a:lnTo>
                  <a:pt x="1429189" y="172641"/>
                </a:lnTo>
                <a:lnTo>
                  <a:pt x="1431571" y="173038"/>
                </a:lnTo>
                <a:lnTo>
                  <a:pt x="1434351" y="173831"/>
                </a:lnTo>
                <a:lnTo>
                  <a:pt x="1436336" y="175022"/>
                </a:lnTo>
                <a:lnTo>
                  <a:pt x="1462144" y="189706"/>
                </a:lnTo>
                <a:lnTo>
                  <a:pt x="1486761" y="205184"/>
                </a:lnTo>
                <a:lnTo>
                  <a:pt x="1489144" y="206375"/>
                </a:lnTo>
                <a:lnTo>
                  <a:pt x="1491526" y="207566"/>
                </a:lnTo>
                <a:lnTo>
                  <a:pt x="1493908" y="207963"/>
                </a:lnTo>
                <a:lnTo>
                  <a:pt x="1496688" y="208359"/>
                </a:lnTo>
                <a:lnTo>
                  <a:pt x="1499070" y="207963"/>
                </a:lnTo>
                <a:lnTo>
                  <a:pt x="1501452" y="207169"/>
                </a:lnTo>
                <a:lnTo>
                  <a:pt x="1503835" y="206375"/>
                </a:lnTo>
                <a:lnTo>
                  <a:pt x="1505820" y="205184"/>
                </a:lnTo>
                <a:lnTo>
                  <a:pt x="1518128" y="192088"/>
                </a:lnTo>
                <a:lnTo>
                  <a:pt x="1530834" y="179784"/>
                </a:lnTo>
                <a:lnTo>
                  <a:pt x="1544731" y="167878"/>
                </a:lnTo>
                <a:lnTo>
                  <a:pt x="1558231" y="155972"/>
                </a:lnTo>
                <a:lnTo>
                  <a:pt x="1572922" y="145653"/>
                </a:lnTo>
                <a:lnTo>
                  <a:pt x="1587613" y="136128"/>
                </a:lnTo>
                <a:lnTo>
                  <a:pt x="1603495" y="127000"/>
                </a:lnTo>
                <a:lnTo>
                  <a:pt x="1619377" y="118269"/>
                </a:lnTo>
                <a:lnTo>
                  <a:pt x="1620965" y="116284"/>
                </a:lnTo>
                <a:lnTo>
                  <a:pt x="1622553" y="114300"/>
                </a:lnTo>
                <a:lnTo>
                  <a:pt x="1623745" y="112316"/>
                </a:lnTo>
                <a:lnTo>
                  <a:pt x="1624936" y="109934"/>
                </a:lnTo>
                <a:lnTo>
                  <a:pt x="1625333" y="107553"/>
                </a:lnTo>
                <a:lnTo>
                  <a:pt x="1625333" y="105172"/>
                </a:lnTo>
                <a:lnTo>
                  <a:pt x="1624936" y="102791"/>
                </a:lnTo>
                <a:lnTo>
                  <a:pt x="1624142" y="100409"/>
                </a:lnTo>
                <a:lnTo>
                  <a:pt x="1615803" y="71834"/>
                </a:lnTo>
                <a:lnTo>
                  <a:pt x="1608260" y="44053"/>
                </a:lnTo>
                <a:lnTo>
                  <a:pt x="1607465" y="41275"/>
                </a:lnTo>
                <a:lnTo>
                  <a:pt x="1607465" y="38894"/>
                </a:lnTo>
                <a:lnTo>
                  <a:pt x="1607862" y="36116"/>
                </a:lnTo>
                <a:lnTo>
                  <a:pt x="1609054" y="33734"/>
                </a:lnTo>
                <a:lnTo>
                  <a:pt x="1610245" y="31353"/>
                </a:lnTo>
                <a:lnTo>
                  <a:pt x="1612627" y="28972"/>
                </a:lnTo>
                <a:lnTo>
                  <a:pt x="1615009" y="26987"/>
                </a:lnTo>
                <a:lnTo>
                  <a:pt x="1617789" y="25400"/>
                </a:lnTo>
                <a:lnTo>
                  <a:pt x="1629303" y="21034"/>
                </a:lnTo>
                <a:lnTo>
                  <a:pt x="1641215" y="17066"/>
                </a:lnTo>
                <a:lnTo>
                  <a:pt x="1652729" y="13494"/>
                </a:lnTo>
                <a:lnTo>
                  <a:pt x="1664641" y="10319"/>
                </a:lnTo>
                <a:lnTo>
                  <a:pt x="1676155" y="7541"/>
                </a:lnTo>
                <a:lnTo>
                  <a:pt x="1688464" y="4762"/>
                </a:lnTo>
                <a:lnTo>
                  <a:pt x="1700375" y="2381"/>
                </a:lnTo>
                <a:lnTo>
                  <a:pt x="1712287" y="0"/>
                </a:lnTo>
                <a:close/>
              </a:path>
            </a:pathLst>
          </a:custGeom>
          <a:solidFill>
            <a:schemeClr val="tx2"/>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ndParaRPr>
          </a:p>
        </p:txBody>
      </p:sp>
      <p:sp>
        <p:nvSpPr>
          <p:cNvPr id="70" name="MH_Other_11"/>
          <p:cNvSpPr>
            <a:spLocks noChangeAspect="1"/>
          </p:cNvSpPr>
          <p:nvPr>
            <p:custDataLst>
              <p:tags r:id="rId4"/>
            </p:custDataLst>
          </p:nvPr>
        </p:nvSpPr>
        <p:spPr bwMode="auto">
          <a:xfrm>
            <a:off x="9437103" y="1201288"/>
            <a:ext cx="534646" cy="52732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7"/>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7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tx1"/>
          </a:solidFill>
          <a:ln>
            <a:noFill/>
          </a:ln>
          <a:extLst/>
        </p:spPr>
        <p:txBody>
          <a:bodyPr anchor="ctr">
            <a:scene3d>
              <a:camera prst="orthographicFront"/>
              <a:lightRig dir="t" rig="threePt"/>
            </a:scene3d>
            <a:sp3d>
              <a:contourClr>
                <a:srgbClr val="FFFFFF"/>
              </a:contourClr>
            </a:sp3d>
          </a:bodyPr>
          <a:lstStyle/>
          <a:p>
            <a:pPr algn="ctr" eaLnBrk="1" fontAlgn="auto" hangingPunct="1">
              <a:spcBef>
                <a:spcPct val="0"/>
              </a:spcBef>
              <a:spcAft>
                <a:spcPct val="0"/>
              </a:spcAft>
              <a:defRPr/>
            </a:pPr>
            <a:endParaRPr altLang="en-US" lang="zh-CN">
              <a:solidFill>
                <a:schemeClr val="accent1"/>
              </a:solidFill>
              <a:latin typeface="+mn-ea"/>
            </a:endParaRPr>
          </a:p>
        </p:txBody>
      </p:sp>
    </p:spTree>
    <p:extLst>
      <p:ext uri="{BB962C8B-B14F-4D97-AF65-F5344CB8AC3E}">
        <p14:creationId val="3857916225"/>
      </p:ext>
    </p:extLst>
  </p:cSld>
  <p:clrMapOvr>
    <a:masterClrMapping/>
  </p:clrMapOvr>
  <mc:AlternateContent>
    <mc:Choice Requires="p14">
      <p:transition p14:dur="10"/>
    </mc:Choice>
    <mc:Fallback>
      <p:transition/>
    </mc:Fallback>
  </mc:AlternateConten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700530" cy="457200"/>
          </a:xfrm>
          <a:prstGeom prst="rect">
            <a:avLst/>
          </a:prstGeom>
          <a:noFill/>
        </p:spPr>
        <p:txBody>
          <a:bodyPr rtlCol="0" wrap="none">
            <a:spAutoFit/>
          </a:bodyPr>
          <a:lstStyle/>
          <a:p>
            <a:r>
              <a:rPr altLang="zh-CN" lang="en-US" sz="2400">
                <a:solidFill>
                  <a:srgbClr val="3F3F3F"/>
                </a:solidFill>
                <a:latin charset="-122" panose="020b0503020204020204" pitchFamily="34" typeface="微软雅黑"/>
                <a:ea charset="-122" pitchFamily="34" typeface="微软雅黑"/>
              </a:rPr>
              <a:t>SWOT分析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5" name="组合 4"/>
          <p:cNvGrpSpPr/>
          <p:nvPr/>
        </p:nvGrpSpPr>
        <p:grpSpPr>
          <a:xfrm>
            <a:off x="4369389" y="1772816"/>
            <a:ext cx="1596026" cy="1597342"/>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TextBox 26"/>
          <p:cNvSpPr txBox="1"/>
          <p:nvPr/>
        </p:nvSpPr>
        <p:spPr>
          <a:xfrm>
            <a:off x="4364203" y="2099028"/>
            <a:ext cx="1676256" cy="975360"/>
          </a:xfrm>
          <a:prstGeom prst="rect">
            <a:avLst/>
          </a:prstGeom>
          <a:noFill/>
        </p:spPr>
        <p:txBody>
          <a:bodyPr bIns="0" lIns="0" rIns="0" rtlCol="0" tIns="0" wrap="square">
            <a:spAutoFit/>
          </a:bodyPr>
          <a:lstStyle/>
          <a:p>
            <a:pPr algn="ctr"/>
            <a:r>
              <a:rPr altLang="zh-CN" b="1" lang="en-US" sz="6400">
                <a:latin charset="-122" panose="020b0503020204020204" pitchFamily="34" typeface="微软雅黑"/>
                <a:ea charset="-122" pitchFamily="34" typeface="微软雅黑"/>
              </a:rPr>
              <a:t>S</a:t>
            </a:r>
          </a:p>
        </p:txBody>
      </p:sp>
      <p:grpSp>
        <p:nvGrpSpPr>
          <p:cNvPr id="12" name="Group 21"/>
          <p:cNvGrpSpPr/>
          <p:nvPr/>
        </p:nvGrpSpPr>
        <p:grpSpPr>
          <a:xfrm>
            <a:off x="1106417" y="1779807"/>
            <a:ext cx="3047625" cy="1527786"/>
            <a:chOff x="642910" y="1778920"/>
            <a:chExt cx="2286016" cy="1145044"/>
          </a:xfrm>
        </p:grpSpPr>
        <p:sp>
          <p:nvSpPr>
            <p:cNvPr id="13" name="Rectangle 88"/>
            <p:cNvSpPr/>
            <p:nvPr/>
          </p:nvSpPr>
          <p:spPr>
            <a:xfrm>
              <a:off x="642910" y="2076244"/>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4" name="Rectangle 89"/>
            <p:cNvSpPr/>
            <p:nvPr/>
          </p:nvSpPr>
          <p:spPr>
            <a:xfrm>
              <a:off x="642910" y="1778920"/>
              <a:ext cx="1928826" cy="274130"/>
            </a:xfrm>
            <a:prstGeom prst="rect">
              <a:avLst/>
            </a:prstGeom>
          </p:spPr>
          <p:txBody>
            <a:bodyPr wrap="square">
              <a:spAutoFit/>
            </a:bodyPr>
            <a:lstStyle/>
            <a:p>
              <a:r>
                <a:rPr altLang="en-US" b="1" lang="zh-CN" smtClean="0">
                  <a:latin charset="-122" panose="020b0503020204020204" pitchFamily="34" typeface="微软雅黑"/>
                  <a:ea charset="-122" pitchFamily="34" typeface="微软雅黑"/>
                  <a:cs charset="0" pitchFamily="34" typeface="Open Sans"/>
                </a:rPr>
                <a:t>优势</a:t>
              </a:r>
            </a:p>
          </p:txBody>
        </p:sp>
      </p:grpSp>
      <p:grpSp>
        <p:nvGrpSpPr>
          <p:cNvPr id="15" name="Group 22"/>
          <p:cNvGrpSpPr/>
          <p:nvPr/>
        </p:nvGrpSpPr>
        <p:grpSpPr>
          <a:xfrm>
            <a:off x="1106417" y="3695501"/>
            <a:ext cx="3047625" cy="1593203"/>
            <a:chOff x="642910" y="3214692"/>
            <a:chExt cx="2286016" cy="1194073"/>
          </a:xfrm>
        </p:grpSpPr>
        <p:sp>
          <p:nvSpPr>
            <p:cNvPr id="16" name="Rectangle 90"/>
            <p:cNvSpPr/>
            <p:nvPr/>
          </p:nvSpPr>
          <p:spPr>
            <a:xfrm>
              <a:off x="642910" y="3561045"/>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7" name="Rectangle 91"/>
            <p:cNvSpPr/>
            <p:nvPr/>
          </p:nvSpPr>
          <p:spPr>
            <a:xfrm>
              <a:off x="642910" y="3214692"/>
              <a:ext cx="1928826" cy="274130"/>
            </a:xfrm>
            <a:prstGeom prst="rect">
              <a:avLst/>
            </a:prstGeom>
          </p:spPr>
          <p:txBody>
            <a:bodyPr wrap="square">
              <a:spAutoFit/>
            </a:bodyPr>
            <a:lstStyle/>
            <a:p>
              <a:r>
                <a:rPr altLang="en-US" b="1" lang="zh-CN" smtClean="0">
                  <a:solidFill>
                    <a:schemeClr val="tx2"/>
                  </a:solidFill>
                  <a:latin charset="-122" panose="020b0503020204020204" pitchFamily="34" typeface="微软雅黑"/>
                  <a:ea charset="-122" pitchFamily="34" typeface="微软雅黑"/>
                  <a:cs charset="0" pitchFamily="34" typeface="Open Sans"/>
                </a:rPr>
                <a:t>机会</a:t>
              </a:r>
            </a:p>
          </p:txBody>
        </p:sp>
      </p:grpSp>
      <p:grpSp>
        <p:nvGrpSpPr>
          <p:cNvPr id="18" name="Group 23"/>
          <p:cNvGrpSpPr/>
          <p:nvPr/>
        </p:nvGrpSpPr>
        <p:grpSpPr>
          <a:xfrm>
            <a:off x="8110484" y="3695501"/>
            <a:ext cx="3063833" cy="1593203"/>
            <a:chOff x="6202916" y="3214692"/>
            <a:chExt cx="2298174" cy="1194073"/>
          </a:xfrm>
        </p:grpSpPr>
        <p:sp>
          <p:nvSpPr>
            <p:cNvPr id="19" name="Rectangle 92"/>
            <p:cNvSpPr/>
            <p:nvPr/>
          </p:nvSpPr>
          <p:spPr>
            <a:xfrm>
              <a:off x="6215075" y="3561045"/>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20" name="Rectangle 93"/>
            <p:cNvSpPr/>
            <p:nvPr/>
          </p:nvSpPr>
          <p:spPr>
            <a:xfrm>
              <a:off x="6202917" y="3214692"/>
              <a:ext cx="1928826" cy="274130"/>
            </a:xfrm>
            <a:prstGeom prst="rect">
              <a:avLst/>
            </a:prstGeom>
          </p:spPr>
          <p:txBody>
            <a:bodyPr wrap="square">
              <a:spAutoFit/>
            </a:bodyPr>
            <a:lstStyle/>
            <a:p>
              <a:r>
                <a:rPr altLang="en-US" b="1" lang="zh-CN" smtClean="0">
                  <a:latin charset="-122" panose="020b0503020204020204" pitchFamily="34" typeface="微软雅黑"/>
                  <a:ea charset="-122" pitchFamily="34" typeface="微软雅黑"/>
                  <a:cs charset="0" pitchFamily="34" typeface="Open Sans"/>
                </a:rPr>
                <a:t>风险</a:t>
              </a:r>
            </a:p>
          </p:txBody>
        </p:sp>
      </p:grpSp>
      <p:grpSp>
        <p:nvGrpSpPr>
          <p:cNvPr id="21" name="Group 24"/>
          <p:cNvGrpSpPr/>
          <p:nvPr/>
        </p:nvGrpSpPr>
        <p:grpSpPr>
          <a:xfrm>
            <a:off x="8110484" y="1779808"/>
            <a:ext cx="3063833" cy="1521703"/>
            <a:chOff x="6202916" y="1778920"/>
            <a:chExt cx="2298174" cy="1140485"/>
          </a:xfrm>
        </p:grpSpPr>
        <p:sp>
          <p:nvSpPr>
            <p:cNvPr id="22" name="Rectangle 94"/>
            <p:cNvSpPr/>
            <p:nvPr/>
          </p:nvSpPr>
          <p:spPr>
            <a:xfrm>
              <a:off x="6215075" y="2071684"/>
              <a:ext cx="2286016" cy="839522"/>
            </a:xfrm>
            <a:prstGeom prst="rect">
              <a:avLst/>
            </a:prstGeom>
          </p:spPr>
          <p:txBody>
            <a:bodyPr wrap="square">
              <a:spAutoFit/>
            </a:bodyPr>
            <a:lstStyle/>
            <a:p>
              <a:pPr>
                <a:lnSpc>
                  <a:spcPct val="150000"/>
                </a:lnSpc>
              </a:pPr>
              <a:r>
                <a:rPr altLang="en-US" lang="zh-CN" sz="15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23" name="Rectangle 95"/>
            <p:cNvSpPr/>
            <p:nvPr/>
          </p:nvSpPr>
          <p:spPr>
            <a:xfrm>
              <a:off x="6202917" y="1778920"/>
              <a:ext cx="1928826" cy="274130"/>
            </a:xfrm>
            <a:prstGeom prst="rect">
              <a:avLst/>
            </a:prstGeom>
          </p:spPr>
          <p:txBody>
            <a:bodyPr wrap="square">
              <a:spAutoFit/>
            </a:bodyPr>
            <a:lstStyle/>
            <a:p>
              <a:r>
                <a:rPr altLang="en-US" b="1" lang="zh-CN" smtClean="0">
                  <a:solidFill>
                    <a:schemeClr val="tx2"/>
                  </a:solidFill>
                  <a:latin charset="-122" panose="020b0503020204020204" pitchFamily="34" typeface="微软雅黑"/>
                  <a:ea charset="-122" pitchFamily="34" typeface="微软雅黑"/>
                  <a:cs charset="0" pitchFamily="34" typeface="Open Sans"/>
                </a:rPr>
                <a:t>劣势</a:t>
              </a:r>
            </a:p>
          </p:txBody>
        </p:sp>
      </p:grpSp>
      <p:grpSp>
        <p:nvGrpSpPr>
          <p:cNvPr id="24" name="组合 23"/>
          <p:cNvGrpSpPr/>
          <p:nvPr/>
        </p:nvGrpSpPr>
        <p:grpSpPr>
          <a:xfrm>
            <a:off x="6239308" y="1772816"/>
            <a:ext cx="1596026" cy="1597342"/>
            <a:chOff x="304800" y="673100"/>
            <a:chExt cx="4000500" cy="4000500"/>
          </a:xfrm>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TextBox 45"/>
          <p:cNvSpPr txBox="1"/>
          <p:nvPr/>
        </p:nvSpPr>
        <p:spPr>
          <a:xfrm>
            <a:off x="6234124" y="2099028"/>
            <a:ext cx="1676256" cy="975360"/>
          </a:xfrm>
          <a:prstGeom prst="rect">
            <a:avLst/>
          </a:prstGeom>
          <a:noFill/>
        </p:spPr>
        <p:txBody>
          <a:bodyPr bIns="0" lIns="0" rIns="0" rtlCol="0" tIns="0" wrap="square">
            <a:spAutoFit/>
          </a:bodyPr>
          <a:lstStyle/>
          <a:p>
            <a:pPr algn="ctr"/>
            <a:r>
              <a:rPr altLang="zh-CN" b="1" lang="en-US" sz="6400">
                <a:solidFill>
                  <a:schemeClr val="tx2"/>
                </a:solidFill>
                <a:latin charset="-122" panose="020b0503020204020204" pitchFamily="34" typeface="微软雅黑"/>
                <a:ea charset="-122" pitchFamily="34" typeface="微软雅黑"/>
              </a:rPr>
              <a:t>W</a:t>
            </a:r>
          </a:p>
        </p:txBody>
      </p:sp>
      <p:grpSp>
        <p:nvGrpSpPr>
          <p:cNvPr id="28" name="组合 27"/>
          <p:cNvGrpSpPr/>
          <p:nvPr/>
        </p:nvGrpSpPr>
        <p:grpSpPr>
          <a:xfrm>
            <a:off x="4409401" y="3687493"/>
            <a:ext cx="1596026" cy="1597342"/>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49"/>
          <p:cNvSpPr txBox="1"/>
          <p:nvPr/>
        </p:nvSpPr>
        <p:spPr>
          <a:xfrm>
            <a:off x="4358681" y="4010630"/>
            <a:ext cx="1676256" cy="975360"/>
          </a:xfrm>
          <a:prstGeom prst="rect">
            <a:avLst/>
          </a:prstGeom>
          <a:noFill/>
        </p:spPr>
        <p:txBody>
          <a:bodyPr bIns="0" lIns="0" rIns="0" rtlCol="0" tIns="0" wrap="square">
            <a:spAutoFit/>
          </a:bodyPr>
          <a:lstStyle/>
          <a:p>
            <a:pPr algn="ctr"/>
            <a:r>
              <a:rPr altLang="zh-CN" b="1" lang="en-US" sz="6400">
                <a:solidFill>
                  <a:schemeClr val="tx2"/>
                </a:solidFill>
                <a:latin charset="-122" panose="020b0503020204020204" pitchFamily="34" typeface="微软雅黑"/>
                <a:ea charset="-122" pitchFamily="34" typeface="微软雅黑"/>
              </a:rPr>
              <a:t>O</a:t>
            </a:r>
          </a:p>
        </p:txBody>
      </p:sp>
      <p:grpSp>
        <p:nvGrpSpPr>
          <p:cNvPr id="32" name="组合 31"/>
          <p:cNvGrpSpPr/>
          <p:nvPr/>
        </p:nvGrpSpPr>
        <p:grpSpPr>
          <a:xfrm>
            <a:off x="6239308" y="3687493"/>
            <a:ext cx="1596026" cy="1597342"/>
            <a:chOff x="304800" y="673100"/>
            <a:chExt cx="4000500" cy="4000500"/>
          </a:xfrm>
          <a:effectLst>
            <a:outerShdw algn="tr" blurRad="444500" dir="8100000" dist="254000" rotWithShape="0">
              <a:prstClr val="black">
                <a:alpha val="50000"/>
              </a:prstClr>
            </a:outerShdw>
          </a:effectLst>
        </p:grpSpPr>
        <p:sp>
          <p:nvSpPr>
            <p:cNvPr id="33" name="同心圆 3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4" name="椭圆 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5" name="TextBox 53"/>
          <p:cNvSpPr txBox="1"/>
          <p:nvPr/>
        </p:nvSpPr>
        <p:spPr>
          <a:xfrm>
            <a:off x="6211689" y="4013704"/>
            <a:ext cx="1676256" cy="975360"/>
          </a:xfrm>
          <a:prstGeom prst="rect">
            <a:avLst/>
          </a:prstGeom>
          <a:noFill/>
        </p:spPr>
        <p:txBody>
          <a:bodyPr bIns="0" lIns="0" rIns="0" rtlCol="0" tIns="0" wrap="square">
            <a:spAutoFit/>
          </a:bodyPr>
          <a:lstStyle/>
          <a:p>
            <a:pPr algn="ctr"/>
            <a:r>
              <a:rPr altLang="zh-CN" b="1" lang="en-US" sz="6400">
                <a:latin charset="-122" panose="020b0503020204020204" pitchFamily="34" typeface="微软雅黑"/>
                <a:ea charset="-122" pitchFamily="34" typeface="微软雅黑"/>
              </a:rPr>
              <a:t>T</a:t>
            </a:r>
          </a:p>
        </p:txBody>
      </p:sp>
    </p:spTree>
    <p:extLst>
      <p:ext uri="{BB962C8B-B14F-4D97-AF65-F5344CB8AC3E}">
        <p14:creationId val="376801461"/>
      </p:ext>
    </p:extLst>
  </p:cSld>
  <p:clrMapOvr>
    <a:masterClrMapping/>
  </p:clrMapOvr>
  <mc:AlternateContent>
    <mc:Choice Requires="p14">
      <p:transition p14:dur="10"/>
    </mc:Choice>
    <mc:Fallback>
      <p:transition/>
    </mc:Fallback>
  </mc:AlternateContent>
  <p:timing/>
</p:sld>
</file>

<file path=ppt/slides/slide4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7068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可行性分析</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cxnSp>
        <p:nvCxnSpPr>
          <p:cNvPr id="92" name="直接连接符 91"/>
          <p:cNvCxnSpPr/>
          <p:nvPr/>
        </p:nvCxnSpPr>
        <p:spPr>
          <a:xfrm flipH="1">
            <a:off x="3951222" y="2661115"/>
            <a:ext cx="0" cy="361779"/>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2031509" y="1813428"/>
            <a:ext cx="0" cy="1213699"/>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4911079" y="4199784"/>
            <a:ext cx="38747" cy="126109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2895380" y="4199783"/>
            <a:ext cx="0" cy="493213"/>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527244" y="1221333"/>
            <a:ext cx="3103046" cy="592095"/>
            <a:chOff x="814328" y="3219334"/>
            <a:chExt cx="2266827" cy="432536"/>
          </a:xfrm>
        </p:grpSpPr>
        <p:grpSp>
          <p:nvGrpSpPr>
            <p:cNvPr id="98" name="组合 97"/>
            <p:cNvGrpSpPr/>
            <p:nvPr/>
          </p:nvGrpSpPr>
          <p:grpSpPr>
            <a:xfrm>
              <a:off x="814328" y="3219334"/>
              <a:ext cx="2266827" cy="432536"/>
              <a:chOff x="2173927" y="3285519"/>
              <a:chExt cx="2876394" cy="548848"/>
            </a:xfrm>
          </p:grpSpPr>
          <p:grpSp>
            <p:nvGrpSpPr>
              <p:cNvPr id="100" name="组合 99"/>
              <p:cNvGrpSpPr/>
              <p:nvPr/>
            </p:nvGrpSpPr>
            <p:grpSpPr>
              <a:xfrm>
                <a:off x="2173927" y="3285519"/>
                <a:ext cx="2876394" cy="548848"/>
                <a:chOff x="4304043" y="1286668"/>
                <a:chExt cx="6414044" cy="2757793"/>
              </a:xfrm>
              <a:effectLst>
                <a:outerShdw algn="tr" blurRad="381000" dir="8100000" dist="254000" rotWithShape="0">
                  <a:prstClr val="black">
                    <a:alpha val="40000"/>
                  </a:prstClr>
                </a:outerShdw>
              </a:effectLst>
            </p:grpSpPr>
            <p:sp>
              <p:nvSpPr>
                <p:cNvPr id="102" name="圆角矩形 101"/>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圆角矩形 102"/>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1" name="椭圆 100"/>
              <p:cNvSpPr/>
              <p:nvPr/>
            </p:nvSpPr>
            <p:spPr>
              <a:xfrm>
                <a:off x="2270357" y="3351544"/>
                <a:ext cx="394740" cy="394741"/>
              </a:xfrm>
              <a:prstGeom prst="ellipse">
                <a:avLst/>
              </a:prstGeom>
              <a:solidFill>
                <a:schemeClr val="tx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1</a:t>
                </a:r>
              </a:p>
            </p:txBody>
          </p:sp>
        </p:grpSp>
        <p:sp>
          <p:nvSpPr>
            <p:cNvPr id="99" name="TextBox 88"/>
            <p:cNvSpPr txBox="1"/>
            <p:nvPr/>
          </p:nvSpPr>
          <p:spPr>
            <a:xfrm>
              <a:off x="1139540" y="3319207"/>
              <a:ext cx="1926672"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latin typeface="+mn-ea"/>
                </a:rPr>
                <a:t>专业的团队人员</a:t>
              </a:r>
            </a:p>
          </p:txBody>
        </p:sp>
      </p:grpSp>
      <p:grpSp>
        <p:nvGrpSpPr>
          <p:cNvPr id="104" name="组合 103"/>
          <p:cNvGrpSpPr/>
          <p:nvPr/>
        </p:nvGrpSpPr>
        <p:grpSpPr>
          <a:xfrm>
            <a:off x="1359610" y="4692998"/>
            <a:ext cx="3103046" cy="592095"/>
            <a:chOff x="814325" y="3219334"/>
            <a:chExt cx="2266826" cy="432536"/>
          </a:xfrm>
        </p:grpSpPr>
        <p:grpSp>
          <p:nvGrpSpPr>
            <p:cNvPr id="105" name="组合 104"/>
            <p:cNvGrpSpPr/>
            <p:nvPr/>
          </p:nvGrpSpPr>
          <p:grpSpPr>
            <a:xfrm>
              <a:off x="814325" y="3219334"/>
              <a:ext cx="2266826" cy="432536"/>
              <a:chOff x="2173923" y="3285519"/>
              <a:chExt cx="2876392" cy="548848"/>
            </a:xfrm>
          </p:grpSpPr>
          <p:grpSp>
            <p:nvGrpSpPr>
              <p:cNvPr id="107" name="组合 106"/>
              <p:cNvGrpSpPr/>
              <p:nvPr/>
            </p:nvGrpSpPr>
            <p:grpSpPr>
              <a:xfrm>
                <a:off x="2173923" y="3285519"/>
                <a:ext cx="2876392" cy="548848"/>
                <a:chOff x="4304035" y="1286668"/>
                <a:chExt cx="6414035" cy="2757793"/>
              </a:xfrm>
              <a:effectLst>
                <a:outerShdw algn="tr" blurRad="381000" dir="8100000" dist="254000" rotWithShape="0">
                  <a:prstClr val="black">
                    <a:alpha val="40000"/>
                  </a:prstClr>
                </a:outerShdw>
              </a:effectLst>
            </p:grpSpPr>
            <p:sp>
              <p:nvSpPr>
                <p:cNvPr id="109" name="圆角矩形 108"/>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圆角矩形 109"/>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8" name="椭圆 107"/>
              <p:cNvSpPr/>
              <p:nvPr/>
            </p:nvSpPr>
            <p:spPr>
              <a:xfrm>
                <a:off x="2288027" y="3372244"/>
                <a:ext cx="392760" cy="392761"/>
              </a:xfrm>
              <a:prstGeom prst="ellipse">
                <a:avLst/>
              </a:prstGeom>
              <a:solidFill>
                <a:schemeClr val="tx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2</a:t>
                </a:r>
              </a:p>
            </p:txBody>
          </p:sp>
        </p:grpSp>
        <p:sp>
          <p:nvSpPr>
            <p:cNvPr id="106" name="TextBox 95"/>
            <p:cNvSpPr txBox="1"/>
            <p:nvPr/>
          </p:nvSpPr>
          <p:spPr>
            <a:xfrm>
              <a:off x="1249617" y="3331792"/>
              <a:ext cx="1808518"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rPr>
                <a:t>强大的执行力</a:t>
              </a:r>
            </a:p>
          </p:txBody>
        </p:sp>
      </p:grpSp>
      <p:grpSp>
        <p:nvGrpSpPr>
          <p:cNvPr id="111" name="组合 110"/>
          <p:cNvGrpSpPr/>
          <p:nvPr/>
        </p:nvGrpSpPr>
        <p:grpSpPr>
          <a:xfrm>
            <a:off x="2638929" y="2069020"/>
            <a:ext cx="3103046" cy="592095"/>
            <a:chOff x="814328" y="3219334"/>
            <a:chExt cx="2266829" cy="432536"/>
          </a:xfrm>
        </p:grpSpPr>
        <p:grpSp>
          <p:nvGrpSpPr>
            <p:cNvPr id="112" name="组合 111"/>
            <p:cNvGrpSpPr/>
            <p:nvPr/>
          </p:nvGrpSpPr>
          <p:grpSpPr>
            <a:xfrm>
              <a:off x="814328" y="3219334"/>
              <a:ext cx="2266829" cy="432536"/>
              <a:chOff x="2173927" y="3285519"/>
              <a:chExt cx="2876396" cy="548848"/>
            </a:xfrm>
          </p:grpSpPr>
          <p:grpSp>
            <p:nvGrpSpPr>
              <p:cNvPr id="114" name="组合 113"/>
              <p:cNvGrpSpPr/>
              <p:nvPr/>
            </p:nvGrpSpPr>
            <p:grpSpPr>
              <a:xfrm>
                <a:off x="2173927" y="3285519"/>
                <a:ext cx="2876396" cy="548848"/>
                <a:chOff x="4304043" y="1286668"/>
                <a:chExt cx="6414045" cy="2757793"/>
              </a:xfrm>
              <a:effectLst>
                <a:outerShdw algn="tr" blurRad="381000" dir="8100000" dist="254000" rotWithShape="0">
                  <a:prstClr val="black">
                    <a:alpha val="40000"/>
                  </a:prstClr>
                </a:outerShdw>
              </a:effectLst>
            </p:grpSpPr>
            <p:sp>
              <p:nvSpPr>
                <p:cNvPr id="116" name="圆角矩形 115"/>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7" name="圆角矩形 116"/>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5" name="椭圆 114"/>
              <p:cNvSpPr/>
              <p:nvPr/>
            </p:nvSpPr>
            <p:spPr>
              <a:xfrm>
                <a:off x="2307129" y="3376773"/>
                <a:ext cx="392761" cy="392761"/>
              </a:xfrm>
              <a:prstGeom prst="ellipse">
                <a:avLst/>
              </a:prstGeom>
              <a:solidFill>
                <a:schemeClr val="tx1"/>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3</a:t>
                </a:r>
              </a:p>
            </p:txBody>
          </p:sp>
        </p:grpSp>
        <p:sp>
          <p:nvSpPr>
            <p:cNvPr id="113" name="TextBox 102"/>
            <p:cNvSpPr txBox="1"/>
            <p:nvPr/>
          </p:nvSpPr>
          <p:spPr>
            <a:xfrm>
              <a:off x="1183671" y="3331792"/>
              <a:ext cx="1847692"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rPr>
                <a:t>精准的营销能力</a:t>
              </a:r>
            </a:p>
          </p:txBody>
        </p:sp>
      </p:grpSp>
      <p:grpSp>
        <p:nvGrpSpPr>
          <p:cNvPr id="118" name="组合 117"/>
          <p:cNvGrpSpPr/>
          <p:nvPr/>
        </p:nvGrpSpPr>
        <p:grpSpPr>
          <a:xfrm>
            <a:off x="3663266" y="5460882"/>
            <a:ext cx="3103046" cy="592095"/>
            <a:chOff x="814328" y="3219334"/>
            <a:chExt cx="2266828" cy="432536"/>
          </a:xfrm>
        </p:grpSpPr>
        <p:grpSp>
          <p:nvGrpSpPr>
            <p:cNvPr id="119" name="组合 118"/>
            <p:cNvGrpSpPr/>
            <p:nvPr/>
          </p:nvGrpSpPr>
          <p:grpSpPr>
            <a:xfrm>
              <a:off x="814328" y="3219334"/>
              <a:ext cx="2266828" cy="432536"/>
              <a:chOff x="2173927" y="3285519"/>
              <a:chExt cx="2876395" cy="548848"/>
            </a:xfrm>
          </p:grpSpPr>
          <p:grpSp>
            <p:nvGrpSpPr>
              <p:cNvPr id="121" name="组合 120"/>
              <p:cNvGrpSpPr/>
              <p:nvPr/>
            </p:nvGrpSpPr>
            <p:grpSpPr>
              <a:xfrm>
                <a:off x="2173927" y="3285519"/>
                <a:ext cx="2876395" cy="548848"/>
                <a:chOff x="4304043" y="1286668"/>
                <a:chExt cx="6414045" cy="2757793"/>
              </a:xfrm>
              <a:effectLst>
                <a:outerShdw algn="tr" blurRad="381000" dir="8100000" dist="254000" rotWithShape="0">
                  <a:prstClr val="black">
                    <a:alpha val="40000"/>
                  </a:prstClr>
                </a:outerShdw>
              </a:effectLst>
            </p:grpSpPr>
            <p:sp>
              <p:nvSpPr>
                <p:cNvPr id="123" name="圆角矩形 122"/>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4" name="圆角矩形 123"/>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2" name="椭圆 121"/>
              <p:cNvSpPr/>
              <p:nvPr/>
            </p:nvSpPr>
            <p:spPr>
              <a:xfrm>
                <a:off x="2280388" y="3389371"/>
                <a:ext cx="392761" cy="392761"/>
              </a:xfrm>
              <a:prstGeom prst="ellipse">
                <a:avLst/>
              </a:prstGeom>
              <a:solidFill>
                <a:schemeClr val="tx2"/>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solidFill>
                      <a:schemeClr val="bg1"/>
                    </a:solidFill>
                  </a:rPr>
                  <a:t>4</a:t>
                </a:r>
              </a:p>
            </p:txBody>
          </p:sp>
        </p:grpSp>
        <p:sp>
          <p:nvSpPr>
            <p:cNvPr id="120" name="TextBox 109"/>
            <p:cNvSpPr txBox="1"/>
            <p:nvPr/>
          </p:nvSpPr>
          <p:spPr>
            <a:xfrm>
              <a:off x="1085352" y="3345963"/>
              <a:ext cx="1926671" cy="192937"/>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pitchFamily="34" typeface="微软雅黑"/>
                  <a:ea charset="-122" pitchFamily="34" typeface="微软雅黑"/>
                </a:defRPr>
              </a:lvl1pPr>
            </a:lstStyle>
            <a:p>
              <a:r>
                <a:rPr altLang="en-US" lang="zh-CN" sz="1733">
                  <a:solidFill>
                    <a:srgbClr val="3F3F3F"/>
                  </a:solidFill>
                </a:rPr>
                <a:t>丰富的产品运营经验</a:t>
              </a:r>
            </a:p>
          </p:txBody>
        </p:sp>
      </p:grpSp>
      <p:grpSp>
        <p:nvGrpSpPr>
          <p:cNvPr id="131" name="组合 130"/>
          <p:cNvGrpSpPr/>
          <p:nvPr/>
        </p:nvGrpSpPr>
        <p:grpSpPr>
          <a:xfrm>
            <a:off x="8782012" y="3253210"/>
            <a:ext cx="2294250" cy="731607"/>
            <a:chOff x="4304043" y="1286668"/>
            <a:chExt cx="3837944" cy="2757793"/>
          </a:xfrm>
          <a:effectLst>
            <a:outerShdw algn="tr" blurRad="381000" dir="8100000" dist="254000" rotWithShape="0">
              <a:prstClr val="black">
                <a:alpha val="40000"/>
              </a:prstClr>
            </a:outerShdw>
          </a:effectLst>
        </p:grpSpPr>
        <p:sp>
          <p:nvSpPr>
            <p:cNvPr id="132" name="圆角矩形 13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133" name="圆角矩形 13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3F3F3F"/>
                  </a:solidFill>
                  <a:latin charset="-122" panose="020b0503020204020204" pitchFamily="34" typeface="微软雅黑"/>
                  <a:ea charset="-122" pitchFamily="34" typeface="微软雅黑"/>
                </a:rPr>
                <a:t>增强产品价值</a:t>
              </a:r>
            </a:p>
          </p:txBody>
        </p:sp>
      </p:grpSp>
      <p:grpSp>
        <p:nvGrpSpPr>
          <p:cNvPr id="134" name="组合 133"/>
          <p:cNvGrpSpPr/>
          <p:nvPr/>
        </p:nvGrpSpPr>
        <p:grpSpPr>
          <a:xfrm>
            <a:off x="8719619" y="1813425"/>
            <a:ext cx="2294250" cy="731607"/>
            <a:chOff x="4304043" y="1286668"/>
            <a:chExt cx="3837944" cy="2757793"/>
          </a:xfrm>
          <a:effectLst>
            <a:outerShdw algn="tr" blurRad="381000" dir="8100000" dist="254000" rotWithShape="0">
              <a:prstClr val="black">
                <a:alpha val="40000"/>
              </a:prstClr>
            </a:outerShdw>
          </a:effectLst>
        </p:grpSpPr>
        <p:sp>
          <p:nvSpPr>
            <p:cNvPr id="135" name="圆角矩形 1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136" name="圆角矩形 13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3F3F3F"/>
                  </a:solidFill>
                  <a:latin charset="-122" panose="020b0503020204020204" pitchFamily="34" typeface="微软雅黑"/>
                  <a:ea charset="-122" pitchFamily="34" typeface="微软雅黑"/>
                </a:rPr>
                <a:t>提高市场份额</a:t>
              </a:r>
            </a:p>
          </p:txBody>
        </p:sp>
      </p:grpSp>
      <p:grpSp>
        <p:nvGrpSpPr>
          <p:cNvPr id="137" name="组合 136"/>
          <p:cNvGrpSpPr/>
          <p:nvPr/>
        </p:nvGrpSpPr>
        <p:grpSpPr>
          <a:xfrm>
            <a:off x="8810638" y="4692995"/>
            <a:ext cx="2294250" cy="731607"/>
            <a:chOff x="4304043" y="1286668"/>
            <a:chExt cx="3837944" cy="2757793"/>
          </a:xfrm>
          <a:effectLst>
            <a:outerShdw algn="tr" blurRad="381000" dir="8100000" dist="254000" rotWithShape="0">
              <a:prstClr val="black">
                <a:alpha val="40000"/>
              </a:prstClr>
            </a:outerShdw>
          </a:effectLst>
        </p:grpSpPr>
        <p:sp>
          <p:nvSpPr>
            <p:cNvPr id="138" name="圆角矩形 13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122" panose="020b0503020204020204" pitchFamily="34" typeface="微软雅黑"/>
                <a:ea charset="-122" pitchFamily="34" typeface="微软雅黑"/>
              </a:endParaRPr>
            </a:p>
          </p:txBody>
        </p:sp>
        <p:sp>
          <p:nvSpPr>
            <p:cNvPr id="139" name="圆角矩形 13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3F3F3F"/>
                  </a:solidFill>
                  <a:latin charset="-122" panose="020b0503020204020204" pitchFamily="34" typeface="微软雅黑"/>
                  <a:ea charset="-122" pitchFamily="34" typeface="微软雅黑"/>
                </a:rPr>
                <a:t>增加公司收入</a:t>
              </a:r>
            </a:p>
          </p:txBody>
        </p:sp>
      </p:grpSp>
      <p:sp>
        <p:nvSpPr>
          <p:cNvPr id="88" name="燕尾形 87"/>
          <p:cNvSpPr/>
          <p:nvPr/>
        </p:nvSpPr>
        <p:spPr>
          <a:xfrm>
            <a:off x="1743552" y="3035591"/>
            <a:ext cx="1089047" cy="1183322"/>
          </a:xfrm>
          <a:prstGeom prst="chevron">
            <a:avLst>
              <a:gd fmla="val 5442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89" name="燕尾形 88"/>
          <p:cNvSpPr/>
          <p:nvPr/>
        </p:nvSpPr>
        <p:spPr>
          <a:xfrm>
            <a:off x="2703415" y="3035591"/>
            <a:ext cx="1090672" cy="1183322"/>
          </a:xfrm>
          <a:prstGeom prst="chevron">
            <a:avLst>
              <a:gd fmla="val 54429"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90" name="燕尾形 89"/>
          <p:cNvSpPr/>
          <p:nvPr/>
        </p:nvSpPr>
        <p:spPr>
          <a:xfrm>
            <a:off x="3663271" y="3035591"/>
            <a:ext cx="1090672" cy="1183322"/>
          </a:xfrm>
          <a:prstGeom prst="chevron">
            <a:avLst>
              <a:gd fmla="val 5442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91" name="燕尾形 90"/>
          <p:cNvSpPr/>
          <p:nvPr/>
        </p:nvSpPr>
        <p:spPr>
          <a:xfrm>
            <a:off x="4588298" y="3035591"/>
            <a:ext cx="1090672" cy="1183322"/>
          </a:xfrm>
          <a:prstGeom prst="chevron">
            <a:avLst>
              <a:gd fmla="val 54429"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39" lIns="121876" rIns="121876" tIns="60939"/>
          <a:lstStyle/>
          <a:p>
            <a:pPr algn="ctr" defTabSz="1218805" fontAlgn="auto">
              <a:spcBef>
                <a:spcPct val="0"/>
              </a:spcBef>
              <a:spcAft>
                <a:spcPct val="0"/>
              </a:spcAft>
              <a:defRPr/>
            </a:pPr>
            <a:endParaRPr altLang="en-US" lang="zh-CN" sz="3318"/>
          </a:p>
        </p:txBody>
      </p:sp>
      <p:sp>
        <p:nvSpPr>
          <p:cNvPr id="96" name="五边形 95"/>
          <p:cNvSpPr/>
          <p:nvPr/>
        </p:nvSpPr>
        <p:spPr>
          <a:xfrm>
            <a:off x="-48670" y="3025705"/>
            <a:ext cx="7870823" cy="1189999"/>
          </a:xfrm>
          <a:prstGeom prst="homePlate">
            <a:avLst>
              <a:gd fmla="val 47961" name="adj"/>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bIns="60939" lIns="121876" rIns="121876" tIns="60939"/>
          <a:lstStyle/>
          <a:p>
            <a:pPr algn="ctr" defTabSz="1218805" fontAlgn="auto">
              <a:spcBef>
                <a:spcPct val="0"/>
              </a:spcBef>
              <a:spcAft>
                <a:spcPct val="0"/>
              </a:spcAft>
              <a:defRPr/>
            </a:pPr>
            <a:endParaRPr altLang="en-US" lang="zh-CN" sz="3318"/>
          </a:p>
        </p:txBody>
      </p:sp>
      <p:grpSp>
        <p:nvGrpSpPr>
          <p:cNvPr id="125" name="组合 124"/>
          <p:cNvGrpSpPr>
            <a:grpSpLocks noChangeAspect="1"/>
          </p:cNvGrpSpPr>
          <p:nvPr/>
        </p:nvGrpSpPr>
        <p:grpSpPr>
          <a:xfrm rot="19800000">
            <a:off x="5649044" y="2564185"/>
            <a:ext cx="2264611" cy="2160513"/>
            <a:chOff x="3197225" y="3458369"/>
            <a:chExt cx="533400" cy="487363"/>
          </a:xfrm>
          <a:solidFill>
            <a:schemeClr val="tx2"/>
          </a:solidFill>
          <a:scene3d>
            <a:camera prst="orthographicFront">
              <a:rot lat="0" lon="0" rev="21300000"/>
            </a:camera>
            <a:lightRig dir="t" rig="threePt"/>
          </a:scene3d>
        </p:grpSpPr>
        <p:sp>
          <p:nvSpPr>
            <p:cNvPr id="126" name="Oval 312"/>
            <p:cNvSpPr>
              <a:spLocks noChangeArrowheads="1"/>
            </p:cNvSpPr>
            <p:nvPr/>
          </p:nvSpPr>
          <p:spPr bwMode="auto">
            <a:xfrm>
              <a:off x="3568700" y="3458369"/>
              <a:ext cx="93663" cy="88900"/>
            </a:xfrm>
            <a:prstGeom prst="ellipse">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5" fontAlgn="auto">
                <a:spcBef>
                  <a:spcPct val="0"/>
                </a:spcBef>
                <a:spcAft>
                  <a:spcPct val="0"/>
                </a:spcAft>
                <a:defRPr/>
              </a:pPr>
              <a:endParaRPr altLang="en-US" lang="zh-CN" sz="3318">
                <a:solidFill>
                  <a:schemeClr val="tx1">
                    <a:lumMod val="75000"/>
                    <a:lumOff val="25000"/>
                  </a:schemeClr>
                </a:solidFill>
              </a:endParaRPr>
            </a:p>
          </p:txBody>
        </p:sp>
        <p:sp>
          <p:nvSpPr>
            <p:cNvPr id="127" name="Freeform 313"/>
            <p:cNvSpPr/>
            <p:nvPr/>
          </p:nvSpPr>
          <p:spPr bwMode="auto">
            <a:xfrm>
              <a:off x="3197225" y="3513932"/>
              <a:ext cx="533400" cy="431800"/>
            </a:xfrm>
            <a:custGeom>
              <a:gdLst>
                <a:gd fmla="*/ 7 w 142" name="T0"/>
                <a:gd fmla="*/ 60 h 115" name="T1"/>
                <a:gd fmla="*/ 9 w 142" name="T2"/>
                <a:gd fmla="*/ 60 h 115" name="T3"/>
                <a:gd fmla="*/ 36 w 142" name="T4"/>
                <a:gd fmla="*/ 60 h 115" name="T5"/>
                <a:gd fmla="*/ 77 w 142" name="T6"/>
                <a:gd fmla="*/ 12 h 115" name="T7"/>
                <a:gd fmla="*/ 67 w 142" name="T8"/>
                <a:gd fmla="*/ 12 h 115" name="T9"/>
                <a:gd fmla="*/ 48 w 142" name="T10"/>
                <a:gd fmla="*/ 34 h 115" name="T11"/>
                <a:gd fmla="*/ 43 w 142" name="T12"/>
                <a:gd fmla="*/ 36 h 115" name="T13"/>
                <a:gd fmla="*/ 37 w 142" name="T14"/>
                <a:gd fmla="*/ 30 h 115" name="T15"/>
                <a:gd fmla="*/ 39 w 142" name="T16"/>
                <a:gd fmla="*/ 25 h 115" name="T17"/>
                <a:gd fmla="*/ 59 w 142" name="T18"/>
                <a:gd fmla="*/ 2 h 115" name="T19"/>
                <a:gd fmla="*/ 64 w 142" name="T20"/>
                <a:gd fmla="*/ 0 h 115" name="T21"/>
                <a:gd fmla="*/ 93 w 142" name="T22"/>
                <a:gd fmla="*/ 0 h 115" name="T23"/>
                <a:gd fmla="*/ 114 w 142" name="T24"/>
                <a:gd fmla="*/ 15 h 115" name="T25"/>
                <a:gd fmla="*/ 114 w 142" name="T26"/>
                <a:gd fmla="*/ 32 h 115" name="T27"/>
                <a:gd fmla="*/ 135 w 142" name="T28"/>
                <a:gd fmla="*/ 32 h 115" name="T29"/>
                <a:gd fmla="*/ 139 w 142" name="T30"/>
                <a:gd fmla="*/ 34 h 115" name="T31"/>
                <a:gd fmla="*/ 139 w 142" name="T32"/>
                <a:gd fmla="*/ 43 h 115" name="T33"/>
                <a:gd fmla="*/ 135 w 142" name="T34"/>
                <a:gd fmla="*/ 45 h 115" name="T35"/>
                <a:gd fmla="*/ 109 w 142" name="T36"/>
                <a:gd fmla="*/ 45 h 115" name="T37"/>
                <a:gd fmla="*/ 101 w 142" name="T38"/>
                <a:gd fmla="*/ 38 h 115" name="T39"/>
                <a:gd fmla="*/ 101 w 142" name="T40"/>
                <a:gd fmla="*/ 27 h 115" name="T41"/>
                <a:gd fmla="*/ 86 w 142" name="T42"/>
                <a:gd fmla="*/ 45 h 115" name="T43"/>
                <a:gd fmla="*/ 100 w 142" name="T44"/>
                <a:gd fmla="*/ 59 h 115" name="T45"/>
                <a:gd fmla="*/ 101 w 142" name="T46"/>
                <a:gd fmla="*/ 69 h 115" name="T47"/>
                <a:gd fmla="*/ 92 w 142" name="T48"/>
                <a:gd fmla="*/ 109 h 115" name="T49"/>
                <a:gd fmla="*/ 85 w 142" name="T50"/>
                <a:gd fmla="*/ 115 h 115" name="T51"/>
                <a:gd fmla="*/ 77 w 142" name="T52"/>
                <a:gd fmla="*/ 108 h 115" name="T53"/>
                <a:gd fmla="*/ 77 w 142" name="T54"/>
                <a:gd fmla="*/ 106 h 115" name="T55"/>
                <a:gd fmla="*/ 85 w 142" name="T56"/>
                <a:gd fmla="*/ 72 h 115" name="T57"/>
                <a:gd fmla="*/ 66 w 142" name="T58"/>
                <a:gd fmla="*/ 54 h 115" name="T59"/>
                <a:gd fmla="*/ 50 w 142" name="T60"/>
                <a:gd fmla="*/ 72 h 115" name="T61"/>
                <a:gd fmla="*/ 41 w 142" name="T62"/>
                <a:gd fmla="*/ 75 h 115" name="T63"/>
                <a:gd fmla="*/ 8 w 142" name="T64"/>
                <a:gd fmla="*/ 75 h 115" name="T65"/>
                <a:gd fmla="*/ 1 w 142" name="T66"/>
                <a:gd fmla="*/ 69 h 115" name="T67"/>
                <a:gd fmla="*/ 7 w 142" name="T68"/>
                <a:gd fmla="*/ 60 h 115"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15" w="142">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8805" fontAlgn="auto">
                <a:spcBef>
                  <a:spcPct val="0"/>
                </a:spcBef>
                <a:spcAft>
                  <a:spcPct val="0"/>
                </a:spcAft>
                <a:defRPr/>
              </a:pPr>
              <a:endParaRPr altLang="en-US" lang="zh-CN" sz="3318">
                <a:solidFill>
                  <a:schemeClr val="tx1">
                    <a:lumMod val="75000"/>
                    <a:lumOff val="25000"/>
                  </a:schemeClr>
                </a:solidFill>
              </a:endParaRPr>
            </a:p>
          </p:txBody>
        </p:sp>
      </p:grpSp>
      <p:sp>
        <p:nvSpPr>
          <p:cNvPr id="128" name="Freeform 18"/>
          <p:cNvSpPr>
            <a:spLocks noEditPoints="1"/>
          </p:cNvSpPr>
          <p:nvPr/>
        </p:nvSpPr>
        <p:spPr bwMode="auto">
          <a:xfrm rot="5400000">
            <a:off x="7911703" y="4832173"/>
            <a:ext cx="658113" cy="453259"/>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solidFill>
          <a:ln>
            <a:noFill/>
          </a:ln>
        </p:spPr>
        <p:txBody>
          <a:bodyPr anchor="t" anchorCtr="0" bIns="60944" compatLnSpc="1" lIns="121888" numCol="1" rIns="121888" tIns="60944" vert="horz" wrap="square">
            <a:prstTxWarp prst="textNoShape">
              <a:avLst/>
            </a:prstTxWarp>
          </a:bodyPr>
          <a:lstStyle/>
          <a:p>
            <a:endParaRPr altLang="en-US" lang="zh-CN">
              <a:solidFill>
                <a:schemeClr val="accent1"/>
              </a:solidFill>
            </a:endParaRPr>
          </a:p>
        </p:txBody>
      </p:sp>
      <p:sp>
        <p:nvSpPr>
          <p:cNvPr id="129" name="Freeform 19"/>
          <p:cNvSpPr>
            <a:spLocks noEditPoints="1"/>
          </p:cNvSpPr>
          <p:nvPr/>
        </p:nvSpPr>
        <p:spPr bwMode="auto">
          <a:xfrm rot="5400000">
            <a:off x="7911703" y="3392388"/>
            <a:ext cx="658113" cy="453259"/>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solidFill>
          <a:ln>
            <a:noFill/>
          </a:ln>
        </p:spPr>
        <p:txBody>
          <a:bodyPr anchor="t" anchorCtr="0" bIns="60944" compatLnSpc="1" lIns="121888" numCol="1" rIns="121888" tIns="60944" vert="horz" wrap="square">
            <a:prstTxWarp prst="textNoShape">
              <a:avLst/>
            </a:prstTxWarp>
          </a:bodyPr>
          <a:lstStyle/>
          <a:p>
            <a:endParaRPr altLang="en-US" lang="zh-CN">
              <a:solidFill>
                <a:schemeClr val="accent1"/>
              </a:solidFill>
            </a:endParaRPr>
          </a:p>
        </p:txBody>
      </p:sp>
      <p:sp>
        <p:nvSpPr>
          <p:cNvPr id="130" name="Freeform 20"/>
          <p:cNvSpPr>
            <a:spLocks noEditPoints="1"/>
          </p:cNvSpPr>
          <p:nvPr/>
        </p:nvSpPr>
        <p:spPr bwMode="auto">
          <a:xfrm rot="5400000">
            <a:off x="7911702" y="1993892"/>
            <a:ext cx="658113" cy="453259"/>
          </a:xfrm>
          <a:custGeom>
            <a:gdLst>
              <a:gd fmla="*/ 153 w 611" name="T0"/>
              <a:gd fmla="*/ 610 h 610" name="T1"/>
              <a:gd fmla="*/ 153 w 611" name="T2"/>
              <a:gd fmla="*/ 305 h 610" name="T3"/>
              <a:gd fmla="*/ 0 w 611" name="T4"/>
              <a:gd fmla="*/ 305 h 610" name="T5"/>
              <a:gd fmla="*/ 305 w 611" name="T6"/>
              <a:gd fmla="*/ 0 h 610" name="T7"/>
              <a:gd fmla="*/ 611 w 611" name="T8"/>
              <a:gd fmla="*/ 305 h 610" name="T9"/>
              <a:gd fmla="*/ 458 w 611" name="T10"/>
              <a:gd fmla="*/ 305 h 610" name="T11"/>
              <a:gd fmla="*/ 458 w 611" name="T12"/>
              <a:gd fmla="*/ 610 h 610" name="T13"/>
              <a:gd fmla="*/ 153 w 611" name="T14"/>
              <a:gd fmla="*/ 610 h 610" name="T15"/>
              <a:gd fmla="*/ 305 w 611" name="T16"/>
              <a:gd fmla="*/ 610 h 6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0" w="611">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tx1"/>
          </a:solidFill>
          <a:ln>
            <a:noFill/>
          </a:ln>
        </p:spPr>
        <p:txBody>
          <a:bodyPr anchor="t" anchorCtr="0" bIns="60944" compatLnSpc="1" lIns="121888" numCol="1" rIns="121888" tIns="60944" vert="horz" wrap="square">
            <a:prstTxWarp prst="textNoShape">
              <a:avLst/>
            </a:prstTxWarp>
          </a:bodyPr>
          <a:lstStyle/>
          <a:p>
            <a:endParaRPr altLang="en-US" lang="zh-CN">
              <a:solidFill>
                <a:schemeClr val="accent1"/>
              </a:solidFill>
            </a:endParaRPr>
          </a:p>
        </p:txBody>
      </p:sp>
    </p:spTree>
    <p:extLst>
      <p:ext uri="{BB962C8B-B14F-4D97-AF65-F5344CB8AC3E}">
        <p14:creationId val="1713467876"/>
      </p:ext>
    </p:extLst>
  </p:cSld>
  <p:clrMapOvr>
    <a:masterClrMapping/>
  </p:clrMapOvr>
  <mc:AlternateContent>
    <mc:Choice Requires="p14">
      <p:transition p14:dur="10"/>
    </mc:Choice>
    <mc:Fallback>
      <p:transition/>
    </mc:Fallback>
  </mc:AlternateContent>
  <p:timing/>
</p:sld>
</file>

<file path=ppt/slides/slide4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放宽思路</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100" name="组合 99"/>
          <p:cNvGrpSpPr/>
          <p:nvPr/>
        </p:nvGrpSpPr>
        <p:grpSpPr>
          <a:xfrm>
            <a:off x="6140070" y="3565882"/>
            <a:ext cx="2152106" cy="2152107"/>
            <a:chOff x="6127770" y="3898817"/>
            <a:chExt cx="2152106" cy="2152107"/>
          </a:xfrm>
        </p:grpSpPr>
        <p:sp>
          <p:nvSpPr>
            <p:cNvPr id="101" name="Freeform 22"/>
            <p:cNvSpPr/>
            <p:nvPr/>
          </p:nvSpPr>
          <p:spPr bwMode="auto">
            <a:xfrm>
              <a:off x="6152371" y="3915218"/>
              <a:ext cx="2127505" cy="2135706"/>
            </a:xfrm>
            <a:custGeom>
              <a:gdLst>
                <a:gd fmla="*/ 260 w 260" name="T0"/>
                <a:gd fmla="*/ 0 h 261" name="T1"/>
                <a:gd fmla="*/ 0 w 260" name="T2"/>
                <a:gd fmla="*/ 261 h 261" name="T3"/>
                <a:gd fmla="*/ 0 w 260" name="T4"/>
                <a:gd fmla="*/ 211 h 261" name="T5"/>
                <a:gd fmla="*/ 211 w 260" name="T6"/>
                <a:gd fmla="*/ 0 h 261" name="T7"/>
                <a:gd fmla="*/ 260 w 260" name="T8"/>
                <a:gd fmla="*/ 0 h 261" name="T9"/>
              </a:gdLst>
              <a:cxnLst>
                <a:cxn ang="0">
                  <a:pos x="T0" y="T1"/>
                </a:cxn>
                <a:cxn ang="0">
                  <a:pos x="T2" y="T3"/>
                </a:cxn>
                <a:cxn ang="0">
                  <a:pos x="T4" y="T5"/>
                </a:cxn>
                <a:cxn ang="0">
                  <a:pos x="T6" y="T7"/>
                </a:cxn>
                <a:cxn ang="0">
                  <a:pos x="T8" y="T9"/>
                </a:cxn>
              </a:cxnLst>
              <a:rect b="b" l="0" r="r" t="0"/>
              <a:pathLst>
                <a:path h="261" w="260">
                  <a:moveTo>
                    <a:pt x="260" y="0"/>
                  </a:moveTo>
                  <a:cubicBezTo>
                    <a:pt x="255" y="142"/>
                    <a:pt x="141" y="255"/>
                    <a:pt x="0" y="261"/>
                  </a:cubicBezTo>
                  <a:cubicBezTo>
                    <a:pt x="0" y="211"/>
                    <a:pt x="0" y="211"/>
                    <a:pt x="0" y="211"/>
                  </a:cubicBezTo>
                  <a:cubicBezTo>
                    <a:pt x="114" y="206"/>
                    <a:pt x="206" y="114"/>
                    <a:pt x="211" y="0"/>
                  </a:cubicBezTo>
                  <a:lnTo>
                    <a:pt x="260" y="0"/>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102" name="Freeform 24"/>
            <p:cNvSpPr/>
            <p:nvPr/>
          </p:nvSpPr>
          <p:spPr bwMode="auto">
            <a:xfrm>
              <a:off x="6127770" y="3898817"/>
              <a:ext cx="1603829" cy="1603829"/>
            </a:xfrm>
            <a:custGeom>
              <a:gdLst>
                <a:gd fmla="*/ 0 w 196" name="T0"/>
                <a:gd fmla="*/ 196 h 196" name="T1"/>
                <a:gd fmla="*/ 196 w 196" name="T2"/>
                <a:gd fmla="*/ 0 h 196" name="T3"/>
                <a:gd fmla="*/ 159 w 196" name="T4"/>
                <a:gd fmla="*/ 0 h 196" name="T5"/>
                <a:gd fmla="*/ 0 w 196" name="T6"/>
                <a:gd fmla="*/ 159 h 196" name="T7"/>
                <a:gd fmla="*/ 0 w 196" name="T8"/>
                <a:gd fmla="*/ 196 h 196" name="T9"/>
              </a:gdLst>
              <a:cxnLst>
                <a:cxn ang="0">
                  <a:pos x="T0" y="T1"/>
                </a:cxn>
                <a:cxn ang="0">
                  <a:pos x="T2" y="T3"/>
                </a:cxn>
                <a:cxn ang="0">
                  <a:pos x="T4" y="T5"/>
                </a:cxn>
                <a:cxn ang="0">
                  <a:pos x="T6" y="T7"/>
                </a:cxn>
                <a:cxn ang="0">
                  <a:pos x="T8" y="T9"/>
                </a:cxn>
              </a:cxnLst>
              <a:rect b="b" l="0" r="r" t="0"/>
              <a:pathLst>
                <a:path h="196" w="196">
                  <a:moveTo>
                    <a:pt x="0" y="196"/>
                  </a:moveTo>
                  <a:cubicBezTo>
                    <a:pt x="107" y="192"/>
                    <a:pt x="192" y="106"/>
                    <a:pt x="196" y="0"/>
                  </a:cubicBezTo>
                  <a:cubicBezTo>
                    <a:pt x="159" y="0"/>
                    <a:pt x="159" y="0"/>
                    <a:pt x="159" y="0"/>
                  </a:cubicBezTo>
                  <a:cubicBezTo>
                    <a:pt x="155" y="86"/>
                    <a:pt x="86" y="154"/>
                    <a:pt x="0" y="159"/>
                  </a:cubicBezTo>
                  <a:lnTo>
                    <a:pt x="0" y="196"/>
                  </a:lnTo>
                  <a:close/>
                </a:path>
              </a:pathLst>
            </a:custGeom>
            <a:solidFill>
              <a:schemeClr val="tx2"/>
            </a:solidFill>
            <a:ln>
              <a:noFill/>
            </a:ln>
            <a:effectLst>
              <a:innerShdw blurRad="63500" dir="18900000" dist="508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solidFill>
                  <a:prstClr val="white"/>
                </a:solidFill>
                <a:latin charset="0" pitchFamily="50" typeface="DIN-BoldItalic"/>
              </a:endParaRPr>
            </a:p>
          </p:txBody>
        </p:sp>
      </p:grpSp>
      <p:grpSp>
        <p:nvGrpSpPr>
          <p:cNvPr id="103" name="组合 102"/>
          <p:cNvGrpSpPr/>
          <p:nvPr/>
        </p:nvGrpSpPr>
        <p:grpSpPr>
          <a:xfrm>
            <a:off x="6140070" y="1275534"/>
            <a:ext cx="2152106" cy="2160308"/>
            <a:chOff x="6127770" y="1608469"/>
            <a:chExt cx="2152106" cy="2160308"/>
          </a:xfrm>
        </p:grpSpPr>
        <p:sp>
          <p:nvSpPr>
            <p:cNvPr id="104" name="Freeform 23"/>
            <p:cNvSpPr/>
            <p:nvPr/>
          </p:nvSpPr>
          <p:spPr bwMode="auto">
            <a:xfrm>
              <a:off x="6152371" y="1608469"/>
              <a:ext cx="2127505" cy="2135706"/>
            </a:xfrm>
            <a:custGeom>
              <a:gdLst>
                <a:gd fmla="*/ 0 w 260" name="T0"/>
                <a:gd fmla="*/ 0 h 261" name="T1"/>
                <a:gd fmla="*/ 260 w 260" name="T2"/>
                <a:gd fmla="*/ 261 h 261" name="T3"/>
                <a:gd fmla="*/ 211 w 260" name="T4"/>
                <a:gd fmla="*/ 261 h 261" name="T5"/>
                <a:gd fmla="*/ 0 w 260" name="T6"/>
                <a:gd fmla="*/ 50 h 261" name="T7"/>
                <a:gd fmla="*/ 0 w 260" name="T8"/>
                <a:gd fmla="*/ 0 h 261" name="T9"/>
              </a:gdLst>
              <a:cxnLst>
                <a:cxn ang="0">
                  <a:pos x="T0" y="T1"/>
                </a:cxn>
                <a:cxn ang="0">
                  <a:pos x="T2" y="T3"/>
                </a:cxn>
                <a:cxn ang="0">
                  <a:pos x="T4" y="T5"/>
                </a:cxn>
                <a:cxn ang="0">
                  <a:pos x="T6" y="T7"/>
                </a:cxn>
                <a:cxn ang="0">
                  <a:pos x="T8" y="T9"/>
                </a:cxn>
              </a:cxnLst>
              <a:rect b="b" l="0" r="r" t="0"/>
              <a:pathLst>
                <a:path h="261" w="260">
                  <a:moveTo>
                    <a:pt x="0" y="0"/>
                  </a:moveTo>
                  <a:cubicBezTo>
                    <a:pt x="141" y="6"/>
                    <a:pt x="255" y="119"/>
                    <a:pt x="260" y="261"/>
                  </a:cubicBezTo>
                  <a:cubicBezTo>
                    <a:pt x="211" y="261"/>
                    <a:pt x="211" y="261"/>
                    <a:pt x="211" y="261"/>
                  </a:cubicBezTo>
                  <a:cubicBezTo>
                    <a:pt x="206" y="147"/>
                    <a:pt x="114" y="55"/>
                    <a:pt x="0" y="50"/>
                  </a:cubicBezTo>
                  <a:lnTo>
                    <a:pt x="0" y="0"/>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105" name="Freeform 25"/>
            <p:cNvSpPr/>
            <p:nvPr/>
          </p:nvSpPr>
          <p:spPr bwMode="auto">
            <a:xfrm>
              <a:off x="6127770" y="2156747"/>
              <a:ext cx="1603829" cy="1612030"/>
            </a:xfrm>
            <a:custGeom>
              <a:gdLst>
                <a:gd fmla="*/ 0 w 196" name="T0"/>
                <a:gd fmla="*/ 38 h 197" name="T1"/>
                <a:gd fmla="*/ 159 w 196" name="T2"/>
                <a:gd fmla="*/ 197 h 197" name="T3"/>
                <a:gd fmla="*/ 196 w 196" name="T4"/>
                <a:gd fmla="*/ 197 h 197" name="T5"/>
                <a:gd fmla="*/ 0 w 196" name="T6"/>
                <a:gd fmla="*/ 0 h 197" name="T7"/>
                <a:gd fmla="*/ 0 w 196" name="T8"/>
                <a:gd fmla="*/ 38 h 197" name="T9"/>
              </a:gdLst>
              <a:cxnLst>
                <a:cxn ang="0">
                  <a:pos x="T0" y="T1"/>
                </a:cxn>
                <a:cxn ang="0">
                  <a:pos x="T2" y="T3"/>
                </a:cxn>
                <a:cxn ang="0">
                  <a:pos x="T4" y="T5"/>
                </a:cxn>
                <a:cxn ang="0">
                  <a:pos x="T6" y="T7"/>
                </a:cxn>
                <a:cxn ang="0">
                  <a:pos x="T8" y="T9"/>
                </a:cxn>
              </a:cxnLst>
              <a:rect b="b" l="0" r="r" t="0"/>
              <a:pathLst>
                <a:path h="197" w="196">
                  <a:moveTo>
                    <a:pt x="0" y="38"/>
                  </a:moveTo>
                  <a:cubicBezTo>
                    <a:pt x="86" y="42"/>
                    <a:pt x="155" y="111"/>
                    <a:pt x="159" y="197"/>
                  </a:cubicBezTo>
                  <a:cubicBezTo>
                    <a:pt x="196" y="197"/>
                    <a:pt x="196" y="197"/>
                    <a:pt x="196" y="197"/>
                  </a:cubicBezTo>
                  <a:cubicBezTo>
                    <a:pt x="192" y="90"/>
                    <a:pt x="107" y="5"/>
                    <a:pt x="0" y="0"/>
                  </a:cubicBezTo>
                  <a:lnTo>
                    <a:pt x="0" y="38"/>
                  </a:lnTo>
                  <a:close/>
                </a:path>
              </a:pathLst>
            </a:custGeom>
            <a:solidFill>
              <a:schemeClr val="tx1"/>
            </a:solidFill>
            <a:ln>
              <a:noFill/>
            </a:ln>
            <a:effectLst>
              <a:innerShdw blurRad="63500" dir="18900000" dist="508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solidFill>
                  <a:prstClr val="white"/>
                </a:solidFill>
                <a:latin charset="0" pitchFamily="50" typeface="DIN-BoldItalic"/>
              </a:endParaRPr>
            </a:p>
          </p:txBody>
        </p:sp>
      </p:grpSp>
      <p:grpSp>
        <p:nvGrpSpPr>
          <p:cNvPr id="106" name="组合 105"/>
          <p:cNvGrpSpPr/>
          <p:nvPr/>
        </p:nvGrpSpPr>
        <p:grpSpPr>
          <a:xfrm>
            <a:off x="3857922" y="3565882"/>
            <a:ext cx="2152107" cy="2152107"/>
            <a:chOff x="3845622" y="3898817"/>
            <a:chExt cx="2152107" cy="2152107"/>
          </a:xfrm>
        </p:grpSpPr>
        <p:sp>
          <p:nvSpPr>
            <p:cNvPr id="107" name="Freeform 20"/>
            <p:cNvSpPr/>
            <p:nvPr/>
          </p:nvSpPr>
          <p:spPr bwMode="auto">
            <a:xfrm>
              <a:off x="3845622" y="3915218"/>
              <a:ext cx="2135706" cy="2135706"/>
            </a:xfrm>
            <a:custGeom>
              <a:gdLst>
                <a:gd fmla="*/ 261 w 261" name="T0"/>
                <a:gd fmla="*/ 261 h 261" name="T1"/>
                <a:gd fmla="*/ 0 w 261" name="T2"/>
                <a:gd fmla="*/ 0 h 261" name="T3"/>
                <a:gd fmla="*/ 49 w 261" name="T4"/>
                <a:gd fmla="*/ 0 h 261" name="T5"/>
                <a:gd fmla="*/ 261 w 261" name="T6"/>
                <a:gd fmla="*/ 211 h 261" name="T7"/>
                <a:gd fmla="*/ 261 w 261" name="T8"/>
                <a:gd fmla="*/ 261 h 261" name="T9"/>
              </a:gdLst>
              <a:cxnLst>
                <a:cxn ang="0">
                  <a:pos x="T0" y="T1"/>
                </a:cxn>
                <a:cxn ang="0">
                  <a:pos x="T2" y="T3"/>
                </a:cxn>
                <a:cxn ang="0">
                  <a:pos x="T4" y="T5"/>
                </a:cxn>
                <a:cxn ang="0">
                  <a:pos x="T6" y="T7"/>
                </a:cxn>
                <a:cxn ang="0">
                  <a:pos x="T8" y="T9"/>
                </a:cxn>
              </a:cxnLst>
              <a:rect b="b" l="0" r="r" t="0"/>
              <a:pathLst>
                <a:path h="261" w="261">
                  <a:moveTo>
                    <a:pt x="261" y="261"/>
                  </a:moveTo>
                  <a:cubicBezTo>
                    <a:pt x="119" y="255"/>
                    <a:pt x="5" y="142"/>
                    <a:pt x="0" y="0"/>
                  </a:cubicBezTo>
                  <a:cubicBezTo>
                    <a:pt x="49" y="0"/>
                    <a:pt x="49" y="0"/>
                    <a:pt x="49" y="0"/>
                  </a:cubicBezTo>
                  <a:cubicBezTo>
                    <a:pt x="55" y="114"/>
                    <a:pt x="146" y="206"/>
                    <a:pt x="261" y="211"/>
                  </a:cubicBezTo>
                  <a:lnTo>
                    <a:pt x="261" y="261"/>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108" name="Freeform 26"/>
            <p:cNvSpPr/>
            <p:nvPr/>
          </p:nvSpPr>
          <p:spPr bwMode="auto">
            <a:xfrm>
              <a:off x="4393900" y="3898817"/>
              <a:ext cx="1603829" cy="1603829"/>
            </a:xfrm>
            <a:custGeom>
              <a:gdLst>
                <a:gd fmla="*/ 0 w 196" name="T0"/>
                <a:gd fmla="*/ 0 h 196" name="T1"/>
                <a:gd fmla="*/ 196 w 196" name="T2"/>
                <a:gd fmla="*/ 196 h 196" name="T3"/>
                <a:gd fmla="*/ 196 w 196" name="T4"/>
                <a:gd fmla="*/ 159 h 196" name="T5"/>
                <a:gd fmla="*/ 37 w 196" name="T6"/>
                <a:gd fmla="*/ 0 h 196" name="T7"/>
                <a:gd fmla="*/ 0 w 196" name="T8"/>
                <a:gd fmla="*/ 0 h 196" name="T9"/>
              </a:gdLst>
              <a:cxnLst>
                <a:cxn ang="0">
                  <a:pos x="T0" y="T1"/>
                </a:cxn>
                <a:cxn ang="0">
                  <a:pos x="T2" y="T3"/>
                </a:cxn>
                <a:cxn ang="0">
                  <a:pos x="T4" y="T5"/>
                </a:cxn>
                <a:cxn ang="0">
                  <a:pos x="T6" y="T7"/>
                </a:cxn>
                <a:cxn ang="0">
                  <a:pos x="T8" y="T9"/>
                </a:cxn>
              </a:cxnLst>
              <a:rect b="b" l="0" r="r" t="0"/>
              <a:pathLst>
                <a:path h="196" w="196">
                  <a:moveTo>
                    <a:pt x="0" y="0"/>
                  </a:moveTo>
                  <a:cubicBezTo>
                    <a:pt x="4" y="106"/>
                    <a:pt x="90" y="192"/>
                    <a:pt x="196" y="196"/>
                  </a:cubicBezTo>
                  <a:cubicBezTo>
                    <a:pt x="196" y="159"/>
                    <a:pt x="196" y="159"/>
                    <a:pt x="196" y="159"/>
                  </a:cubicBezTo>
                  <a:cubicBezTo>
                    <a:pt x="110" y="154"/>
                    <a:pt x="41" y="86"/>
                    <a:pt x="37" y="0"/>
                  </a:cubicBezTo>
                  <a:lnTo>
                    <a:pt x="0" y="0"/>
                  </a:lnTo>
                  <a:close/>
                </a:path>
              </a:pathLst>
            </a:custGeom>
            <a:solidFill>
              <a:schemeClr val="tx1"/>
            </a:solidFill>
            <a:ln>
              <a:noFill/>
            </a:ln>
            <a:effectLst>
              <a:innerShdw blurRad="63500" dir="18900000" dist="508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solidFill>
                  <a:prstClr val="white"/>
                </a:solidFill>
                <a:latin charset="0" pitchFamily="50" typeface="DIN-BoldItalic"/>
              </a:endParaRPr>
            </a:p>
          </p:txBody>
        </p:sp>
      </p:grpSp>
      <p:grpSp>
        <p:nvGrpSpPr>
          <p:cNvPr id="109" name="组合 108"/>
          <p:cNvGrpSpPr/>
          <p:nvPr/>
        </p:nvGrpSpPr>
        <p:grpSpPr>
          <a:xfrm>
            <a:off x="3857922" y="1275534"/>
            <a:ext cx="2152107" cy="2160308"/>
            <a:chOff x="3845622" y="1608469"/>
            <a:chExt cx="2152107" cy="2160308"/>
          </a:xfrm>
        </p:grpSpPr>
        <p:sp>
          <p:nvSpPr>
            <p:cNvPr id="110" name="Freeform 21"/>
            <p:cNvSpPr/>
            <p:nvPr/>
          </p:nvSpPr>
          <p:spPr bwMode="auto">
            <a:xfrm>
              <a:off x="3845622" y="1608469"/>
              <a:ext cx="2135706" cy="2135706"/>
            </a:xfrm>
            <a:custGeom>
              <a:gdLst>
                <a:gd fmla="*/ 261 w 261" name="T0"/>
                <a:gd fmla="*/ 50 h 261" name="T1"/>
                <a:gd fmla="*/ 49 w 261" name="T2"/>
                <a:gd fmla="*/ 261 h 261" name="T3"/>
                <a:gd fmla="*/ 0 w 261" name="T4"/>
                <a:gd fmla="*/ 261 h 261" name="T5"/>
                <a:gd fmla="*/ 261 w 261" name="T6"/>
                <a:gd fmla="*/ 0 h 261" name="T7"/>
                <a:gd fmla="*/ 261 w 261" name="T8"/>
                <a:gd fmla="*/ 50 h 261" name="T9"/>
              </a:gdLst>
              <a:cxnLst>
                <a:cxn ang="0">
                  <a:pos x="T0" y="T1"/>
                </a:cxn>
                <a:cxn ang="0">
                  <a:pos x="T2" y="T3"/>
                </a:cxn>
                <a:cxn ang="0">
                  <a:pos x="T4" y="T5"/>
                </a:cxn>
                <a:cxn ang="0">
                  <a:pos x="T6" y="T7"/>
                </a:cxn>
                <a:cxn ang="0">
                  <a:pos x="T8" y="T9"/>
                </a:cxn>
              </a:cxnLst>
              <a:rect b="b" l="0" r="r" t="0"/>
              <a:pathLst>
                <a:path h="261" w="261">
                  <a:moveTo>
                    <a:pt x="261" y="50"/>
                  </a:moveTo>
                  <a:cubicBezTo>
                    <a:pt x="146" y="55"/>
                    <a:pt x="55" y="147"/>
                    <a:pt x="49" y="261"/>
                  </a:cubicBezTo>
                  <a:cubicBezTo>
                    <a:pt x="0" y="261"/>
                    <a:pt x="0" y="261"/>
                    <a:pt x="0" y="261"/>
                  </a:cubicBezTo>
                  <a:cubicBezTo>
                    <a:pt x="5" y="119"/>
                    <a:pt x="119" y="6"/>
                    <a:pt x="261" y="0"/>
                  </a:cubicBezTo>
                  <a:lnTo>
                    <a:pt x="261" y="50"/>
                  </a:lnTo>
                  <a:close/>
                </a:path>
              </a:pathLst>
            </a:cu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111" name="Freeform 27"/>
            <p:cNvSpPr/>
            <p:nvPr/>
          </p:nvSpPr>
          <p:spPr bwMode="auto">
            <a:xfrm>
              <a:off x="4393900" y="2156747"/>
              <a:ext cx="1603829" cy="1612030"/>
            </a:xfrm>
            <a:custGeom>
              <a:gdLst>
                <a:gd fmla="*/ 196 w 196" name="T0"/>
                <a:gd fmla="*/ 0 h 197" name="T1"/>
                <a:gd fmla="*/ 0 w 196" name="T2"/>
                <a:gd fmla="*/ 197 h 197" name="T3"/>
                <a:gd fmla="*/ 37 w 196" name="T4"/>
                <a:gd fmla="*/ 197 h 197" name="T5"/>
                <a:gd fmla="*/ 196 w 196" name="T6"/>
                <a:gd fmla="*/ 38 h 197" name="T7"/>
                <a:gd fmla="*/ 196 w 196" name="T8"/>
                <a:gd fmla="*/ 0 h 197" name="T9"/>
              </a:gdLst>
              <a:cxnLst>
                <a:cxn ang="0">
                  <a:pos x="T0" y="T1"/>
                </a:cxn>
                <a:cxn ang="0">
                  <a:pos x="T2" y="T3"/>
                </a:cxn>
                <a:cxn ang="0">
                  <a:pos x="T4" y="T5"/>
                </a:cxn>
                <a:cxn ang="0">
                  <a:pos x="T6" y="T7"/>
                </a:cxn>
                <a:cxn ang="0">
                  <a:pos x="T8" y="T9"/>
                </a:cxn>
              </a:cxnLst>
              <a:rect b="b" l="0" r="r" t="0"/>
              <a:pathLst>
                <a:path h="197" w="196">
                  <a:moveTo>
                    <a:pt x="196" y="0"/>
                  </a:moveTo>
                  <a:cubicBezTo>
                    <a:pt x="90" y="5"/>
                    <a:pt x="4" y="90"/>
                    <a:pt x="0" y="197"/>
                  </a:cubicBezTo>
                  <a:cubicBezTo>
                    <a:pt x="37" y="197"/>
                    <a:pt x="37" y="197"/>
                    <a:pt x="37" y="197"/>
                  </a:cubicBezTo>
                  <a:cubicBezTo>
                    <a:pt x="41" y="111"/>
                    <a:pt x="110" y="42"/>
                    <a:pt x="196" y="38"/>
                  </a:cubicBezTo>
                  <a:lnTo>
                    <a:pt x="196" y="0"/>
                  </a:lnTo>
                  <a:close/>
                </a:path>
              </a:pathLst>
            </a:custGeom>
            <a:solidFill>
              <a:schemeClr val="tx2"/>
            </a:solidFill>
            <a:ln>
              <a:noFill/>
            </a:ln>
            <a:effectLst>
              <a:innerShdw blurRad="63500" dir="18900000" dist="50800">
                <a:prstClr val="black">
                  <a:alpha val="50000"/>
                </a:prstClr>
              </a:innerShdw>
            </a:effectLs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a:solidFill>
                  <a:prstClr val="white"/>
                </a:solidFill>
                <a:latin charset="0" pitchFamily="50" typeface="DIN-BoldItalic"/>
              </a:endParaRPr>
            </a:p>
          </p:txBody>
        </p:sp>
      </p:grpSp>
      <p:grpSp>
        <p:nvGrpSpPr>
          <p:cNvPr id="113" name="Group 28"/>
          <p:cNvGrpSpPr/>
          <p:nvPr/>
        </p:nvGrpSpPr>
        <p:grpSpPr>
          <a:xfrm>
            <a:off x="5342640" y="2948222"/>
            <a:ext cx="1447758" cy="1203244"/>
            <a:chOff x="4649788" y="1552575"/>
            <a:chExt cx="1898650" cy="1577975"/>
          </a:xfrm>
          <a:solidFill>
            <a:schemeClr val="tx2"/>
          </a:solidFill>
        </p:grpSpPr>
        <p:sp>
          <p:nvSpPr>
            <p:cNvPr id="114" name="Rectangle 29"/>
            <p:cNvSpPr>
              <a:spLocks noChangeArrowheads="1"/>
            </p:cNvSpPr>
            <p:nvPr/>
          </p:nvSpPr>
          <p:spPr bwMode="auto">
            <a:xfrm>
              <a:off x="5346701" y="2957513"/>
              <a:ext cx="503238" cy="10636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15" name="Freeform 30"/>
            <p:cNvSpPr>
              <a:spLocks noEditPoints="1"/>
            </p:cNvSpPr>
            <p:nvPr/>
          </p:nvSpPr>
          <p:spPr bwMode="auto">
            <a:xfrm>
              <a:off x="4649788" y="1552575"/>
              <a:ext cx="1898650" cy="1379538"/>
            </a:xfrm>
            <a:custGeom>
              <a:gdLst>
                <a:gd fmla="*/ 493 w 506" name="T0"/>
                <a:gd fmla="*/ 0 h 368" name="T1"/>
                <a:gd fmla="*/ 12 w 506" name="T2"/>
                <a:gd fmla="*/ 0 h 368" name="T3"/>
                <a:gd fmla="*/ 0 w 506" name="T4"/>
                <a:gd fmla="*/ 13 h 368" name="T5"/>
                <a:gd fmla="*/ 0 w 506" name="T6"/>
                <a:gd fmla="*/ 355 h 368" name="T7"/>
                <a:gd fmla="*/ 12 w 506" name="T8"/>
                <a:gd fmla="*/ 368 h 368" name="T9"/>
                <a:gd fmla="*/ 493 w 506" name="T10"/>
                <a:gd fmla="*/ 368 h 368" name="T11"/>
                <a:gd fmla="*/ 506 w 506" name="T12"/>
                <a:gd fmla="*/ 355 h 368" name="T13"/>
                <a:gd fmla="*/ 506 w 506" name="T14"/>
                <a:gd fmla="*/ 13 h 368" name="T15"/>
                <a:gd fmla="*/ 493 w 506" name="T16"/>
                <a:gd fmla="*/ 0 h 368" name="T17"/>
                <a:gd fmla="*/ 474 w 506" name="T18"/>
                <a:gd fmla="*/ 287 h 368" name="T19"/>
                <a:gd fmla="*/ 31 w 506" name="T20"/>
                <a:gd fmla="*/ 287 h 368" name="T21"/>
                <a:gd fmla="*/ 31 w 506" name="T22"/>
                <a:gd fmla="*/ 31 h 368" name="T23"/>
                <a:gd fmla="*/ 474 w 506" name="T24"/>
                <a:gd fmla="*/ 31 h 368" name="T25"/>
                <a:gd fmla="*/ 474 w 506" name="T26"/>
                <a:gd fmla="*/ 287 h 36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8" w="506">
                  <a:moveTo>
                    <a:pt x="493" y="0"/>
                  </a:moveTo>
                  <a:cubicBezTo>
                    <a:pt x="12" y="0"/>
                    <a:pt x="12" y="0"/>
                    <a:pt x="12" y="0"/>
                  </a:cubicBezTo>
                  <a:cubicBezTo>
                    <a:pt x="5" y="0"/>
                    <a:pt x="0" y="6"/>
                    <a:pt x="0" y="13"/>
                  </a:cubicBezTo>
                  <a:cubicBezTo>
                    <a:pt x="0" y="355"/>
                    <a:pt x="0" y="355"/>
                    <a:pt x="0" y="355"/>
                  </a:cubicBezTo>
                  <a:cubicBezTo>
                    <a:pt x="0" y="362"/>
                    <a:pt x="5" y="368"/>
                    <a:pt x="12" y="368"/>
                  </a:cubicBezTo>
                  <a:cubicBezTo>
                    <a:pt x="493" y="368"/>
                    <a:pt x="493" y="368"/>
                    <a:pt x="493" y="368"/>
                  </a:cubicBezTo>
                  <a:cubicBezTo>
                    <a:pt x="500" y="368"/>
                    <a:pt x="506" y="362"/>
                    <a:pt x="506" y="355"/>
                  </a:cubicBezTo>
                  <a:cubicBezTo>
                    <a:pt x="506" y="13"/>
                    <a:pt x="506" y="13"/>
                    <a:pt x="506" y="13"/>
                  </a:cubicBezTo>
                  <a:cubicBezTo>
                    <a:pt x="506" y="6"/>
                    <a:pt x="500" y="0"/>
                    <a:pt x="493" y="0"/>
                  </a:cubicBezTo>
                  <a:close/>
                  <a:moveTo>
                    <a:pt x="474" y="287"/>
                  </a:moveTo>
                  <a:cubicBezTo>
                    <a:pt x="31" y="287"/>
                    <a:pt x="31" y="287"/>
                    <a:pt x="31" y="287"/>
                  </a:cubicBezTo>
                  <a:cubicBezTo>
                    <a:pt x="31" y="31"/>
                    <a:pt x="31" y="31"/>
                    <a:pt x="31" y="31"/>
                  </a:cubicBezTo>
                  <a:cubicBezTo>
                    <a:pt x="474" y="31"/>
                    <a:pt x="474" y="31"/>
                    <a:pt x="474" y="31"/>
                  </a:cubicBezTo>
                  <a:lnTo>
                    <a:pt x="474" y="2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16" name="Freeform 31"/>
            <p:cNvSpPr/>
            <p:nvPr/>
          </p:nvSpPr>
          <p:spPr bwMode="auto">
            <a:xfrm>
              <a:off x="5194301" y="3086100"/>
              <a:ext cx="809625" cy="44450"/>
            </a:xfrm>
            <a:custGeom>
              <a:gdLst>
                <a:gd fmla="*/ 206 w 216" name="T0"/>
                <a:gd fmla="*/ 0 h 12" name="T1"/>
                <a:gd fmla="*/ 9 w 216" name="T2"/>
                <a:gd fmla="*/ 0 h 12" name="T3"/>
                <a:gd fmla="*/ 0 w 216" name="T4"/>
                <a:gd fmla="*/ 9 h 12" name="T5"/>
                <a:gd fmla="*/ 0 w 216" name="T6"/>
                <a:gd fmla="*/ 12 h 12" name="T7"/>
                <a:gd fmla="*/ 216 w 216" name="T8"/>
                <a:gd fmla="*/ 12 h 12" name="T9"/>
                <a:gd fmla="*/ 216 w 216" name="T10"/>
                <a:gd fmla="*/ 9 h 12" name="T11"/>
                <a:gd fmla="*/ 206 w 21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216">
                  <a:moveTo>
                    <a:pt x="206" y="0"/>
                  </a:moveTo>
                  <a:cubicBezTo>
                    <a:pt x="9" y="0"/>
                    <a:pt x="9" y="0"/>
                    <a:pt x="9" y="0"/>
                  </a:cubicBezTo>
                  <a:cubicBezTo>
                    <a:pt x="4" y="0"/>
                    <a:pt x="0" y="4"/>
                    <a:pt x="0" y="9"/>
                  </a:cubicBezTo>
                  <a:cubicBezTo>
                    <a:pt x="0" y="12"/>
                    <a:pt x="0" y="12"/>
                    <a:pt x="0" y="12"/>
                  </a:cubicBezTo>
                  <a:cubicBezTo>
                    <a:pt x="216" y="12"/>
                    <a:pt x="216" y="12"/>
                    <a:pt x="216" y="12"/>
                  </a:cubicBezTo>
                  <a:cubicBezTo>
                    <a:pt x="216" y="9"/>
                    <a:pt x="216" y="9"/>
                    <a:pt x="216" y="9"/>
                  </a:cubicBezTo>
                  <a:cubicBezTo>
                    <a:pt x="216" y="4"/>
                    <a:pt x="211" y="0"/>
                    <a:pt x="20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17" name="Oval 32"/>
            <p:cNvSpPr>
              <a:spLocks noChangeArrowheads="1"/>
            </p:cNvSpPr>
            <p:nvPr/>
          </p:nvSpPr>
          <p:spPr bwMode="auto">
            <a:xfrm>
              <a:off x="4818063" y="2339975"/>
              <a:ext cx="217488" cy="2174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18" name="Oval 33"/>
            <p:cNvSpPr>
              <a:spLocks noChangeArrowheads="1"/>
            </p:cNvSpPr>
            <p:nvPr/>
          </p:nvSpPr>
          <p:spPr bwMode="auto">
            <a:xfrm>
              <a:off x="5095876" y="2155825"/>
              <a:ext cx="217488" cy="2174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19" name="Oval 34"/>
            <p:cNvSpPr>
              <a:spLocks noChangeArrowheads="1"/>
            </p:cNvSpPr>
            <p:nvPr/>
          </p:nvSpPr>
          <p:spPr bwMode="auto">
            <a:xfrm>
              <a:off x="5411788" y="2246313"/>
              <a:ext cx="217488" cy="2174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20" name="Oval 35"/>
            <p:cNvSpPr>
              <a:spLocks noChangeArrowheads="1"/>
            </p:cNvSpPr>
            <p:nvPr/>
          </p:nvSpPr>
          <p:spPr bwMode="auto">
            <a:xfrm>
              <a:off x="5654676" y="1960563"/>
              <a:ext cx="217488" cy="2174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21" name="Oval 40"/>
            <p:cNvSpPr>
              <a:spLocks noChangeArrowheads="1"/>
            </p:cNvSpPr>
            <p:nvPr/>
          </p:nvSpPr>
          <p:spPr bwMode="auto">
            <a:xfrm>
              <a:off x="5891213" y="2136775"/>
              <a:ext cx="217488" cy="2174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22" name="Oval 45"/>
            <p:cNvSpPr>
              <a:spLocks noChangeArrowheads="1"/>
            </p:cNvSpPr>
            <p:nvPr/>
          </p:nvSpPr>
          <p:spPr bwMode="auto">
            <a:xfrm>
              <a:off x="6142038" y="1776413"/>
              <a:ext cx="217488" cy="2174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sp>
          <p:nvSpPr>
            <p:cNvPr id="123" name="Freeform 49"/>
            <p:cNvSpPr/>
            <p:nvPr/>
          </p:nvSpPr>
          <p:spPr bwMode="auto">
            <a:xfrm>
              <a:off x="4883151" y="1836738"/>
              <a:ext cx="1412875" cy="652463"/>
            </a:xfrm>
            <a:custGeom>
              <a:gdLst>
                <a:gd fmla="*/ 12 w 377" name="T0"/>
                <a:gd fmla="*/ 174 h 174" name="T1"/>
                <a:gd fmla="*/ 3 w 377" name="T2"/>
                <a:gd fmla="*/ 169 h 174" name="T3"/>
                <a:gd fmla="*/ 6 w 377" name="T4"/>
                <a:gd fmla="*/ 154 h 174" name="T5"/>
                <a:gd fmla="*/ 84 w 377" name="T6"/>
                <a:gd fmla="*/ 102 h 174" name="T7"/>
                <a:gd fmla="*/ 166 w 377" name="T8"/>
                <a:gd fmla="*/ 125 h 174" name="T9"/>
                <a:gd fmla="*/ 233 w 377" name="T10"/>
                <a:gd fmla="*/ 47 h 174" name="T11"/>
                <a:gd fmla="*/ 296 w 377" name="T12"/>
                <a:gd fmla="*/ 93 h 174" name="T13"/>
                <a:gd fmla="*/ 356 w 377" name="T14"/>
                <a:gd fmla="*/ 6 h 174" name="T15"/>
                <a:gd fmla="*/ 371 w 377" name="T16"/>
                <a:gd fmla="*/ 4 h 174" name="T17"/>
                <a:gd fmla="*/ 374 w 377" name="T18"/>
                <a:gd fmla="*/ 19 h 174" name="T19"/>
                <a:gd fmla="*/ 301 w 377" name="T20"/>
                <a:gd fmla="*/ 124 h 174" name="T21"/>
                <a:gd fmla="*/ 236 w 377" name="T22"/>
                <a:gd fmla="*/ 76 h 174" name="T23"/>
                <a:gd fmla="*/ 173 w 377" name="T24"/>
                <a:gd fmla="*/ 150 h 174" name="T25"/>
                <a:gd fmla="*/ 88 w 377" name="T26"/>
                <a:gd fmla="*/ 126 h 174" name="T27"/>
                <a:gd fmla="*/ 18 w 377" name="T28"/>
                <a:gd fmla="*/ 172 h 174" name="T29"/>
                <a:gd fmla="*/ 12 w 377" name="T30"/>
                <a:gd fmla="*/ 174 h 17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74" w="377">
                  <a:moveTo>
                    <a:pt x="12" y="174"/>
                  </a:moveTo>
                  <a:cubicBezTo>
                    <a:pt x="8" y="174"/>
                    <a:pt x="5" y="172"/>
                    <a:pt x="3" y="169"/>
                  </a:cubicBezTo>
                  <a:cubicBezTo>
                    <a:pt x="0" y="164"/>
                    <a:pt x="1" y="157"/>
                    <a:pt x="6" y="154"/>
                  </a:cubicBezTo>
                  <a:cubicBezTo>
                    <a:pt x="84" y="102"/>
                    <a:pt x="84" y="102"/>
                    <a:pt x="84" y="102"/>
                  </a:cubicBezTo>
                  <a:cubicBezTo>
                    <a:pt x="166" y="125"/>
                    <a:pt x="166" y="125"/>
                    <a:pt x="166" y="125"/>
                  </a:cubicBezTo>
                  <a:cubicBezTo>
                    <a:pt x="233" y="47"/>
                    <a:pt x="233" y="47"/>
                    <a:pt x="233" y="47"/>
                  </a:cubicBezTo>
                  <a:cubicBezTo>
                    <a:pt x="296" y="93"/>
                    <a:pt x="296" y="93"/>
                    <a:pt x="296" y="93"/>
                  </a:cubicBezTo>
                  <a:cubicBezTo>
                    <a:pt x="356" y="6"/>
                    <a:pt x="356" y="6"/>
                    <a:pt x="356" y="6"/>
                  </a:cubicBezTo>
                  <a:cubicBezTo>
                    <a:pt x="360" y="2"/>
                    <a:pt x="366" y="0"/>
                    <a:pt x="371" y="4"/>
                  </a:cubicBezTo>
                  <a:cubicBezTo>
                    <a:pt x="376" y="7"/>
                    <a:pt x="377" y="14"/>
                    <a:pt x="374" y="19"/>
                  </a:cubicBezTo>
                  <a:cubicBezTo>
                    <a:pt x="301" y="124"/>
                    <a:pt x="301" y="124"/>
                    <a:pt x="301" y="124"/>
                  </a:cubicBezTo>
                  <a:cubicBezTo>
                    <a:pt x="236" y="76"/>
                    <a:pt x="236" y="76"/>
                    <a:pt x="236" y="76"/>
                  </a:cubicBezTo>
                  <a:cubicBezTo>
                    <a:pt x="173" y="150"/>
                    <a:pt x="173" y="150"/>
                    <a:pt x="173" y="150"/>
                  </a:cubicBezTo>
                  <a:cubicBezTo>
                    <a:pt x="88" y="126"/>
                    <a:pt x="88" y="126"/>
                    <a:pt x="88" y="126"/>
                  </a:cubicBezTo>
                  <a:cubicBezTo>
                    <a:pt x="18" y="172"/>
                    <a:pt x="18" y="172"/>
                    <a:pt x="18" y="172"/>
                  </a:cubicBezTo>
                  <a:cubicBezTo>
                    <a:pt x="16" y="173"/>
                    <a:pt x="14" y="174"/>
                    <a:pt x="12" y="1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solidFill>
                  <a:prstClr val="black"/>
                </a:solidFill>
              </a:endParaRPr>
            </a:p>
          </p:txBody>
        </p:sp>
      </p:grpSp>
      <p:grpSp>
        <p:nvGrpSpPr>
          <p:cNvPr id="124" name="组合 123"/>
          <p:cNvGrpSpPr/>
          <p:nvPr/>
        </p:nvGrpSpPr>
        <p:grpSpPr>
          <a:xfrm>
            <a:off x="985302" y="2254023"/>
            <a:ext cx="2188085" cy="1313085"/>
            <a:chOff x="973002" y="2674878"/>
            <a:chExt cx="2188085" cy="1313085"/>
          </a:xfrm>
        </p:grpSpPr>
        <p:sp>
          <p:nvSpPr>
            <p:cNvPr id="125" name="Rectangle 58"/>
            <p:cNvSpPr/>
            <p:nvPr/>
          </p:nvSpPr>
          <p:spPr>
            <a:xfrm>
              <a:off x="973002" y="3064633"/>
              <a:ext cx="2188085" cy="914400"/>
            </a:xfrm>
            <a:prstGeom prst="rect">
              <a:avLst/>
            </a:prstGeom>
          </p:spPr>
          <p:txBody>
            <a:bodyPr wrap="square">
              <a:spAutoFit/>
            </a:bodyPr>
            <a:lstStyle/>
            <a:p>
              <a:pPr>
                <a:lnSpc>
                  <a:spcPct val="150000"/>
                </a:lnSpc>
              </a:pPr>
              <a:r>
                <a:rPr altLang="en-US" lang="zh-CN" sz="12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26" name="TextBox 59"/>
            <p:cNvSpPr txBox="1"/>
            <p:nvPr/>
          </p:nvSpPr>
          <p:spPr>
            <a:xfrm>
              <a:off x="980981" y="2674878"/>
              <a:ext cx="868680" cy="365760"/>
            </a:xfrm>
            <a:prstGeom prst="rect">
              <a:avLst/>
            </a:prstGeom>
            <a:noFill/>
          </p:spPr>
          <p:txBody>
            <a:bodyPr rtlCol="0" wrap="none">
              <a:spAutoFit/>
            </a:bodyPr>
            <a:lstStyle/>
            <a:p>
              <a:r>
                <a:rPr altLang="en-US" b="1" lang="zh-CN" smtClean="0">
                  <a:solidFill>
                    <a:schemeClr val="tx2"/>
                  </a:solidFill>
                  <a:latin charset="-122" panose="020b0503020204020204" pitchFamily="34" typeface="微软雅黑"/>
                  <a:ea charset="-122" pitchFamily="34" typeface="微软雅黑"/>
                </a:rPr>
                <a:t>思路一</a:t>
              </a:r>
            </a:p>
          </p:txBody>
        </p:sp>
        <p:cxnSp>
          <p:nvCxnSpPr>
            <p:cNvPr id="127" name="Straight Connector 60"/>
            <p:cNvCxnSpPr/>
            <p:nvPr/>
          </p:nvCxnSpPr>
          <p:spPr>
            <a:xfrm>
              <a:off x="1056210" y="3050969"/>
              <a:ext cx="2033774"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grpSp>
      <p:grpSp>
        <p:nvGrpSpPr>
          <p:cNvPr id="128" name="组合 127"/>
          <p:cNvGrpSpPr/>
          <p:nvPr/>
        </p:nvGrpSpPr>
        <p:grpSpPr>
          <a:xfrm>
            <a:off x="968672" y="4251393"/>
            <a:ext cx="2133612" cy="1607668"/>
            <a:chOff x="956372" y="4672248"/>
            <a:chExt cx="2133612" cy="1607668"/>
          </a:xfrm>
        </p:grpSpPr>
        <p:sp>
          <p:nvSpPr>
            <p:cNvPr id="129" name="Rectangle 61"/>
            <p:cNvSpPr/>
            <p:nvPr/>
          </p:nvSpPr>
          <p:spPr>
            <a:xfrm>
              <a:off x="959498" y="5079586"/>
              <a:ext cx="2104877" cy="1188720"/>
            </a:xfrm>
            <a:prstGeom prst="rect">
              <a:avLst/>
            </a:prstGeom>
          </p:spPr>
          <p:txBody>
            <a:bodyPr wrap="square">
              <a:spAutoFit/>
            </a:bodyPr>
            <a:lstStyle/>
            <a:p>
              <a:pPr algn="just">
                <a:lnSpc>
                  <a:spcPct val="150000"/>
                </a:lnSpc>
              </a:pPr>
              <a:r>
                <a:rPr altLang="en-US" lang="zh-CN" sz="12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30" name="TextBox 62"/>
            <p:cNvSpPr txBox="1"/>
            <p:nvPr/>
          </p:nvSpPr>
          <p:spPr>
            <a:xfrm>
              <a:off x="956372" y="4672248"/>
              <a:ext cx="868680" cy="365760"/>
            </a:xfrm>
            <a:prstGeom prst="rect">
              <a:avLst/>
            </a:prstGeom>
            <a:noFill/>
          </p:spPr>
          <p:txBody>
            <a:bodyPr rtlCol="0" wrap="none">
              <a:spAutoFit/>
            </a:bodyPr>
            <a:lstStyle/>
            <a:p>
              <a:r>
                <a:rPr altLang="en-US" b="1" lang="zh-CN" smtClean="0">
                  <a:latin charset="-122" panose="020b0503020204020204" pitchFamily="34" typeface="微软雅黑"/>
                  <a:ea charset="-122" pitchFamily="34" typeface="微软雅黑"/>
                </a:rPr>
                <a:t>思路四</a:t>
              </a:r>
            </a:p>
          </p:txBody>
        </p:sp>
        <p:cxnSp>
          <p:nvCxnSpPr>
            <p:cNvPr id="131" name="Straight Connector 63"/>
            <p:cNvCxnSpPr/>
            <p:nvPr/>
          </p:nvCxnSpPr>
          <p:spPr>
            <a:xfrm>
              <a:off x="1056210" y="5065923"/>
              <a:ext cx="2033774"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grpSp>
      <p:grpSp>
        <p:nvGrpSpPr>
          <p:cNvPr id="132" name="组合 131"/>
          <p:cNvGrpSpPr/>
          <p:nvPr/>
        </p:nvGrpSpPr>
        <p:grpSpPr>
          <a:xfrm>
            <a:off x="8966942" y="2236439"/>
            <a:ext cx="2142404" cy="1607668"/>
            <a:chOff x="8954642" y="2657294"/>
            <a:chExt cx="2142404" cy="1607668"/>
          </a:xfrm>
        </p:grpSpPr>
        <p:sp>
          <p:nvSpPr>
            <p:cNvPr id="133" name="Rectangle 90"/>
            <p:cNvSpPr/>
            <p:nvPr/>
          </p:nvSpPr>
          <p:spPr>
            <a:xfrm>
              <a:off x="8975353" y="3064633"/>
              <a:ext cx="2104877" cy="1188720"/>
            </a:xfrm>
            <a:prstGeom prst="rect">
              <a:avLst/>
            </a:prstGeom>
          </p:spPr>
          <p:txBody>
            <a:bodyPr wrap="square">
              <a:spAutoFit/>
            </a:bodyPr>
            <a:lstStyle/>
            <a:p>
              <a:pPr algn="just">
                <a:lnSpc>
                  <a:spcPct val="150000"/>
                </a:lnSpc>
              </a:pPr>
              <a:r>
                <a:rPr altLang="en-US" lang="zh-CN" sz="12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34" name="TextBox 91"/>
            <p:cNvSpPr txBox="1"/>
            <p:nvPr/>
          </p:nvSpPr>
          <p:spPr>
            <a:xfrm>
              <a:off x="8954643" y="2657294"/>
              <a:ext cx="868680" cy="365760"/>
            </a:xfrm>
            <a:prstGeom prst="rect">
              <a:avLst/>
            </a:prstGeom>
            <a:noFill/>
          </p:spPr>
          <p:txBody>
            <a:bodyPr rtlCol="0" wrap="none">
              <a:spAutoFit/>
            </a:bodyPr>
            <a:lstStyle/>
            <a:p>
              <a:r>
                <a:rPr altLang="en-US" b="1" lang="zh-CN" smtClean="0">
                  <a:latin charset="-122" panose="020b0503020204020204" pitchFamily="34" typeface="微软雅黑"/>
                  <a:ea charset="-122" pitchFamily="34" typeface="微软雅黑"/>
                </a:rPr>
                <a:t>思路二</a:t>
              </a:r>
            </a:p>
          </p:txBody>
        </p:sp>
        <p:cxnSp>
          <p:nvCxnSpPr>
            <p:cNvPr id="135" name="Straight Connector 92"/>
            <p:cNvCxnSpPr/>
            <p:nvPr/>
          </p:nvCxnSpPr>
          <p:spPr>
            <a:xfrm>
              <a:off x="9063272" y="3050969"/>
              <a:ext cx="2033774"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grpSp>
      <p:grpSp>
        <p:nvGrpSpPr>
          <p:cNvPr id="136" name="组合 135"/>
          <p:cNvGrpSpPr/>
          <p:nvPr/>
        </p:nvGrpSpPr>
        <p:grpSpPr>
          <a:xfrm>
            <a:off x="8966942" y="4251393"/>
            <a:ext cx="2142404" cy="1607668"/>
            <a:chOff x="8954642" y="4672248"/>
            <a:chExt cx="2142404" cy="1607668"/>
          </a:xfrm>
        </p:grpSpPr>
        <p:sp>
          <p:nvSpPr>
            <p:cNvPr id="137" name="Rectangle 93"/>
            <p:cNvSpPr/>
            <p:nvPr/>
          </p:nvSpPr>
          <p:spPr>
            <a:xfrm>
              <a:off x="8966559" y="5079586"/>
              <a:ext cx="2104877" cy="1188720"/>
            </a:xfrm>
            <a:prstGeom prst="rect">
              <a:avLst/>
            </a:prstGeom>
          </p:spPr>
          <p:txBody>
            <a:bodyPr wrap="square">
              <a:spAutoFit/>
            </a:bodyPr>
            <a:lstStyle/>
            <a:p>
              <a:pPr algn="just">
                <a:lnSpc>
                  <a:spcPct val="150000"/>
                </a:lnSpc>
              </a:pPr>
              <a:r>
                <a:rPr altLang="en-US" lang="zh-CN" sz="1200">
                  <a:solidFill>
                    <a:srgbClr val="3F3F3F"/>
                  </a:solidFill>
                  <a:latin charset="-122" panose="020b0503020204020204" pitchFamily="34" typeface="微软雅黑"/>
                  <a:ea charset="-122" pitchFamily="34" typeface="微软雅黑"/>
                  <a:cs charset="0" pitchFamily="34" typeface="Open Sans Light"/>
                </a:rPr>
                <a:t>此处添加详细文本描述，建议与标题相关并符合整体语言风格，语言描述尽量简洁生动。</a:t>
              </a:r>
            </a:p>
          </p:txBody>
        </p:sp>
        <p:sp>
          <p:nvSpPr>
            <p:cNvPr id="138" name="TextBox 94"/>
            <p:cNvSpPr txBox="1"/>
            <p:nvPr/>
          </p:nvSpPr>
          <p:spPr>
            <a:xfrm>
              <a:off x="8954643" y="4672248"/>
              <a:ext cx="868680" cy="365760"/>
            </a:xfrm>
            <a:prstGeom prst="rect">
              <a:avLst/>
            </a:prstGeom>
            <a:noFill/>
          </p:spPr>
          <p:txBody>
            <a:bodyPr rtlCol="0" wrap="none">
              <a:spAutoFit/>
            </a:bodyPr>
            <a:lstStyle/>
            <a:p>
              <a:r>
                <a:rPr altLang="en-US" b="1" lang="zh-CN" smtClean="0">
                  <a:solidFill>
                    <a:schemeClr val="tx2"/>
                  </a:solidFill>
                  <a:latin charset="-122" panose="020b0503020204020204" pitchFamily="34" typeface="微软雅黑"/>
                  <a:ea charset="-122" pitchFamily="34" typeface="微软雅黑"/>
                </a:rPr>
                <a:t>思路三</a:t>
              </a:r>
            </a:p>
          </p:txBody>
        </p:sp>
        <p:cxnSp>
          <p:nvCxnSpPr>
            <p:cNvPr id="139" name="Straight Connector 95"/>
            <p:cNvCxnSpPr/>
            <p:nvPr/>
          </p:nvCxnSpPr>
          <p:spPr>
            <a:xfrm>
              <a:off x="9063272" y="5065923"/>
              <a:ext cx="2033774" cy="0"/>
            </a:xfrm>
            <a:prstGeom prst="line">
              <a:avLst/>
            </a:prstGeom>
            <a:ln w="19050">
              <a:solidFill>
                <a:srgbClr val="BFBFB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477032594"/>
      </p:ext>
    </p:extLst>
  </p:cSld>
  <p:clrMapOvr>
    <a:masterClrMapping/>
  </p:clrMapOvr>
  <mc:AlternateContent>
    <mc:Choice Requires="p14">
      <p:transition p14:dur="10"/>
    </mc:Choice>
    <mc:Fallback>
      <p:transition/>
    </mc:Fallback>
  </mc:AlternateContent>
  <p:timing/>
</p:sld>
</file>

<file path=ppt/slides/slide4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097280" cy="457200"/>
          </a:xfrm>
          <a:prstGeom prst="rect">
            <a:avLst/>
          </a:prstGeom>
          <a:noFill/>
        </p:spPr>
        <p:txBody>
          <a:bodyPr rtlCol="0" wrap="none">
            <a:spAutoFit/>
          </a:bodyPr>
          <a:lstStyle/>
          <a:p>
            <a:r>
              <a:rPr altLang="en-US" lang="zh-CN" sz="2400">
                <a:solidFill>
                  <a:srgbClr val="3F3F3F"/>
                </a:solidFill>
                <a:latin charset="-122" panose="020b0503020204020204" pitchFamily="34" typeface="微软雅黑"/>
                <a:ea charset="-122" pitchFamily="34" typeface="微软雅黑"/>
              </a:rPr>
              <a:t>疑问？</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4" name="组合 33"/>
          <p:cNvGrpSpPr/>
          <p:nvPr/>
        </p:nvGrpSpPr>
        <p:grpSpPr>
          <a:xfrm>
            <a:off x="10156121" y="3223220"/>
            <a:ext cx="1416242" cy="1349569"/>
            <a:chOff x="2243309" y="2112361"/>
            <a:chExt cx="997900" cy="950136"/>
          </a:xfrm>
        </p:grpSpPr>
        <p:grpSp>
          <p:nvGrpSpPr>
            <p:cNvPr id="35" name="组合 34"/>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solidFill>
                    <a:schemeClr val="tx1"/>
                  </a:solidFill>
                  <a:latin charset="-122" panose="020b0503020204020204" pitchFamily="34" typeface="微软雅黑"/>
                  <a:ea charset="-122" pitchFamily="34" typeface="微软雅黑"/>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latin charset="-122" panose="020b0503020204020204" pitchFamily="34" typeface="微软雅黑"/>
                  <a:ea charset="-122" pitchFamily="34" typeface="微软雅黑"/>
                </a:endParaRPr>
              </a:p>
            </p:txBody>
          </p:sp>
        </p:grpSp>
        <p:sp>
          <p:nvSpPr>
            <p:cNvPr id="36" name="TextBox 57"/>
            <p:cNvSpPr txBox="1"/>
            <p:nvPr/>
          </p:nvSpPr>
          <p:spPr>
            <a:xfrm>
              <a:off x="2243309" y="2384040"/>
              <a:ext cx="997900" cy="493553"/>
            </a:xfrm>
            <a:prstGeom prst="rect">
              <a:avLst/>
            </a:prstGeom>
            <a:noFill/>
          </p:spPr>
          <p:txBody>
            <a:bodyPr bIns="0" lIns="0" rIns="0" rtlCol="0" tIns="0" wrap="square">
              <a:spAutoFit/>
            </a:bodyPr>
            <a:lstStyle/>
            <a:p>
              <a:pPr algn="ctr"/>
              <a:r>
                <a:rPr altLang="zh-CN" b="1" lang="en-US" smtClean="0" sz="2300">
                  <a:latin charset="-122" panose="020b0503020204020204" pitchFamily="34" typeface="微软雅黑"/>
                  <a:ea charset="-122" pitchFamily="34" typeface="微软雅黑"/>
                </a:rPr>
                <a:t>WHY</a:t>
              </a:r>
            </a:p>
            <a:p>
              <a:pPr algn="ctr"/>
              <a:r>
                <a:rPr altLang="zh-CN" b="1" lang="en-US" smtClean="0" sz="2300">
                  <a:latin charset="-122" panose="020b0503020204020204" pitchFamily="34" typeface="微软雅黑"/>
                  <a:ea charset="-122" pitchFamily="34" typeface="微软雅黑"/>
                </a:rPr>
                <a:t>？</a:t>
              </a:r>
            </a:p>
          </p:txBody>
        </p:sp>
      </p:grpSp>
      <p:grpSp>
        <p:nvGrpSpPr>
          <p:cNvPr id="68" name="组合 67"/>
          <p:cNvGrpSpPr/>
          <p:nvPr/>
        </p:nvGrpSpPr>
        <p:grpSpPr>
          <a:xfrm>
            <a:off x="8684511" y="3223220"/>
            <a:ext cx="1416242" cy="1349569"/>
            <a:chOff x="2243309" y="2112361"/>
            <a:chExt cx="997900" cy="950136"/>
          </a:xfrm>
        </p:grpSpPr>
        <p:grpSp>
          <p:nvGrpSpPr>
            <p:cNvPr id="69" name="组合 68"/>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71" name="同心圆 7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solidFill>
                    <a:schemeClr val="tx1"/>
                  </a:solidFill>
                  <a:latin charset="-122" panose="020b0503020204020204" pitchFamily="34" typeface="微软雅黑"/>
                  <a:ea charset="-122" pitchFamily="34" typeface="微软雅黑"/>
                </a:endParaRPr>
              </a:p>
            </p:txBody>
          </p:sp>
          <p:sp>
            <p:nvSpPr>
              <p:cNvPr id="72" name="椭圆 7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latin charset="-122" panose="020b0503020204020204" pitchFamily="34" typeface="微软雅黑"/>
                  <a:ea charset="-122" pitchFamily="34" typeface="微软雅黑"/>
                </a:endParaRPr>
              </a:p>
            </p:txBody>
          </p:sp>
        </p:grpSp>
        <p:sp>
          <p:nvSpPr>
            <p:cNvPr id="70" name="TextBox 62"/>
            <p:cNvSpPr txBox="1"/>
            <p:nvPr/>
          </p:nvSpPr>
          <p:spPr>
            <a:xfrm>
              <a:off x="2243309" y="2384040"/>
              <a:ext cx="997900" cy="493553"/>
            </a:xfrm>
            <a:prstGeom prst="rect">
              <a:avLst/>
            </a:prstGeom>
            <a:noFill/>
          </p:spPr>
          <p:txBody>
            <a:bodyPr bIns="0" lIns="0" rIns="0" rtlCol="0" tIns="0" wrap="square">
              <a:spAutoFit/>
            </a:bodyPr>
            <a:lstStyle/>
            <a:p>
              <a:pPr algn="ctr"/>
              <a:r>
                <a:rPr altLang="zh-CN" b="1" lang="en-US" smtClean="0" sz="2300">
                  <a:solidFill>
                    <a:schemeClr val="tx2"/>
                  </a:solidFill>
                  <a:latin charset="-122" panose="020b0503020204020204" pitchFamily="34" typeface="微软雅黑"/>
                  <a:ea charset="-122" pitchFamily="34" typeface="微软雅黑"/>
                </a:rPr>
                <a:t>HOW</a:t>
              </a:r>
            </a:p>
            <a:p>
              <a:pPr algn="ctr"/>
              <a:r>
                <a:rPr altLang="zh-CN" b="1" lang="en-US" smtClean="0" sz="2300">
                  <a:solidFill>
                    <a:schemeClr val="tx2"/>
                  </a:solidFill>
                  <a:latin charset="-122" panose="020b0503020204020204" pitchFamily="34" typeface="微软雅黑"/>
                  <a:ea charset="-122" pitchFamily="34" typeface="微软雅黑"/>
                </a:rPr>
                <a:t>？</a:t>
              </a:r>
            </a:p>
          </p:txBody>
        </p:sp>
      </p:grpSp>
      <p:grpSp>
        <p:nvGrpSpPr>
          <p:cNvPr id="73" name="组合 72"/>
          <p:cNvGrpSpPr/>
          <p:nvPr/>
        </p:nvGrpSpPr>
        <p:grpSpPr>
          <a:xfrm>
            <a:off x="7220809" y="3223220"/>
            <a:ext cx="1416242" cy="1349569"/>
            <a:chOff x="2243309" y="2112361"/>
            <a:chExt cx="997900" cy="950136"/>
          </a:xfrm>
        </p:grpSpPr>
        <p:grpSp>
          <p:nvGrpSpPr>
            <p:cNvPr id="74" name="组合 73"/>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solidFill>
                    <a:schemeClr val="tx1"/>
                  </a:solidFill>
                  <a:latin charset="-122" panose="020b0503020204020204" pitchFamily="34" typeface="微软雅黑"/>
                  <a:ea charset="-122" pitchFamily="34" typeface="微软雅黑"/>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latin charset="-122" panose="020b0503020204020204" pitchFamily="34" typeface="微软雅黑"/>
                  <a:ea charset="-122" pitchFamily="34" typeface="微软雅黑"/>
                </a:endParaRPr>
              </a:p>
            </p:txBody>
          </p:sp>
        </p:grpSp>
        <p:sp>
          <p:nvSpPr>
            <p:cNvPr id="75" name="TextBox 67"/>
            <p:cNvSpPr txBox="1"/>
            <p:nvPr/>
          </p:nvSpPr>
          <p:spPr>
            <a:xfrm>
              <a:off x="2243309" y="2384040"/>
              <a:ext cx="997900" cy="493553"/>
            </a:xfrm>
            <a:prstGeom prst="rect">
              <a:avLst/>
            </a:prstGeom>
            <a:noFill/>
          </p:spPr>
          <p:txBody>
            <a:bodyPr bIns="0" lIns="0" rIns="0" rtlCol="0" tIns="0" wrap="square">
              <a:spAutoFit/>
            </a:bodyPr>
            <a:lstStyle/>
            <a:p>
              <a:pPr algn="ctr"/>
              <a:r>
                <a:rPr altLang="zh-CN" b="1" lang="en-US" smtClean="0" sz="2300">
                  <a:latin charset="-122" panose="020b0503020204020204" pitchFamily="34" typeface="微软雅黑"/>
                  <a:ea charset="-122" pitchFamily="34" typeface="微软雅黑"/>
                </a:rPr>
                <a:t>WHO</a:t>
              </a:r>
            </a:p>
            <a:p>
              <a:pPr algn="ctr"/>
              <a:r>
                <a:rPr altLang="zh-CN" b="1" lang="en-US" smtClean="0" sz="2300">
                  <a:latin charset="-122" panose="020b0503020204020204" pitchFamily="34" typeface="微软雅黑"/>
                  <a:ea charset="-122" pitchFamily="34" typeface="微软雅黑"/>
                </a:rPr>
                <a:t>？</a:t>
              </a:r>
            </a:p>
          </p:txBody>
        </p:sp>
      </p:grpSp>
      <p:grpSp>
        <p:nvGrpSpPr>
          <p:cNvPr id="78" name="组合 77"/>
          <p:cNvGrpSpPr/>
          <p:nvPr/>
        </p:nvGrpSpPr>
        <p:grpSpPr>
          <a:xfrm>
            <a:off x="5733376" y="3223220"/>
            <a:ext cx="1416242" cy="1349569"/>
            <a:chOff x="2243309" y="2112361"/>
            <a:chExt cx="997900" cy="950136"/>
          </a:xfrm>
        </p:grpSpPr>
        <p:grpSp>
          <p:nvGrpSpPr>
            <p:cNvPr id="79" name="组合 78"/>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81" name="同心圆 8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solidFill>
                    <a:schemeClr val="accent1"/>
                  </a:solidFill>
                  <a:latin charset="-122" panose="020b0503020204020204" pitchFamily="34" typeface="微软雅黑"/>
                  <a:ea charset="-122" pitchFamily="34" typeface="微软雅黑"/>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solidFill>
                    <a:schemeClr val="accent1"/>
                  </a:solidFill>
                  <a:latin charset="-122" panose="020b0503020204020204" pitchFamily="34" typeface="微软雅黑"/>
                  <a:ea charset="-122" pitchFamily="34" typeface="微软雅黑"/>
                </a:endParaRPr>
              </a:p>
            </p:txBody>
          </p:sp>
        </p:grpSp>
        <p:sp>
          <p:nvSpPr>
            <p:cNvPr id="80" name="TextBox 81"/>
            <p:cNvSpPr txBox="1"/>
            <p:nvPr/>
          </p:nvSpPr>
          <p:spPr>
            <a:xfrm>
              <a:off x="2243309" y="2384040"/>
              <a:ext cx="997900" cy="493553"/>
            </a:xfrm>
            <a:prstGeom prst="rect">
              <a:avLst/>
            </a:prstGeom>
            <a:noFill/>
          </p:spPr>
          <p:txBody>
            <a:bodyPr bIns="0" lIns="0" rIns="0" rtlCol="0" tIns="0" wrap="square">
              <a:spAutoFit/>
            </a:bodyPr>
            <a:lstStyle/>
            <a:p>
              <a:pPr algn="ctr"/>
              <a:r>
                <a:rPr altLang="zh-CN" b="1" lang="en-US" smtClean="0" sz="2300">
                  <a:solidFill>
                    <a:schemeClr val="tx2"/>
                  </a:solidFill>
                  <a:latin charset="-122" panose="020b0503020204020204" pitchFamily="34" typeface="微软雅黑"/>
                  <a:ea charset="-122" pitchFamily="34" typeface="微软雅黑"/>
                </a:rPr>
                <a:t>WHEN</a:t>
              </a:r>
            </a:p>
            <a:p>
              <a:pPr algn="ctr"/>
              <a:r>
                <a:rPr altLang="zh-CN" b="1" lang="en-US" smtClean="0" sz="2300">
                  <a:solidFill>
                    <a:schemeClr val="tx2"/>
                  </a:solidFill>
                  <a:latin charset="-122" panose="020b0503020204020204" pitchFamily="34" typeface="微软雅黑"/>
                  <a:ea charset="-122" pitchFamily="34" typeface="微软雅黑"/>
                </a:rPr>
                <a:t>？</a:t>
              </a:r>
            </a:p>
          </p:txBody>
        </p:sp>
      </p:grpSp>
      <p:grpSp>
        <p:nvGrpSpPr>
          <p:cNvPr id="83" name="组合 82"/>
          <p:cNvGrpSpPr/>
          <p:nvPr/>
        </p:nvGrpSpPr>
        <p:grpSpPr>
          <a:xfrm>
            <a:off x="4244865" y="3223220"/>
            <a:ext cx="1416242" cy="1349569"/>
            <a:chOff x="2243309" y="2112361"/>
            <a:chExt cx="997900" cy="950136"/>
          </a:xfrm>
        </p:grpSpPr>
        <p:grpSp>
          <p:nvGrpSpPr>
            <p:cNvPr id="84" name="组合 83"/>
            <p:cNvGrpSpPr/>
            <p:nvPr/>
          </p:nvGrpSpPr>
          <p:grpSpPr>
            <a:xfrm>
              <a:off x="2258730" y="2112361"/>
              <a:ext cx="950138" cy="950136"/>
              <a:chOff x="304800" y="673100"/>
              <a:chExt cx="4000500" cy="4000500"/>
            </a:xfrm>
            <a:effectLst>
              <a:outerShdw algn="tr" blurRad="444500" dir="8100000" dist="254000" rotWithShape="0">
                <a:prstClr val="black">
                  <a:alpha val="50000"/>
                </a:prstClr>
              </a:outerShdw>
            </a:effectLst>
          </p:grpSpPr>
          <p:sp>
            <p:nvSpPr>
              <p:cNvPr id="86" name="同心圆 8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solidFill>
                    <a:schemeClr val="tx1"/>
                  </a:solidFill>
                  <a:latin charset="-122" panose="020b0503020204020204" pitchFamily="34" typeface="微软雅黑"/>
                  <a:ea charset="-122" pitchFamily="34" typeface="微软雅黑"/>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2100">
                  <a:latin charset="-122" panose="020b0503020204020204" pitchFamily="34" typeface="微软雅黑"/>
                  <a:ea charset="-122" pitchFamily="34" typeface="微软雅黑"/>
                </a:endParaRPr>
              </a:p>
            </p:txBody>
          </p:sp>
        </p:grpSp>
        <p:sp>
          <p:nvSpPr>
            <p:cNvPr id="85" name="TextBox 96"/>
            <p:cNvSpPr txBox="1"/>
            <p:nvPr/>
          </p:nvSpPr>
          <p:spPr>
            <a:xfrm>
              <a:off x="2243309" y="2384040"/>
              <a:ext cx="997900" cy="493553"/>
            </a:xfrm>
            <a:prstGeom prst="rect">
              <a:avLst/>
            </a:prstGeom>
            <a:noFill/>
          </p:spPr>
          <p:txBody>
            <a:bodyPr bIns="0" lIns="0" rIns="0" rtlCol="0" tIns="0" wrap="square">
              <a:spAutoFit/>
            </a:bodyPr>
            <a:lstStyle/>
            <a:p>
              <a:pPr algn="ctr"/>
              <a:r>
                <a:rPr altLang="zh-CN" b="1" lang="en-US" smtClean="0" sz="2300">
                  <a:latin charset="-122" panose="020b0503020204020204" pitchFamily="34" typeface="微软雅黑"/>
                  <a:ea charset="-122" pitchFamily="34" typeface="微软雅黑"/>
                </a:rPr>
                <a:t>WHAT</a:t>
              </a:r>
            </a:p>
            <a:p>
              <a:pPr algn="ctr"/>
              <a:r>
                <a:rPr altLang="zh-CN" b="1" lang="en-US" smtClean="0" sz="2300">
                  <a:latin charset="-122" panose="020b0503020204020204" pitchFamily="34" typeface="微软雅黑"/>
                  <a:ea charset="-122" pitchFamily="34" typeface="微软雅黑"/>
                </a:rPr>
                <a:t>？</a:t>
              </a:r>
            </a:p>
          </p:txBody>
        </p:sp>
      </p:grpSp>
      <p:sp>
        <p:nvSpPr>
          <p:cNvPr id="88" name="TextBox 99"/>
          <p:cNvSpPr txBox="1"/>
          <p:nvPr/>
        </p:nvSpPr>
        <p:spPr>
          <a:xfrm>
            <a:off x="4276506" y="1594392"/>
            <a:ext cx="3942395" cy="822942"/>
          </a:xfrm>
          <a:prstGeom prst="rect">
            <a:avLst/>
          </a:prstGeom>
          <a:noFill/>
        </p:spPr>
        <p:txBody>
          <a:bodyPr bIns="45711" lIns="91422" rIns="91422" rtlCol="0" tIns="45711" wrap="square">
            <a:spAutoFit/>
          </a:bodyPr>
          <a:lstStyle/>
          <a:p>
            <a:r>
              <a:rPr altLang="en-US" b="1" lang="zh-CN" smtClean="0" sz="4800">
                <a:latin charset="-122" panose="020b0503020204020204" pitchFamily="34" typeface="微软雅黑"/>
                <a:ea charset="-122" pitchFamily="34" typeface="微软雅黑"/>
              </a:rPr>
              <a:t>欢迎大家提问</a:t>
            </a:r>
          </a:p>
        </p:txBody>
      </p:sp>
      <p:sp>
        <p:nvSpPr>
          <p:cNvPr id="89" name="Rectangle 53"/>
          <p:cNvSpPr/>
          <p:nvPr/>
        </p:nvSpPr>
        <p:spPr>
          <a:xfrm>
            <a:off x="4276512" y="2484960"/>
            <a:ext cx="4199274" cy="365742"/>
          </a:xfrm>
          <a:prstGeom prst="rect">
            <a:avLst/>
          </a:prstGeom>
          <a:noFill/>
        </p:spPr>
        <p:txBody>
          <a:bodyPr bIns="45711" lIns="91422" rIns="91422" tIns="45711" wrap="square">
            <a:spAutoFit/>
          </a:bodyPr>
          <a:lstStyle/>
          <a:p>
            <a:r>
              <a:rPr altLang="en-US" lang="zh-CN" smtClean="0">
                <a:solidFill>
                  <a:srgbClr val="3F3F3F"/>
                </a:solidFill>
                <a:latin charset="-122" panose="020b0503020204020204" pitchFamily="34" typeface="微软雅黑"/>
                <a:ea charset="-122" pitchFamily="34" typeface="微软雅黑"/>
              </a:rPr>
              <a:t>单击此处添加副标题或详细文本描述</a:t>
            </a:r>
          </a:p>
        </p:txBody>
      </p:sp>
      <p:sp>
        <p:nvSpPr>
          <p:cNvPr id="90" name="TextBox 101"/>
          <p:cNvSpPr txBox="1"/>
          <p:nvPr/>
        </p:nvSpPr>
        <p:spPr>
          <a:xfrm>
            <a:off x="4488716" y="5020245"/>
            <a:ext cx="4891910" cy="508000"/>
          </a:xfrm>
          <a:prstGeom prst="rect">
            <a:avLst/>
          </a:prstGeom>
          <a:noFill/>
        </p:spPr>
        <p:txBody>
          <a:bodyPr bIns="0" lIns="0" rIns="0" rtlCol="0" tIns="0" wrap="square">
            <a:spAutoFit/>
          </a:bodyPr>
          <a:lstStyle/>
          <a:p>
            <a:pPr algn="just">
              <a:lnSpc>
                <a:spcPts val="2000"/>
              </a:lnSpc>
            </a:pPr>
            <a:r>
              <a:rPr altLang="en-US" lang="zh-CN" smtClean="0" sz="1300">
                <a:solidFill>
                  <a:srgbClr val="3F3F3F"/>
                </a:solidFill>
                <a:latin charset="-122" panose="020b0503020204020204" pitchFamily="34" typeface="微软雅黑"/>
                <a:ea charset="-122" pitchFamily="34" typeface="微软雅黑"/>
              </a:rPr>
              <a:t>点击输入简要文字内容，文字内容需概括精炼，不用多余的文字修饰，言简意赅的说明分项内容……</a:t>
            </a:r>
          </a:p>
        </p:txBody>
      </p:sp>
      <p:pic>
        <p:nvPicPr>
          <p:cNvPr id="91" name="图片 90"/>
          <p:cNvPicPr>
            <a:picLocks noChangeAspect="1"/>
          </p:cNvPicPr>
          <p:nvPr/>
        </p:nvPicPr>
        <p:blipFill>
          <a:blip r:embed="rId3">
            <a:extLst>
              <a:ext uri="{28A0092B-C50C-407E-A947-70E740481C1C}">
                <a14:useLocalDpi val="0"/>
              </a:ext>
            </a:extLst>
          </a:blip>
          <a:srcRect l="10987" r="8780"/>
          <a:stretch>
            <a:fillRect/>
          </a:stretch>
        </p:blipFill>
        <p:spPr>
          <a:xfrm>
            <a:off x="884931" y="1760888"/>
            <a:ext cx="2735552" cy="3636979"/>
          </a:xfrm>
          <a:prstGeom prst="rect">
            <a:avLst/>
          </a:prstGeom>
          <a:solidFill>
            <a:schemeClr val="accent5"/>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p:spPr>
      </p:pic>
    </p:spTree>
    <p:extLst>
      <p:ext uri="{BB962C8B-B14F-4D97-AF65-F5344CB8AC3E}">
        <p14:creationId val="2539954642"/>
      </p:ext>
    </p:extLst>
  </p:cSld>
  <p:clrMapOvr>
    <a:masterClrMapping/>
  </p:clrMapOvr>
  <mc:AlternateContent>
    <mc:Choice Requires="p14">
      <p:transition p14:dur="10"/>
    </mc:Choice>
    <mc:Fallback>
      <p:transition/>
    </mc:Fallback>
  </mc:AlternateContent>
  <p:timing/>
</p:sld>
</file>

<file path=ppt/slides/slide4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175" y="740427"/>
            <a:ext cx="12192000" cy="3240088"/>
            <a:chOff x="-3175" y="740427"/>
            <a:chExt cx="12192000" cy="3240088"/>
          </a:xfrm>
        </p:grpSpPr>
        <p:sp>
          <p:nvSpPr>
            <p:cNvPr id="14" name="Rectangle 16"/>
            <p:cNvSpPr/>
            <p:nvPr/>
          </p:nvSpPr>
          <p:spPr>
            <a:xfrm>
              <a:off x="-3175" y="740427"/>
              <a:ext cx="12192000" cy="324008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vi-VN"/>
            </a:p>
          </p:txBody>
        </p:sp>
        <p:grpSp>
          <p:nvGrpSpPr>
            <p:cNvPr id="15" name="Group 4"/>
            <p:cNvGrpSpPr/>
            <p:nvPr/>
          </p:nvGrpSpPr>
          <p:grpSpPr>
            <a:xfrm>
              <a:off x="7059613" y="1238902"/>
              <a:ext cx="5010150" cy="2670175"/>
              <a:chOff x="3937441" y="1178069"/>
              <a:chExt cx="8247063" cy="4394994"/>
            </a:xfrm>
          </p:grpSpPr>
          <p:sp>
            <p:nvSpPr>
              <p:cNvPr id="28" name="AutoShape 2"/>
              <p:cNvSpPr/>
              <p:nvPr/>
            </p:nvSpPr>
            <p:spPr bwMode="auto">
              <a:xfrm>
                <a:off x="4852039" y="1178069"/>
                <a:ext cx="6407414" cy="42800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cap="flat" cmpd="sng" w="38100">
                <a:solidFill>
                  <a:srgbClr val="6E6D6E"/>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fontAlgn="auto" hangingPunct="1">
                  <a:spcBef>
                    <a:spcPct val="0"/>
                  </a:spcBef>
                  <a:spcAft>
                    <a:spcPct val="0"/>
                  </a:spcAft>
                  <a:defRPr/>
                </a:pPr>
                <a:endParaRPr lang="en-US" sz="1500">
                  <a:solidFill>
                    <a:srgbClr val="FFFFFF"/>
                  </a:solidFill>
                  <a:effectLst>
                    <a:outerShdw algn="tl" blurRad="38100" dir="2700000" dist="38100">
                      <a:srgbClr val="000000"/>
                    </a:outerShdw>
                  </a:effectLst>
                </a:endParaRPr>
              </a:p>
            </p:txBody>
          </p:sp>
          <p:sp>
            <p:nvSpPr>
              <p:cNvPr id="29" name="AutoShape 3"/>
              <p:cNvSpPr/>
              <p:nvPr/>
            </p:nvSpPr>
            <p:spPr bwMode="auto">
              <a:xfrm>
                <a:off x="4870330" y="1191135"/>
                <a:ext cx="5093006" cy="428002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fontAlgn="auto" hangingPunct="1">
                  <a:spcBef>
                    <a:spcPct val="0"/>
                  </a:spcBef>
                  <a:spcAft>
                    <a:spcPct val="0"/>
                  </a:spcAft>
                  <a:defRPr/>
                </a:pPr>
                <a:endParaRPr lang="en-US" sz="1500">
                  <a:solidFill>
                    <a:srgbClr val="FFFFFF"/>
                  </a:solidFill>
                  <a:effectLst>
                    <a:outerShdw algn="tl" blurRad="38100" dir="2700000" dist="38100">
                      <a:srgbClr val="000000"/>
                    </a:outerShdw>
                  </a:effectLst>
                </a:endParaRPr>
              </a:p>
            </p:txBody>
          </p:sp>
          <p:sp>
            <p:nvSpPr>
              <p:cNvPr id="30" name="AutoShape 4"/>
              <p:cNvSpPr/>
              <p:nvPr/>
            </p:nvSpPr>
            <p:spPr bwMode="auto">
              <a:xfrm>
                <a:off x="8058359" y="1214650"/>
                <a:ext cx="109752" cy="10713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cap="flat" cmpd="sng" w="12700">
                <a:solidFill>
                  <a:srgbClr val="232323"/>
                </a:solidFill>
                <a:prstDash val="solid"/>
                <a:miter lim="0"/>
              </a:ln>
              <a:effectLst/>
              <a:extLs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fontAlgn="auto" hangingPunct="1">
                  <a:spcBef>
                    <a:spcPct val="0"/>
                  </a:spcBef>
                  <a:spcAft>
                    <a:spcPct val="0"/>
                  </a:spcAft>
                  <a:defRPr/>
                </a:pPr>
                <a:endParaRPr lang="en-US" sz="1500">
                  <a:solidFill>
                    <a:srgbClr val="FFFFFF"/>
                  </a:solidFill>
                  <a:effectLst>
                    <a:outerShdw algn="tl" blurRad="38100" dir="2700000" dist="38100">
                      <a:srgbClr val="000000"/>
                    </a:outerShdw>
                  </a:effectLst>
                </a:endParaRPr>
              </a:p>
            </p:txBody>
          </p:sp>
          <p:sp>
            <p:nvSpPr>
              <p:cNvPr id="31" name="AutoShape 5"/>
              <p:cNvSpPr/>
              <p:nvPr/>
            </p:nvSpPr>
            <p:spPr bwMode="auto">
              <a:xfrm>
                <a:off x="5118579" y="1374042"/>
                <a:ext cx="5897851" cy="375220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fontAlgn="auto" hangingPunct="1">
                  <a:spcBef>
                    <a:spcPct val="0"/>
                  </a:spcBef>
                  <a:spcAft>
                    <a:spcPct val="0"/>
                  </a:spcAft>
                  <a:defRPr/>
                </a:pPr>
                <a:endParaRPr lang="en-US" sz="1500">
                  <a:solidFill>
                    <a:srgbClr val="FFFFFF"/>
                  </a:solidFill>
                  <a:effectLst>
                    <a:outerShdw algn="tl" blurRad="38100" dir="2700000" dist="38100">
                      <a:srgbClr val="DCDEE0"/>
                    </a:outerShdw>
                  </a:effectLst>
                </a:endParaRPr>
              </a:p>
            </p:txBody>
          </p:sp>
          <p:sp>
            <p:nvSpPr>
              <p:cNvPr id="32" name="AutoShape 6"/>
              <p:cNvSpPr/>
              <p:nvPr/>
            </p:nvSpPr>
            <p:spPr bwMode="auto">
              <a:xfrm>
                <a:off x="3937441" y="5330059"/>
                <a:ext cx="8247063" cy="24300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bg1">
                  <a:lumMod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fontAlgn="auto" hangingPunct="1">
                  <a:spcBef>
                    <a:spcPct val="0"/>
                  </a:spcBef>
                  <a:spcAft>
                    <a:spcPct val="0"/>
                  </a:spcAft>
                  <a:defRPr/>
                </a:pPr>
                <a:endParaRPr lang="en-US" sz="1500">
                  <a:solidFill>
                    <a:srgbClr val="FFFFFF"/>
                  </a:solidFill>
                  <a:effectLst>
                    <a:outerShdw algn="tl" blurRad="38100" dir="2700000" dist="38100">
                      <a:srgbClr val="000000"/>
                    </a:outerShdw>
                  </a:effectLst>
                </a:endParaRPr>
              </a:p>
            </p:txBody>
          </p:sp>
          <p:sp>
            <p:nvSpPr>
              <p:cNvPr id="33" name="AutoShape 7"/>
              <p:cNvSpPr/>
              <p:nvPr/>
            </p:nvSpPr>
            <p:spPr bwMode="auto">
              <a:xfrm>
                <a:off x="3937441" y="5330059"/>
                <a:ext cx="8247063" cy="13064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dir="2700000" dist="35921" rotWithShape="0">
                        <a:srgbClr val="808080"/>
                      </a:outerShdw>
                    </a:effectLst>
                  </a14:hiddenEffects>
                </a:ext>
              </a:extLst>
            </p:spPr>
            <p:txBody>
              <a:bodyPr anchor="ctr" bIns="19050" lIns="19050" rIns="19050" tIns="19050"/>
              <a:lstStyle>
                <a:lvl1pPr defTabSz="457200">
                  <a:defRPr sz="5600">
                    <a:solidFill>
                      <a:srgbClr val="000000"/>
                    </a:solidFill>
                    <a:latin charset="0" typeface="Gill Sans"/>
                    <a:ea charset="0" typeface="Gill Sans"/>
                    <a:cs charset="0" typeface="Gill Sans"/>
                    <a:sym charset="0" typeface="Gill Sans"/>
                  </a:defRPr>
                </a:lvl1pPr>
                <a:lvl2pPr defTabSz="457200">
                  <a:defRPr sz="5600">
                    <a:solidFill>
                      <a:srgbClr val="000000"/>
                    </a:solidFill>
                    <a:latin charset="0" typeface="Gill Sans"/>
                    <a:ea charset="0" typeface="Gill Sans"/>
                    <a:cs charset="0" typeface="Gill Sans"/>
                    <a:sym charset="0" typeface="Gill Sans"/>
                  </a:defRPr>
                </a:lvl2pPr>
                <a:lvl3pPr defTabSz="457200">
                  <a:defRPr sz="5600">
                    <a:solidFill>
                      <a:srgbClr val="000000"/>
                    </a:solidFill>
                    <a:latin charset="0" typeface="Gill Sans"/>
                    <a:ea charset="0" typeface="Gill Sans"/>
                    <a:cs charset="0" typeface="Gill Sans"/>
                    <a:sym charset="0" typeface="Gill Sans"/>
                  </a:defRPr>
                </a:lvl3pPr>
                <a:lvl4pPr defTabSz="457200">
                  <a:defRPr sz="5600">
                    <a:solidFill>
                      <a:srgbClr val="000000"/>
                    </a:solidFill>
                    <a:latin charset="0" typeface="Gill Sans"/>
                    <a:ea charset="0" typeface="Gill Sans"/>
                    <a:cs charset="0" typeface="Gill Sans"/>
                    <a:sym charset="0" typeface="Gill Sans"/>
                  </a:defRPr>
                </a:lvl4pPr>
                <a:lvl5pPr defTabSz="457200">
                  <a:defRPr sz="5600">
                    <a:solidFill>
                      <a:srgbClr val="000000"/>
                    </a:solidFill>
                    <a:latin charset="0" typeface="Gill Sans"/>
                    <a:ea charset="0" typeface="Gill Sans"/>
                    <a:cs charset="0" typeface="Gill Sans"/>
                    <a:sym charset="0" typeface="Gill Sans"/>
                  </a:defRPr>
                </a:lvl5pPr>
                <a:lvl6pPr algn="ctr" defTabSz="457200" fontAlgn="base" hangingPunct="0" marL="1828800">
                  <a:spcBef>
                    <a:spcPct val="0"/>
                  </a:spcBef>
                  <a:spcAft>
                    <a:spcPct val="0"/>
                  </a:spcAft>
                  <a:defRPr sz="5600">
                    <a:solidFill>
                      <a:srgbClr val="000000"/>
                    </a:solidFill>
                    <a:latin charset="0" typeface="Gill Sans"/>
                    <a:ea charset="0" typeface="Gill Sans"/>
                    <a:cs charset="0" typeface="Gill Sans"/>
                    <a:sym charset="0" typeface="Gill Sans"/>
                  </a:defRPr>
                </a:lvl6pPr>
                <a:lvl7pPr algn="ctr" defTabSz="457200" fontAlgn="base" hangingPunct="0" marL="2286000">
                  <a:spcBef>
                    <a:spcPct val="0"/>
                  </a:spcBef>
                  <a:spcAft>
                    <a:spcPct val="0"/>
                  </a:spcAft>
                  <a:defRPr sz="5600">
                    <a:solidFill>
                      <a:srgbClr val="000000"/>
                    </a:solidFill>
                    <a:latin charset="0" typeface="Gill Sans"/>
                    <a:ea charset="0" typeface="Gill Sans"/>
                    <a:cs charset="0" typeface="Gill Sans"/>
                    <a:sym charset="0" typeface="Gill Sans"/>
                  </a:defRPr>
                </a:lvl7pPr>
                <a:lvl8pPr algn="ctr" defTabSz="457200" fontAlgn="base" hangingPunct="0" marL="2743200">
                  <a:spcBef>
                    <a:spcPct val="0"/>
                  </a:spcBef>
                  <a:spcAft>
                    <a:spcPct val="0"/>
                  </a:spcAft>
                  <a:defRPr sz="5600">
                    <a:solidFill>
                      <a:srgbClr val="000000"/>
                    </a:solidFill>
                    <a:latin charset="0" typeface="Gill Sans"/>
                    <a:ea charset="0" typeface="Gill Sans"/>
                    <a:cs charset="0" typeface="Gill Sans"/>
                    <a:sym charset="0" typeface="Gill Sans"/>
                  </a:defRPr>
                </a:lvl8pPr>
                <a:lvl9pPr algn="ctr" defTabSz="457200" fontAlgn="base" hangingPunct="0" marL="3200400">
                  <a:spcBef>
                    <a:spcPct val="0"/>
                  </a:spcBef>
                  <a:spcAft>
                    <a:spcPct val="0"/>
                  </a:spcAft>
                  <a:defRPr sz="5600">
                    <a:solidFill>
                      <a:srgbClr val="000000"/>
                    </a:solidFill>
                    <a:latin charset="0" typeface="Gill Sans"/>
                    <a:ea charset="0" typeface="Gill Sans"/>
                    <a:cs charset="0" typeface="Gill Sans"/>
                    <a:sym charset="0" typeface="Gill Sans"/>
                  </a:defRPr>
                </a:lvl9pPr>
              </a:lstStyle>
              <a:p>
                <a:pPr algn="ctr" eaLnBrk="1" fontAlgn="auto" hangingPunct="1">
                  <a:spcBef>
                    <a:spcPct val="0"/>
                  </a:spcBef>
                  <a:spcAft>
                    <a:spcPct val="0"/>
                  </a:spcAft>
                  <a:defRPr/>
                </a:pPr>
                <a:endParaRPr lang="en-US" sz="1500">
                  <a:solidFill>
                    <a:srgbClr val="FFFFFF"/>
                  </a:solidFill>
                  <a:effectLst>
                    <a:outerShdw algn="tl" blurRad="38100" dir="2700000" dist="38100">
                      <a:srgbClr val="000000"/>
                    </a:outerShdw>
                  </a:effectLst>
                </a:endParaRPr>
              </a:p>
            </p:txBody>
          </p:sp>
        </p:grpSp>
        <p:sp>
          <p:nvSpPr>
            <p:cNvPr id="34" name="Rectangle 17"/>
            <p:cNvSpPr/>
            <p:nvPr/>
          </p:nvSpPr>
          <p:spPr>
            <a:xfrm>
              <a:off x="7777163" y="1353202"/>
              <a:ext cx="3582987" cy="22844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vi-VN"/>
            </a:p>
          </p:txBody>
        </p:sp>
      </p:grpSp>
      <p:sp>
        <p:nvSpPr>
          <p:cNvPr id="16" name="Freeform 5"/>
          <p:cNvSpPr/>
          <p:nvPr/>
        </p:nvSpPr>
        <p:spPr bwMode="auto">
          <a:xfrm flipH="1" rot="10800000">
            <a:off x="10384429" y="4904877"/>
            <a:ext cx="2336307" cy="2336400"/>
          </a:xfrm>
          <a:prstGeom prst="ellipse">
            <a:avLst/>
          </a:prstGeom>
          <a:gradFill>
            <a:gsLst>
              <a:gs pos="0">
                <a:schemeClr val="bg1">
                  <a:lumMod val="82000"/>
                </a:schemeClr>
              </a:gs>
              <a:gs pos="100000">
                <a:schemeClr val="bg1">
                  <a:lumMod val="88000"/>
                </a:schemeClr>
              </a:gs>
            </a:gsLst>
            <a:lin ang="18900000" scaled="1"/>
          </a:gradFill>
          <a:ln w="50800">
            <a:gradFill flip="none" rotWithShape="1">
              <a:gsLst>
                <a:gs pos="0">
                  <a:schemeClr val="bg1">
                    <a:alpha val="0"/>
                  </a:schemeClr>
                </a:gs>
                <a:gs pos="100000">
                  <a:schemeClr val="bg1"/>
                </a:gs>
              </a:gsLst>
              <a:lin ang="18900000" scaled="1"/>
            </a:gradFill>
          </a:ln>
          <a:effectLst>
            <a:innerShdw blurRad="190500" dir="8100000" dist="63500">
              <a:prstClr val="black">
                <a:alpha val="30000"/>
              </a:prstClr>
            </a:inn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latin typeface="+mn-lt"/>
              <a:ea typeface="+mn-ea"/>
            </a:endParaRPr>
          </a:p>
        </p:txBody>
      </p:sp>
      <p:sp>
        <p:nvSpPr>
          <p:cNvPr id="18" name="TextBox 17"/>
          <p:cNvSpPr txBox="1"/>
          <p:nvPr/>
        </p:nvSpPr>
        <p:spPr>
          <a:xfrm>
            <a:off x="1127449" y="4293096"/>
            <a:ext cx="8568951" cy="1371600"/>
          </a:xfrm>
          <a:prstGeom prst="rect">
            <a:avLst/>
          </a:prstGeom>
          <a:noFill/>
          <a:ln>
            <a:noFill/>
          </a:ln>
        </p:spPr>
        <p:txBody>
          <a:bodyPr bIns="0" lIns="0" rIns="0" tIns="0" wrap="square">
            <a:spAutoFit/>
          </a:bodyPr>
          <a:lstStyle>
            <a:defPPr>
              <a:defRPr lang="zh-CN"/>
            </a:defPPr>
            <a:lvl1pPr algn="ctr">
              <a:defRPr sz="1400">
                <a:solidFill>
                  <a:schemeClr val="bg1"/>
                </a:solidFill>
                <a:latin charset="0" pitchFamily="34" typeface="Verdana"/>
                <a:ea charset="-122" pitchFamily="34" typeface="微软雅黑"/>
              </a:defRPr>
            </a:lvl1pPr>
          </a:lstStyle>
          <a:p>
            <a:pPr algn="l">
              <a:lnSpc>
                <a:spcPct val="125000"/>
              </a:lnSpc>
              <a:spcBef>
                <a:spcPts val="1500"/>
              </a:spcBef>
            </a:pPr>
            <a:r>
              <a:rPr altLang="zh-CN" lang="en-US" sz="1800">
                <a:solidFill>
                  <a:srgbClr val="3F3F3F"/>
                </a:solidFill>
                <a:latin charset="-122" panose="020b0503020204020204" pitchFamily="34" typeface="微软雅黑"/>
                <a:cs charset="0" typeface="Lato Light"/>
                <a:sym charset="0" typeface="Lato Light"/>
              </a:rPr>
              <a:t>2017年是公司销量最高的一年，各项工作均得到了前所未有的长进，综合实力大大增强，这是全体员工和各级领导团结拼搏，全身心的投入，付出的心血和汗水的结果，更重要的是集团公司有一支求真务实，锐意进取，着力开拓的销售团队，对公司高速发展作出了不可磨灭的贡献。</a:t>
            </a:r>
          </a:p>
        </p:txBody>
      </p:sp>
      <p:sp>
        <p:nvSpPr>
          <p:cNvPr id="19" name="Freeform 5"/>
          <p:cNvSpPr/>
          <p:nvPr/>
        </p:nvSpPr>
        <p:spPr bwMode="auto">
          <a:xfrm>
            <a:off x="-103444" y="303460"/>
            <a:ext cx="889058" cy="890282"/>
          </a:xfrm>
          <a:prstGeom prst="ellipse">
            <a:avLst/>
          </a:prstGeom>
          <a:gradFill flip="none" rotWithShape="1">
            <a:gsLst>
              <a:gs pos="100000">
                <a:schemeClr val="accent3"/>
              </a:gs>
              <a:gs pos="0">
                <a:schemeClr val="accent3">
                  <a:lumMod val="75000"/>
                </a:schemeClr>
              </a:gs>
            </a:gsLst>
            <a:lin ang="18900000" scaled="0"/>
          </a:gradFill>
          <a:ln w="25400">
            <a:gradFill flip="none" rotWithShape="1">
              <a:gsLst>
                <a:gs pos="0">
                  <a:schemeClr val="accent3"/>
                </a:gs>
                <a:gs pos="100000">
                  <a:schemeClr val="accent3">
                    <a:lumMod val="75000"/>
                  </a:schemeClr>
                </a:gs>
              </a:gsLst>
              <a:lin ang="18900000" scaled="0"/>
            </a:gradFill>
          </a:ln>
          <a:effectLst>
            <a:outerShdw algn="tl" blurRad="381000" dir="2700000" dist="1524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solidFill>
                <a:schemeClr val="tx1"/>
              </a:solidFill>
              <a:latin charset="0" pitchFamily="34" typeface="Calibri"/>
              <a:ea charset="-122" typeface="宋体"/>
            </a:endParaRPr>
          </a:p>
        </p:txBody>
      </p:sp>
      <p:sp>
        <p:nvSpPr>
          <p:cNvPr id="20" name="Freeform 5"/>
          <p:cNvSpPr/>
          <p:nvPr/>
        </p:nvSpPr>
        <p:spPr bwMode="auto">
          <a:xfrm rot="10800000">
            <a:off x="2514792" y="218492"/>
            <a:ext cx="442875" cy="442800"/>
          </a:xfrm>
          <a:prstGeom prst="ellipse">
            <a:avLst/>
          </a:prstGeom>
          <a:gradFill flip="none" rotWithShape="1">
            <a:gsLst>
              <a:gs pos="100000">
                <a:schemeClr val="accent2"/>
              </a:gs>
              <a:gs pos="0">
                <a:schemeClr val="accent2">
                  <a:lumMod val="75000"/>
                </a:schemeClr>
              </a:gs>
            </a:gsLst>
            <a:lin ang="18900000" scaled="0"/>
          </a:gradFill>
          <a:ln w="25400">
            <a:gradFill flip="none" rotWithShape="1">
              <a:gsLst>
                <a:gs pos="0">
                  <a:schemeClr val="accent2"/>
                </a:gs>
                <a:gs pos="100000">
                  <a:schemeClr val="accent2">
                    <a:lumMod val="75000"/>
                  </a:schemeClr>
                </a:gs>
              </a:gsLst>
              <a:lin ang="18900000" scaled="0"/>
            </a:gradFill>
          </a:ln>
          <a:effectLst>
            <a:outerShdw algn="tl" blurRad="381000" dir="2700000" dist="1270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p:nvPr/>
        </p:nvSpPr>
        <p:spPr bwMode="auto">
          <a:xfrm rot="10800000">
            <a:off x="10845800" y="4892856"/>
            <a:ext cx="1586904" cy="1587600"/>
          </a:xfrm>
          <a:prstGeom prst="ellipse">
            <a:avLst/>
          </a:prstGeom>
          <a:gradFill flip="none" rotWithShape="1">
            <a:gsLst>
              <a:gs pos="0">
                <a:schemeClr val="tx1"/>
              </a:gs>
              <a:gs pos="100000">
                <a:schemeClr val="tx1">
                  <a:lumMod val="50000"/>
                </a:schemeClr>
              </a:gs>
            </a:gsLst>
            <a:lin ang="2700000" scaled="1"/>
          </a:gradFill>
          <a:ln w="25400">
            <a:gradFill flip="none" rotWithShape="1">
              <a:gsLst>
                <a:gs pos="0">
                  <a:schemeClr val="accent1">
                    <a:lumMod val="75000"/>
                  </a:schemeClr>
                </a:gs>
                <a:gs pos="100000">
                  <a:schemeClr val="accent1"/>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2" name="Freeform 5"/>
          <p:cNvSpPr/>
          <p:nvPr/>
        </p:nvSpPr>
        <p:spPr bwMode="auto">
          <a:xfrm>
            <a:off x="11099630" y="3764820"/>
            <a:ext cx="727200" cy="727565"/>
          </a:xfrm>
          <a:prstGeom prst="ellipse">
            <a:avLst/>
          </a:prstGeom>
          <a:gradFill flip="none" rotWithShape="1">
            <a:gsLst>
              <a:gs pos="100000">
                <a:schemeClr val="accent2"/>
              </a:gs>
              <a:gs pos="0">
                <a:schemeClr val="accent2">
                  <a:lumMod val="75000"/>
                </a:schemeClr>
              </a:gs>
            </a:gsLst>
            <a:lin ang="18900000" scaled="0"/>
          </a:gradFill>
          <a:ln w="25400">
            <a:gradFill flip="none" rotWithShape="1">
              <a:gsLst>
                <a:gs pos="0">
                  <a:schemeClr val="accent2"/>
                </a:gs>
                <a:gs pos="100000">
                  <a:schemeClr val="accent2">
                    <a:lumMod val="75000"/>
                  </a:schemeClr>
                </a:gs>
              </a:gsLst>
              <a:lin ang="18900000" scaled="0"/>
            </a:gradFill>
          </a:ln>
          <a:effectLst>
            <a:outerShdw algn="tl" blurRad="381000" dir="2700000" dist="127000" rotWithShape="0">
              <a:prstClr val="black">
                <a:alpha val="35000"/>
              </a:prstClr>
            </a:outerShdw>
          </a:effec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5"/>
          <p:cNvSpPr/>
          <p:nvPr/>
        </p:nvSpPr>
        <p:spPr bwMode="auto">
          <a:xfrm rot="10800000">
            <a:off x="10258786" y="6150875"/>
            <a:ext cx="486000" cy="485746"/>
          </a:xfrm>
          <a:prstGeom prst="ellipse">
            <a:avLst/>
          </a:prstGeom>
          <a:gradFill flip="none" rotWithShape="1">
            <a:gsLst>
              <a:gs pos="0">
                <a:schemeClr val="accent5"/>
              </a:gs>
              <a:gs pos="100000">
                <a:schemeClr val="accent5">
                  <a:lumMod val="75000"/>
                </a:schemeClr>
              </a:gs>
            </a:gsLst>
            <a:lin ang="2700000" scaled="1"/>
          </a:gradFill>
          <a:ln w="25400">
            <a:gradFill flip="none" rotWithShape="1">
              <a:gsLst>
                <a:gs pos="0">
                  <a:schemeClr val="accent5">
                    <a:lumMod val="75000"/>
                  </a:schemeClr>
                </a:gs>
                <a:gs pos="100000">
                  <a:schemeClr val="accent5"/>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4" name="Freeform 5"/>
          <p:cNvSpPr/>
          <p:nvPr/>
        </p:nvSpPr>
        <p:spPr bwMode="auto">
          <a:xfrm rot="10800000">
            <a:off x="417668" y="382595"/>
            <a:ext cx="2122332" cy="2122828"/>
          </a:xfrm>
          <a:prstGeom prst="ellipse">
            <a:avLst/>
          </a:prstGeom>
          <a:gradFill flip="none" rotWithShape="1">
            <a:gsLst>
              <a:gs pos="0">
                <a:schemeClr val="bg1"/>
              </a:gs>
              <a:gs pos="100000">
                <a:srgbClr val="D9D9D9"/>
              </a:gs>
            </a:gsLst>
            <a:lin ang="2700000" scaled="1"/>
          </a:gradFill>
          <a:ln w="31750">
            <a:gradFill flip="none" rotWithShape="1">
              <a:gsLst>
                <a:gs pos="29000">
                  <a:srgbClr val="E0E0E0"/>
                </a:gs>
                <a:gs pos="0">
                  <a:srgbClr val="999999"/>
                </a:gs>
                <a:gs pos="83000">
                  <a:schemeClr val="bg1"/>
                </a:gs>
              </a:gsLst>
              <a:lin ang="2700000" scaled="1"/>
            </a:gradFill>
          </a:ln>
          <a:effectLst>
            <a:outerShdw algn="tl" blurRad="355600" dir="2700000" dist="889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5" name="Freeform 5"/>
          <p:cNvSpPr/>
          <p:nvPr/>
        </p:nvSpPr>
        <p:spPr bwMode="auto">
          <a:xfrm rot="10800000">
            <a:off x="613056" y="593147"/>
            <a:ext cx="1731554" cy="1732044"/>
          </a:xfrm>
          <a:prstGeom prst="ellipse">
            <a:avLst/>
          </a:prstGeom>
          <a:gradFill flip="none" rotWithShape="1">
            <a:gsLst>
              <a:gs pos="0">
                <a:schemeClr val="tx1"/>
              </a:gs>
              <a:gs pos="100000">
                <a:schemeClr val="tx1">
                  <a:lumMod val="50000"/>
                </a:schemeClr>
              </a:gs>
            </a:gsLst>
            <a:lin ang="2700000" scaled="1"/>
          </a:gradFill>
          <a:ln w="31750">
            <a:gradFill flip="none" rotWithShape="1">
              <a:gsLst>
                <a:gs pos="0">
                  <a:schemeClr val="accent1">
                    <a:lumMod val="75000"/>
                  </a:schemeClr>
                </a:gs>
                <a:gs pos="100000">
                  <a:schemeClr val="accent1"/>
                </a:gs>
              </a:gsLst>
              <a:lin ang="2700000" scaled="1"/>
            </a:gradFill>
          </a:ln>
          <a:effectLst>
            <a:outerShdw algn="tl" blurRad="254000" dir="2700000" dist="114300" rotWithShape="0">
              <a:prstClr val="black">
                <a:alpha val="25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6" name="TextBox 4"/>
          <p:cNvSpPr txBox="1"/>
          <p:nvPr/>
        </p:nvSpPr>
        <p:spPr>
          <a:xfrm>
            <a:off x="758752" y="1182170"/>
            <a:ext cx="1440160" cy="548640"/>
          </a:xfrm>
          <a:prstGeom prst="rect">
            <a:avLst/>
          </a:prstGeom>
          <a:noFill/>
        </p:spPr>
        <p:txBody>
          <a:bodyPr bIns="0" lIns="0" rIns="0" rtlCol="0" tIns="0" wrap="square">
            <a:spAutoFit/>
          </a:bodyPr>
          <a:lstStyle/>
          <a:p>
            <a:r>
              <a:rPr altLang="en-US" b="1" lang="zh-CN" sz="3600">
                <a:solidFill>
                  <a:schemeClr val="bg1"/>
                </a:solidFill>
                <a:latin charset="-122" panose="020b0503020204020204" pitchFamily="34" typeface="微软雅黑"/>
                <a:ea charset="-122" pitchFamily="34" typeface="微软雅黑"/>
              </a:rPr>
              <a:t>结束语</a:t>
            </a:r>
          </a:p>
        </p:txBody>
      </p:sp>
      <p:sp>
        <p:nvSpPr>
          <p:cNvPr id="27" name="TextBox 39"/>
          <p:cNvSpPr txBox="1"/>
          <p:nvPr/>
        </p:nvSpPr>
        <p:spPr>
          <a:xfrm>
            <a:off x="1127449" y="5877272"/>
            <a:ext cx="5168900" cy="563728"/>
          </a:xfrm>
          <a:prstGeom prst="rect">
            <a:avLst/>
          </a:prstGeom>
          <a:noFill/>
        </p:spPr>
        <p:txBody>
          <a:bodyPr bIns="0" lIns="0" rIns="0" rtlCol="0" tIns="0" wrap="none">
            <a:spAutoFit/>
          </a:bodyPr>
          <a:lstStyle/>
          <a:p>
            <a:r>
              <a:rPr altLang="en-US" b="1" lang="zh-CN" sz="3699">
                <a:latin charset="-122" panose="020b0503020204020204" pitchFamily="34" typeface="微软雅黑"/>
                <a:ea charset="-122" pitchFamily="34" typeface="微软雅黑"/>
              </a:rPr>
              <a:t>为梦想，我们携手共进！</a:t>
            </a:r>
          </a:p>
        </p:txBody>
      </p:sp>
    </p:spTree>
    <p:extLst>
      <p:ext uri="{BB962C8B-B14F-4D97-AF65-F5344CB8AC3E}">
        <p14:creationId val="4018076160"/>
      </p:ext>
    </p:extLst>
  </p:cSld>
  <p:clrMapOvr>
    <a:masterClrMapping/>
  </p:clrMapOvr>
  <mc:AlternateContent>
    <mc:Choice Requires="p14">
      <p:transition p14:dur="10"/>
    </mc:Choice>
    <mc:Fallback>
      <p:transition/>
    </mc:Fallback>
  </mc:AlternateContent>
  <p:timing/>
</p:sld>
</file>

<file path=ppt/slides/slide4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114\Desktop\白领 IT.jpg" id="13" name="Picture 2"/>
          <p:cNvPicPr>
            <a:picLocks noChangeArrowheads="1"/>
          </p:cNvPicPr>
          <p:nvPr/>
        </p:nvPicPr>
        <p:blipFill>
          <a:blip r:embed="rId3"/>
          <a:srcRect b="35629"/>
          <a:stretch>
            <a:fillRect/>
          </a:stretch>
        </p:blipFill>
        <p:spPr bwMode="auto">
          <a:xfrm>
            <a:off x="-388" y="0"/>
            <a:ext cx="12189600" cy="6858000"/>
          </a:xfrm>
          <a:prstGeom prst="rect">
            <a:avLst/>
          </a:prstGeom>
          <a:noFill/>
          <a:ln w="9525">
            <a:noFill/>
            <a:miter lim="800000"/>
          </a:ln>
        </p:spPr>
      </p:pic>
      <p:grpSp>
        <p:nvGrpSpPr>
          <p:cNvPr id="36" name="组合 35"/>
          <p:cNvGrpSpPr/>
          <p:nvPr/>
        </p:nvGrpSpPr>
        <p:grpSpPr>
          <a:xfrm>
            <a:off x="1490886" y="1153847"/>
            <a:ext cx="4254146" cy="4254151"/>
            <a:chOff x="1490886" y="1153847"/>
            <a:chExt cx="4254146" cy="4254151"/>
          </a:xfrm>
        </p:grpSpPr>
        <p:sp>
          <p:nvSpPr>
            <p:cNvPr id="37" name="椭圆 36"/>
            <p:cNvSpPr/>
            <p:nvPr/>
          </p:nvSpPr>
          <p:spPr>
            <a:xfrm>
              <a:off x="1490886" y="1153847"/>
              <a:ext cx="4254146" cy="4254151"/>
            </a:xfrm>
            <a:prstGeom prst="ellipse">
              <a:avLst/>
            </a:prstGeom>
            <a:gradFill flip="none" rotWithShape="1">
              <a:gsLst>
                <a:gs pos="50000">
                  <a:schemeClr val="bg1">
                    <a:alpha val="19000"/>
                  </a:schemeClr>
                </a:gs>
                <a:gs pos="22000">
                  <a:srgbClr val="FFFFFF">
                    <a:alpha val="40000"/>
                  </a:srgbClr>
                </a:gs>
                <a:gs pos="15000">
                  <a:schemeClr val="bg1">
                    <a:alpha val="87000"/>
                  </a:schemeClr>
                </a:gs>
                <a:gs pos="50000">
                  <a:schemeClr val="bg1">
                    <a:alpha val="10000"/>
                  </a:schemeClr>
                </a:gs>
              </a:gsLst>
              <a:lin ang="2700000" scaled="1"/>
            </a:gradFill>
            <a:ln w="19050">
              <a:gradFill flip="none" rotWithShape="1">
                <a:gsLst>
                  <a:gs pos="50000">
                    <a:schemeClr val="bg1">
                      <a:lumMod val="75000"/>
                    </a:schemeClr>
                  </a:gs>
                  <a:gs pos="29000">
                    <a:schemeClr val="bg1">
                      <a:lumMod val="95000"/>
                    </a:schemeClr>
                  </a:gs>
                  <a:gs pos="0">
                    <a:schemeClr val="bg1"/>
                  </a:gs>
                  <a:gs pos="71000">
                    <a:schemeClr val="bg1">
                      <a:lumMod val="95000"/>
                    </a:schemeClr>
                  </a:gs>
                  <a:gs pos="100000">
                    <a:schemeClr val="bg1"/>
                  </a:gs>
                </a:gsLst>
                <a:lin ang="2700000" scaled="1"/>
              </a:gradFill>
            </a:ln>
            <a:effectLst>
              <a:outerShdw algn="tl" blurRad="228600" dir="2700000" dist="889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sp>
          <p:nvSpPr>
            <p:cNvPr id="38" name="椭圆 37"/>
            <p:cNvSpPr/>
            <p:nvPr/>
          </p:nvSpPr>
          <p:spPr>
            <a:xfrm>
              <a:off x="1962821" y="1625782"/>
              <a:ext cx="3310276" cy="3310281"/>
            </a:xfrm>
            <a:prstGeom prst="ellipse">
              <a:avLst/>
            </a:prstGeom>
            <a:solidFill>
              <a:schemeClr val="tx1"/>
            </a:solidFill>
            <a:ln>
              <a:noFill/>
            </a:ln>
            <a:effectLst>
              <a:outerShdw algn="tl" blurRad="152400" dir="2700000" dist="50800" rotWithShape="0">
                <a:prstClr val="black">
                  <a:alpha val="30000"/>
                </a:prstClr>
              </a:outerShdw>
            </a:effectLst>
            <a:scene3d>
              <a:camera prst="orthographicFront"/>
              <a:lightRig dir="t" rig="threePt"/>
            </a:scene3d>
            <a:sp3d prstMaterial="softEdge">
              <a:bevelT h="31750" w="146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itchFamily="34" typeface="微软雅黑"/>
              </a:endParaRPr>
            </a:p>
          </p:txBody>
        </p:sp>
      </p:grpSp>
      <p:sp>
        <p:nvSpPr>
          <p:cNvPr id="39" name="Rectangle 7"/>
          <p:cNvSpPr/>
          <p:nvPr/>
        </p:nvSpPr>
        <p:spPr bwMode="auto">
          <a:xfrm>
            <a:off x="1324483" y="2174785"/>
            <a:ext cx="4551250" cy="1269345"/>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algn="ctr" fontAlgn="base">
              <a:lnSpc>
                <a:spcPct val="150000"/>
              </a:lnSpc>
              <a:spcBef>
                <a:spcPct val="0"/>
              </a:spcBef>
              <a:spcAft>
                <a:spcPct val="0"/>
              </a:spcAft>
            </a:pPr>
            <a:r>
              <a:rPr altLang="en-US" lang="zh-CN" smtClean="0" spc="100" sz="4000">
                <a:solidFill>
                  <a:schemeClr val="bg1"/>
                </a:solidFill>
                <a:latin charset="-122" panose="020b0503020204020204" pitchFamily="34" typeface="微软雅黑"/>
                <a:ea charset="-122" pitchFamily="34" typeface="微软雅黑"/>
                <a:cs charset="0" typeface="Lato Light"/>
                <a:sym charset="0" typeface="Lato Light"/>
              </a:rPr>
              <a:t>联系方式</a:t>
            </a:r>
          </a:p>
        </p:txBody>
      </p:sp>
      <p:sp>
        <p:nvSpPr>
          <p:cNvPr id="40" name="文本框 4"/>
          <p:cNvSpPr txBox="1"/>
          <p:nvPr>
            <p:custDataLst>
              <p:tags r:id="rId4"/>
            </p:custDataLst>
          </p:nvPr>
        </p:nvSpPr>
        <p:spPr>
          <a:xfrm>
            <a:off x="2624470" y="3018839"/>
            <a:ext cx="2881344" cy="447968"/>
          </a:xfrm>
          <a:prstGeom prst="rect">
            <a:avLst/>
          </a:prstGeom>
          <a:noFill/>
        </p:spPr>
        <p:txBody>
          <a:bodyPr anchor="ctr" anchorCtr="0" rtlCol="0" wrap="none">
            <a:noAutofit/>
          </a:bodyPr>
          <a:lstStyle/>
          <a:p>
            <a:r>
              <a:rPr altLang="zh-CN" lang="en-US" smtClean="0">
                <a:solidFill>
                  <a:schemeClr val="bg1"/>
                </a:solidFill>
                <a:latin charset="-122" panose="020b0503020204020204" pitchFamily="34" typeface="微软雅黑"/>
                <a:ea charset="-122" pitchFamily="34" typeface="微软雅黑"/>
                <a:cs charset="0" pitchFamily="34" typeface="Arial"/>
              </a:rPr>
              <a:t>000-12345678</a:t>
            </a:r>
          </a:p>
        </p:txBody>
      </p:sp>
      <p:sp>
        <p:nvSpPr>
          <p:cNvPr id="41" name="文本框 5"/>
          <p:cNvSpPr txBox="1"/>
          <p:nvPr>
            <p:custDataLst>
              <p:tags r:id="rId5"/>
            </p:custDataLst>
          </p:nvPr>
        </p:nvSpPr>
        <p:spPr>
          <a:xfrm>
            <a:off x="2655003" y="3391719"/>
            <a:ext cx="3223385" cy="447968"/>
          </a:xfrm>
          <a:prstGeom prst="rect">
            <a:avLst/>
          </a:prstGeom>
          <a:noFill/>
        </p:spPr>
        <p:txBody>
          <a:bodyPr anchor="ctr" anchorCtr="0" rtlCol="0" wrap="none">
            <a:noAutofit/>
          </a:bodyPr>
          <a:lstStyle/>
          <a:p>
            <a:r>
              <a:rPr altLang="zh-CN" lang="en-US">
                <a:solidFill>
                  <a:schemeClr val="bg1"/>
                </a:solidFill>
                <a:latin charset="-122" panose="020b0503020204020204" pitchFamily="34" typeface="微软雅黑"/>
                <a:ea charset="-122" pitchFamily="34" typeface="微软雅黑"/>
                <a:cs charset="0" pitchFamily="34" typeface="Arial"/>
              </a:rPr>
              <a:t>8888888@qq.com</a:t>
            </a:r>
          </a:p>
        </p:txBody>
      </p:sp>
      <p:sp>
        <p:nvSpPr>
          <p:cNvPr id="42" name="文本框 6"/>
          <p:cNvSpPr txBox="1"/>
          <p:nvPr>
            <p:custDataLst>
              <p:tags r:id="rId6"/>
            </p:custDataLst>
          </p:nvPr>
        </p:nvSpPr>
        <p:spPr>
          <a:xfrm>
            <a:off x="2645479" y="3814404"/>
            <a:ext cx="2495372" cy="447968"/>
          </a:xfrm>
          <a:prstGeom prst="rect">
            <a:avLst/>
          </a:prstGeom>
          <a:noFill/>
        </p:spPr>
        <p:txBody>
          <a:bodyPr anchor="ctr" anchorCtr="0" rtlCol="0" wrap="none">
            <a:noAutofit/>
          </a:bodyPr>
          <a:lstStyle/>
          <a:p>
            <a:r>
              <a:rPr altLang="zh-CN" lang="en-US">
                <a:solidFill>
                  <a:schemeClr val="bg1"/>
                </a:solidFill>
                <a:latin charset="-122" panose="020b0503020204020204" pitchFamily="34" typeface="微软雅黑"/>
                <a:ea charset="-122" pitchFamily="34" typeface="微软雅黑"/>
                <a:cs charset="0" pitchFamily="34" typeface="Arial"/>
              </a:rPr>
              <a:t>www.xxxxxx.com</a:t>
            </a:r>
          </a:p>
        </p:txBody>
      </p:sp>
      <p:sp>
        <p:nvSpPr>
          <p:cNvPr id="43" name="KSO_Shape"/>
          <p:cNvSpPr/>
          <p:nvPr>
            <p:custDataLst>
              <p:tags r:id="rId7"/>
            </p:custDataLst>
          </p:nvPr>
        </p:nvSpPr>
        <p:spPr>
          <a:xfrm>
            <a:off x="2399971" y="3529305"/>
            <a:ext cx="267976" cy="203036"/>
          </a:xfrm>
          <a:custGeom>
            <a:rect b="b" l="l" r="r" t="t"/>
            <a:pathLst>
              <a:path h="3320682" w="4974795">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endParaRPr>
          </a:p>
        </p:txBody>
      </p:sp>
      <p:sp>
        <p:nvSpPr>
          <p:cNvPr id="44" name="KSO_Shape"/>
          <p:cNvSpPr/>
          <p:nvPr>
            <p:custDataLst>
              <p:tags r:id="rId8"/>
            </p:custDataLst>
          </p:nvPr>
        </p:nvSpPr>
        <p:spPr>
          <a:xfrm>
            <a:off x="2426705" y="3080539"/>
            <a:ext cx="214508" cy="287782"/>
          </a:xfrm>
          <a:custGeom>
            <a:rect b="b" l="l" r="r" t="t"/>
            <a:pathLst>
              <a:path h="469210" w="396520">
                <a:moveTo>
                  <a:pt x="327445" y="314600"/>
                </a:moveTo>
                <a:cubicBezTo>
                  <a:pt x="356349" y="319254"/>
                  <a:pt x="385797" y="360745"/>
                  <a:pt x="394054" y="381803"/>
                </a:cubicBezTo>
                <a:cubicBezTo>
                  <a:pt x="402312" y="402860"/>
                  <a:pt x="388098" y="427511"/>
                  <a:pt x="376990" y="440944"/>
                </a:cubicBezTo>
                <a:cubicBezTo>
                  <a:pt x="373700" y="421882"/>
                  <a:pt x="364955" y="401443"/>
                  <a:pt x="352485" y="383463"/>
                </a:cubicBezTo>
                <a:cubicBezTo>
                  <a:pt x="332676" y="354903"/>
                  <a:pt x="307287" y="337803"/>
                  <a:pt x="287162" y="338581"/>
                </a:cubicBezTo>
                <a:cubicBezTo>
                  <a:pt x="300917" y="326499"/>
                  <a:pt x="298542" y="309947"/>
                  <a:pt x="327445" y="314600"/>
                </a:cubicBezTo>
                <a:close/>
                <a:moveTo>
                  <a:pt x="44367" y="9445"/>
                </a:moveTo>
                <a:cubicBezTo>
                  <a:pt x="65307" y="7976"/>
                  <a:pt x="88582" y="48300"/>
                  <a:pt x="98716" y="103893"/>
                </a:cubicBezTo>
                <a:cubicBezTo>
                  <a:pt x="103023" y="127522"/>
                  <a:pt x="104507" y="151694"/>
                  <a:pt x="102812" y="172874"/>
                </a:cubicBezTo>
                <a:cubicBezTo>
                  <a:pt x="96419" y="177933"/>
                  <a:pt x="92462" y="183883"/>
                  <a:pt x="93679" y="191748"/>
                </a:cubicBezTo>
                <a:cubicBezTo>
                  <a:pt x="97962" y="219449"/>
                  <a:pt x="202914" y="329063"/>
                  <a:pt x="240363" y="349244"/>
                </a:cubicBezTo>
                <a:cubicBezTo>
                  <a:pt x="253454" y="356299"/>
                  <a:pt x="265280" y="353652"/>
                  <a:pt x="275564" y="347108"/>
                </a:cubicBezTo>
                <a:lnTo>
                  <a:pt x="275884" y="347663"/>
                </a:lnTo>
                <a:cubicBezTo>
                  <a:pt x="293996" y="337193"/>
                  <a:pt x="324545" y="354625"/>
                  <a:pt x="347507" y="388530"/>
                </a:cubicBezTo>
                <a:cubicBezTo>
                  <a:pt x="360303" y="407426"/>
                  <a:pt x="369015" y="429003"/>
                  <a:pt x="371399" y="448117"/>
                </a:cubicBezTo>
                <a:cubicBezTo>
                  <a:pt x="347296" y="472826"/>
                  <a:pt x="310581" y="469765"/>
                  <a:pt x="288158" y="468159"/>
                </a:cubicBezTo>
                <a:cubicBezTo>
                  <a:pt x="253182" y="465654"/>
                  <a:pt x="-15065" y="364036"/>
                  <a:pt x="664" y="89829"/>
                </a:cubicBezTo>
                <a:cubicBezTo>
                  <a:pt x="3125" y="70964"/>
                  <a:pt x="7079" y="53749"/>
                  <a:pt x="14299" y="39550"/>
                </a:cubicBezTo>
                <a:cubicBezTo>
                  <a:pt x="20978" y="26415"/>
                  <a:pt x="30453" y="15861"/>
                  <a:pt x="44367" y="9445"/>
                </a:cubicBezTo>
                <a:close/>
                <a:moveTo>
                  <a:pt x="85842" y="6"/>
                </a:moveTo>
                <a:cubicBezTo>
                  <a:pt x="147282" y="-938"/>
                  <a:pt x="156451" y="106342"/>
                  <a:pt x="147962" y="128156"/>
                </a:cubicBezTo>
                <a:cubicBezTo>
                  <a:pt x="140696" y="146825"/>
                  <a:pt x="125598" y="157194"/>
                  <a:pt x="109217" y="167957"/>
                </a:cubicBezTo>
                <a:cubicBezTo>
                  <a:pt x="111214" y="147002"/>
                  <a:pt x="109601" y="123749"/>
                  <a:pt x="105273" y="101024"/>
                </a:cubicBezTo>
                <a:cubicBezTo>
                  <a:pt x="95931" y="51971"/>
                  <a:pt x="75887" y="14560"/>
                  <a:pt x="55177" y="5105"/>
                </a:cubicBezTo>
                <a:cubicBezTo>
                  <a:pt x="63799" y="1769"/>
                  <a:pt x="73998" y="188"/>
                  <a:pt x="85842" y="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2000">
              <a:solidFill>
                <a:schemeClr val="bg1"/>
              </a:solidFill>
            </a:endParaRPr>
          </a:p>
        </p:txBody>
      </p:sp>
      <p:sp>
        <p:nvSpPr>
          <p:cNvPr id="45" name="KSO_Shape"/>
          <p:cNvSpPr/>
          <p:nvPr>
            <p:custDataLst>
              <p:tags r:id="rId9"/>
            </p:custDataLst>
          </p:nvPr>
        </p:nvSpPr>
        <p:spPr>
          <a:xfrm>
            <a:off x="2376638" y="3867402"/>
            <a:ext cx="314640" cy="268492"/>
          </a:xfrm>
          <a:custGeom>
            <a:rect b="b" l="l" r="r" t="t"/>
            <a:pathLst>
              <a:path h="400516" w="648072">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bg1"/>
              </a:solidFill>
            </a:endParaRPr>
          </a:p>
        </p:txBody>
      </p:sp>
    </p:spTree>
    <p:extLst>
      <p:ext uri="{BB962C8B-B14F-4D97-AF65-F5344CB8AC3E}">
        <p14:creationId val="334440865"/>
      </p:ext>
    </p:extLst>
  </p:cSld>
  <p:clrMapOvr>
    <a:masterClrMapping/>
  </p:clrMapOvr>
  <mc:AlternateContent>
    <mc:Choice Requires="p14">
      <p:transition p14:dur="10"/>
    </mc:Choice>
    <mc:Fallback>
      <p:transition/>
    </mc:Fallback>
  </mc:AlternateContent>
  <p:timing/>
</p:sld>
</file>

<file path=ppt/slides/slide4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custDataLst>
              <p:tags r:id="rId3"/>
            </p:custDataLst>
          </p:nvPr>
        </p:nvSpPr>
        <p:spPr>
          <a:xfrm>
            <a:off x="5096136" y="4011382"/>
            <a:ext cx="2147328" cy="452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30000"/>
              </a:lnSpc>
              <a:defRPr/>
            </a:pPr>
            <a:r>
              <a:rPr altLang="en-US" lang="zh-CN" sz="1600">
                <a:solidFill>
                  <a:schemeClr val="bg1">
                    <a:lumMod val="50000"/>
                  </a:schemeClr>
                </a:solidFill>
                <a:latin charset="-122" panose="020b0503020204020204" pitchFamily="34" typeface="微软雅黑"/>
                <a:ea charset="-122" pitchFamily="34" typeface="微软雅黑"/>
              </a:rPr>
              <a:t>作者：优页PPT</a:t>
            </a:r>
          </a:p>
        </p:txBody>
      </p:sp>
      <p:sp>
        <p:nvSpPr>
          <p:cNvPr id="30" name="矩形 29"/>
          <p:cNvSpPr/>
          <p:nvPr>
            <p:custDataLst>
              <p:tags r:id="rId4"/>
            </p:custDataLst>
          </p:nvPr>
        </p:nvSpPr>
        <p:spPr>
          <a:xfrm>
            <a:off x="4591441" y="4394518"/>
            <a:ext cx="3156716" cy="33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30000"/>
              </a:lnSpc>
              <a:defRPr/>
            </a:pPr>
            <a:r>
              <a:rPr altLang="en-US" lang="zh-CN" sz="1600">
                <a:solidFill>
                  <a:schemeClr val="bg1">
                    <a:lumMod val="50000"/>
                  </a:schemeClr>
                </a:solidFill>
                <a:latin charset="-122" panose="020b0503020204020204" pitchFamily="34" typeface="微软雅黑"/>
                <a:ea charset="-122" pitchFamily="34" typeface="微软雅黑"/>
              </a:rPr>
              <a:t>中国邮政储蓄银行股份有限公司</a:t>
            </a:r>
          </a:p>
        </p:txBody>
      </p:sp>
      <p:grpSp>
        <p:nvGrpSpPr>
          <p:cNvPr id="54" name="组合 53"/>
          <p:cNvGrpSpPr/>
          <p:nvPr/>
        </p:nvGrpSpPr>
        <p:grpSpPr>
          <a:xfrm>
            <a:off x="3770805" y="4256271"/>
            <a:ext cx="1641273" cy="45707"/>
            <a:chOff x="3060700" y="4724400"/>
            <a:chExt cx="5955507" cy="31432"/>
          </a:xfrm>
        </p:grpSpPr>
        <p:cxnSp>
          <p:nvCxnSpPr>
            <p:cNvPr id="55" name="直接连接符 54"/>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6927521" y="4237543"/>
            <a:ext cx="1641273" cy="45707"/>
            <a:chOff x="3060700" y="4724400"/>
            <a:chExt cx="5955507" cy="31432"/>
          </a:xfrm>
        </p:grpSpPr>
        <p:cxnSp>
          <p:nvCxnSpPr>
            <p:cNvPr id="58" name="直接连接符 57"/>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0" name="矩形 59"/>
          <p:cNvSpPr/>
          <p:nvPr>
            <p:custDataLst>
              <p:tags r:id="rId5"/>
            </p:custDataLst>
          </p:nvPr>
        </p:nvSpPr>
        <p:spPr>
          <a:xfrm>
            <a:off x="4592640" y="4771183"/>
            <a:ext cx="3156716" cy="335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lnSpc>
                <a:spcPct val="130000"/>
              </a:lnSpc>
              <a:defRPr/>
            </a:pPr>
            <a:r>
              <a:rPr altLang="zh-CN" lang="en-US" smtClean="0" sz="1600">
                <a:solidFill>
                  <a:schemeClr val="bg1">
                    <a:lumMod val="50000"/>
                  </a:schemeClr>
                </a:solidFill>
                <a:latin charset="-122" panose="020b0503020204020204" pitchFamily="34" typeface="微软雅黑"/>
                <a:ea charset="-122" pitchFamily="34" typeface="微软雅黑"/>
              </a:rPr>
              <a:t>202X-09-10</a:t>
            </a:r>
          </a:p>
        </p:txBody>
      </p:sp>
      <p:grpSp>
        <p:nvGrpSpPr>
          <p:cNvPr id="61" name="组合 60"/>
          <p:cNvGrpSpPr/>
          <p:nvPr/>
        </p:nvGrpSpPr>
        <p:grpSpPr>
          <a:xfrm>
            <a:off x="3271305" y="2085686"/>
            <a:ext cx="1595610" cy="1596187"/>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4" name="TextBox 50"/>
          <p:cNvSpPr txBox="1"/>
          <p:nvPr/>
        </p:nvSpPr>
        <p:spPr>
          <a:xfrm>
            <a:off x="3214424" y="2430999"/>
            <a:ext cx="1675819" cy="898855"/>
          </a:xfrm>
          <a:prstGeom prst="rect">
            <a:avLst/>
          </a:prstGeom>
          <a:noFill/>
        </p:spPr>
        <p:txBody>
          <a:bodyPr bIns="0" lIns="0" rIns="0" rtlCol="0" tIns="0" wrap="square">
            <a:spAutoFit/>
          </a:bodyPr>
          <a:lstStyle/>
          <a:p>
            <a:pPr algn="ctr"/>
            <a:r>
              <a:rPr altLang="en-US" b="1" lang="zh-CN" sz="5898">
                <a:latin charset="-122" panose="020b0503020204020204" pitchFamily="34" typeface="微软雅黑"/>
                <a:ea charset="-122" pitchFamily="34" typeface="微软雅黑"/>
              </a:rPr>
              <a:t>谢</a:t>
            </a:r>
          </a:p>
        </p:txBody>
      </p:sp>
      <p:grpSp>
        <p:nvGrpSpPr>
          <p:cNvPr id="65" name="组合 64"/>
          <p:cNvGrpSpPr/>
          <p:nvPr/>
        </p:nvGrpSpPr>
        <p:grpSpPr>
          <a:xfrm>
            <a:off x="4614929" y="2085686"/>
            <a:ext cx="1595610" cy="1596187"/>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8" name="TextBox 54"/>
          <p:cNvSpPr txBox="1"/>
          <p:nvPr/>
        </p:nvSpPr>
        <p:spPr>
          <a:xfrm>
            <a:off x="4558048" y="2430999"/>
            <a:ext cx="1675819" cy="898855"/>
          </a:xfrm>
          <a:prstGeom prst="rect">
            <a:avLst/>
          </a:prstGeom>
          <a:noFill/>
        </p:spPr>
        <p:txBody>
          <a:bodyPr bIns="0" lIns="0" rIns="0" rtlCol="0" tIns="0" wrap="square">
            <a:spAutoFit/>
          </a:bodyPr>
          <a:lstStyle/>
          <a:p>
            <a:pPr algn="ctr"/>
            <a:r>
              <a:rPr altLang="en-US" b="1" lang="zh-CN" sz="5898">
                <a:solidFill>
                  <a:schemeClr val="tx2"/>
                </a:solidFill>
                <a:latin charset="-122" panose="020b0503020204020204" pitchFamily="34" typeface="微软雅黑"/>
                <a:ea charset="-122" pitchFamily="34" typeface="微软雅黑"/>
              </a:rPr>
              <a:t>谢</a:t>
            </a:r>
          </a:p>
        </p:txBody>
      </p:sp>
      <p:grpSp>
        <p:nvGrpSpPr>
          <p:cNvPr id="69" name="组合 68"/>
          <p:cNvGrpSpPr/>
          <p:nvPr/>
        </p:nvGrpSpPr>
        <p:grpSpPr>
          <a:xfrm>
            <a:off x="5862579" y="2085686"/>
            <a:ext cx="1595610" cy="1596187"/>
            <a:chOff x="304800" y="673100"/>
            <a:chExt cx="4000500" cy="4000500"/>
          </a:xfrm>
          <a:effectLst>
            <a:outerShdw algn="tr" blurRad="444500" dir="8100000" dist="254000" rotWithShape="0">
              <a:prstClr val="black">
                <a:alpha val="50000"/>
              </a:prstClr>
            </a:outerShdw>
          </a:effectLst>
        </p:grpSpPr>
        <p:sp>
          <p:nvSpPr>
            <p:cNvPr id="70" name="同心圆 6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1" name="椭圆 7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2" name="TextBox 58"/>
          <p:cNvSpPr txBox="1"/>
          <p:nvPr/>
        </p:nvSpPr>
        <p:spPr>
          <a:xfrm>
            <a:off x="5805699" y="2430999"/>
            <a:ext cx="1675819" cy="898855"/>
          </a:xfrm>
          <a:prstGeom prst="rect">
            <a:avLst/>
          </a:prstGeom>
          <a:noFill/>
        </p:spPr>
        <p:txBody>
          <a:bodyPr bIns="0" lIns="0" rIns="0" rtlCol="0" tIns="0" wrap="square">
            <a:spAutoFit/>
          </a:bodyPr>
          <a:lstStyle/>
          <a:p>
            <a:pPr algn="ctr"/>
            <a:r>
              <a:rPr altLang="en-US" b="1" lang="zh-CN" sz="5898">
                <a:latin charset="-122" panose="020b0503020204020204" pitchFamily="34" typeface="微软雅黑"/>
                <a:ea charset="-122" pitchFamily="34" typeface="微软雅黑"/>
              </a:rPr>
              <a:t>观</a:t>
            </a:r>
          </a:p>
        </p:txBody>
      </p:sp>
      <p:grpSp>
        <p:nvGrpSpPr>
          <p:cNvPr id="73" name="组合 72"/>
          <p:cNvGrpSpPr/>
          <p:nvPr/>
        </p:nvGrpSpPr>
        <p:grpSpPr>
          <a:xfrm>
            <a:off x="7206205" y="2085686"/>
            <a:ext cx="1595610" cy="1596187"/>
            <a:chOff x="304800" y="673100"/>
            <a:chExt cx="4000500" cy="4000500"/>
          </a:xfrm>
          <a:effectLst>
            <a:outerShdw algn="tr" blurRad="444500" dir="8100000" dist="254000" rotWithShape="0">
              <a:prstClr val="black">
                <a:alpha val="50000"/>
              </a:prstClr>
            </a:outerShdw>
          </a:effectLst>
        </p:grpSpPr>
        <p:sp>
          <p:nvSpPr>
            <p:cNvPr id="74" name="同心圆 7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5" name="椭圆 7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6" name="TextBox 62"/>
          <p:cNvSpPr txBox="1"/>
          <p:nvPr/>
        </p:nvSpPr>
        <p:spPr>
          <a:xfrm>
            <a:off x="7149325" y="2430999"/>
            <a:ext cx="1675819" cy="898855"/>
          </a:xfrm>
          <a:prstGeom prst="rect">
            <a:avLst/>
          </a:prstGeom>
          <a:noFill/>
        </p:spPr>
        <p:txBody>
          <a:bodyPr bIns="0" lIns="0" rIns="0" rtlCol="0" tIns="0" wrap="square">
            <a:spAutoFit/>
          </a:bodyPr>
          <a:lstStyle/>
          <a:p>
            <a:pPr algn="ctr"/>
            <a:r>
              <a:rPr altLang="en-US" b="1" lang="zh-CN" sz="5898">
                <a:solidFill>
                  <a:schemeClr val="tx2"/>
                </a:solidFill>
                <a:latin charset="-122" panose="020b0503020204020204" pitchFamily="34" typeface="微软雅黑"/>
                <a:ea charset="-122" pitchFamily="34" typeface="微软雅黑"/>
              </a:rPr>
              <a:t>赏</a:t>
            </a:r>
          </a:p>
        </p:txBody>
      </p:sp>
    </p:spTree>
    <p:extLst>
      <p:ext uri="{BB962C8B-B14F-4D97-AF65-F5344CB8AC3E}">
        <p14:creationId val="1782632231"/>
      </p:ext>
    </p:extLst>
  </p:cSld>
  <p:clrMapOvr>
    <a:masterClrMapping/>
  </p:clrMapOvr>
  <mc:AlternateContent>
    <mc:Choice Requires="p14">
      <p:transition p14:dur="10"/>
    </mc:Choice>
    <mc:Fallback>
      <p:transition/>
    </mc:Fallback>
  </mc:AlternateContent>
  <p:timing/>
</p:sld>
</file>

<file path=ppt/slides/slide4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45083" y="772663"/>
            <a:ext cx="10708544" cy="5236181"/>
            <a:chOff x="558958" y="578978"/>
            <a:chExt cx="8033500" cy="3928159"/>
          </a:xfrm>
          <a:solidFill>
            <a:schemeClr val="tx1"/>
          </a:solidFill>
        </p:grpSpPr>
        <p:sp>
          <p:nvSpPr>
            <p:cNvPr id="3" name="Shape 3975"/>
            <p:cNvSpPr/>
            <p:nvPr/>
          </p:nvSpPr>
          <p:spPr>
            <a:xfrm>
              <a:off x="579721" y="621237"/>
              <a:ext cx="190716" cy="190719"/>
            </a:xfrm>
            <a:custGeom>
              <a:cxnLst>
                <a:cxn ang="0">
                  <a:pos x="wd2" y="hd2"/>
                </a:cxn>
                <a:cxn ang="5400000">
                  <a:pos x="wd2" y="hd2"/>
                </a:cxn>
                <a:cxn ang="10800000">
                  <a:pos x="wd2" y="hd2"/>
                </a:cxn>
                <a:cxn ang="16200000">
                  <a:pos x="wd2" y="hd2"/>
                </a:cxn>
              </a:cxnLst>
              <a:rect b="b" l="0" r="r" t="0"/>
              <a:pathLst>
                <a:path extrusionOk="0" h="19315" w="19314">
                  <a:moveTo>
                    <a:pt x="11140" y="11141"/>
                  </a:moveTo>
                  <a:cubicBezTo>
                    <a:pt x="9229" y="13052"/>
                    <a:pt x="7015" y="14879"/>
                    <a:pt x="6140" y="14004"/>
                  </a:cubicBezTo>
                  <a:cubicBezTo>
                    <a:pt x="4888" y="12751"/>
                    <a:pt x="4115" y="11660"/>
                    <a:pt x="1355" y="13880"/>
                  </a:cubicBezTo>
                  <a:cubicBezTo>
                    <a:pt x="-1407" y="16100"/>
                    <a:pt x="714" y="17579"/>
                    <a:pt x="1927" y="18793"/>
                  </a:cubicBezTo>
                  <a:cubicBezTo>
                    <a:pt x="3327" y="20193"/>
                    <a:pt x="8547" y="18867"/>
                    <a:pt x="13707" y="13708"/>
                  </a:cubicBezTo>
                  <a:cubicBezTo>
                    <a:pt x="18866" y="8548"/>
                    <a:pt x="20193" y="3327"/>
                    <a:pt x="18792" y="1927"/>
                  </a:cubicBezTo>
                  <a:cubicBezTo>
                    <a:pt x="17578" y="713"/>
                    <a:pt x="16098" y="-1407"/>
                    <a:pt x="13880" y="1355"/>
                  </a:cubicBezTo>
                  <a:cubicBezTo>
                    <a:pt x="11661" y="4115"/>
                    <a:pt x="12751" y="4888"/>
                    <a:pt x="14004" y="6141"/>
                  </a:cubicBezTo>
                  <a:cubicBezTo>
                    <a:pt x="14879" y="7015"/>
                    <a:pt x="13052" y="9228"/>
                    <a:pt x="11140" y="11141"/>
                  </a:cubicBezTo>
                  <a:close/>
                </a:path>
              </a:pathLst>
            </a:custGeom>
            <a:grpFill/>
            <a:ln w="12700">
              <a:miter lim="400000"/>
            </a:ln>
          </p:spPr>
          <p:txBody>
            <a:bodyPr anchor="ctr" bIns="0" lIns="0" rIns="0" tIns="0"/>
            <a:lstStyle/>
            <a:p>
              <a:pPr lvl="0"/>
              <a:endParaRPr sz="1733"/>
            </a:p>
          </p:txBody>
        </p:sp>
        <p:sp>
          <p:nvSpPr>
            <p:cNvPr id="4" name="Shape 3976"/>
            <p:cNvSpPr/>
            <p:nvPr/>
          </p:nvSpPr>
          <p:spPr>
            <a:xfrm>
              <a:off x="2637317" y="641766"/>
              <a:ext cx="232241" cy="149662"/>
            </a:xfrm>
            <a:custGeom>
              <a:cxnLst>
                <a:cxn ang="0">
                  <a:pos x="wd2" y="hd2"/>
                </a:cxn>
                <a:cxn ang="5400000">
                  <a:pos x="wd2" y="hd2"/>
                </a:cxn>
                <a:cxn ang="10800000">
                  <a:pos x="wd2" y="hd2"/>
                </a:cxn>
                <a:cxn ang="16200000">
                  <a:pos x="wd2" y="hd2"/>
                </a:cxn>
              </a:cxnLst>
              <a:rect b="b" l="0" r="r" t="0"/>
              <a:pathLst>
                <a:path extrusionOk="0" h="21600" w="20779">
                  <a:moveTo>
                    <a:pt x="20331" y="5746"/>
                  </a:moveTo>
                  <a:cubicBezTo>
                    <a:pt x="19692" y="6285"/>
                    <a:pt x="11827" y="12917"/>
                    <a:pt x="11435" y="13248"/>
                  </a:cubicBezTo>
                  <a:cubicBezTo>
                    <a:pt x="11043" y="13577"/>
                    <a:pt x="10769" y="13620"/>
                    <a:pt x="10390" y="13620"/>
                  </a:cubicBezTo>
                  <a:cubicBezTo>
                    <a:pt x="10011" y="13620"/>
                    <a:pt x="9735" y="13577"/>
                    <a:pt x="9343" y="13248"/>
                  </a:cubicBezTo>
                  <a:cubicBezTo>
                    <a:pt x="8951" y="12917"/>
                    <a:pt x="1088" y="6285"/>
                    <a:pt x="448" y="5746"/>
                  </a:cubicBezTo>
                  <a:cubicBezTo>
                    <a:pt x="-3" y="5367"/>
                    <a:pt x="0" y="5811"/>
                    <a:pt x="0" y="6155"/>
                  </a:cubicBezTo>
                  <a:cubicBezTo>
                    <a:pt x="0" y="6498"/>
                    <a:pt x="0" y="19814"/>
                    <a:pt x="0" y="19814"/>
                  </a:cubicBezTo>
                  <a:cubicBezTo>
                    <a:pt x="0" y="20594"/>
                    <a:pt x="645" y="21600"/>
                    <a:pt x="1145" y="21600"/>
                  </a:cubicBezTo>
                  <a:lnTo>
                    <a:pt x="19633" y="21600"/>
                  </a:lnTo>
                  <a:cubicBezTo>
                    <a:pt x="20134" y="21600"/>
                    <a:pt x="20779" y="20594"/>
                    <a:pt x="20779" y="19814"/>
                  </a:cubicBezTo>
                  <a:cubicBezTo>
                    <a:pt x="20779" y="19814"/>
                    <a:pt x="20779" y="6498"/>
                    <a:pt x="20779" y="6155"/>
                  </a:cubicBezTo>
                  <a:cubicBezTo>
                    <a:pt x="20779" y="5811"/>
                    <a:pt x="20783" y="5367"/>
                    <a:pt x="20331" y="5746"/>
                  </a:cubicBezTo>
                  <a:close/>
                  <a:moveTo>
                    <a:pt x="687" y="2021"/>
                  </a:moveTo>
                  <a:cubicBezTo>
                    <a:pt x="1250" y="2510"/>
                    <a:pt x="9053" y="9271"/>
                    <a:pt x="9343" y="9524"/>
                  </a:cubicBezTo>
                  <a:cubicBezTo>
                    <a:pt x="9634" y="9775"/>
                    <a:pt x="10011" y="9897"/>
                    <a:pt x="10390" y="9897"/>
                  </a:cubicBezTo>
                  <a:cubicBezTo>
                    <a:pt x="10769" y="9897"/>
                    <a:pt x="11145" y="9775"/>
                    <a:pt x="11435" y="9524"/>
                  </a:cubicBezTo>
                  <a:cubicBezTo>
                    <a:pt x="11726" y="9271"/>
                    <a:pt x="19529" y="2510"/>
                    <a:pt x="20093" y="2021"/>
                  </a:cubicBezTo>
                  <a:cubicBezTo>
                    <a:pt x="20656" y="1534"/>
                    <a:pt x="21190" y="0"/>
                    <a:pt x="20174" y="0"/>
                  </a:cubicBezTo>
                  <a:lnTo>
                    <a:pt x="624" y="0"/>
                  </a:lnTo>
                  <a:cubicBezTo>
                    <a:pt x="-410" y="0"/>
                    <a:pt x="122" y="1534"/>
                    <a:pt x="687" y="2021"/>
                  </a:cubicBezTo>
                  <a:close/>
                </a:path>
              </a:pathLst>
            </a:custGeom>
            <a:grpFill/>
            <a:ln w="12700">
              <a:miter lim="400000"/>
            </a:ln>
          </p:spPr>
          <p:txBody>
            <a:bodyPr anchor="ctr" bIns="0" lIns="0" rIns="0" tIns="0"/>
            <a:lstStyle/>
            <a:p>
              <a:pPr lvl="0"/>
              <a:endParaRPr sz="1733"/>
            </a:p>
          </p:txBody>
        </p:sp>
        <p:sp>
          <p:nvSpPr>
            <p:cNvPr id="5" name="Shape 3977"/>
            <p:cNvSpPr/>
            <p:nvPr/>
          </p:nvSpPr>
          <p:spPr>
            <a:xfrm>
              <a:off x="2117728" y="612086"/>
              <a:ext cx="232241" cy="209022"/>
            </a:xfrm>
            <a:custGeom>
              <a:cxnLst>
                <a:cxn ang="0">
                  <a:pos x="wd2" y="hd2"/>
                </a:cxn>
                <a:cxn ang="5400000">
                  <a:pos x="wd2" y="hd2"/>
                </a:cxn>
                <a:cxn ang="10800000">
                  <a:pos x="wd2" y="hd2"/>
                </a:cxn>
                <a:cxn ang="16200000">
                  <a:pos x="wd2" y="hd2"/>
                </a:cxn>
              </a:cxnLst>
              <a:rect b="b" l="0" r="r" t="0"/>
              <a:pathLst>
                <a:path extrusionOk="0" h="21600" w="21600">
                  <a:moveTo>
                    <a:pt x="21383" y="4998"/>
                  </a:moveTo>
                  <a:lnTo>
                    <a:pt x="18817" y="3042"/>
                  </a:lnTo>
                  <a:cubicBezTo>
                    <a:pt x="18673" y="2931"/>
                    <a:pt x="18467" y="2831"/>
                    <a:pt x="18255" y="2758"/>
                  </a:cubicBezTo>
                  <a:cubicBezTo>
                    <a:pt x="18042" y="2685"/>
                    <a:pt x="17821" y="2640"/>
                    <a:pt x="17643" y="2640"/>
                  </a:cubicBezTo>
                  <a:lnTo>
                    <a:pt x="10260" y="2640"/>
                  </a:lnTo>
                  <a:lnTo>
                    <a:pt x="11124" y="8160"/>
                  </a:lnTo>
                  <a:lnTo>
                    <a:pt x="17643" y="8160"/>
                  </a:lnTo>
                  <a:cubicBezTo>
                    <a:pt x="17821" y="8160"/>
                    <a:pt x="18042" y="8115"/>
                    <a:pt x="18255" y="8042"/>
                  </a:cubicBezTo>
                  <a:cubicBezTo>
                    <a:pt x="18467" y="7969"/>
                    <a:pt x="18673" y="7869"/>
                    <a:pt x="18817" y="7758"/>
                  </a:cubicBezTo>
                  <a:lnTo>
                    <a:pt x="21383" y="5802"/>
                  </a:lnTo>
                  <a:cubicBezTo>
                    <a:pt x="21527" y="5691"/>
                    <a:pt x="21600" y="5546"/>
                    <a:pt x="21600" y="5400"/>
                  </a:cubicBezTo>
                  <a:cubicBezTo>
                    <a:pt x="21600" y="5254"/>
                    <a:pt x="21527" y="5109"/>
                    <a:pt x="21383" y="4998"/>
                  </a:cubicBezTo>
                  <a:close/>
                  <a:moveTo>
                    <a:pt x="9179" y="0"/>
                  </a:moveTo>
                  <a:lnTo>
                    <a:pt x="8207" y="0"/>
                  </a:lnTo>
                  <a:cubicBezTo>
                    <a:pt x="7969" y="0"/>
                    <a:pt x="7776" y="216"/>
                    <a:pt x="7776" y="480"/>
                  </a:cubicBezTo>
                  <a:lnTo>
                    <a:pt x="7776" y="5040"/>
                  </a:lnTo>
                  <a:lnTo>
                    <a:pt x="3956" y="5040"/>
                  </a:lnTo>
                  <a:cubicBezTo>
                    <a:pt x="3778" y="5040"/>
                    <a:pt x="3557" y="5085"/>
                    <a:pt x="3345" y="5159"/>
                  </a:cubicBezTo>
                  <a:cubicBezTo>
                    <a:pt x="3132" y="5231"/>
                    <a:pt x="2926" y="5331"/>
                    <a:pt x="2782" y="5442"/>
                  </a:cubicBezTo>
                  <a:lnTo>
                    <a:pt x="217" y="7398"/>
                  </a:lnTo>
                  <a:cubicBezTo>
                    <a:pt x="72" y="7508"/>
                    <a:pt x="0" y="7654"/>
                    <a:pt x="0" y="7800"/>
                  </a:cubicBezTo>
                  <a:cubicBezTo>
                    <a:pt x="0" y="7946"/>
                    <a:pt x="72" y="8091"/>
                    <a:pt x="217" y="8202"/>
                  </a:cubicBezTo>
                  <a:lnTo>
                    <a:pt x="2782" y="10158"/>
                  </a:lnTo>
                  <a:cubicBezTo>
                    <a:pt x="2926" y="10268"/>
                    <a:pt x="3132" y="10369"/>
                    <a:pt x="3345" y="10442"/>
                  </a:cubicBezTo>
                  <a:cubicBezTo>
                    <a:pt x="3557" y="10515"/>
                    <a:pt x="3778" y="10560"/>
                    <a:pt x="3956" y="10560"/>
                  </a:cubicBezTo>
                  <a:lnTo>
                    <a:pt x="7776" y="10560"/>
                  </a:lnTo>
                  <a:lnTo>
                    <a:pt x="7776" y="21120"/>
                  </a:lnTo>
                  <a:cubicBezTo>
                    <a:pt x="7776" y="21384"/>
                    <a:pt x="7969" y="21600"/>
                    <a:pt x="8207" y="21600"/>
                  </a:cubicBezTo>
                  <a:lnTo>
                    <a:pt x="9179" y="21600"/>
                  </a:lnTo>
                  <a:cubicBezTo>
                    <a:pt x="9417" y="21600"/>
                    <a:pt x="9612" y="21384"/>
                    <a:pt x="9612" y="21120"/>
                  </a:cubicBezTo>
                  <a:lnTo>
                    <a:pt x="9612" y="480"/>
                  </a:lnTo>
                  <a:cubicBezTo>
                    <a:pt x="9612" y="216"/>
                    <a:pt x="9417" y="0"/>
                    <a:pt x="9179" y="0"/>
                  </a:cubicBezTo>
                  <a:close/>
                </a:path>
              </a:pathLst>
            </a:custGeom>
            <a:grpFill/>
            <a:ln w="12700">
              <a:miter lim="400000"/>
            </a:ln>
          </p:spPr>
          <p:txBody>
            <a:bodyPr anchor="ctr" bIns="0" lIns="0" rIns="0" tIns="0"/>
            <a:lstStyle/>
            <a:p>
              <a:pPr lvl="0"/>
              <a:endParaRPr sz="1733"/>
            </a:p>
          </p:txBody>
        </p:sp>
        <p:sp>
          <p:nvSpPr>
            <p:cNvPr id="6" name="Shape 3978"/>
            <p:cNvSpPr/>
            <p:nvPr/>
          </p:nvSpPr>
          <p:spPr>
            <a:xfrm>
              <a:off x="1637190" y="578978"/>
              <a:ext cx="154135" cy="275238"/>
            </a:xfrm>
            <a:custGeom>
              <a:cxnLst>
                <a:cxn ang="0">
                  <a:pos x="wd2" y="hd2"/>
                </a:cxn>
                <a:cxn ang="5400000">
                  <a:pos x="wd2" y="hd2"/>
                </a:cxn>
                <a:cxn ang="10800000">
                  <a:pos x="wd2" y="hd2"/>
                </a:cxn>
                <a:cxn ang="16200000">
                  <a:pos x="wd2" y="hd2"/>
                </a:cxn>
              </a:cxnLst>
              <a:rect b="b" l="0" r="r" t="0"/>
              <a:pathLst>
                <a:path extrusionOk="0" h="20949" w="20049">
                  <a:moveTo>
                    <a:pt x="8055" y="9346"/>
                  </a:moveTo>
                  <a:cubicBezTo>
                    <a:pt x="6749" y="9597"/>
                    <a:pt x="5350" y="9166"/>
                    <a:pt x="4932" y="8382"/>
                  </a:cubicBezTo>
                  <a:cubicBezTo>
                    <a:pt x="4512" y="7599"/>
                    <a:pt x="5231" y="6759"/>
                    <a:pt x="6538" y="6508"/>
                  </a:cubicBezTo>
                  <a:cubicBezTo>
                    <a:pt x="7844" y="6257"/>
                    <a:pt x="9245" y="6688"/>
                    <a:pt x="9663" y="7472"/>
                  </a:cubicBezTo>
                  <a:cubicBezTo>
                    <a:pt x="10081" y="8256"/>
                    <a:pt x="9361" y="9094"/>
                    <a:pt x="8055" y="9346"/>
                  </a:cubicBezTo>
                  <a:close/>
                  <a:moveTo>
                    <a:pt x="19695" y="15087"/>
                  </a:moveTo>
                  <a:lnTo>
                    <a:pt x="14994" y="7192"/>
                  </a:lnTo>
                  <a:cubicBezTo>
                    <a:pt x="13700" y="5020"/>
                    <a:pt x="9685" y="3820"/>
                    <a:pt x="5880" y="4413"/>
                  </a:cubicBezTo>
                  <a:lnTo>
                    <a:pt x="2341" y="397"/>
                  </a:lnTo>
                  <a:cubicBezTo>
                    <a:pt x="2020" y="33"/>
                    <a:pt x="1270" y="-106"/>
                    <a:pt x="662" y="86"/>
                  </a:cubicBezTo>
                  <a:cubicBezTo>
                    <a:pt x="56" y="278"/>
                    <a:pt x="-177" y="730"/>
                    <a:pt x="145" y="1093"/>
                  </a:cubicBezTo>
                  <a:lnTo>
                    <a:pt x="3598" y="5013"/>
                  </a:lnTo>
                  <a:cubicBezTo>
                    <a:pt x="845" y="6081"/>
                    <a:pt x="-584" y="8106"/>
                    <a:pt x="321" y="10013"/>
                  </a:cubicBezTo>
                  <a:lnTo>
                    <a:pt x="4152" y="18075"/>
                  </a:lnTo>
                  <a:cubicBezTo>
                    <a:pt x="5229" y="20340"/>
                    <a:pt x="9665" y="21494"/>
                    <a:pt x="14125" y="20697"/>
                  </a:cubicBezTo>
                  <a:cubicBezTo>
                    <a:pt x="18526" y="19791"/>
                    <a:pt x="21016" y="17305"/>
                    <a:pt x="19695" y="15087"/>
                  </a:cubicBezTo>
                  <a:close/>
                </a:path>
              </a:pathLst>
            </a:custGeom>
            <a:grpFill/>
            <a:ln w="12700">
              <a:miter lim="400000"/>
            </a:ln>
          </p:spPr>
          <p:txBody>
            <a:bodyPr anchor="ctr" bIns="0" lIns="0" rIns="0" tIns="0"/>
            <a:lstStyle/>
            <a:p>
              <a:pPr lvl="0"/>
              <a:endParaRPr sz="1733"/>
            </a:p>
          </p:txBody>
        </p:sp>
        <p:sp>
          <p:nvSpPr>
            <p:cNvPr id="7" name="Shape 3979"/>
            <p:cNvSpPr/>
            <p:nvPr/>
          </p:nvSpPr>
          <p:spPr>
            <a:xfrm>
              <a:off x="1132817" y="612086"/>
              <a:ext cx="123703" cy="209022"/>
            </a:xfrm>
            <a:custGeom>
              <a:cxnLst>
                <a:cxn ang="0">
                  <a:pos x="wd2" y="hd2"/>
                </a:cxn>
                <a:cxn ang="5400000">
                  <a:pos x="wd2" y="hd2"/>
                </a:cxn>
                <a:cxn ang="10800000">
                  <a:pos x="wd2" y="hd2"/>
                </a:cxn>
                <a:cxn ang="16200000">
                  <a:pos x="wd2" y="hd2"/>
                </a:cxn>
              </a:cxnLst>
              <a:rect b="b" l="0" r="r" t="0"/>
              <a:pathLst>
                <a:path extrusionOk="0" h="21600" w="21600">
                  <a:moveTo>
                    <a:pt x="18620" y="17413"/>
                  </a:moveTo>
                  <a:lnTo>
                    <a:pt x="2980" y="17413"/>
                  </a:lnTo>
                  <a:lnTo>
                    <a:pt x="2980" y="2866"/>
                  </a:lnTo>
                  <a:lnTo>
                    <a:pt x="18620" y="2866"/>
                  </a:lnTo>
                  <a:cubicBezTo>
                    <a:pt x="18620" y="2866"/>
                    <a:pt x="18620" y="17413"/>
                    <a:pt x="18620" y="17413"/>
                  </a:cubicBezTo>
                  <a:close/>
                  <a:moveTo>
                    <a:pt x="10801" y="20719"/>
                  </a:moveTo>
                  <a:cubicBezTo>
                    <a:pt x="9362" y="20719"/>
                    <a:pt x="8193" y="20225"/>
                    <a:pt x="8193" y="19617"/>
                  </a:cubicBezTo>
                  <a:cubicBezTo>
                    <a:pt x="8193" y="19008"/>
                    <a:pt x="9362" y="18515"/>
                    <a:pt x="10801" y="18515"/>
                  </a:cubicBezTo>
                  <a:cubicBezTo>
                    <a:pt x="12238" y="18515"/>
                    <a:pt x="13407" y="19008"/>
                    <a:pt x="13407" y="19617"/>
                  </a:cubicBezTo>
                  <a:cubicBezTo>
                    <a:pt x="13407" y="20225"/>
                    <a:pt x="12238" y="20719"/>
                    <a:pt x="10801" y="20719"/>
                  </a:cubicBezTo>
                  <a:close/>
                  <a:moveTo>
                    <a:pt x="17876" y="0"/>
                  </a:moveTo>
                  <a:lnTo>
                    <a:pt x="3724" y="0"/>
                  </a:lnTo>
                  <a:cubicBezTo>
                    <a:pt x="1675" y="0"/>
                    <a:pt x="0" y="992"/>
                    <a:pt x="0" y="2204"/>
                  </a:cubicBezTo>
                  <a:lnTo>
                    <a:pt x="0" y="19396"/>
                  </a:lnTo>
                  <a:cubicBezTo>
                    <a:pt x="0" y="20608"/>
                    <a:pt x="1675" y="21600"/>
                    <a:pt x="3724" y="21600"/>
                  </a:cubicBezTo>
                  <a:lnTo>
                    <a:pt x="17876" y="21600"/>
                  </a:lnTo>
                  <a:cubicBezTo>
                    <a:pt x="19925" y="21600"/>
                    <a:pt x="21600" y="20608"/>
                    <a:pt x="21600" y="19396"/>
                  </a:cubicBezTo>
                  <a:lnTo>
                    <a:pt x="21600" y="2204"/>
                  </a:lnTo>
                  <a:cubicBezTo>
                    <a:pt x="21600" y="992"/>
                    <a:pt x="19925" y="0"/>
                    <a:pt x="17876" y="0"/>
                  </a:cubicBezTo>
                  <a:close/>
                </a:path>
              </a:pathLst>
            </a:custGeom>
            <a:grpFill/>
            <a:ln w="12700">
              <a:miter lim="400000"/>
            </a:ln>
          </p:spPr>
          <p:txBody>
            <a:bodyPr anchor="ctr" bIns="0" lIns="0" rIns="0" tIns="0"/>
            <a:lstStyle/>
            <a:p>
              <a:pPr lvl="0"/>
              <a:endParaRPr sz="1733"/>
            </a:p>
          </p:txBody>
        </p:sp>
        <p:sp>
          <p:nvSpPr>
            <p:cNvPr id="8" name="Shape 3980"/>
            <p:cNvSpPr/>
            <p:nvPr/>
          </p:nvSpPr>
          <p:spPr>
            <a:xfrm>
              <a:off x="3699220" y="623194"/>
              <a:ext cx="186793" cy="186805"/>
            </a:xfrm>
            <a:custGeom>
              <a:cxnLst>
                <a:cxn ang="0">
                  <a:pos x="wd2" y="hd2"/>
                </a:cxn>
                <a:cxn ang="5400000">
                  <a:pos x="wd2" y="hd2"/>
                </a:cxn>
                <a:cxn ang="10800000">
                  <a:pos x="wd2" y="hd2"/>
                </a:cxn>
                <a:cxn ang="16200000">
                  <a:pos x="wd2" y="hd2"/>
                </a:cxn>
              </a:cxnLst>
              <a:rect b="b" l="0" r="r" t="0"/>
              <a:pathLst>
                <a:path extrusionOk="0" h="21320" w="21318">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grpFill/>
            <a:ln w="12700">
              <a:miter lim="400000"/>
            </a:ln>
          </p:spPr>
          <p:txBody>
            <a:bodyPr anchor="ctr" bIns="0" lIns="0" rIns="0" tIns="0"/>
            <a:lstStyle/>
            <a:p>
              <a:pPr lvl="0"/>
              <a:endParaRPr sz="1733"/>
            </a:p>
          </p:txBody>
        </p:sp>
        <p:sp>
          <p:nvSpPr>
            <p:cNvPr id="9" name="Shape 3981"/>
            <p:cNvSpPr/>
            <p:nvPr/>
          </p:nvSpPr>
          <p:spPr>
            <a:xfrm>
              <a:off x="4743009" y="623194"/>
              <a:ext cx="177574" cy="186805"/>
            </a:xfrm>
            <a:custGeom>
              <a:cxnLst>
                <a:cxn ang="0">
                  <a:pos x="wd2" y="hd2"/>
                </a:cxn>
                <a:cxn ang="5400000">
                  <a:pos x="wd2" y="hd2"/>
                </a:cxn>
                <a:cxn ang="10800000">
                  <a:pos x="wd2" y="hd2"/>
                </a:cxn>
                <a:cxn ang="16200000">
                  <a:pos x="wd2" y="hd2"/>
                </a:cxn>
              </a:cxnLst>
              <a:rect b="b" l="0" r="r" t="0"/>
              <a:pathLst>
                <a:path extrusionOk="0" h="21367" w="20689">
                  <a:moveTo>
                    <a:pt x="5399" y="21367"/>
                  </a:moveTo>
                  <a:cubicBezTo>
                    <a:pt x="3945" y="21367"/>
                    <a:pt x="2583" y="20761"/>
                    <a:pt x="1600" y="19796"/>
                  </a:cubicBezTo>
                  <a:cubicBezTo>
                    <a:pt x="-305" y="17926"/>
                    <a:pt x="-835" y="14661"/>
                    <a:pt x="1835" y="12040"/>
                  </a:cubicBezTo>
                  <a:cubicBezTo>
                    <a:pt x="3400" y="10503"/>
                    <a:pt x="9667" y="4351"/>
                    <a:pt x="12796" y="1279"/>
                  </a:cubicBezTo>
                  <a:cubicBezTo>
                    <a:pt x="13906" y="188"/>
                    <a:pt x="15321" y="-233"/>
                    <a:pt x="16674" y="123"/>
                  </a:cubicBezTo>
                  <a:cubicBezTo>
                    <a:pt x="18004" y="473"/>
                    <a:pt x="19093" y="1542"/>
                    <a:pt x="19449" y="2847"/>
                  </a:cubicBezTo>
                  <a:cubicBezTo>
                    <a:pt x="19811" y="4176"/>
                    <a:pt x="19382" y="5564"/>
                    <a:pt x="18273" y="6654"/>
                  </a:cubicBezTo>
                  <a:lnTo>
                    <a:pt x="7790" y="16945"/>
                  </a:lnTo>
                  <a:cubicBezTo>
                    <a:pt x="7191" y="17533"/>
                    <a:pt x="6516" y="17880"/>
                    <a:pt x="5836" y="17951"/>
                  </a:cubicBezTo>
                  <a:cubicBezTo>
                    <a:pt x="5163" y="18020"/>
                    <a:pt x="4520" y="17808"/>
                    <a:pt x="4071" y="17366"/>
                  </a:cubicBezTo>
                  <a:cubicBezTo>
                    <a:pt x="3256" y="16566"/>
                    <a:pt x="3140" y="15060"/>
                    <a:pt x="4495" y="13730"/>
                  </a:cubicBezTo>
                  <a:lnTo>
                    <a:pt x="11857" y="6501"/>
                  </a:lnTo>
                  <a:cubicBezTo>
                    <a:pt x="12160" y="6204"/>
                    <a:pt x="12650" y="6204"/>
                    <a:pt x="12952" y="6501"/>
                  </a:cubicBezTo>
                  <a:cubicBezTo>
                    <a:pt x="13255" y="6798"/>
                    <a:pt x="13255" y="7279"/>
                    <a:pt x="12952" y="7576"/>
                  </a:cubicBezTo>
                  <a:lnTo>
                    <a:pt x="5590" y="14805"/>
                  </a:lnTo>
                  <a:cubicBezTo>
                    <a:pt x="4953" y="15429"/>
                    <a:pt x="4896" y="16025"/>
                    <a:pt x="5166" y="16291"/>
                  </a:cubicBezTo>
                  <a:cubicBezTo>
                    <a:pt x="5285" y="16409"/>
                    <a:pt x="5465" y="16461"/>
                    <a:pt x="5672" y="16439"/>
                  </a:cubicBezTo>
                  <a:cubicBezTo>
                    <a:pt x="5992" y="16406"/>
                    <a:pt x="6354" y="16204"/>
                    <a:pt x="6695" y="15870"/>
                  </a:cubicBezTo>
                  <a:lnTo>
                    <a:pt x="17178" y="5579"/>
                  </a:lnTo>
                  <a:cubicBezTo>
                    <a:pt x="17896" y="4873"/>
                    <a:pt x="18171" y="4043"/>
                    <a:pt x="17953" y="3240"/>
                  </a:cubicBezTo>
                  <a:cubicBezTo>
                    <a:pt x="17737" y="2451"/>
                    <a:pt x="17078" y="1804"/>
                    <a:pt x="16273" y="1592"/>
                  </a:cubicBezTo>
                  <a:cubicBezTo>
                    <a:pt x="15457" y="1377"/>
                    <a:pt x="14611" y="1648"/>
                    <a:pt x="13891" y="2354"/>
                  </a:cubicBezTo>
                  <a:cubicBezTo>
                    <a:pt x="10762" y="5426"/>
                    <a:pt x="4495" y="11579"/>
                    <a:pt x="2930" y="13115"/>
                  </a:cubicBezTo>
                  <a:cubicBezTo>
                    <a:pt x="887" y="15120"/>
                    <a:pt x="1378" y="17427"/>
                    <a:pt x="2695" y="18721"/>
                  </a:cubicBezTo>
                  <a:cubicBezTo>
                    <a:pt x="4014" y="20015"/>
                    <a:pt x="6364" y="20495"/>
                    <a:pt x="8406" y="18491"/>
                  </a:cubicBezTo>
                  <a:lnTo>
                    <a:pt x="19368" y="7729"/>
                  </a:lnTo>
                  <a:cubicBezTo>
                    <a:pt x="19670" y="7433"/>
                    <a:pt x="20170" y="7433"/>
                    <a:pt x="20463" y="7729"/>
                  </a:cubicBezTo>
                  <a:cubicBezTo>
                    <a:pt x="20765" y="8026"/>
                    <a:pt x="20765" y="8508"/>
                    <a:pt x="20463" y="8804"/>
                  </a:cubicBezTo>
                  <a:lnTo>
                    <a:pt x="9501" y="19566"/>
                  </a:lnTo>
                  <a:cubicBezTo>
                    <a:pt x="8209" y="20835"/>
                    <a:pt x="6763" y="21367"/>
                    <a:pt x="5399" y="21367"/>
                  </a:cubicBezTo>
                  <a:close/>
                </a:path>
              </a:pathLst>
            </a:custGeom>
            <a:grpFill/>
            <a:ln w="12700">
              <a:miter lim="400000"/>
            </a:ln>
          </p:spPr>
          <p:txBody>
            <a:bodyPr anchor="ctr" bIns="0" lIns="0" rIns="0" tIns="0"/>
            <a:lstStyle/>
            <a:p>
              <a:pPr lvl="0"/>
              <a:endParaRPr sz="1733"/>
            </a:p>
          </p:txBody>
        </p:sp>
        <p:sp>
          <p:nvSpPr>
            <p:cNvPr id="10" name="Shape 3982"/>
            <p:cNvSpPr/>
            <p:nvPr/>
          </p:nvSpPr>
          <p:spPr>
            <a:xfrm>
              <a:off x="5235265" y="664342"/>
              <a:ext cx="232241" cy="104510"/>
            </a:xfrm>
            <a:custGeom>
              <a:cxnLst>
                <a:cxn ang="0">
                  <a:pos x="wd2" y="hd2"/>
                </a:cxn>
                <a:cxn ang="5400000">
                  <a:pos x="wd2" y="hd2"/>
                </a:cxn>
                <a:cxn ang="10800000">
                  <a:pos x="wd2" y="hd2"/>
                </a:cxn>
                <a:cxn ang="16200000">
                  <a:pos x="wd2" y="hd2"/>
                </a:cxn>
              </a:cxnLst>
              <a:rect b="b" l="0" r="r" t="0"/>
              <a:pathLst>
                <a:path extrusionOk="0" h="21600" w="21395">
                  <a:moveTo>
                    <a:pt x="15028" y="10101"/>
                  </a:moveTo>
                  <a:cubicBezTo>
                    <a:pt x="14918" y="10101"/>
                    <a:pt x="14820" y="10225"/>
                    <a:pt x="14771" y="10420"/>
                  </a:cubicBezTo>
                  <a:lnTo>
                    <a:pt x="13897" y="15304"/>
                  </a:lnTo>
                  <a:lnTo>
                    <a:pt x="7497" y="15304"/>
                  </a:lnTo>
                  <a:lnTo>
                    <a:pt x="6623" y="10420"/>
                  </a:lnTo>
                  <a:cubicBezTo>
                    <a:pt x="6574" y="10225"/>
                    <a:pt x="6476" y="10101"/>
                    <a:pt x="6366" y="10101"/>
                  </a:cubicBezTo>
                  <a:lnTo>
                    <a:pt x="2575" y="10101"/>
                  </a:lnTo>
                  <a:lnTo>
                    <a:pt x="4757" y="4560"/>
                  </a:lnTo>
                  <a:lnTo>
                    <a:pt x="16637" y="4560"/>
                  </a:lnTo>
                  <a:lnTo>
                    <a:pt x="18819" y="10101"/>
                  </a:lnTo>
                  <a:cubicBezTo>
                    <a:pt x="18819" y="10101"/>
                    <a:pt x="15028" y="10101"/>
                    <a:pt x="15028" y="10101"/>
                  </a:cubicBezTo>
                  <a:close/>
                  <a:moveTo>
                    <a:pt x="20687" y="8502"/>
                  </a:moveTo>
                  <a:cubicBezTo>
                    <a:pt x="20268" y="7502"/>
                    <a:pt x="18243" y="3050"/>
                    <a:pt x="17318" y="1017"/>
                  </a:cubicBezTo>
                  <a:cubicBezTo>
                    <a:pt x="17035" y="396"/>
                    <a:pt x="16628" y="0"/>
                    <a:pt x="16203" y="0"/>
                  </a:cubicBezTo>
                  <a:cubicBezTo>
                    <a:pt x="15779" y="0"/>
                    <a:pt x="10697" y="0"/>
                    <a:pt x="10697" y="0"/>
                  </a:cubicBezTo>
                  <a:cubicBezTo>
                    <a:pt x="10697" y="0"/>
                    <a:pt x="5615" y="0"/>
                    <a:pt x="5191" y="0"/>
                  </a:cubicBezTo>
                  <a:cubicBezTo>
                    <a:pt x="4766" y="0"/>
                    <a:pt x="4359" y="396"/>
                    <a:pt x="4076" y="1017"/>
                  </a:cubicBezTo>
                  <a:cubicBezTo>
                    <a:pt x="3151" y="3050"/>
                    <a:pt x="1126" y="7502"/>
                    <a:pt x="707" y="8502"/>
                  </a:cubicBezTo>
                  <a:cubicBezTo>
                    <a:pt x="183" y="9749"/>
                    <a:pt x="-103" y="10747"/>
                    <a:pt x="34" y="11981"/>
                  </a:cubicBezTo>
                  <a:lnTo>
                    <a:pt x="633" y="19357"/>
                  </a:lnTo>
                  <a:cubicBezTo>
                    <a:pt x="769" y="20591"/>
                    <a:pt x="1372" y="21600"/>
                    <a:pt x="1972" y="21600"/>
                  </a:cubicBezTo>
                  <a:lnTo>
                    <a:pt x="19422" y="21600"/>
                  </a:lnTo>
                  <a:cubicBezTo>
                    <a:pt x="20022" y="21600"/>
                    <a:pt x="20625" y="20591"/>
                    <a:pt x="20761" y="19357"/>
                  </a:cubicBezTo>
                  <a:lnTo>
                    <a:pt x="21360" y="11981"/>
                  </a:lnTo>
                  <a:cubicBezTo>
                    <a:pt x="21497" y="10747"/>
                    <a:pt x="21211" y="9749"/>
                    <a:pt x="20687" y="8502"/>
                  </a:cubicBezTo>
                  <a:close/>
                </a:path>
              </a:pathLst>
            </a:custGeom>
            <a:grpFill/>
            <a:ln w="12700">
              <a:miter lim="400000"/>
            </a:ln>
          </p:spPr>
          <p:txBody>
            <a:bodyPr anchor="ctr" bIns="0" lIns="0" rIns="0" tIns="0"/>
            <a:lstStyle/>
            <a:p>
              <a:pPr lvl="0"/>
              <a:endParaRPr sz="1733"/>
            </a:p>
          </p:txBody>
        </p:sp>
        <p:sp>
          <p:nvSpPr>
            <p:cNvPr id="11" name="Shape 3983"/>
            <p:cNvSpPr/>
            <p:nvPr/>
          </p:nvSpPr>
          <p:spPr>
            <a:xfrm>
              <a:off x="4246824" y="623194"/>
              <a:ext cx="130764" cy="186805"/>
            </a:xfrm>
            <a:custGeom>
              <a:cxnLst>
                <a:cxn ang="0">
                  <a:pos x="wd2" y="hd2"/>
                </a:cxn>
                <a:cxn ang="5400000">
                  <a:pos x="wd2" y="hd2"/>
                </a:cxn>
                <a:cxn ang="10800000">
                  <a:pos x="wd2" y="hd2"/>
                </a:cxn>
                <a:cxn ang="16200000">
                  <a:pos x="wd2" y="hd2"/>
                </a:cxn>
              </a:cxnLst>
              <a:rect b="b" l="0" r="r" t="0"/>
              <a:pathLst>
                <a:path extrusionOk="0" h="21276" w="20957">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grpFill/>
            <a:ln w="12700">
              <a:miter lim="400000"/>
            </a:ln>
          </p:spPr>
          <p:txBody>
            <a:bodyPr anchor="ctr" bIns="0" lIns="0" rIns="0" tIns="0"/>
            <a:lstStyle/>
            <a:p>
              <a:pPr lvl="0"/>
              <a:endParaRPr sz="1733"/>
            </a:p>
          </p:txBody>
        </p:sp>
        <p:sp>
          <p:nvSpPr>
            <p:cNvPr id="12" name="Shape 3984"/>
            <p:cNvSpPr/>
            <p:nvPr/>
          </p:nvSpPr>
          <p:spPr>
            <a:xfrm>
              <a:off x="3156907" y="623194"/>
              <a:ext cx="232241" cy="186805"/>
            </a:xfrm>
            <a:custGeom>
              <a:cxnLst>
                <a:cxn ang="0">
                  <a:pos x="wd2" y="hd2"/>
                </a:cxn>
                <a:cxn ang="5400000">
                  <a:pos x="wd2" y="hd2"/>
                </a:cxn>
                <a:cxn ang="10800000">
                  <a:pos x="wd2" y="hd2"/>
                </a:cxn>
                <a:cxn ang="16200000">
                  <a:pos x="wd2" y="hd2"/>
                </a:cxn>
              </a:cxnLst>
              <a:rect b="b" l="0" r="r" t="0"/>
              <a:pathLst>
                <a:path extrusionOk="0" h="21363" w="2140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grpFill/>
            <a:ln w="12700">
              <a:miter lim="400000"/>
            </a:ln>
          </p:spPr>
          <p:txBody>
            <a:bodyPr anchor="ctr" bIns="0" lIns="0" rIns="0" tIns="0"/>
            <a:lstStyle/>
            <a:p>
              <a:pPr lvl="0"/>
              <a:endParaRPr sz="1733"/>
            </a:p>
          </p:txBody>
        </p:sp>
        <p:sp>
          <p:nvSpPr>
            <p:cNvPr id="13" name="Shape 3985"/>
            <p:cNvSpPr/>
            <p:nvPr/>
          </p:nvSpPr>
          <p:spPr>
            <a:xfrm>
              <a:off x="7313623" y="605412"/>
              <a:ext cx="232241" cy="222370"/>
            </a:xfrm>
            <a:custGeom>
              <a:cxnLst>
                <a:cxn ang="0">
                  <a:pos x="wd2" y="hd2"/>
                </a:cxn>
                <a:cxn ang="5400000">
                  <a:pos x="wd2" y="hd2"/>
                </a:cxn>
                <a:cxn ang="10800000">
                  <a:pos x="wd2" y="hd2"/>
                </a:cxn>
                <a:cxn ang="16200000">
                  <a:pos x="wd2" y="hd2"/>
                </a:cxn>
              </a:cxnLst>
              <a:rect b="b" l="0" r="r" t="0"/>
              <a:pathLst>
                <a:path extrusionOk="0" h="21600" w="2160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grpFill/>
            <a:ln w="12700">
              <a:miter lim="400000"/>
            </a:ln>
          </p:spPr>
          <p:txBody>
            <a:bodyPr anchor="ctr" bIns="0" lIns="0" rIns="0" tIns="0"/>
            <a:lstStyle/>
            <a:p>
              <a:pPr lvl="0"/>
              <a:endParaRPr sz="1733"/>
            </a:p>
          </p:txBody>
        </p:sp>
        <p:sp>
          <p:nvSpPr>
            <p:cNvPr id="14" name="Shape 3986"/>
            <p:cNvSpPr/>
            <p:nvPr/>
          </p:nvSpPr>
          <p:spPr>
            <a:xfrm>
              <a:off x="7822987" y="605412"/>
              <a:ext cx="252692" cy="222370"/>
            </a:xfrm>
            <a:custGeom>
              <a:cxnLst>
                <a:cxn ang="0">
                  <a:pos x="wd2" y="hd2"/>
                </a:cxn>
                <a:cxn ang="5400000">
                  <a:pos x="wd2" y="hd2"/>
                </a:cxn>
                <a:cxn ang="10800000">
                  <a:pos x="wd2" y="hd2"/>
                </a:cxn>
                <a:cxn ang="16200000">
                  <a:pos x="wd2" y="hd2"/>
                </a:cxn>
              </a:cxnLst>
              <a:rect b="b" l="0" r="r" t="0"/>
              <a:pathLst>
                <a:path extrusionOk="0" h="21600" w="2160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grpFill/>
            <a:ln w="12700">
              <a:miter lim="400000"/>
            </a:ln>
          </p:spPr>
          <p:txBody>
            <a:bodyPr anchor="ctr" bIns="0" lIns="0" rIns="0" tIns="0"/>
            <a:lstStyle/>
            <a:p>
              <a:pPr lvl="0"/>
              <a:endParaRPr sz="1733"/>
            </a:p>
          </p:txBody>
        </p:sp>
        <p:sp>
          <p:nvSpPr>
            <p:cNvPr id="15" name="Shape 3987"/>
            <p:cNvSpPr/>
            <p:nvPr/>
          </p:nvSpPr>
          <p:spPr>
            <a:xfrm>
              <a:off x="5754854" y="628863"/>
              <a:ext cx="232241" cy="175467"/>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21600" y="21600"/>
                    <a:pt x="19200" y="6141"/>
                    <a:pt x="8669" y="6141"/>
                  </a:cubicBezTo>
                  <a:lnTo>
                    <a:pt x="8669" y="0"/>
                  </a:lnTo>
                  <a:lnTo>
                    <a:pt x="0" y="10253"/>
                  </a:lnTo>
                  <a:lnTo>
                    <a:pt x="8669" y="20879"/>
                  </a:lnTo>
                  <a:lnTo>
                    <a:pt x="8669" y="13957"/>
                  </a:lnTo>
                  <a:cubicBezTo>
                    <a:pt x="14386" y="13957"/>
                    <a:pt x="18619" y="14627"/>
                    <a:pt x="21600" y="21600"/>
                  </a:cubicBezTo>
                  <a:close/>
                </a:path>
              </a:pathLst>
            </a:custGeom>
            <a:grpFill/>
            <a:ln w="12700">
              <a:miter lim="400000"/>
            </a:ln>
          </p:spPr>
          <p:txBody>
            <a:bodyPr anchor="ctr" bIns="0" lIns="0" rIns="0" tIns="0"/>
            <a:lstStyle/>
            <a:p>
              <a:pPr lvl="0"/>
              <a:endParaRPr sz="1733"/>
            </a:p>
          </p:txBody>
        </p:sp>
        <p:sp>
          <p:nvSpPr>
            <p:cNvPr id="16" name="Shape 3988"/>
            <p:cNvSpPr/>
            <p:nvPr/>
          </p:nvSpPr>
          <p:spPr>
            <a:xfrm>
              <a:off x="6794033" y="628863"/>
              <a:ext cx="232241" cy="175467"/>
            </a:xfrm>
            <a:custGeom>
              <a:cxnLst>
                <a:cxn ang="0">
                  <a:pos x="wd2" y="hd2"/>
                </a:cxn>
                <a:cxn ang="5400000">
                  <a:pos x="wd2" y="hd2"/>
                </a:cxn>
                <a:cxn ang="10800000">
                  <a:pos x="wd2" y="hd2"/>
                </a:cxn>
                <a:cxn ang="16200000">
                  <a:pos x="wd2" y="hd2"/>
                </a:cxn>
              </a:cxnLst>
              <a:rect b="b" l="0" r="r" t="0"/>
              <a:pathLst>
                <a:path extrusionOk="0" h="21600" w="21600">
                  <a:moveTo>
                    <a:pt x="12929" y="13957"/>
                  </a:moveTo>
                  <a:lnTo>
                    <a:pt x="12929" y="20878"/>
                  </a:lnTo>
                  <a:lnTo>
                    <a:pt x="21600" y="10253"/>
                  </a:lnTo>
                  <a:lnTo>
                    <a:pt x="12929" y="0"/>
                  </a:lnTo>
                  <a:lnTo>
                    <a:pt x="12929" y="6141"/>
                  </a:lnTo>
                  <a:cubicBezTo>
                    <a:pt x="2400" y="6141"/>
                    <a:pt x="0" y="21600"/>
                    <a:pt x="0" y="21600"/>
                  </a:cubicBezTo>
                  <a:cubicBezTo>
                    <a:pt x="2981" y="14627"/>
                    <a:pt x="7214" y="13957"/>
                    <a:pt x="12929" y="13957"/>
                  </a:cubicBezTo>
                  <a:close/>
                </a:path>
              </a:pathLst>
            </a:custGeom>
            <a:grpFill/>
            <a:ln w="12700">
              <a:miter lim="400000"/>
            </a:ln>
          </p:spPr>
          <p:txBody>
            <a:bodyPr anchor="ctr" bIns="0" lIns="0" rIns="0" tIns="0"/>
            <a:lstStyle/>
            <a:p>
              <a:pPr lvl="0"/>
              <a:endParaRPr sz="1733"/>
            </a:p>
          </p:txBody>
        </p:sp>
        <p:sp>
          <p:nvSpPr>
            <p:cNvPr id="17" name="Shape 3989"/>
            <p:cNvSpPr/>
            <p:nvPr/>
          </p:nvSpPr>
          <p:spPr>
            <a:xfrm>
              <a:off x="6261541" y="628863"/>
              <a:ext cx="258046" cy="175467"/>
            </a:xfrm>
            <a:custGeom>
              <a:cxnLst>
                <a:cxn ang="0">
                  <a:pos x="wd2" y="hd2"/>
                </a:cxn>
                <a:cxn ang="5400000">
                  <a:pos x="wd2" y="hd2"/>
                </a:cxn>
                <a:cxn ang="10800000">
                  <a:pos x="wd2" y="hd2"/>
                </a:cxn>
                <a:cxn ang="16200000">
                  <a:pos x="wd2" y="hd2"/>
                </a:cxn>
              </a:cxnLst>
              <a:rect b="b" l="0" r="r" t="0"/>
              <a:pathLst>
                <a:path extrusionOk="0" h="21600" w="21600">
                  <a:moveTo>
                    <a:pt x="13203" y="6141"/>
                  </a:moveTo>
                  <a:lnTo>
                    <a:pt x="13203" y="0"/>
                  </a:lnTo>
                  <a:lnTo>
                    <a:pt x="5401" y="10253"/>
                  </a:lnTo>
                  <a:lnTo>
                    <a:pt x="13203" y="20879"/>
                  </a:lnTo>
                  <a:lnTo>
                    <a:pt x="13203" y="13958"/>
                  </a:lnTo>
                  <a:cubicBezTo>
                    <a:pt x="16759" y="13958"/>
                    <a:pt x="18917" y="14627"/>
                    <a:pt x="21600" y="21600"/>
                  </a:cubicBezTo>
                  <a:cubicBezTo>
                    <a:pt x="21600" y="21600"/>
                    <a:pt x="21202" y="6141"/>
                    <a:pt x="13203" y="6141"/>
                  </a:cubicBezTo>
                  <a:close/>
                  <a:moveTo>
                    <a:pt x="7803" y="4257"/>
                  </a:moveTo>
                  <a:lnTo>
                    <a:pt x="7803" y="0"/>
                  </a:lnTo>
                  <a:lnTo>
                    <a:pt x="0" y="10253"/>
                  </a:lnTo>
                  <a:lnTo>
                    <a:pt x="7803" y="20879"/>
                  </a:lnTo>
                  <a:lnTo>
                    <a:pt x="7803" y="16466"/>
                  </a:lnTo>
                  <a:lnTo>
                    <a:pt x="3241" y="10253"/>
                  </a:lnTo>
                  <a:cubicBezTo>
                    <a:pt x="3241" y="10253"/>
                    <a:pt x="7803" y="4257"/>
                    <a:pt x="7803" y="4257"/>
                  </a:cubicBezTo>
                  <a:close/>
                </a:path>
              </a:pathLst>
            </a:custGeom>
            <a:grpFill/>
            <a:ln w="12700">
              <a:miter lim="400000"/>
            </a:ln>
          </p:spPr>
          <p:txBody>
            <a:bodyPr anchor="ctr" bIns="0" lIns="0" rIns="0" tIns="0"/>
            <a:lstStyle/>
            <a:p>
              <a:pPr lvl="0"/>
              <a:endParaRPr sz="1733"/>
            </a:p>
          </p:txBody>
        </p:sp>
        <p:sp>
          <p:nvSpPr>
            <p:cNvPr id="18" name="Shape 3990"/>
            <p:cNvSpPr/>
            <p:nvPr/>
          </p:nvSpPr>
          <p:spPr>
            <a:xfrm>
              <a:off x="1129347" y="1158904"/>
              <a:ext cx="130645" cy="209022"/>
            </a:xfrm>
            <a:custGeom>
              <a:cxnLst>
                <a:cxn ang="0">
                  <a:pos x="wd2" y="hd2"/>
                </a:cxn>
                <a:cxn ang="5400000">
                  <a:pos x="wd2" y="hd2"/>
                </a:cxn>
                <a:cxn ang="10800000">
                  <a:pos x="wd2" y="hd2"/>
                </a:cxn>
                <a:cxn ang="16200000">
                  <a:pos x="wd2" y="hd2"/>
                </a:cxn>
              </a:cxnLst>
              <a:rect b="b" l="0" r="r" t="0"/>
              <a:pathLst>
                <a:path extrusionOk="0" h="21600" w="2160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grpFill/>
            <a:ln w="12700">
              <a:miter lim="400000"/>
            </a:ln>
          </p:spPr>
          <p:txBody>
            <a:bodyPr anchor="ctr" bIns="0" lIns="0" rIns="0" tIns="0"/>
            <a:lstStyle/>
            <a:p>
              <a:pPr lvl="0"/>
              <a:endParaRPr sz="1733"/>
            </a:p>
          </p:txBody>
        </p:sp>
        <p:sp>
          <p:nvSpPr>
            <p:cNvPr id="19" name="Shape 3991"/>
            <p:cNvSpPr/>
            <p:nvPr/>
          </p:nvSpPr>
          <p:spPr>
            <a:xfrm>
              <a:off x="1583616" y="1158904"/>
              <a:ext cx="261284" cy="209022"/>
            </a:xfrm>
            <a:custGeom>
              <a:cxnLst>
                <a:cxn ang="0">
                  <a:pos x="wd2" y="hd2"/>
                </a:cxn>
                <a:cxn ang="5400000">
                  <a:pos x="wd2" y="hd2"/>
                </a:cxn>
                <a:cxn ang="10800000">
                  <a:pos x="wd2" y="hd2"/>
                </a:cxn>
                <a:cxn ang="16200000">
                  <a:pos x="wd2" y="hd2"/>
                </a:cxn>
              </a:cxnLst>
              <a:rect b="b" l="0" r="r" t="0"/>
              <a:pathLst>
                <a:path extrusionOk="0" h="21514" w="21600">
                  <a:moveTo>
                    <a:pt x="20186" y="18973"/>
                  </a:moveTo>
                  <a:lnTo>
                    <a:pt x="16553" y="16139"/>
                  </a:lnTo>
                  <a:lnTo>
                    <a:pt x="16553" y="2539"/>
                  </a:lnTo>
                  <a:lnTo>
                    <a:pt x="20186" y="5373"/>
                  </a:lnTo>
                  <a:cubicBezTo>
                    <a:pt x="20186" y="5373"/>
                    <a:pt x="20186" y="18973"/>
                    <a:pt x="20186" y="18973"/>
                  </a:cubicBezTo>
                  <a:close/>
                  <a:moveTo>
                    <a:pt x="15140" y="16139"/>
                  </a:moveTo>
                  <a:lnTo>
                    <a:pt x="11506" y="18973"/>
                  </a:lnTo>
                  <a:lnTo>
                    <a:pt x="11506" y="5373"/>
                  </a:lnTo>
                  <a:lnTo>
                    <a:pt x="15140" y="2539"/>
                  </a:lnTo>
                  <a:cubicBezTo>
                    <a:pt x="15140" y="2539"/>
                    <a:pt x="15140" y="16139"/>
                    <a:pt x="15140" y="16139"/>
                  </a:cubicBezTo>
                  <a:close/>
                  <a:moveTo>
                    <a:pt x="10094" y="18973"/>
                  </a:moveTo>
                  <a:lnTo>
                    <a:pt x="6460" y="16139"/>
                  </a:lnTo>
                  <a:lnTo>
                    <a:pt x="6460" y="2539"/>
                  </a:lnTo>
                  <a:lnTo>
                    <a:pt x="10094" y="5373"/>
                  </a:lnTo>
                  <a:cubicBezTo>
                    <a:pt x="10094" y="5373"/>
                    <a:pt x="10094" y="18973"/>
                    <a:pt x="10094" y="18973"/>
                  </a:cubicBezTo>
                  <a:close/>
                  <a:moveTo>
                    <a:pt x="5047" y="16139"/>
                  </a:moveTo>
                  <a:lnTo>
                    <a:pt x="1414" y="18973"/>
                  </a:lnTo>
                  <a:lnTo>
                    <a:pt x="1414" y="5373"/>
                  </a:lnTo>
                  <a:lnTo>
                    <a:pt x="5047" y="2539"/>
                  </a:lnTo>
                  <a:cubicBezTo>
                    <a:pt x="5047" y="2539"/>
                    <a:pt x="5047" y="16139"/>
                    <a:pt x="5047" y="16139"/>
                  </a:cubicBezTo>
                  <a:close/>
                  <a:moveTo>
                    <a:pt x="21257" y="4065"/>
                  </a:moveTo>
                  <a:lnTo>
                    <a:pt x="16210" y="130"/>
                  </a:lnTo>
                  <a:cubicBezTo>
                    <a:pt x="15986" y="-44"/>
                    <a:pt x="15706" y="-44"/>
                    <a:pt x="15483" y="130"/>
                  </a:cubicBezTo>
                  <a:lnTo>
                    <a:pt x="10800" y="3782"/>
                  </a:lnTo>
                  <a:lnTo>
                    <a:pt x="6117" y="130"/>
                  </a:lnTo>
                  <a:cubicBezTo>
                    <a:pt x="5894" y="-44"/>
                    <a:pt x="5614" y="-44"/>
                    <a:pt x="5390" y="130"/>
                  </a:cubicBezTo>
                  <a:lnTo>
                    <a:pt x="343" y="4065"/>
                  </a:lnTo>
                  <a:cubicBezTo>
                    <a:pt x="131" y="4231"/>
                    <a:pt x="0" y="4530"/>
                    <a:pt x="0" y="4853"/>
                  </a:cubicBezTo>
                  <a:lnTo>
                    <a:pt x="0" y="20594"/>
                  </a:lnTo>
                  <a:cubicBezTo>
                    <a:pt x="0" y="20925"/>
                    <a:pt x="138" y="21231"/>
                    <a:pt x="359" y="21393"/>
                  </a:cubicBezTo>
                  <a:cubicBezTo>
                    <a:pt x="580" y="21556"/>
                    <a:pt x="852" y="21552"/>
                    <a:pt x="1070" y="21382"/>
                  </a:cubicBezTo>
                  <a:lnTo>
                    <a:pt x="5753" y="17730"/>
                  </a:lnTo>
                  <a:lnTo>
                    <a:pt x="10436" y="21382"/>
                  </a:lnTo>
                  <a:cubicBezTo>
                    <a:pt x="10661" y="21556"/>
                    <a:pt x="10939" y="21556"/>
                    <a:pt x="11164" y="21382"/>
                  </a:cubicBezTo>
                  <a:lnTo>
                    <a:pt x="15847" y="17730"/>
                  </a:lnTo>
                  <a:lnTo>
                    <a:pt x="20530" y="21382"/>
                  </a:lnTo>
                  <a:cubicBezTo>
                    <a:pt x="20642" y="21469"/>
                    <a:pt x="20768" y="21513"/>
                    <a:pt x="20893" y="21513"/>
                  </a:cubicBezTo>
                  <a:cubicBezTo>
                    <a:pt x="21014" y="21513"/>
                    <a:pt x="21133" y="21473"/>
                    <a:pt x="21241" y="21393"/>
                  </a:cubicBezTo>
                  <a:cubicBezTo>
                    <a:pt x="21463" y="21231"/>
                    <a:pt x="21600" y="20925"/>
                    <a:pt x="21600" y="20594"/>
                  </a:cubicBezTo>
                  <a:lnTo>
                    <a:pt x="21600" y="4853"/>
                  </a:lnTo>
                  <a:cubicBezTo>
                    <a:pt x="21600" y="4530"/>
                    <a:pt x="21469" y="4231"/>
                    <a:pt x="21257" y="4065"/>
                  </a:cubicBezTo>
                  <a:close/>
                </a:path>
              </a:pathLst>
            </a:custGeom>
            <a:grpFill/>
            <a:ln w="12700">
              <a:miter lim="400000"/>
            </a:ln>
          </p:spPr>
          <p:txBody>
            <a:bodyPr anchor="ctr" bIns="0" lIns="0" rIns="0" tIns="0"/>
            <a:lstStyle/>
            <a:p>
              <a:pPr lvl="0"/>
              <a:endParaRPr sz="1733"/>
            </a:p>
          </p:txBody>
        </p:sp>
        <p:sp>
          <p:nvSpPr>
            <p:cNvPr id="20" name="Shape 3992"/>
            <p:cNvSpPr/>
            <p:nvPr/>
          </p:nvSpPr>
          <p:spPr>
            <a:xfrm>
              <a:off x="558958" y="1152769"/>
              <a:ext cx="232241" cy="181148"/>
            </a:xfrm>
            <a:custGeom>
              <a:cxnLst>
                <a:cxn ang="0">
                  <a:pos x="wd2" y="hd2"/>
                </a:cxn>
                <a:cxn ang="5400000">
                  <a:pos x="wd2" y="hd2"/>
                </a:cxn>
                <a:cxn ang="10800000">
                  <a:pos x="wd2" y="hd2"/>
                </a:cxn>
                <a:cxn ang="16200000">
                  <a:pos x="wd2" y="hd2"/>
                </a:cxn>
              </a:cxnLst>
              <a:rect b="b" l="0" r="r" t="0"/>
              <a:pathLst>
                <a:path extrusionOk="0" h="21600" w="21600">
                  <a:moveTo>
                    <a:pt x="14432" y="9208"/>
                  </a:moveTo>
                  <a:lnTo>
                    <a:pt x="14432" y="14123"/>
                  </a:lnTo>
                  <a:lnTo>
                    <a:pt x="21600" y="6923"/>
                  </a:lnTo>
                  <a:lnTo>
                    <a:pt x="14432" y="0"/>
                  </a:lnTo>
                  <a:lnTo>
                    <a:pt x="14432" y="4335"/>
                  </a:lnTo>
                  <a:cubicBezTo>
                    <a:pt x="5725" y="4335"/>
                    <a:pt x="5725" y="15369"/>
                    <a:pt x="5725" y="15369"/>
                  </a:cubicBezTo>
                  <a:cubicBezTo>
                    <a:pt x="8188" y="10180"/>
                    <a:pt x="9706" y="9208"/>
                    <a:pt x="14432" y="9208"/>
                  </a:cubicBezTo>
                  <a:close/>
                  <a:moveTo>
                    <a:pt x="16200" y="18831"/>
                  </a:moveTo>
                  <a:lnTo>
                    <a:pt x="2160" y="18831"/>
                  </a:lnTo>
                  <a:lnTo>
                    <a:pt x="2160" y="6369"/>
                  </a:lnTo>
                  <a:lnTo>
                    <a:pt x="4963" y="6369"/>
                  </a:lnTo>
                  <a:cubicBezTo>
                    <a:pt x="4963" y="6369"/>
                    <a:pt x="5708" y="5128"/>
                    <a:pt x="7306" y="3600"/>
                  </a:cubicBezTo>
                  <a:lnTo>
                    <a:pt x="1081" y="3600"/>
                  </a:lnTo>
                  <a:cubicBezTo>
                    <a:pt x="484" y="3600"/>
                    <a:pt x="0" y="4220"/>
                    <a:pt x="0" y="4984"/>
                  </a:cubicBezTo>
                  <a:lnTo>
                    <a:pt x="0" y="20216"/>
                  </a:lnTo>
                  <a:cubicBezTo>
                    <a:pt x="0" y="20981"/>
                    <a:pt x="484" y="21600"/>
                    <a:pt x="1081" y="21600"/>
                  </a:cubicBezTo>
                  <a:lnTo>
                    <a:pt x="17280" y="21600"/>
                  </a:lnTo>
                  <a:cubicBezTo>
                    <a:pt x="17877" y="21600"/>
                    <a:pt x="18360" y="20981"/>
                    <a:pt x="18360" y="20216"/>
                  </a:cubicBezTo>
                  <a:lnTo>
                    <a:pt x="18360" y="15028"/>
                  </a:lnTo>
                  <a:lnTo>
                    <a:pt x="16200" y="17306"/>
                  </a:lnTo>
                  <a:cubicBezTo>
                    <a:pt x="16200" y="17306"/>
                    <a:pt x="16200" y="18831"/>
                    <a:pt x="16200" y="18831"/>
                  </a:cubicBezTo>
                  <a:close/>
                </a:path>
              </a:pathLst>
            </a:custGeom>
            <a:grpFill/>
            <a:ln w="12700">
              <a:miter lim="400000"/>
            </a:ln>
          </p:spPr>
          <p:txBody>
            <a:bodyPr anchor="ctr" bIns="0" lIns="0" rIns="0" tIns="0"/>
            <a:lstStyle/>
            <a:p>
              <a:pPr lvl="0"/>
              <a:endParaRPr sz="1733"/>
            </a:p>
          </p:txBody>
        </p:sp>
        <p:sp>
          <p:nvSpPr>
            <p:cNvPr id="21" name="Shape 3993"/>
            <p:cNvSpPr/>
            <p:nvPr/>
          </p:nvSpPr>
          <p:spPr>
            <a:xfrm>
              <a:off x="8345386" y="605412"/>
              <a:ext cx="247072" cy="222370"/>
            </a:xfrm>
            <a:custGeom>
              <a:cxnLst>
                <a:cxn ang="0">
                  <a:pos x="wd2" y="hd2"/>
                </a:cxn>
                <a:cxn ang="5400000">
                  <a:pos x="wd2" y="hd2"/>
                </a:cxn>
                <a:cxn ang="10800000">
                  <a:pos x="wd2" y="hd2"/>
                </a:cxn>
                <a:cxn ang="16200000">
                  <a:pos x="wd2" y="hd2"/>
                </a:cxn>
              </a:cxnLst>
              <a:rect b="b" l="0" r="r" t="0"/>
              <a:pathLst>
                <a:path extrusionOk="0" h="21600" w="21600">
                  <a:moveTo>
                    <a:pt x="18360" y="9600"/>
                  </a:moveTo>
                  <a:lnTo>
                    <a:pt x="18360" y="6000"/>
                  </a:lnTo>
                  <a:lnTo>
                    <a:pt x="16200" y="6000"/>
                  </a:lnTo>
                  <a:lnTo>
                    <a:pt x="16200" y="9600"/>
                  </a:lnTo>
                  <a:lnTo>
                    <a:pt x="12961" y="9600"/>
                  </a:lnTo>
                  <a:lnTo>
                    <a:pt x="12961" y="12000"/>
                  </a:lnTo>
                  <a:lnTo>
                    <a:pt x="16200" y="12000"/>
                  </a:lnTo>
                  <a:lnTo>
                    <a:pt x="16200" y="15600"/>
                  </a:lnTo>
                  <a:lnTo>
                    <a:pt x="18360" y="15600"/>
                  </a:lnTo>
                  <a:lnTo>
                    <a:pt x="18360" y="12000"/>
                  </a:lnTo>
                  <a:lnTo>
                    <a:pt x="21600" y="12000"/>
                  </a:lnTo>
                  <a:lnTo>
                    <a:pt x="21600" y="9600"/>
                  </a:lnTo>
                  <a:cubicBezTo>
                    <a:pt x="21600" y="9600"/>
                    <a:pt x="18360" y="9600"/>
                    <a:pt x="18360" y="9600"/>
                  </a:cubicBezTo>
                  <a:close/>
                  <a:moveTo>
                    <a:pt x="13368" y="16137"/>
                  </a:moveTo>
                  <a:cubicBezTo>
                    <a:pt x="10677" y="15059"/>
                    <a:pt x="9817" y="14150"/>
                    <a:pt x="9817" y="12203"/>
                  </a:cubicBezTo>
                  <a:cubicBezTo>
                    <a:pt x="9817" y="11034"/>
                    <a:pt x="10638" y="11415"/>
                    <a:pt x="11000" y="9274"/>
                  </a:cubicBezTo>
                  <a:cubicBezTo>
                    <a:pt x="11149" y="8387"/>
                    <a:pt x="11875" y="9260"/>
                    <a:pt x="12013" y="7233"/>
                  </a:cubicBezTo>
                  <a:cubicBezTo>
                    <a:pt x="12013" y="6425"/>
                    <a:pt x="11617" y="6224"/>
                    <a:pt x="11617" y="6224"/>
                  </a:cubicBezTo>
                  <a:cubicBezTo>
                    <a:pt x="11617" y="6224"/>
                    <a:pt x="11819" y="5028"/>
                    <a:pt x="11897" y="4109"/>
                  </a:cubicBezTo>
                  <a:cubicBezTo>
                    <a:pt x="11995" y="2962"/>
                    <a:pt x="11295" y="0"/>
                    <a:pt x="7560" y="0"/>
                  </a:cubicBezTo>
                  <a:cubicBezTo>
                    <a:pt x="3826" y="0"/>
                    <a:pt x="3125" y="2962"/>
                    <a:pt x="3223" y="4109"/>
                  </a:cubicBezTo>
                  <a:cubicBezTo>
                    <a:pt x="3302" y="5028"/>
                    <a:pt x="3504" y="6224"/>
                    <a:pt x="3504" y="6224"/>
                  </a:cubicBezTo>
                  <a:cubicBezTo>
                    <a:pt x="3504" y="6224"/>
                    <a:pt x="3107" y="6425"/>
                    <a:pt x="3107" y="7233"/>
                  </a:cubicBezTo>
                  <a:cubicBezTo>
                    <a:pt x="3246" y="9260"/>
                    <a:pt x="3972" y="8387"/>
                    <a:pt x="4121" y="9274"/>
                  </a:cubicBezTo>
                  <a:cubicBezTo>
                    <a:pt x="4483" y="11415"/>
                    <a:pt x="5303" y="11034"/>
                    <a:pt x="5303" y="12203"/>
                  </a:cubicBezTo>
                  <a:cubicBezTo>
                    <a:pt x="5303" y="14150"/>
                    <a:pt x="4444" y="15059"/>
                    <a:pt x="1753" y="16137"/>
                  </a:cubicBezTo>
                  <a:cubicBezTo>
                    <a:pt x="1429" y="16267"/>
                    <a:pt x="657" y="16469"/>
                    <a:pt x="0" y="16784"/>
                  </a:cubicBezTo>
                  <a:lnTo>
                    <a:pt x="0" y="21600"/>
                  </a:lnTo>
                  <a:lnTo>
                    <a:pt x="17281" y="21600"/>
                  </a:lnTo>
                  <a:cubicBezTo>
                    <a:pt x="17281" y="21600"/>
                    <a:pt x="17281" y="19825"/>
                    <a:pt x="17281" y="19073"/>
                  </a:cubicBezTo>
                  <a:cubicBezTo>
                    <a:pt x="17281" y="18321"/>
                    <a:pt x="16066" y="17219"/>
                    <a:pt x="13368" y="16137"/>
                  </a:cubicBezTo>
                  <a:close/>
                </a:path>
              </a:pathLst>
            </a:custGeom>
            <a:grpFill/>
            <a:ln w="12700">
              <a:miter lim="400000"/>
            </a:ln>
          </p:spPr>
          <p:txBody>
            <a:bodyPr anchor="ctr" bIns="0" lIns="0" rIns="0" tIns="0"/>
            <a:lstStyle/>
            <a:p>
              <a:pPr lvl="0"/>
              <a:endParaRPr sz="1733"/>
            </a:p>
          </p:txBody>
        </p:sp>
        <p:sp>
          <p:nvSpPr>
            <p:cNvPr id="22" name="Shape 3994"/>
            <p:cNvSpPr/>
            <p:nvPr/>
          </p:nvSpPr>
          <p:spPr>
            <a:xfrm>
              <a:off x="4197455" y="1170013"/>
              <a:ext cx="229503" cy="186806"/>
            </a:xfrm>
            <a:custGeom>
              <a:cxnLst>
                <a:cxn ang="0">
                  <a:pos x="wd2" y="hd2"/>
                </a:cxn>
                <a:cxn ang="5400000">
                  <a:pos x="wd2" y="hd2"/>
                </a:cxn>
                <a:cxn ang="10800000">
                  <a:pos x="wd2" y="hd2"/>
                </a:cxn>
                <a:cxn ang="16200000">
                  <a:pos x="wd2" y="hd2"/>
                </a:cxn>
              </a:cxnLst>
              <a:rect b="b" l="0" r="r" t="0"/>
              <a:pathLst>
                <a:path extrusionOk="0" h="21024" w="20480">
                  <a:moveTo>
                    <a:pt x="18800" y="1728"/>
                  </a:moveTo>
                  <a:cubicBezTo>
                    <a:pt x="16810" y="-576"/>
                    <a:pt x="13583" y="-576"/>
                    <a:pt x="11591" y="1728"/>
                  </a:cubicBezTo>
                  <a:lnTo>
                    <a:pt x="10239" y="3293"/>
                  </a:lnTo>
                  <a:lnTo>
                    <a:pt x="8887" y="1728"/>
                  </a:lnTo>
                  <a:cubicBezTo>
                    <a:pt x="6897" y="-576"/>
                    <a:pt x="3670" y="-576"/>
                    <a:pt x="1680" y="1728"/>
                  </a:cubicBezTo>
                  <a:cubicBezTo>
                    <a:pt x="-560" y="4320"/>
                    <a:pt x="-560" y="8522"/>
                    <a:pt x="1680" y="11115"/>
                  </a:cubicBezTo>
                  <a:lnTo>
                    <a:pt x="10239" y="21024"/>
                  </a:lnTo>
                  <a:lnTo>
                    <a:pt x="18800" y="11115"/>
                  </a:lnTo>
                  <a:cubicBezTo>
                    <a:pt x="21040" y="8522"/>
                    <a:pt x="21040" y="4320"/>
                    <a:pt x="18800" y="1728"/>
                  </a:cubicBezTo>
                  <a:close/>
                </a:path>
              </a:pathLst>
            </a:custGeom>
            <a:grpFill/>
            <a:ln w="12700">
              <a:miter lim="400000"/>
            </a:ln>
          </p:spPr>
          <p:txBody>
            <a:bodyPr anchor="ctr" bIns="0" lIns="0" rIns="0" tIns="0"/>
            <a:lstStyle/>
            <a:p>
              <a:pPr lvl="0"/>
              <a:endParaRPr sz="1733"/>
            </a:p>
          </p:txBody>
        </p:sp>
        <p:sp>
          <p:nvSpPr>
            <p:cNvPr id="23" name="Shape 3995"/>
            <p:cNvSpPr/>
            <p:nvPr/>
          </p:nvSpPr>
          <p:spPr>
            <a:xfrm>
              <a:off x="2117728" y="1147297"/>
              <a:ext cx="232241" cy="232237"/>
            </a:xfrm>
            <a:custGeom>
              <a:cxnLst>
                <a:cxn ang="0">
                  <a:pos x="wd2" y="hd2"/>
                </a:cxn>
                <a:cxn ang="5400000">
                  <a:pos x="wd2" y="hd2"/>
                </a:cxn>
                <a:cxn ang="10800000">
                  <a:pos x="wd2" y="hd2"/>
                </a:cxn>
                <a:cxn ang="16200000">
                  <a:pos x="wd2" y="hd2"/>
                </a:cxn>
              </a:cxnLst>
              <a:rect b="b" l="0" r="r" t="0"/>
              <a:pathLst>
                <a:path extrusionOk="0" h="21176" w="21176">
                  <a:moveTo>
                    <a:pt x="18635" y="2703"/>
                  </a:moveTo>
                  <a:lnTo>
                    <a:pt x="11841" y="15322"/>
                  </a:lnTo>
                  <a:lnTo>
                    <a:pt x="11150" y="9587"/>
                  </a:lnTo>
                  <a:cubicBezTo>
                    <a:pt x="11150" y="9587"/>
                    <a:pt x="18635" y="2703"/>
                    <a:pt x="18635" y="2703"/>
                  </a:cubicBezTo>
                  <a:close/>
                  <a:moveTo>
                    <a:pt x="20880" y="297"/>
                  </a:moveTo>
                  <a:cubicBezTo>
                    <a:pt x="2017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grpFill/>
            <a:ln w="12700">
              <a:miter lim="400000"/>
            </a:ln>
          </p:spPr>
          <p:txBody>
            <a:bodyPr anchor="ctr" bIns="0" lIns="0" rIns="0" tIns="0"/>
            <a:lstStyle/>
            <a:p>
              <a:pPr lvl="0"/>
              <a:endParaRPr sz="1733"/>
            </a:p>
          </p:txBody>
        </p:sp>
        <p:sp>
          <p:nvSpPr>
            <p:cNvPr id="24" name="Shape 3996"/>
            <p:cNvSpPr/>
            <p:nvPr/>
          </p:nvSpPr>
          <p:spPr>
            <a:xfrm>
              <a:off x="3167372" y="1144549"/>
              <a:ext cx="211310" cy="237733"/>
            </a:xfrm>
            <a:custGeom>
              <a:cxnLst>
                <a:cxn ang="0">
                  <a:pos x="wd2" y="hd2"/>
                </a:cxn>
                <a:cxn ang="5400000">
                  <a:pos x="wd2" y="hd2"/>
                </a:cxn>
                <a:cxn ang="10800000">
                  <a:pos x="wd2" y="hd2"/>
                </a:cxn>
                <a:cxn ang="16200000">
                  <a:pos x="wd2" y="hd2"/>
                </a:cxn>
              </a:cxnLst>
              <a:rect b="b" l="0" r="r" t="0"/>
              <a:pathLst>
                <a:path extrusionOk="0" h="21600" w="21600">
                  <a:moveTo>
                    <a:pt x="17551" y="14400"/>
                  </a:moveTo>
                  <a:cubicBezTo>
                    <a:pt x="16622" y="14400"/>
                    <a:pt x="15770" y="14680"/>
                    <a:pt x="15088" y="15147"/>
                  </a:cubicBezTo>
                  <a:lnTo>
                    <a:pt x="8042" y="11389"/>
                  </a:lnTo>
                  <a:cubicBezTo>
                    <a:pt x="8076" y="11197"/>
                    <a:pt x="8101" y="11000"/>
                    <a:pt x="8101" y="10800"/>
                  </a:cubicBezTo>
                  <a:cubicBezTo>
                    <a:pt x="8101" y="10599"/>
                    <a:pt x="8076" y="10403"/>
                    <a:pt x="8042" y="10211"/>
                  </a:cubicBezTo>
                  <a:lnTo>
                    <a:pt x="15088" y="6452"/>
                  </a:lnTo>
                  <a:cubicBezTo>
                    <a:pt x="15770" y="6920"/>
                    <a:pt x="16622" y="7200"/>
                    <a:pt x="17551" y="7200"/>
                  </a:cubicBezTo>
                  <a:cubicBezTo>
                    <a:pt x="19787" y="7200"/>
                    <a:pt x="21600" y="5588"/>
                    <a:pt x="21600" y="3600"/>
                  </a:cubicBezTo>
                  <a:cubicBezTo>
                    <a:pt x="21600" y="1612"/>
                    <a:pt x="19787" y="0"/>
                    <a:pt x="17551" y="0"/>
                  </a:cubicBezTo>
                  <a:cubicBezTo>
                    <a:pt x="15314" y="0"/>
                    <a:pt x="13499" y="1612"/>
                    <a:pt x="13499" y="3600"/>
                  </a:cubicBezTo>
                  <a:cubicBezTo>
                    <a:pt x="13499" y="3801"/>
                    <a:pt x="13524" y="3997"/>
                    <a:pt x="13560" y="4189"/>
                  </a:cubicBezTo>
                  <a:lnTo>
                    <a:pt x="6512" y="7947"/>
                  </a:lnTo>
                  <a:cubicBezTo>
                    <a:pt x="5830" y="7480"/>
                    <a:pt x="4978" y="7200"/>
                    <a:pt x="4049" y="7200"/>
                  </a:cubicBezTo>
                  <a:cubicBezTo>
                    <a:pt x="1813" y="7200"/>
                    <a:pt x="0" y="8812"/>
                    <a:pt x="0" y="10800"/>
                  </a:cubicBezTo>
                  <a:cubicBezTo>
                    <a:pt x="0" y="12788"/>
                    <a:pt x="1813" y="14400"/>
                    <a:pt x="4049" y="14400"/>
                  </a:cubicBezTo>
                  <a:cubicBezTo>
                    <a:pt x="4978" y="14400"/>
                    <a:pt x="5830" y="14119"/>
                    <a:pt x="6512" y="13653"/>
                  </a:cubicBezTo>
                  <a:lnTo>
                    <a:pt x="13560" y="17410"/>
                  </a:lnTo>
                  <a:cubicBezTo>
                    <a:pt x="13524" y="17603"/>
                    <a:pt x="13499" y="17798"/>
                    <a:pt x="13499" y="18000"/>
                  </a:cubicBezTo>
                  <a:cubicBezTo>
                    <a:pt x="13499" y="19987"/>
                    <a:pt x="15314" y="21600"/>
                    <a:pt x="17551" y="21600"/>
                  </a:cubicBezTo>
                  <a:cubicBezTo>
                    <a:pt x="19787" y="21600"/>
                    <a:pt x="21600" y="19987"/>
                    <a:pt x="21600" y="18000"/>
                  </a:cubicBezTo>
                  <a:cubicBezTo>
                    <a:pt x="21600" y="16012"/>
                    <a:pt x="19787" y="14400"/>
                    <a:pt x="17551" y="14400"/>
                  </a:cubicBezTo>
                  <a:close/>
                </a:path>
              </a:pathLst>
            </a:custGeom>
            <a:grpFill/>
            <a:ln w="12700">
              <a:miter lim="400000"/>
            </a:ln>
          </p:spPr>
          <p:txBody>
            <a:bodyPr anchor="ctr" bIns="0" lIns="0" rIns="0" tIns="0"/>
            <a:lstStyle/>
            <a:p>
              <a:pPr lvl="0"/>
              <a:endParaRPr sz="1733"/>
            </a:p>
          </p:txBody>
        </p:sp>
        <p:sp>
          <p:nvSpPr>
            <p:cNvPr id="25" name="Shape 3997"/>
            <p:cNvSpPr/>
            <p:nvPr/>
          </p:nvSpPr>
          <p:spPr>
            <a:xfrm>
              <a:off x="2623224" y="1113121"/>
              <a:ext cx="260426" cy="260444"/>
            </a:xfrm>
            <a:custGeom>
              <a:cxnLst>
                <a:cxn ang="0">
                  <a:pos x="wd2" y="hd2"/>
                </a:cxn>
                <a:cxn ang="5400000">
                  <a:pos x="wd2" y="hd2"/>
                </a:cxn>
                <a:cxn ang="10800000">
                  <a:pos x="wd2" y="hd2"/>
                </a:cxn>
                <a:cxn ang="16200000">
                  <a:pos x="wd2" y="hd2"/>
                </a:cxn>
              </a:cxnLst>
              <a:rect b="b" l="0" r="r" t="0"/>
              <a:pathLst>
                <a:path extrusionOk="0" h="21600" w="2160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grpFill/>
            <a:ln w="12700">
              <a:miter lim="400000"/>
            </a:ln>
          </p:spPr>
          <p:txBody>
            <a:bodyPr anchor="ctr" bIns="0" lIns="0" rIns="0" tIns="0"/>
            <a:lstStyle/>
            <a:p>
              <a:pPr lvl="0"/>
              <a:endParaRPr sz="1733"/>
            </a:p>
          </p:txBody>
        </p:sp>
        <p:sp>
          <p:nvSpPr>
            <p:cNvPr id="26" name="Shape 3998"/>
            <p:cNvSpPr/>
            <p:nvPr/>
          </p:nvSpPr>
          <p:spPr>
            <a:xfrm>
              <a:off x="3658872" y="1155803"/>
              <a:ext cx="261287" cy="209022"/>
            </a:xfrm>
            <a:custGeom>
              <a:cxnLst>
                <a:cxn ang="0">
                  <a:pos x="wd2" y="hd2"/>
                </a:cxn>
                <a:cxn ang="5400000">
                  <a:pos x="wd2" y="hd2"/>
                </a:cxn>
                <a:cxn ang="10800000">
                  <a:pos x="wd2" y="hd2"/>
                </a:cxn>
                <a:cxn ang="16200000">
                  <a:pos x="wd2" y="hd2"/>
                </a:cxn>
              </a:cxnLst>
              <a:rect b="b" l="0" r="r" t="0"/>
              <a:pathLst>
                <a:path extrusionOk="0" h="21600" w="2160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grpFill/>
            <a:ln w="12700">
              <a:miter lim="400000"/>
            </a:ln>
          </p:spPr>
          <p:txBody>
            <a:bodyPr anchor="ctr" bIns="0" lIns="0" rIns="0" tIns="0"/>
            <a:lstStyle/>
            <a:p>
              <a:pPr lvl="0"/>
              <a:endParaRPr sz="1733"/>
            </a:p>
          </p:txBody>
        </p:sp>
        <p:sp>
          <p:nvSpPr>
            <p:cNvPr id="27" name="Shape 3999"/>
            <p:cNvSpPr/>
            <p:nvPr/>
          </p:nvSpPr>
          <p:spPr>
            <a:xfrm>
              <a:off x="5233878" y="1124476"/>
              <a:ext cx="237749" cy="237733"/>
            </a:xfrm>
            <a:custGeom>
              <a:cxnLst>
                <a:cxn ang="0">
                  <a:pos x="wd2" y="hd2"/>
                </a:cxn>
                <a:cxn ang="5400000">
                  <a:pos x="wd2" y="hd2"/>
                </a:cxn>
                <a:cxn ang="10800000">
                  <a:pos x="wd2" y="hd2"/>
                </a:cxn>
                <a:cxn ang="16200000">
                  <a:pos x="wd2" y="hd2"/>
                </a:cxn>
              </a:cxnLst>
              <a:rect b="b" l="0" r="r" t="0"/>
              <a:pathLst>
                <a:path extrusionOk="0" h="21600" w="21600">
                  <a:moveTo>
                    <a:pt x="10799" y="0"/>
                  </a:moveTo>
                  <a:lnTo>
                    <a:pt x="13730" y="8251"/>
                  </a:lnTo>
                  <a:lnTo>
                    <a:pt x="21600" y="8251"/>
                  </a:lnTo>
                  <a:lnTo>
                    <a:pt x="15179" y="13096"/>
                  </a:lnTo>
                  <a:lnTo>
                    <a:pt x="17474" y="21600"/>
                  </a:lnTo>
                  <a:lnTo>
                    <a:pt x="10799" y="16501"/>
                  </a:lnTo>
                  <a:lnTo>
                    <a:pt x="4126" y="21600"/>
                  </a:lnTo>
                  <a:lnTo>
                    <a:pt x="6421" y="13096"/>
                  </a:lnTo>
                  <a:lnTo>
                    <a:pt x="0" y="8251"/>
                  </a:lnTo>
                  <a:lnTo>
                    <a:pt x="7869" y="8251"/>
                  </a:lnTo>
                  <a:cubicBezTo>
                    <a:pt x="7869" y="8251"/>
                    <a:pt x="10799" y="0"/>
                    <a:pt x="10799" y="0"/>
                  </a:cubicBezTo>
                  <a:close/>
                </a:path>
              </a:pathLst>
            </a:custGeom>
            <a:grpFill/>
            <a:ln w="12700">
              <a:miter lim="400000"/>
            </a:ln>
          </p:spPr>
          <p:txBody>
            <a:bodyPr anchor="ctr" bIns="0" lIns="0" rIns="0" tIns="0"/>
            <a:lstStyle/>
            <a:p>
              <a:pPr lvl="0"/>
              <a:endParaRPr sz="1733"/>
            </a:p>
          </p:txBody>
        </p:sp>
        <p:sp>
          <p:nvSpPr>
            <p:cNvPr id="28" name="Shape 4000"/>
            <p:cNvSpPr/>
            <p:nvPr/>
          </p:nvSpPr>
          <p:spPr>
            <a:xfrm>
              <a:off x="5752108" y="1144549"/>
              <a:ext cx="237733" cy="237733"/>
            </a:xfrm>
            <a:custGeom>
              <a:cxnLst>
                <a:cxn ang="0">
                  <a:pos x="wd2" y="hd2"/>
                </a:cxn>
                <a:cxn ang="5400000">
                  <a:pos x="wd2" y="hd2"/>
                </a:cxn>
                <a:cxn ang="10800000">
                  <a:pos x="wd2" y="hd2"/>
                </a:cxn>
                <a:cxn ang="16200000">
                  <a:pos x="wd2" y="hd2"/>
                </a:cxn>
              </a:cxnLst>
              <a:rect b="b" l="0" r="r" t="0"/>
              <a:pathLst>
                <a:path extrusionOk="0" h="21600" w="21600">
                  <a:moveTo>
                    <a:pt x="10800" y="14093"/>
                  </a:moveTo>
                  <a:lnTo>
                    <a:pt x="7102" y="17164"/>
                  </a:lnTo>
                  <a:lnTo>
                    <a:pt x="8628" y="12791"/>
                  </a:lnTo>
                  <a:lnTo>
                    <a:pt x="5128" y="9969"/>
                  </a:lnTo>
                  <a:lnTo>
                    <a:pt x="9451" y="10091"/>
                  </a:lnTo>
                  <a:lnTo>
                    <a:pt x="10800" y="5133"/>
                  </a:lnTo>
                  <a:lnTo>
                    <a:pt x="12149" y="10091"/>
                  </a:lnTo>
                  <a:lnTo>
                    <a:pt x="16470" y="9969"/>
                  </a:lnTo>
                  <a:lnTo>
                    <a:pt x="12972" y="12791"/>
                  </a:lnTo>
                  <a:lnTo>
                    <a:pt x="14498" y="17164"/>
                  </a:lnTo>
                  <a:cubicBezTo>
                    <a:pt x="14498" y="17164"/>
                    <a:pt x="10800" y="14093"/>
                    <a:pt x="10800" y="14093"/>
                  </a:cubicBezTo>
                  <a:close/>
                  <a:moveTo>
                    <a:pt x="21600" y="8250"/>
                  </a:moveTo>
                  <a:lnTo>
                    <a:pt x="13731" y="8250"/>
                  </a:lnTo>
                  <a:lnTo>
                    <a:pt x="10800" y="0"/>
                  </a:lnTo>
                  <a:lnTo>
                    <a:pt x="7869" y="8250"/>
                  </a:lnTo>
                  <a:lnTo>
                    <a:pt x="0" y="8250"/>
                  </a:lnTo>
                  <a:lnTo>
                    <a:pt x="6420" y="13095"/>
                  </a:lnTo>
                  <a:lnTo>
                    <a:pt x="4125" y="21600"/>
                  </a:lnTo>
                  <a:lnTo>
                    <a:pt x="10800" y="16501"/>
                  </a:lnTo>
                  <a:lnTo>
                    <a:pt x="17474" y="21600"/>
                  </a:lnTo>
                  <a:lnTo>
                    <a:pt x="15179" y="13095"/>
                  </a:lnTo>
                  <a:cubicBezTo>
                    <a:pt x="15179" y="13095"/>
                    <a:pt x="21600" y="8250"/>
                    <a:pt x="21600" y="8250"/>
                  </a:cubicBezTo>
                  <a:close/>
                </a:path>
              </a:pathLst>
            </a:custGeom>
            <a:grpFill/>
            <a:ln w="12700">
              <a:miter lim="400000"/>
            </a:ln>
          </p:spPr>
          <p:txBody>
            <a:bodyPr anchor="ctr" bIns="0" lIns="0" rIns="0" tIns="0"/>
            <a:lstStyle/>
            <a:p>
              <a:pPr lvl="0"/>
              <a:endParaRPr sz="1733"/>
            </a:p>
          </p:txBody>
        </p:sp>
        <p:sp>
          <p:nvSpPr>
            <p:cNvPr id="29" name="Shape 4001"/>
            <p:cNvSpPr/>
            <p:nvPr/>
          </p:nvSpPr>
          <p:spPr>
            <a:xfrm>
              <a:off x="4724007" y="1175681"/>
              <a:ext cx="215578" cy="175467"/>
            </a:xfrm>
            <a:custGeom>
              <a:cxnLst>
                <a:cxn ang="0">
                  <a:pos x="wd2" y="hd2"/>
                </a:cxn>
                <a:cxn ang="5400000">
                  <a:pos x="wd2" y="hd2"/>
                </a:cxn>
                <a:cxn ang="10800000">
                  <a:pos x="wd2" y="hd2"/>
                </a:cxn>
                <a:cxn ang="16200000">
                  <a:pos x="wd2" y="hd2"/>
                </a:cxn>
              </a:cxnLst>
              <a:rect b="b" l="0" r="r" t="0"/>
              <a:pathLst>
                <a:path extrusionOk="0" h="21024" w="20481">
                  <a:moveTo>
                    <a:pt x="17533" y="9574"/>
                  </a:moveTo>
                  <a:lnTo>
                    <a:pt x="10241" y="18154"/>
                  </a:lnTo>
                  <a:lnTo>
                    <a:pt x="2948" y="9574"/>
                  </a:lnTo>
                  <a:cubicBezTo>
                    <a:pt x="2213" y="8723"/>
                    <a:pt x="1928" y="7603"/>
                    <a:pt x="1928" y="6421"/>
                  </a:cubicBezTo>
                  <a:cubicBezTo>
                    <a:pt x="1928" y="5239"/>
                    <a:pt x="2093" y="4270"/>
                    <a:pt x="2828" y="3419"/>
                  </a:cubicBezTo>
                  <a:cubicBezTo>
                    <a:pt x="3478" y="2666"/>
                    <a:pt x="4351" y="2252"/>
                    <a:pt x="5284" y="2252"/>
                  </a:cubicBezTo>
                  <a:cubicBezTo>
                    <a:pt x="6219" y="2252"/>
                    <a:pt x="7091" y="2967"/>
                    <a:pt x="7742" y="3720"/>
                  </a:cubicBezTo>
                  <a:lnTo>
                    <a:pt x="10241" y="6463"/>
                  </a:lnTo>
                  <a:lnTo>
                    <a:pt x="12740" y="3720"/>
                  </a:lnTo>
                  <a:cubicBezTo>
                    <a:pt x="13389" y="2967"/>
                    <a:pt x="14262" y="2252"/>
                    <a:pt x="15197" y="2252"/>
                  </a:cubicBezTo>
                  <a:cubicBezTo>
                    <a:pt x="16132" y="2252"/>
                    <a:pt x="17004" y="2666"/>
                    <a:pt x="17653" y="3419"/>
                  </a:cubicBezTo>
                  <a:cubicBezTo>
                    <a:pt x="18389" y="4270"/>
                    <a:pt x="18552" y="5239"/>
                    <a:pt x="18554" y="6421"/>
                  </a:cubicBezTo>
                  <a:cubicBezTo>
                    <a:pt x="18554" y="7603"/>
                    <a:pt x="18268" y="8723"/>
                    <a:pt x="17533" y="9574"/>
                  </a:cubicBezTo>
                  <a:close/>
                  <a:moveTo>
                    <a:pt x="18802" y="1728"/>
                  </a:moveTo>
                  <a:cubicBezTo>
                    <a:pt x="16810" y="-576"/>
                    <a:pt x="13583" y="-576"/>
                    <a:pt x="11593" y="1728"/>
                  </a:cubicBezTo>
                  <a:lnTo>
                    <a:pt x="10241" y="3293"/>
                  </a:lnTo>
                  <a:lnTo>
                    <a:pt x="8889" y="1728"/>
                  </a:lnTo>
                  <a:cubicBezTo>
                    <a:pt x="6899" y="-576"/>
                    <a:pt x="3671" y="-576"/>
                    <a:pt x="1680" y="1728"/>
                  </a:cubicBezTo>
                  <a:cubicBezTo>
                    <a:pt x="-560" y="4320"/>
                    <a:pt x="-560" y="8523"/>
                    <a:pt x="1680" y="11115"/>
                  </a:cubicBezTo>
                  <a:lnTo>
                    <a:pt x="10241" y="21024"/>
                  </a:lnTo>
                  <a:lnTo>
                    <a:pt x="18802" y="11115"/>
                  </a:lnTo>
                  <a:cubicBezTo>
                    <a:pt x="21040" y="8523"/>
                    <a:pt x="21040" y="4320"/>
                    <a:pt x="18802" y="1728"/>
                  </a:cubicBezTo>
                  <a:close/>
                </a:path>
              </a:pathLst>
            </a:custGeom>
            <a:grpFill/>
            <a:ln w="12700">
              <a:miter lim="400000"/>
            </a:ln>
          </p:spPr>
          <p:txBody>
            <a:bodyPr anchor="ctr" bIns="0" lIns="0" rIns="0" tIns="0"/>
            <a:lstStyle/>
            <a:p>
              <a:pPr lvl="0"/>
              <a:endParaRPr sz="1733"/>
            </a:p>
          </p:txBody>
        </p:sp>
        <p:sp>
          <p:nvSpPr>
            <p:cNvPr id="30" name="Shape 4002"/>
            <p:cNvSpPr/>
            <p:nvPr/>
          </p:nvSpPr>
          <p:spPr>
            <a:xfrm>
              <a:off x="6295177" y="1127224"/>
              <a:ext cx="206426" cy="232237"/>
            </a:xfrm>
            <a:custGeom>
              <a:cxnLst>
                <a:cxn ang="0">
                  <a:pos x="wd2" y="hd2"/>
                </a:cxn>
                <a:cxn ang="5400000">
                  <a:pos x="wd2" y="hd2"/>
                </a:cxn>
                <a:cxn ang="10800000">
                  <a:pos x="wd2" y="hd2"/>
                </a:cxn>
                <a:cxn ang="16200000">
                  <a:pos x="wd2" y="hd2"/>
                </a:cxn>
              </a:cxnLst>
              <a:rect b="b" l="0" r="r" t="0"/>
              <a:pathLst>
                <a:path extrusionOk="0" h="20959" w="2160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grpFill/>
            <a:ln w="12700">
              <a:miter lim="400000"/>
            </a:ln>
          </p:spPr>
          <p:txBody>
            <a:bodyPr anchor="ctr" bIns="0" lIns="0" rIns="0" tIns="0"/>
            <a:lstStyle/>
            <a:p>
              <a:pPr lvl="0"/>
              <a:endParaRPr sz="1733"/>
            </a:p>
          </p:txBody>
        </p:sp>
        <p:sp>
          <p:nvSpPr>
            <p:cNvPr id="31" name="Shape 4003"/>
            <p:cNvSpPr/>
            <p:nvPr/>
          </p:nvSpPr>
          <p:spPr>
            <a:xfrm>
              <a:off x="6806940" y="1147297"/>
              <a:ext cx="206427" cy="232237"/>
            </a:xfrm>
            <a:custGeom>
              <a:cxnLst>
                <a:cxn ang="0">
                  <a:pos x="wd2" y="hd2"/>
                </a:cxn>
                <a:cxn ang="5400000">
                  <a:pos x="wd2" y="hd2"/>
                </a:cxn>
                <a:cxn ang="10800000">
                  <a:pos x="wd2" y="hd2"/>
                </a:cxn>
                <a:cxn ang="16200000">
                  <a:pos x="wd2" y="hd2"/>
                </a:cxn>
              </a:cxnLst>
              <a:rect b="b" l="0" r="r" t="0"/>
              <a:pathLst>
                <a:path extrusionOk="0" h="20959" w="21600">
                  <a:moveTo>
                    <a:pt x="17551" y="13439"/>
                  </a:moveTo>
                  <a:cubicBezTo>
                    <a:pt x="18438" y="13439"/>
                    <a:pt x="21600" y="12974"/>
                    <a:pt x="21600" y="9805"/>
                  </a:cubicBezTo>
                  <a:lnTo>
                    <a:pt x="21600" y="4160"/>
                  </a:lnTo>
                  <a:cubicBezTo>
                    <a:pt x="21600" y="991"/>
                    <a:pt x="18438" y="641"/>
                    <a:pt x="17551" y="641"/>
                  </a:cubicBezTo>
                  <a:cubicBezTo>
                    <a:pt x="16663" y="641"/>
                    <a:pt x="18900" y="1308"/>
                    <a:pt x="18900" y="3272"/>
                  </a:cubicBezTo>
                  <a:lnTo>
                    <a:pt x="18900" y="10692"/>
                  </a:lnTo>
                  <a:cubicBezTo>
                    <a:pt x="18900" y="12751"/>
                    <a:pt x="16663" y="13439"/>
                    <a:pt x="17551" y="13439"/>
                  </a:cubicBezTo>
                  <a:close/>
                  <a:moveTo>
                    <a:pt x="5875" y="13550"/>
                  </a:moveTo>
                  <a:cubicBezTo>
                    <a:pt x="6052" y="13964"/>
                    <a:pt x="1096" y="17782"/>
                    <a:pt x="3988" y="20876"/>
                  </a:cubicBezTo>
                  <a:cubicBezTo>
                    <a:pt x="4666" y="21600"/>
                    <a:pt x="6959" y="17412"/>
                    <a:pt x="10219" y="15516"/>
                  </a:cubicBezTo>
                  <a:cubicBezTo>
                    <a:pt x="12017" y="14470"/>
                    <a:pt x="16201" y="12242"/>
                    <a:pt x="16201" y="11013"/>
                  </a:cubicBezTo>
                  <a:lnTo>
                    <a:pt x="16201" y="3048"/>
                  </a:lnTo>
                  <a:cubicBezTo>
                    <a:pt x="16201" y="1567"/>
                    <a:pt x="9567" y="0"/>
                    <a:pt x="4524" y="0"/>
                  </a:cubicBezTo>
                  <a:cubicBezTo>
                    <a:pt x="2677" y="0"/>
                    <a:pt x="0" y="9985"/>
                    <a:pt x="0" y="11572"/>
                  </a:cubicBezTo>
                  <a:cubicBezTo>
                    <a:pt x="0" y="13164"/>
                    <a:pt x="5698" y="13136"/>
                    <a:pt x="5875" y="13550"/>
                  </a:cubicBezTo>
                  <a:close/>
                </a:path>
              </a:pathLst>
            </a:custGeom>
            <a:grpFill/>
            <a:ln w="12700">
              <a:miter lim="400000"/>
            </a:ln>
          </p:spPr>
          <p:txBody>
            <a:bodyPr anchor="ctr" bIns="0" lIns="0" rIns="0" tIns="0"/>
            <a:lstStyle/>
            <a:p>
              <a:pPr lvl="0"/>
              <a:endParaRPr sz="1733"/>
            </a:p>
          </p:txBody>
        </p:sp>
        <p:sp>
          <p:nvSpPr>
            <p:cNvPr id="32" name="Shape 4004"/>
            <p:cNvSpPr/>
            <p:nvPr/>
          </p:nvSpPr>
          <p:spPr>
            <a:xfrm>
              <a:off x="7846119" y="1173107"/>
              <a:ext cx="206427" cy="180615"/>
            </a:xfrm>
            <a:custGeom>
              <a:cxnLst>
                <a:cxn ang="0">
                  <a:pos x="wd2" y="hd2"/>
                </a:cxn>
                <a:cxn ang="5400000">
                  <a:pos x="wd2" y="hd2"/>
                </a:cxn>
                <a:cxn ang="10800000">
                  <a:pos x="wd2" y="hd2"/>
                </a:cxn>
                <a:cxn ang="16200000">
                  <a:pos x="wd2" y="hd2"/>
                </a:cxn>
              </a:cxnLst>
              <a:rect b="b" l="0" r="r" t="0"/>
              <a:pathLst>
                <a:path extrusionOk="0" h="21600" w="21600">
                  <a:moveTo>
                    <a:pt x="18900" y="0"/>
                  </a:moveTo>
                  <a:lnTo>
                    <a:pt x="2700" y="0"/>
                  </a:lnTo>
                  <a:cubicBezTo>
                    <a:pt x="1216" y="0"/>
                    <a:pt x="0" y="1389"/>
                    <a:pt x="0" y="3086"/>
                  </a:cubicBezTo>
                  <a:lnTo>
                    <a:pt x="0" y="13885"/>
                  </a:lnTo>
                  <a:cubicBezTo>
                    <a:pt x="0" y="15583"/>
                    <a:pt x="1216" y="16971"/>
                    <a:pt x="2700" y="16971"/>
                  </a:cubicBezTo>
                  <a:lnTo>
                    <a:pt x="8100" y="16971"/>
                  </a:lnTo>
                  <a:lnTo>
                    <a:pt x="13500" y="21600"/>
                  </a:lnTo>
                  <a:lnTo>
                    <a:pt x="13500" y="16971"/>
                  </a:lnTo>
                  <a:lnTo>
                    <a:pt x="18900" y="16971"/>
                  </a:lnTo>
                  <a:cubicBezTo>
                    <a:pt x="20384" y="16971"/>
                    <a:pt x="21600" y="15583"/>
                    <a:pt x="21600" y="13885"/>
                  </a:cubicBezTo>
                  <a:lnTo>
                    <a:pt x="21600" y="3086"/>
                  </a:lnTo>
                  <a:cubicBezTo>
                    <a:pt x="21600" y="1389"/>
                    <a:pt x="20384" y="0"/>
                    <a:pt x="18900" y="0"/>
                  </a:cubicBezTo>
                  <a:close/>
                </a:path>
              </a:pathLst>
            </a:custGeom>
            <a:grpFill/>
            <a:ln w="12700">
              <a:miter lim="400000"/>
            </a:ln>
          </p:spPr>
          <p:txBody>
            <a:bodyPr anchor="ctr" bIns="0" lIns="0" rIns="0" tIns="0"/>
            <a:lstStyle/>
            <a:p>
              <a:pPr lvl="0"/>
              <a:endParaRPr sz="1733"/>
            </a:p>
          </p:txBody>
        </p:sp>
        <p:sp>
          <p:nvSpPr>
            <p:cNvPr id="33" name="Shape 4005"/>
            <p:cNvSpPr/>
            <p:nvPr/>
          </p:nvSpPr>
          <p:spPr>
            <a:xfrm>
              <a:off x="7313623" y="1158907"/>
              <a:ext cx="232241" cy="209017"/>
            </a:xfrm>
            <a:custGeom>
              <a:cxnLst>
                <a:cxn ang="0">
                  <a:pos x="wd2" y="hd2"/>
                </a:cxn>
                <a:cxn ang="5400000">
                  <a:pos x="wd2" y="hd2"/>
                </a:cxn>
                <a:cxn ang="10800000">
                  <a:pos x="wd2" y="hd2"/>
                </a:cxn>
                <a:cxn ang="16200000">
                  <a:pos x="wd2" y="hd2"/>
                </a:cxn>
              </a:cxnLst>
              <a:rect b="b" l="0" r="r" t="0"/>
              <a:pathLst>
                <a:path extrusionOk="0" h="21600" w="21600">
                  <a:moveTo>
                    <a:pt x="19440" y="0"/>
                  </a:moveTo>
                  <a:lnTo>
                    <a:pt x="9720" y="0"/>
                  </a:lnTo>
                  <a:cubicBezTo>
                    <a:pt x="8533" y="0"/>
                    <a:pt x="7560" y="1080"/>
                    <a:pt x="7560" y="2400"/>
                  </a:cubicBezTo>
                  <a:lnTo>
                    <a:pt x="7560" y="12000"/>
                  </a:lnTo>
                  <a:lnTo>
                    <a:pt x="15121" y="12000"/>
                  </a:lnTo>
                  <a:lnTo>
                    <a:pt x="18360" y="15600"/>
                  </a:lnTo>
                  <a:lnTo>
                    <a:pt x="18360" y="12000"/>
                  </a:lnTo>
                  <a:lnTo>
                    <a:pt x="19440" y="12000"/>
                  </a:lnTo>
                  <a:cubicBezTo>
                    <a:pt x="20629" y="12000"/>
                    <a:pt x="21600" y="10920"/>
                    <a:pt x="21600" y="9600"/>
                  </a:cubicBezTo>
                  <a:lnTo>
                    <a:pt x="21600" y="2400"/>
                  </a:lnTo>
                  <a:cubicBezTo>
                    <a:pt x="21600" y="1080"/>
                    <a:pt x="20629" y="0"/>
                    <a:pt x="19440" y="0"/>
                  </a:cubicBezTo>
                  <a:close/>
                  <a:moveTo>
                    <a:pt x="6265" y="13440"/>
                  </a:moveTo>
                  <a:lnTo>
                    <a:pt x="6265" y="6000"/>
                  </a:lnTo>
                  <a:lnTo>
                    <a:pt x="2160" y="6000"/>
                  </a:lnTo>
                  <a:cubicBezTo>
                    <a:pt x="973" y="6000"/>
                    <a:pt x="0" y="7080"/>
                    <a:pt x="0" y="8400"/>
                  </a:cubicBezTo>
                  <a:lnTo>
                    <a:pt x="0" y="15600"/>
                  </a:lnTo>
                  <a:cubicBezTo>
                    <a:pt x="0" y="16920"/>
                    <a:pt x="973" y="18000"/>
                    <a:pt x="2160" y="18000"/>
                  </a:cubicBezTo>
                  <a:lnTo>
                    <a:pt x="3241" y="18000"/>
                  </a:lnTo>
                  <a:lnTo>
                    <a:pt x="3241" y="21600"/>
                  </a:lnTo>
                  <a:lnTo>
                    <a:pt x="6480" y="18000"/>
                  </a:lnTo>
                  <a:lnTo>
                    <a:pt x="11880" y="18000"/>
                  </a:lnTo>
                  <a:cubicBezTo>
                    <a:pt x="13069" y="18000"/>
                    <a:pt x="14040" y="16920"/>
                    <a:pt x="14040" y="15600"/>
                  </a:cubicBezTo>
                  <a:lnTo>
                    <a:pt x="14040" y="13415"/>
                  </a:lnTo>
                  <a:cubicBezTo>
                    <a:pt x="13971" y="13432"/>
                    <a:pt x="13898" y="13440"/>
                    <a:pt x="13824" y="13440"/>
                  </a:cubicBezTo>
                  <a:cubicBezTo>
                    <a:pt x="13824" y="13440"/>
                    <a:pt x="6265" y="13440"/>
                    <a:pt x="6265" y="13440"/>
                  </a:cubicBezTo>
                  <a:close/>
                </a:path>
              </a:pathLst>
            </a:custGeom>
            <a:grpFill/>
            <a:ln w="12700">
              <a:miter lim="400000"/>
            </a:ln>
          </p:spPr>
          <p:txBody>
            <a:bodyPr anchor="ctr" bIns="0" lIns="0" rIns="0" tIns="0"/>
            <a:lstStyle/>
            <a:p>
              <a:pPr lvl="0"/>
              <a:endParaRPr sz="1733"/>
            </a:p>
          </p:txBody>
        </p:sp>
        <p:sp>
          <p:nvSpPr>
            <p:cNvPr id="34" name="Shape 4006"/>
            <p:cNvSpPr/>
            <p:nvPr/>
          </p:nvSpPr>
          <p:spPr>
            <a:xfrm>
              <a:off x="8377980" y="1164367"/>
              <a:ext cx="181885" cy="157951"/>
            </a:xfrm>
            <a:custGeom>
              <a:cxnLst>
                <a:cxn ang="0">
                  <a:pos x="wd2" y="hd2"/>
                </a:cxn>
                <a:cxn ang="5400000">
                  <a:pos x="wd2" y="hd2"/>
                </a:cxn>
                <a:cxn ang="10800000">
                  <a:pos x="wd2" y="hd2"/>
                </a:cxn>
                <a:cxn ang="16200000">
                  <a:pos x="wd2" y="hd2"/>
                </a:cxn>
              </a:cxnLst>
              <a:rect b="b" l="0" r="r" t="0"/>
              <a:pathLst>
                <a:path extrusionOk="0" h="21600" w="18182">
                  <a:moveTo>
                    <a:pt x="13535" y="0"/>
                  </a:moveTo>
                  <a:cubicBezTo>
                    <a:pt x="11609" y="0"/>
                    <a:pt x="10048" y="2198"/>
                    <a:pt x="10048" y="4909"/>
                  </a:cubicBezTo>
                  <a:cubicBezTo>
                    <a:pt x="10048" y="7621"/>
                    <a:pt x="11609" y="9819"/>
                    <a:pt x="13535" y="9819"/>
                  </a:cubicBezTo>
                  <a:cubicBezTo>
                    <a:pt x="17024" y="9819"/>
                    <a:pt x="14698" y="19309"/>
                    <a:pt x="10048" y="19309"/>
                  </a:cubicBezTo>
                  <a:lnTo>
                    <a:pt x="10048" y="21600"/>
                  </a:lnTo>
                  <a:cubicBezTo>
                    <a:pt x="18348" y="21600"/>
                    <a:pt x="21600" y="0"/>
                    <a:pt x="13535" y="0"/>
                  </a:cubicBezTo>
                  <a:close/>
                  <a:moveTo>
                    <a:pt x="3489" y="0"/>
                  </a:moveTo>
                  <a:cubicBezTo>
                    <a:pt x="1561" y="0"/>
                    <a:pt x="0" y="2198"/>
                    <a:pt x="0" y="4909"/>
                  </a:cubicBezTo>
                  <a:cubicBezTo>
                    <a:pt x="0" y="7621"/>
                    <a:pt x="1561" y="9819"/>
                    <a:pt x="3489" y="9819"/>
                  </a:cubicBezTo>
                  <a:cubicBezTo>
                    <a:pt x="6976" y="9819"/>
                    <a:pt x="4651" y="19309"/>
                    <a:pt x="0" y="19309"/>
                  </a:cubicBezTo>
                  <a:lnTo>
                    <a:pt x="0" y="21600"/>
                  </a:lnTo>
                  <a:cubicBezTo>
                    <a:pt x="8299" y="21600"/>
                    <a:pt x="11552" y="0"/>
                    <a:pt x="3489" y="0"/>
                  </a:cubicBezTo>
                  <a:close/>
                </a:path>
              </a:pathLst>
            </a:custGeom>
            <a:grpFill/>
            <a:ln w="12700">
              <a:miter lim="400000"/>
            </a:ln>
          </p:spPr>
          <p:txBody>
            <a:bodyPr anchor="ctr" bIns="0" lIns="0" rIns="0" tIns="0"/>
            <a:lstStyle/>
            <a:p>
              <a:pPr lvl="0"/>
              <a:endParaRPr sz="1733"/>
            </a:p>
          </p:txBody>
        </p:sp>
        <p:sp>
          <p:nvSpPr>
            <p:cNvPr id="35" name="Shape 4007"/>
            <p:cNvSpPr/>
            <p:nvPr/>
          </p:nvSpPr>
          <p:spPr>
            <a:xfrm>
              <a:off x="1145840" y="1679514"/>
              <a:ext cx="141173" cy="141166"/>
            </a:xfrm>
            <a:custGeom>
              <a:cxnLst>
                <a:cxn ang="0">
                  <a:pos x="wd2" y="hd2"/>
                </a:cxn>
                <a:cxn ang="5400000">
                  <a:pos x="wd2" y="hd2"/>
                </a:cxn>
                <a:cxn ang="10800000">
                  <a:pos x="wd2" y="hd2"/>
                </a:cxn>
                <a:cxn ang="16200000">
                  <a:pos x="wd2" y="hd2"/>
                </a:cxn>
              </a:cxnLst>
              <a:rect b="b" l="0" r="r" t="0"/>
              <a:pathLst>
                <a:path extrusionOk="0" h="21600" w="21600">
                  <a:moveTo>
                    <a:pt x="18000" y="0"/>
                  </a:moveTo>
                  <a:lnTo>
                    <a:pt x="3565" y="0"/>
                  </a:lnTo>
                  <a:cubicBezTo>
                    <a:pt x="1584" y="0"/>
                    <a:pt x="0" y="1584"/>
                    <a:pt x="0" y="3564"/>
                  </a:cubicBezTo>
                  <a:lnTo>
                    <a:pt x="0" y="18000"/>
                  </a:lnTo>
                  <a:cubicBezTo>
                    <a:pt x="0" y="19980"/>
                    <a:pt x="1621" y="21600"/>
                    <a:pt x="3600" y="21600"/>
                  </a:cubicBezTo>
                  <a:lnTo>
                    <a:pt x="18000" y="21600"/>
                  </a:lnTo>
                  <a:cubicBezTo>
                    <a:pt x="19979" y="21600"/>
                    <a:pt x="21600" y="19980"/>
                    <a:pt x="21600" y="18000"/>
                  </a:cubicBezTo>
                  <a:lnTo>
                    <a:pt x="21600" y="3600"/>
                  </a:lnTo>
                  <a:cubicBezTo>
                    <a:pt x="21600" y="1620"/>
                    <a:pt x="19979" y="0"/>
                    <a:pt x="18000" y="0"/>
                  </a:cubicBezTo>
                  <a:close/>
                </a:path>
              </a:pathLst>
            </a:custGeom>
            <a:grpFill/>
            <a:ln w="12700">
              <a:miter lim="400000"/>
            </a:ln>
          </p:spPr>
          <p:txBody>
            <a:bodyPr anchor="ctr" bIns="0" lIns="0" rIns="0" tIns="0"/>
            <a:lstStyle/>
            <a:p>
              <a:pPr lvl="0"/>
              <a:endParaRPr sz="1733"/>
            </a:p>
          </p:txBody>
        </p:sp>
        <p:sp>
          <p:nvSpPr>
            <p:cNvPr id="36" name="Shape 4008"/>
            <p:cNvSpPr/>
            <p:nvPr/>
          </p:nvSpPr>
          <p:spPr>
            <a:xfrm>
              <a:off x="1102324" y="1766546"/>
              <a:ext cx="94116" cy="94116"/>
            </a:xfrm>
            <a:custGeom>
              <a:cxnLst>
                <a:cxn ang="0">
                  <a:pos x="wd2" y="hd2"/>
                </a:cxn>
                <a:cxn ang="5400000">
                  <a:pos x="wd2" y="hd2"/>
                </a:cxn>
                <a:cxn ang="10800000">
                  <a:pos x="wd2" y="hd2"/>
                </a:cxn>
                <a:cxn ang="16200000">
                  <a:pos x="wd2" y="hd2"/>
                </a:cxn>
              </a:cxnLst>
              <a:rect b="b" l="0" r="r" t="0"/>
              <a:pathLst>
                <a:path extrusionOk="0" h="21600" w="21600">
                  <a:moveTo>
                    <a:pt x="5400" y="0"/>
                  </a:moveTo>
                  <a:lnTo>
                    <a:pt x="0" y="0"/>
                  </a:lnTo>
                  <a:lnTo>
                    <a:pt x="0" y="16200"/>
                  </a:lnTo>
                  <a:cubicBezTo>
                    <a:pt x="0" y="19170"/>
                    <a:pt x="2432" y="21600"/>
                    <a:pt x="5400" y="21600"/>
                  </a:cubicBezTo>
                  <a:lnTo>
                    <a:pt x="21600" y="21600"/>
                  </a:lnTo>
                  <a:lnTo>
                    <a:pt x="21600" y="16200"/>
                  </a:lnTo>
                  <a:lnTo>
                    <a:pt x="5400" y="16200"/>
                  </a:lnTo>
                  <a:cubicBezTo>
                    <a:pt x="5400" y="16200"/>
                    <a:pt x="5400" y="0"/>
                    <a:pt x="5400" y="0"/>
                  </a:cubicBezTo>
                  <a:close/>
                </a:path>
              </a:pathLst>
            </a:custGeom>
            <a:grpFill/>
            <a:ln w="12700">
              <a:miter lim="400000"/>
            </a:ln>
          </p:spPr>
          <p:txBody>
            <a:bodyPr anchor="ctr" bIns="0" lIns="0" rIns="0" tIns="0"/>
            <a:lstStyle/>
            <a:p>
              <a:pPr lvl="0"/>
              <a:endParaRPr sz="1733"/>
            </a:p>
          </p:txBody>
        </p:sp>
        <p:sp>
          <p:nvSpPr>
            <p:cNvPr id="37" name="Shape 4009"/>
            <p:cNvSpPr/>
            <p:nvPr/>
          </p:nvSpPr>
          <p:spPr>
            <a:xfrm>
              <a:off x="573317" y="1679066"/>
              <a:ext cx="203523" cy="182045"/>
            </a:xfrm>
            <a:custGeom>
              <a:cxnLst>
                <a:cxn ang="0">
                  <a:pos x="wd2" y="hd2"/>
                </a:cxn>
                <a:cxn ang="5400000">
                  <a:pos x="wd2" y="hd2"/>
                </a:cxn>
                <a:cxn ang="10800000">
                  <a:pos x="wd2" y="hd2"/>
                </a:cxn>
                <a:cxn ang="16200000">
                  <a:pos x="wd2" y="hd2"/>
                </a:cxn>
              </a:cxnLst>
              <a:rect b="b" l="0" r="r" t="0"/>
              <a:pathLst>
                <a:path extrusionOk="0" h="21458" w="21177">
                  <a:moveTo>
                    <a:pt x="20906" y="11130"/>
                  </a:moveTo>
                  <a:lnTo>
                    <a:pt x="11466" y="425"/>
                  </a:lnTo>
                  <a:cubicBezTo>
                    <a:pt x="10983" y="-142"/>
                    <a:pt x="10193" y="-142"/>
                    <a:pt x="9710" y="425"/>
                  </a:cubicBezTo>
                  <a:lnTo>
                    <a:pt x="271" y="11130"/>
                  </a:lnTo>
                  <a:cubicBezTo>
                    <a:pt x="-212" y="11696"/>
                    <a:pt x="-32" y="12160"/>
                    <a:pt x="671" y="12160"/>
                  </a:cubicBezTo>
                  <a:lnTo>
                    <a:pt x="2638" y="12160"/>
                  </a:lnTo>
                  <a:lnTo>
                    <a:pt x="2638" y="20381"/>
                  </a:lnTo>
                  <a:cubicBezTo>
                    <a:pt x="2638" y="20976"/>
                    <a:pt x="2661" y="21458"/>
                    <a:pt x="3609" y="21458"/>
                  </a:cubicBezTo>
                  <a:lnTo>
                    <a:pt x="8190" y="21458"/>
                  </a:lnTo>
                  <a:lnTo>
                    <a:pt x="8190" y="13214"/>
                  </a:lnTo>
                  <a:lnTo>
                    <a:pt x="12986" y="13214"/>
                  </a:lnTo>
                  <a:lnTo>
                    <a:pt x="12986" y="21458"/>
                  </a:lnTo>
                  <a:lnTo>
                    <a:pt x="17795" y="21458"/>
                  </a:lnTo>
                  <a:cubicBezTo>
                    <a:pt x="18518" y="21458"/>
                    <a:pt x="18538" y="20976"/>
                    <a:pt x="18538" y="20381"/>
                  </a:cubicBezTo>
                  <a:lnTo>
                    <a:pt x="18538" y="12160"/>
                  </a:lnTo>
                  <a:lnTo>
                    <a:pt x="20505" y="12160"/>
                  </a:lnTo>
                  <a:cubicBezTo>
                    <a:pt x="21208" y="12160"/>
                    <a:pt x="21388" y="11696"/>
                    <a:pt x="20906" y="11130"/>
                  </a:cubicBezTo>
                  <a:close/>
                </a:path>
              </a:pathLst>
            </a:custGeom>
            <a:grpFill/>
            <a:ln w="12700">
              <a:miter lim="400000"/>
            </a:ln>
          </p:spPr>
          <p:txBody>
            <a:bodyPr anchor="ctr" bIns="0" lIns="0" rIns="0" tIns="0"/>
            <a:lstStyle/>
            <a:p>
              <a:pPr lvl="0"/>
              <a:endParaRPr sz="1733"/>
            </a:p>
          </p:txBody>
        </p:sp>
        <p:sp>
          <p:nvSpPr>
            <p:cNvPr id="38" name="Shape 4010"/>
            <p:cNvSpPr/>
            <p:nvPr/>
          </p:nvSpPr>
          <p:spPr>
            <a:xfrm>
              <a:off x="3688102" y="1665578"/>
              <a:ext cx="209028" cy="209022"/>
            </a:xfrm>
            <a:custGeom>
              <a:cxnLst>
                <a:cxn ang="0">
                  <a:pos x="wd2" y="hd2"/>
                </a:cxn>
                <a:cxn ang="5400000">
                  <a:pos x="wd2" y="hd2"/>
                </a:cxn>
                <a:cxn ang="10800000">
                  <a:pos x="wd2" y="hd2"/>
                </a:cxn>
                <a:cxn ang="16200000">
                  <a:pos x="wd2" y="hd2"/>
                </a:cxn>
              </a:cxnLst>
              <a:rect b="b" l="0" r="r" t="0"/>
              <a:pathLst>
                <a:path extrusionOk="0" h="21062" w="21600">
                  <a:moveTo>
                    <a:pt x="20103" y="1592"/>
                  </a:moveTo>
                  <a:cubicBezTo>
                    <a:pt x="18016" y="-428"/>
                    <a:pt x="15096" y="-538"/>
                    <a:pt x="13165" y="1332"/>
                  </a:cubicBezTo>
                  <a:lnTo>
                    <a:pt x="11803" y="2650"/>
                  </a:lnTo>
                  <a:cubicBezTo>
                    <a:pt x="11278" y="3158"/>
                    <a:pt x="11275" y="3984"/>
                    <a:pt x="11796" y="4495"/>
                  </a:cubicBezTo>
                  <a:cubicBezTo>
                    <a:pt x="12317" y="5007"/>
                    <a:pt x="13164" y="5010"/>
                    <a:pt x="13689" y="4503"/>
                  </a:cubicBezTo>
                  <a:lnTo>
                    <a:pt x="15051" y="3184"/>
                  </a:lnTo>
                  <a:cubicBezTo>
                    <a:pt x="16052" y="2215"/>
                    <a:pt x="17362" y="2617"/>
                    <a:pt x="18217" y="3444"/>
                  </a:cubicBezTo>
                  <a:cubicBezTo>
                    <a:pt x="18672" y="3884"/>
                    <a:pt x="18923" y="4469"/>
                    <a:pt x="18923" y="5091"/>
                  </a:cubicBezTo>
                  <a:cubicBezTo>
                    <a:pt x="18923" y="5714"/>
                    <a:pt x="18672" y="6298"/>
                    <a:pt x="18217" y="6739"/>
                  </a:cubicBezTo>
                  <a:lnTo>
                    <a:pt x="13924" y="10890"/>
                  </a:lnTo>
                  <a:cubicBezTo>
                    <a:pt x="11962" y="12789"/>
                    <a:pt x="11042" y="11899"/>
                    <a:pt x="10649" y="11518"/>
                  </a:cubicBezTo>
                  <a:cubicBezTo>
                    <a:pt x="10124" y="11010"/>
                    <a:pt x="9277" y="11013"/>
                    <a:pt x="8757" y="11525"/>
                  </a:cubicBezTo>
                  <a:cubicBezTo>
                    <a:pt x="8235" y="12037"/>
                    <a:pt x="8238" y="12862"/>
                    <a:pt x="8763" y="13370"/>
                  </a:cubicBezTo>
                  <a:cubicBezTo>
                    <a:pt x="9664" y="14242"/>
                    <a:pt x="10693" y="14674"/>
                    <a:pt x="11770" y="14674"/>
                  </a:cubicBezTo>
                  <a:cubicBezTo>
                    <a:pt x="13090" y="14674"/>
                    <a:pt x="14485" y="14026"/>
                    <a:pt x="15810" y="12743"/>
                  </a:cubicBezTo>
                  <a:lnTo>
                    <a:pt x="20103" y="8591"/>
                  </a:lnTo>
                  <a:cubicBezTo>
                    <a:pt x="21068" y="7657"/>
                    <a:pt x="21600" y="6413"/>
                    <a:pt x="21600" y="5091"/>
                  </a:cubicBezTo>
                  <a:cubicBezTo>
                    <a:pt x="21600" y="3769"/>
                    <a:pt x="21068" y="2526"/>
                    <a:pt x="20103" y="1592"/>
                  </a:cubicBezTo>
                  <a:close/>
                  <a:moveTo>
                    <a:pt x="7910" y="16710"/>
                  </a:moveTo>
                  <a:lnTo>
                    <a:pt x="6817" y="17768"/>
                  </a:lnTo>
                  <a:cubicBezTo>
                    <a:pt x="5870" y="18684"/>
                    <a:pt x="4329" y="18684"/>
                    <a:pt x="3383" y="17768"/>
                  </a:cubicBezTo>
                  <a:cubicBezTo>
                    <a:pt x="2928" y="17328"/>
                    <a:pt x="2677" y="16743"/>
                    <a:pt x="2677" y="16121"/>
                  </a:cubicBezTo>
                  <a:cubicBezTo>
                    <a:pt x="2677" y="15499"/>
                    <a:pt x="2928" y="14914"/>
                    <a:pt x="3383" y="14474"/>
                  </a:cubicBezTo>
                  <a:lnTo>
                    <a:pt x="7406" y="10581"/>
                  </a:lnTo>
                  <a:cubicBezTo>
                    <a:pt x="8240" y="9775"/>
                    <a:pt x="9807" y="8588"/>
                    <a:pt x="10951" y="9694"/>
                  </a:cubicBezTo>
                  <a:cubicBezTo>
                    <a:pt x="11475" y="10202"/>
                    <a:pt x="12323" y="10199"/>
                    <a:pt x="12843" y="9687"/>
                  </a:cubicBezTo>
                  <a:cubicBezTo>
                    <a:pt x="13363" y="9175"/>
                    <a:pt x="13360" y="8350"/>
                    <a:pt x="12837" y="7842"/>
                  </a:cubicBezTo>
                  <a:cubicBezTo>
                    <a:pt x="10893" y="5962"/>
                    <a:pt x="8022" y="6310"/>
                    <a:pt x="5520" y="8729"/>
                  </a:cubicBezTo>
                  <a:lnTo>
                    <a:pt x="1497" y="12621"/>
                  </a:lnTo>
                  <a:cubicBezTo>
                    <a:pt x="532" y="13556"/>
                    <a:pt x="0" y="14799"/>
                    <a:pt x="0" y="16121"/>
                  </a:cubicBezTo>
                  <a:cubicBezTo>
                    <a:pt x="0" y="17443"/>
                    <a:pt x="532" y="18686"/>
                    <a:pt x="1497" y="19620"/>
                  </a:cubicBezTo>
                  <a:cubicBezTo>
                    <a:pt x="2490" y="20582"/>
                    <a:pt x="3796" y="21062"/>
                    <a:pt x="5099" y="21062"/>
                  </a:cubicBezTo>
                  <a:cubicBezTo>
                    <a:pt x="6405" y="21062"/>
                    <a:pt x="7710" y="20582"/>
                    <a:pt x="8703" y="19620"/>
                  </a:cubicBezTo>
                  <a:lnTo>
                    <a:pt x="9797" y="18562"/>
                  </a:lnTo>
                  <a:cubicBezTo>
                    <a:pt x="10320" y="18054"/>
                    <a:pt x="10324" y="17228"/>
                    <a:pt x="9804" y="16716"/>
                  </a:cubicBezTo>
                  <a:cubicBezTo>
                    <a:pt x="9283" y="16205"/>
                    <a:pt x="8435" y="16202"/>
                    <a:pt x="7910" y="16710"/>
                  </a:cubicBezTo>
                  <a:close/>
                </a:path>
              </a:pathLst>
            </a:custGeom>
            <a:grpFill/>
            <a:ln w="12700">
              <a:miter lim="400000"/>
            </a:ln>
          </p:spPr>
          <p:txBody>
            <a:bodyPr anchor="ctr" bIns="0" lIns="0" rIns="0" tIns="0"/>
            <a:lstStyle/>
            <a:p>
              <a:pPr lvl="0"/>
              <a:endParaRPr sz="1733"/>
            </a:p>
          </p:txBody>
        </p:sp>
        <p:sp>
          <p:nvSpPr>
            <p:cNvPr id="39" name="Shape 4011"/>
            <p:cNvSpPr/>
            <p:nvPr/>
          </p:nvSpPr>
          <p:spPr>
            <a:xfrm>
              <a:off x="2140444" y="1676686"/>
              <a:ext cx="186806" cy="186806"/>
            </a:xfrm>
            <a:custGeom>
              <a:cxnLst>
                <a:cxn ang="0">
                  <a:pos x="wd2" y="hd2"/>
                </a:cxn>
                <a:cxn ang="5400000">
                  <a:pos x="wd2" y="hd2"/>
                </a:cxn>
                <a:cxn ang="10800000">
                  <a:pos x="wd2" y="hd2"/>
                </a:cxn>
                <a:cxn ang="16200000">
                  <a:pos x="wd2" y="hd2"/>
                </a:cxn>
              </a:cxnLst>
              <a:rect b="b" l="0" r="r" t="0"/>
              <a:pathLst>
                <a:path extrusionOk="0" h="20814" w="20814">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grpFill/>
            <a:ln w="12700">
              <a:miter lim="400000"/>
            </a:ln>
          </p:spPr>
          <p:txBody>
            <a:bodyPr anchor="ctr" bIns="0" lIns="0" rIns="0" tIns="0"/>
            <a:lstStyle/>
            <a:p>
              <a:pPr lvl="0"/>
              <a:endParaRPr sz="1733"/>
            </a:p>
          </p:txBody>
        </p:sp>
        <p:sp>
          <p:nvSpPr>
            <p:cNvPr id="40" name="Shape 4012"/>
            <p:cNvSpPr/>
            <p:nvPr/>
          </p:nvSpPr>
          <p:spPr>
            <a:xfrm>
              <a:off x="3168076" y="1653970"/>
              <a:ext cx="209901" cy="232237"/>
            </a:xfrm>
            <a:custGeom>
              <a:cxnLst>
                <a:cxn ang="0">
                  <a:pos x="wd2" y="hd2"/>
                </a:cxn>
                <a:cxn ang="5400000">
                  <a:pos x="wd2" y="hd2"/>
                </a:cxn>
                <a:cxn ang="10800000">
                  <a:pos x="wd2" y="hd2"/>
                </a:cxn>
                <a:cxn ang="16200000">
                  <a:pos x="wd2" y="hd2"/>
                </a:cxn>
              </a:cxnLst>
              <a:rect b="b" l="0" r="r" t="0"/>
              <a:pathLst>
                <a:path extrusionOk="0" h="20479" w="20177">
                  <a:moveTo>
                    <a:pt x="15952" y="8520"/>
                  </a:moveTo>
                  <a:cubicBezTo>
                    <a:pt x="13076" y="2843"/>
                    <a:pt x="11582" y="687"/>
                    <a:pt x="6884" y="777"/>
                  </a:cubicBezTo>
                  <a:cubicBezTo>
                    <a:pt x="5211" y="808"/>
                    <a:pt x="5613" y="-335"/>
                    <a:pt x="4336" y="99"/>
                  </a:cubicBezTo>
                  <a:cubicBezTo>
                    <a:pt x="3062" y="533"/>
                    <a:pt x="4155" y="1167"/>
                    <a:pt x="2851" y="2149"/>
                  </a:cubicBezTo>
                  <a:cubicBezTo>
                    <a:pt x="-810" y="4906"/>
                    <a:pt x="-471" y="7455"/>
                    <a:pt x="1226" y="13532"/>
                  </a:cubicBezTo>
                  <a:cubicBezTo>
                    <a:pt x="1941" y="16091"/>
                    <a:pt x="-499" y="16217"/>
                    <a:pt x="467" y="18699"/>
                  </a:cubicBezTo>
                  <a:cubicBezTo>
                    <a:pt x="1172" y="20508"/>
                    <a:pt x="6366" y="21265"/>
                    <a:pt x="11848" y="19399"/>
                  </a:cubicBezTo>
                  <a:cubicBezTo>
                    <a:pt x="17329" y="17534"/>
                    <a:pt x="20790" y="13831"/>
                    <a:pt x="20085" y="12021"/>
                  </a:cubicBezTo>
                  <a:cubicBezTo>
                    <a:pt x="19120" y="9540"/>
                    <a:pt x="17164" y="10910"/>
                    <a:pt x="15952" y="8520"/>
                  </a:cubicBezTo>
                  <a:close/>
                </a:path>
              </a:pathLst>
            </a:custGeom>
            <a:grpFill/>
            <a:ln w="12700">
              <a:miter lim="400000"/>
            </a:ln>
          </p:spPr>
          <p:txBody>
            <a:bodyPr anchor="ctr" bIns="0" lIns="0" rIns="0" tIns="0"/>
            <a:lstStyle/>
            <a:p>
              <a:pPr lvl="0"/>
              <a:endParaRPr sz="1733"/>
            </a:p>
          </p:txBody>
        </p:sp>
        <p:sp>
          <p:nvSpPr>
            <p:cNvPr id="41" name="Shape 4013"/>
            <p:cNvSpPr/>
            <p:nvPr/>
          </p:nvSpPr>
          <p:spPr>
            <a:xfrm>
              <a:off x="2653462" y="1676686"/>
              <a:ext cx="199559" cy="55946"/>
            </a:xfrm>
            <a:custGeom>
              <a:cxnLst>
                <a:cxn ang="0">
                  <a:pos x="wd2" y="hd2"/>
                </a:cxn>
                <a:cxn ang="5400000">
                  <a:pos x="wd2" y="hd2"/>
                </a:cxn>
                <a:cxn ang="10800000">
                  <a:pos x="wd2" y="hd2"/>
                </a:cxn>
                <a:cxn ang="16200000">
                  <a:pos x="wd2" y="hd2"/>
                </a:cxn>
              </a:cxnLst>
              <a:rect b="b" l="0" r="r" t="0"/>
              <a:pathLst>
                <a:path extrusionOk="0" h="21600" w="21238">
                  <a:moveTo>
                    <a:pt x="499" y="21600"/>
                  </a:moveTo>
                  <a:lnTo>
                    <a:pt x="20739" y="21600"/>
                  </a:lnTo>
                  <a:cubicBezTo>
                    <a:pt x="21419" y="21600"/>
                    <a:pt x="21309" y="18973"/>
                    <a:pt x="20970" y="18547"/>
                  </a:cubicBezTo>
                  <a:cubicBezTo>
                    <a:pt x="20632" y="18117"/>
                    <a:pt x="16870" y="12960"/>
                    <a:pt x="16216" y="12960"/>
                  </a:cubicBezTo>
                  <a:lnTo>
                    <a:pt x="15143" y="12960"/>
                  </a:lnTo>
                  <a:lnTo>
                    <a:pt x="15143" y="0"/>
                  </a:lnTo>
                  <a:lnTo>
                    <a:pt x="6095" y="0"/>
                  </a:lnTo>
                  <a:lnTo>
                    <a:pt x="6095" y="12960"/>
                  </a:lnTo>
                  <a:lnTo>
                    <a:pt x="5022" y="12960"/>
                  </a:lnTo>
                  <a:cubicBezTo>
                    <a:pt x="4367" y="12960"/>
                    <a:pt x="606" y="18117"/>
                    <a:pt x="268" y="18547"/>
                  </a:cubicBezTo>
                  <a:cubicBezTo>
                    <a:pt x="-71" y="18973"/>
                    <a:pt x="-181" y="21600"/>
                    <a:pt x="499" y="21600"/>
                  </a:cubicBezTo>
                  <a:close/>
                </a:path>
              </a:pathLst>
            </a:custGeom>
            <a:grpFill/>
            <a:ln w="12700">
              <a:miter lim="400000"/>
            </a:ln>
          </p:spPr>
          <p:txBody>
            <a:bodyPr anchor="ctr" bIns="0" lIns="0" rIns="0" tIns="0"/>
            <a:lstStyle/>
            <a:p>
              <a:pPr lvl="0"/>
              <a:endParaRPr sz="1733"/>
            </a:p>
          </p:txBody>
        </p:sp>
        <p:sp>
          <p:nvSpPr>
            <p:cNvPr id="42" name="Shape 4014"/>
            <p:cNvSpPr/>
            <p:nvPr/>
          </p:nvSpPr>
          <p:spPr>
            <a:xfrm>
              <a:off x="2643792" y="1741539"/>
              <a:ext cx="219292" cy="121952"/>
            </a:xfrm>
            <a:custGeom>
              <a:cxnLst>
                <a:cxn ang="0">
                  <a:pos x="wd2" y="hd2"/>
                </a:cxn>
                <a:cxn ang="5400000">
                  <a:pos x="wd2" y="hd2"/>
                </a:cxn>
                <a:cxn ang="10800000">
                  <a:pos x="wd2" y="hd2"/>
                </a:cxn>
                <a:cxn ang="16200000">
                  <a:pos x="wd2" y="hd2"/>
                </a:cxn>
              </a:cxnLst>
              <a:rect b="b" l="0" r="r" t="0"/>
              <a:pathLst>
                <a:path extrusionOk="0" h="21600" w="21600">
                  <a:moveTo>
                    <a:pt x="20388" y="0"/>
                  </a:moveTo>
                  <a:lnTo>
                    <a:pt x="1212" y="0"/>
                  </a:lnTo>
                  <a:cubicBezTo>
                    <a:pt x="606" y="0"/>
                    <a:pt x="0" y="1289"/>
                    <a:pt x="0" y="2378"/>
                  </a:cubicBezTo>
                  <a:lnTo>
                    <a:pt x="0" y="9313"/>
                  </a:lnTo>
                  <a:cubicBezTo>
                    <a:pt x="0" y="10404"/>
                    <a:pt x="606" y="11691"/>
                    <a:pt x="1212" y="11691"/>
                  </a:cubicBezTo>
                  <a:lnTo>
                    <a:pt x="3397" y="11691"/>
                  </a:lnTo>
                  <a:lnTo>
                    <a:pt x="2424" y="21600"/>
                  </a:lnTo>
                  <a:lnTo>
                    <a:pt x="19176" y="21600"/>
                  </a:lnTo>
                  <a:lnTo>
                    <a:pt x="18203" y="11691"/>
                  </a:lnTo>
                  <a:lnTo>
                    <a:pt x="20388" y="11691"/>
                  </a:lnTo>
                  <a:cubicBezTo>
                    <a:pt x="20994" y="11691"/>
                    <a:pt x="21600" y="10404"/>
                    <a:pt x="21600" y="9313"/>
                  </a:cubicBezTo>
                  <a:lnTo>
                    <a:pt x="21600" y="2378"/>
                  </a:lnTo>
                  <a:cubicBezTo>
                    <a:pt x="21600" y="1289"/>
                    <a:pt x="20994" y="0"/>
                    <a:pt x="20388" y="0"/>
                  </a:cubicBezTo>
                  <a:close/>
                </a:path>
              </a:pathLst>
            </a:custGeom>
            <a:grpFill/>
            <a:ln w="12700">
              <a:miter lim="400000"/>
            </a:ln>
          </p:spPr>
          <p:txBody>
            <a:bodyPr anchor="ctr" bIns="0" lIns="0" rIns="0" tIns="0"/>
            <a:lstStyle/>
            <a:p>
              <a:pPr lvl="0"/>
              <a:endParaRPr sz="1733"/>
            </a:p>
          </p:txBody>
        </p:sp>
        <p:sp>
          <p:nvSpPr>
            <p:cNvPr id="43" name="Shape 4015"/>
            <p:cNvSpPr/>
            <p:nvPr/>
          </p:nvSpPr>
          <p:spPr>
            <a:xfrm>
              <a:off x="1620855" y="1676686"/>
              <a:ext cx="186805" cy="186806"/>
            </a:xfrm>
            <a:custGeom>
              <a:cxnLst>
                <a:cxn ang="0">
                  <a:pos x="wd2" y="hd2"/>
                </a:cxn>
                <a:cxn ang="5400000">
                  <a:pos x="wd2" y="hd2"/>
                </a:cxn>
                <a:cxn ang="10800000">
                  <a:pos x="wd2" y="hd2"/>
                </a:cxn>
                <a:cxn ang="16200000">
                  <a:pos x="wd2" y="hd2"/>
                </a:cxn>
              </a:cxnLst>
              <a:rect b="b" l="0" r="r" t="0"/>
              <a:pathLst>
                <a:path extrusionOk="0" h="21474" w="21395">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grpFill/>
            <a:ln w="12700">
              <a:miter lim="400000"/>
            </a:ln>
          </p:spPr>
          <p:txBody>
            <a:bodyPr anchor="ctr" bIns="0" lIns="0" rIns="0" tIns="0"/>
            <a:lstStyle/>
            <a:p>
              <a:pPr lvl="0"/>
              <a:endParaRPr sz="1733"/>
            </a:p>
          </p:txBody>
        </p:sp>
        <p:sp>
          <p:nvSpPr>
            <p:cNvPr id="44" name="Shape 4016"/>
            <p:cNvSpPr/>
            <p:nvPr/>
          </p:nvSpPr>
          <p:spPr>
            <a:xfrm>
              <a:off x="6292835" y="1668289"/>
              <a:ext cx="195458" cy="203600"/>
            </a:xfrm>
            <a:custGeom>
              <a:cxnLst>
                <a:cxn ang="0">
                  <a:pos x="wd2" y="hd2"/>
                </a:cxn>
                <a:cxn ang="5400000">
                  <a:pos x="wd2" y="hd2"/>
                </a:cxn>
                <a:cxn ang="10800000">
                  <a:pos x="wd2" y="hd2"/>
                </a:cxn>
                <a:cxn ang="16200000">
                  <a:pos x="wd2" y="hd2"/>
                </a:cxn>
              </a:cxnLst>
              <a:rect b="b" l="0" r="r" t="0"/>
              <a:pathLst>
                <a:path extrusionOk="0" h="21387" w="2063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grpFill/>
            <a:ln w="12700">
              <a:miter lim="400000"/>
            </a:ln>
          </p:spPr>
          <p:txBody>
            <a:bodyPr anchor="ctr" bIns="0" lIns="0" rIns="0" tIns="0"/>
            <a:lstStyle/>
            <a:p>
              <a:pPr lvl="0"/>
              <a:endParaRPr sz="1733"/>
            </a:p>
          </p:txBody>
        </p:sp>
        <p:sp>
          <p:nvSpPr>
            <p:cNvPr id="45" name="Shape 4017"/>
            <p:cNvSpPr/>
            <p:nvPr/>
          </p:nvSpPr>
          <p:spPr>
            <a:xfrm>
              <a:off x="5771394" y="1668289"/>
              <a:ext cx="199163" cy="203600"/>
            </a:xfrm>
            <a:custGeom>
              <a:cxnLst>
                <a:cxn ang="0">
                  <a:pos x="wd2" y="hd2"/>
                </a:cxn>
                <a:cxn ang="5400000">
                  <a:pos x="wd2" y="hd2"/>
                </a:cxn>
                <a:cxn ang="10800000">
                  <a:pos x="wd2" y="hd2"/>
                </a:cxn>
                <a:cxn ang="16200000">
                  <a:pos x="wd2" y="hd2"/>
                </a:cxn>
              </a:cxnLst>
              <a:rect b="b" l="0" r="r" t="0"/>
              <a:pathLst>
                <a:path extrusionOk="0" h="21600" w="2160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grpFill/>
            <a:ln w="12700">
              <a:miter lim="400000"/>
            </a:ln>
          </p:spPr>
          <p:txBody>
            <a:bodyPr anchor="ctr" bIns="0" lIns="0" rIns="0" tIns="0"/>
            <a:lstStyle/>
            <a:p>
              <a:pPr lvl="0"/>
              <a:endParaRPr sz="1733"/>
            </a:p>
          </p:txBody>
        </p:sp>
        <p:sp>
          <p:nvSpPr>
            <p:cNvPr id="46" name="Shape 4018"/>
            <p:cNvSpPr/>
            <p:nvPr/>
          </p:nvSpPr>
          <p:spPr>
            <a:xfrm>
              <a:off x="4729988" y="1668289"/>
              <a:ext cx="203615" cy="203600"/>
            </a:xfrm>
            <a:custGeom>
              <a:cxnLst>
                <a:cxn ang="0">
                  <a:pos x="wd2" y="hd2"/>
                </a:cxn>
                <a:cxn ang="5400000">
                  <a:pos x="wd2" y="hd2"/>
                </a:cxn>
                <a:cxn ang="10800000">
                  <a:pos x="wd2" y="hd2"/>
                </a:cxn>
                <a:cxn ang="16200000">
                  <a:pos x="wd2" y="hd2"/>
                </a:cxn>
              </a:cxnLst>
              <a:rect b="b" l="0" r="r" t="0"/>
              <a:pathLst>
                <a:path extrusionOk="0" h="21600" w="2160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grpFill/>
            <a:ln w="12700">
              <a:miter lim="400000"/>
            </a:ln>
          </p:spPr>
          <p:txBody>
            <a:bodyPr anchor="ctr" bIns="0" lIns="0" rIns="0" tIns="0"/>
            <a:lstStyle/>
            <a:p>
              <a:pPr lvl="0"/>
              <a:endParaRPr sz="1733"/>
            </a:p>
          </p:txBody>
        </p:sp>
        <p:sp>
          <p:nvSpPr>
            <p:cNvPr id="47" name="Shape 4019"/>
            <p:cNvSpPr/>
            <p:nvPr/>
          </p:nvSpPr>
          <p:spPr>
            <a:xfrm>
              <a:off x="4204417" y="1668289"/>
              <a:ext cx="215578" cy="203600"/>
            </a:xfrm>
            <a:custGeom>
              <a:cxnLst>
                <a:cxn ang="0">
                  <a:pos x="wd2" y="hd2"/>
                </a:cxn>
                <a:cxn ang="5400000">
                  <a:pos x="wd2" y="hd2"/>
                </a:cxn>
                <a:cxn ang="10800000">
                  <a:pos x="wd2" y="hd2"/>
                </a:cxn>
                <a:cxn ang="16200000">
                  <a:pos x="wd2" y="hd2"/>
                </a:cxn>
              </a:cxnLst>
              <a:rect b="b" l="0" r="r" t="0"/>
              <a:pathLst>
                <a:path extrusionOk="0" h="16922" w="21431">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grpFill/>
            <a:ln w="12700">
              <a:miter lim="400000"/>
            </a:ln>
          </p:spPr>
          <p:txBody>
            <a:bodyPr anchor="ctr" bIns="0" lIns="0" rIns="0" tIns="0"/>
            <a:lstStyle/>
            <a:p>
              <a:pPr lvl="0"/>
              <a:endParaRPr sz="1733"/>
            </a:p>
          </p:txBody>
        </p:sp>
        <p:sp>
          <p:nvSpPr>
            <p:cNvPr id="48" name="Shape 4020"/>
            <p:cNvSpPr/>
            <p:nvPr/>
          </p:nvSpPr>
          <p:spPr>
            <a:xfrm>
              <a:off x="5256463" y="1682355"/>
              <a:ext cx="197252" cy="175467"/>
            </a:xfrm>
            <a:custGeom>
              <a:cxnLst>
                <a:cxn ang="0">
                  <a:pos x="wd2" y="hd2"/>
                </a:cxn>
                <a:cxn ang="5400000">
                  <a:pos x="wd2" y="hd2"/>
                </a:cxn>
                <a:cxn ang="10800000">
                  <a:pos x="wd2" y="hd2"/>
                </a:cxn>
                <a:cxn ang="16200000">
                  <a:pos x="wd2" y="hd2"/>
                </a:cxn>
              </a:cxnLst>
              <a:rect b="b" l="0" r="r" t="0"/>
              <a:pathLst>
                <a:path extrusionOk="0" h="21471" w="21446">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grpFill/>
            <a:ln w="12700">
              <a:miter lim="400000"/>
            </a:ln>
          </p:spPr>
          <p:txBody>
            <a:bodyPr anchor="ctr" bIns="0" lIns="0" rIns="0" tIns="0"/>
            <a:lstStyle/>
            <a:p>
              <a:pPr lvl="0"/>
              <a:endParaRPr sz="1733"/>
            </a:p>
          </p:txBody>
        </p:sp>
        <p:sp>
          <p:nvSpPr>
            <p:cNvPr id="49" name="Shape 4021"/>
            <p:cNvSpPr/>
            <p:nvPr/>
          </p:nvSpPr>
          <p:spPr>
            <a:xfrm>
              <a:off x="8412896" y="1668289"/>
              <a:ext cx="125626" cy="203600"/>
            </a:xfrm>
            <a:custGeom>
              <a:cxnLst>
                <a:cxn ang="0">
                  <a:pos x="wd2" y="hd2"/>
                </a:cxn>
                <a:cxn ang="5400000">
                  <a:pos x="wd2" y="hd2"/>
                </a:cxn>
                <a:cxn ang="10800000">
                  <a:pos x="wd2" y="hd2"/>
                </a:cxn>
                <a:cxn ang="16200000">
                  <a:pos x="wd2" y="hd2"/>
                </a:cxn>
              </a:cxnLst>
              <a:rect b="b" l="0" r="r" t="0"/>
              <a:pathLst>
                <a:path extrusionOk="0" h="21126" w="17648">
                  <a:moveTo>
                    <a:pt x="11560" y="0"/>
                  </a:moveTo>
                  <a:lnTo>
                    <a:pt x="9120" y="0"/>
                  </a:lnTo>
                  <a:lnTo>
                    <a:pt x="9120" y="14690"/>
                  </a:lnTo>
                  <a:cubicBezTo>
                    <a:pt x="7770" y="14305"/>
                    <a:pt x="6024" y="14300"/>
                    <a:pt x="4302" y="14763"/>
                  </a:cubicBezTo>
                  <a:cubicBezTo>
                    <a:pt x="1215" y="15592"/>
                    <a:pt x="-624" y="17611"/>
                    <a:pt x="195" y="19269"/>
                  </a:cubicBezTo>
                  <a:cubicBezTo>
                    <a:pt x="1012" y="20929"/>
                    <a:pt x="4176" y="21600"/>
                    <a:pt x="7262" y="20771"/>
                  </a:cubicBezTo>
                  <a:cubicBezTo>
                    <a:pt x="9884" y="20067"/>
                    <a:pt x="11598" y="18505"/>
                    <a:pt x="11556" y="17035"/>
                  </a:cubicBezTo>
                  <a:lnTo>
                    <a:pt x="11560" y="5021"/>
                  </a:lnTo>
                  <a:cubicBezTo>
                    <a:pt x="15816" y="5517"/>
                    <a:pt x="16107" y="9491"/>
                    <a:pt x="15598" y="10604"/>
                  </a:cubicBezTo>
                  <a:cubicBezTo>
                    <a:pt x="15403" y="11027"/>
                    <a:pt x="15744" y="11343"/>
                    <a:pt x="16387" y="10604"/>
                  </a:cubicBezTo>
                  <a:cubicBezTo>
                    <a:pt x="20976" y="5333"/>
                    <a:pt x="11560" y="3007"/>
                    <a:pt x="11560" y="0"/>
                  </a:cubicBezTo>
                  <a:close/>
                </a:path>
              </a:pathLst>
            </a:custGeom>
            <a:grpFill/>
            <a:ln w="12700">
              <a:miter lim="400000"/>
            </a:ln>
          </p:spPr>
          <p:txBody>
            <a:bodyPr anchor="ctr" bIns="0" lIns="0" rIns="0" tIns="0"/>
            <a:lstStyle/>
            <a:p>
              <a:pPr lvl="0"/>
              <a:endParaRPr sz="1733"/>
            </a:p>
          </p:txBody>
        </p:sp>
        <p:sp>
          <p:nvSpPr>
            <p:cNvPr id="50" name="Shape 4022"/>
            <p:cNvSpPr/>
            <p:nvPr/>
          </p:nvSpPr>
          <p:spPr>
            <a:xfrm>
              <a:off x="7339434" y="1679781"/>
              <a:ext cx="180619" cy="180615"/>
            </a:xfrm>
            <a:custGeom>
              <a:cxnLst>
                <a:cxn ang="0">
                  <a:pos x="wd2" y="hd2"/>
                </a:cxn>
                <a:cxn ang="5400000">
                  <a:pos x="wd2" y="hd2"/>
                </a:cxn>
                <a:cxn ang="10800000">
                  <a:pos x="wd2" y="hd2"/>
                </a:cxn>
                <a:cxn ang="16200000">
                  <a:pos x="wd2" y="hd2"/>
                </a:cxn>
              </a:cxnLst>
              <a:rect b="b" l="0" r="r" t="0"/>
              <a:pathLst>
                <a:path extrusionOk="0" h="20529" w="20530">
                  <a:moveTo>
                    <a:pt x="13105" y="13105"/>
                  </a:moveTo>
                  <a:cubicBezTo>
                    <a:pt x="9555" y="16656"/>
                    <a:pt x="4175" y="17259"/>
                    <a:pt x="0" y="14920"/>
                  </a:cubicBezTo>
                  <a:cubicBezTo>
                    <a:pt x="481" y="15779"/>
                    <a:pt x="1084" y="16587"/>
                    <a:pt x="1815" y="17318"/>
                  </a:cubicBezTo>
                  <a:cubicBezTo>
                    <a:pt x="6096" y="21600"/>
                    <a:pt x="13037" y="21600"/>
                    <a:pt x="17319" y="17318"/>
                  </a:cubicBezTo>
                  <a:cubicBezTo>
                    <a:pt x="21600" y="13037"/>
                    <a:pt x="21600" y="6096"/>
                    <a:pt x="17319" y="1813"/>
                  </a:cubicBezTo>
                  <a:cubicBezTo>
                    <a:pt x="16588" y="1084"/>
                    <a:pt x="15779" y="481"/>
                    <a:pt x="14920" y="0"/>
                  </a:cubicBezTo>
                  <a:cubicBezTo>
                    <a:pt x="17259" y="4175"/>
                    <a:pt x="16656" y="9555"/>
                    <a:pt x="13105" y="13105"/>
                  </a:cubicBezTo>
                  <a:close/>
                </a:path>
              </a:pathLst>
            </a:custGeom>
            <a:grpFill/>
            <a:ln w="12700">
              <a:miter lim="400000"/>
            </a:ln>
          </p:spPr>
          <p:txBody>
            <a:bodyPr anchor="ctr" bIns="0" lIns="0" rIns="0" tIns="0"/>
            <a:lstStyle/>
            <a:p>
              <a:pPr lvl="0"/>
              <a:endParaRPr sz="1733"/>
            </a:p>
          </p:txBody>
        </p:sp>
        <p:sp>
          <p:nvSpPr>
            <p:cNvPr id="51" name="Shape 4023"/>
            <p:cNvSpPr/>
            <p:nvPr/>
          </p:nvSpPr>
          <p:spPr>
            <a:xfrm>
              <a:off x="7830433" y="1674289"/>
              <a:ext cx="247072" cy="191600"/>
            </a:xfrm>
            <a:custGeom>
              <a:cxnLst>
                <a:cxn ang="0">
                  <a:pos x="wd2" y="hd2"/>
                </a:cxn>
                <a:cxn ang="5400000">
                  <a:pos x="wd2" y="hd2"/>
                </a:cxn>
                <a:cxn ang="10800000">
                  <a:pos x="wd2" y="hd2"/>
                </a:cxn>
                <a:cxn ang="16200000">
                  <a:pos x="wd2" y="hd2"/>
                </a:cxn>
              </a:cxnLst>
              <a:rect b="b" l="0" r="r" t="0"/>
              <a:pathLst>
                <a:path extrusionOk="0" h="20758" w="20580">
                  <a:moveTo>
                    <a:pt x="11316" y="15681"/>
                  </a:moveTo>
                  <a:cubicBezTo>
                    <a:pt x="10444" y="15681"/>
                    <a:pt x="9737" y="14763"/>
                    <a:pt x="9737" y="13632"/>
                  </a:cubicBezTo>
                  <a:cubicBezTo>
                    <a:pt x="9737" y="12501"/>
                    <a:pt x="10444" y="11585"/>
                    <a:pt x="11316" y="11585"/>
                  </a:cubicBezTo>
                  <a:cubicBezTo>
                    <a:pt x="12189" y="11585"/>
                    <a:pt x="12896" y="12501"/>
                    <a:pt x="12896" y="13632"/>
                  </a:cubicBezTo>
                  <a:cubicBezTo>
                    <a:pt x="12896" y="14763"/>
                    <a:pt x="12189" y="15681"/>
                    <a:pt x="11316" y="15681"/>
                  </a:cubicBezTo>
                  <a:close/>
                  <a:moveTo>
                    <a:pt x="18009" y="2956"/>
                  </a:moveTo>
                  <a:cubicBezTo>
                    <a:pt x="14750" y="138"/>
                    <a:pt x="11090" y="-836"/>
                    <a:pt x="6751" y="781"/>
                  </a:cubicBezTo>
                  <a:cubicBezTo>
                    <a:pt x="3364" y="2045"/>
                    <a:pt x="258" y="7054"/>
                    <a:pt x="18" y="11348"/>
                  </a:cubicBezTo>
                  <a:cubicBezTo>
                    <a:pt x="-265" y="16419"/>
                    <a:pt x="2772" y="20764"/>
                    <a:pt x="8123" y="20757"/>
                  </a:cubicBezTo>
                  <a:cubicBezTo>
                    <a:pt x="13892" y="20749"/>
                    <a:pt x="16051" y="17148"/>
                    <a:pt x="16098" y="16053"/>
                  </a:cubicBezTo>
                  <a:cubicBezTo>
                    <a:pt x="16146" y="14957"/>
                    <a:pt x="13849" y="12933"/>
                    <a:pt x="15327" y="10853"/>
                  </a:cubicBezTo>
                  <a:cubicBezTo>
                    <a:pt x="17179" y="8245"/>
                    <a:pt x="18829" y="10466"/>
                    <a:pt x="19829" y="10154"/>
                  </a:cubicBezTo>
                  <a:cubicBezTo>
                    <a:pt x="20829" y="9841"/>
                    <a:pt x="21335" y="5836"/>
                    <a:pt x="18009" y="2956"/>
                  </a:cubicBezTo>
                  <a:close/>
                </a:path>
              </a:pathLst>
            </a:custGeom>
            <a:grpFill/>
            <a:ln w="12700">
              <a:miter lim="400000"/>
            </a:ln>
          </p:spPr>
          <p:txBody>
            <a:bodyPr anchor="ctr" bIns="0" lIns="0" rIns="0" tIns="0"/>
            <a:lstStyle/>
            <a:p>
              <a:pPr lvl="0"/>
              <a:endParaRPr sz="1733"/>
            </a:p>
          </p:txBody>
        </p:sp>
        <p:sp>
          <p:nvSpPr>
            <p:cNvPr id="52" name="Shape 4024"/>
            <p:cNvSpPr/>
            <p:nvPr/>
          </p:nvSpPr>
          <p:spPr>
            <a:xfrm>
              <a:off x="7837885" y="2209101"/>
              <a:ext cx="222896" cy="175467"/>
            </a:xfrm>
            <a:custGeom>
              <a:cxnLst>
                <a:cxn ang="0">
                  <a:pos x="wd2" y="hd2"/>
                </a:cxn>
                <a:cxn ang="5400000">
                  <a:pos x="wd2" y="hd2"/>
                </a:cxn>
                <a:cxn ang="10800000">
                  <a:pos x="wd2" y="hd2"/>
                </a:cxn>
                <a:cxn ang="16200000">
                  <a:pos x="wd2" y="hd2"/>
                </a:cxn>
              </a:cxnLst>
              <a:rect b="b" l="0" r="r" t="0"/>
              <a:pathLst>
                <a:path extrusionOk="0" h="19134" w="20317">
                  <a:moveTo>
                    <a:pt x="5102" y="1944"/>
                  </a:moveTo>
                  <a:cubicBezTo>
                    <a:pt x="971" y="4812"/>
                    <a:pt x="1208" y="9482"/>
                    <a:pt x="1350" y="11210"/>
                  </a:cubicBezTo>
                  <a:cubicBezTo>
                    <a:pt x="6685" y="3649"/>
                    <a:pt x="14666" y="4016"/>
                    <a:pt x="14666" y="4016"/>
                  </a:cubicBezTo>
                  <a:cubicBezTo>
                    <a:pt x="14666" y="4016"/>
                    <a:pt x="3354" y="8659"/>
                    <a:pt x="31" y="17966"/>
                  </a:cubicBezTo>
                  <a:cubicBezTo>
                    <a:pt x="-231" y="18701"/>
                    <a:pt x="1262" y="19657"/>
                    <a:pt x="1603" y="18788"/>
                  </a:cubicBezTo>
                  <a:cubicBezTo>
                    <a:pt x="2620" y="16199"/>
                    <a:pt x="4039" y="14258"/>
                    <a:pt x="4039" y="14258"/>
                  </a:cubicBezTo>
                  <a:cubicBezTo>
                    <a:pt x="6130" y="15189"/>
                    <a:pt x="9747" y="16280"/>
                    <a:pt x="12312" y="14121"/>
                  </a:cubicBezTo>
                  <a:cubicBezTo>
                    <a:pt x="15719" y="11254"/>
                    <a:pt x="15370" y="4897"/>
                    <a:pt x="20233" y="1801"/>
                  </a:cubicBezTo>
                  <a:cubicBezTo>
                    <a:pt x="21369" y="1079"/>
                    <a:pt x="10701" y="-1943"/>
                    <a:pt x="5102" y="1944"/>
                  </a:cubicBezTo>
                  <a:close/>
                </a:path>
              </a:pathLst>
            </a:custGeom>
            <a:grpFill/>
            <a:ln w="12700">
              <a:miter lim="400000"/>
            </a:ln>
          </p:spPr>
          <p:txBody>
            <a:bodyPr anchor="ctr" bIns="0" lIns="0" rIns="0" tIns="0"/>
            <a:lstStyle/>
            <a:p>
              <a:pPr lvl="0"/>
              <a:endParaRPr sz="1733"/>
            </a:p>
          </p:txBody>
        </p:sp>
        <p:sp>
          <p:nvSpPr>
            <p:cNvPr id="53" name="Shape 4025"/>
            <p:cNvSpPr/>
            <p:nvPr/>
          </p:nvSpPr>
          <p:spPr>
            <a:xfrm>
              <a:off x="6812879" y="1668289"/>
              <a:ext cx="194550" cy="203600"/>
            </a:xfrm>
            <a:custGeom>
              <a:cxnLst>
                <a:cxn ang="0">
                  <a:pos x="wd2" y="hd2"/>
                </a:cxn>
                <a:cxn ang="5400000">
                  <a:pos x="wd2" y="hd2"/>
                </a:cxn>
                <a:cxn ang="10800000">
                  <a:pos x="wd2" y="hd2"/>
                </a:cxn>
                <a:cxn ang="16200000">
                  <a:pos x="wd2" y="hd2"/>
                </a:cxn>
              </a:cxnLst>
              <a:rect b="b" l="0" r="r" t="0"/>
              <a:pathLst>
                <a:path extrusionOk="0" h="20933" w="20781">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grpFill/>
            <a:ln w="12700">
              <a:miter lim="400000"/>
            </a:ln>
          </p:spPr>
          <p:txBody>
            <a:bodyPr anchor="ctr" bIns="0" lIns="0" rIns="0" tIns="0"/>
            <a:lstStyle/>
            <a:p>
              <a:pPr lvl="0"/>
              <a:endParaRPr sz="1733"/>
            </a:p>
          </p:txBody>
        </p:sp>
        <p:sp>
          <p:nvSpPr>
            <p:cNvPr id="54" name="Shape 4026"/>
            <p:cNvSpPr/>
            <p:nvPr/>
          </p:nvSpPr>
          <p:spPr>
            <a:xfrm>
              <a:off x="1604612" y="2213504"/>
              <a:ext cx="219291" cy="166661"/>
            </a:xfrm>
            <a:custGeom>
              <a:cxnLst>
                <a:cxn ang="0">
                  <a:pos x="wd2" y="hd2"/>
                </a:cxn>
                <a:cxn ang="5400000">
                  <a:pos x="wd2" y="hd2"/>
                </a:cxn>
                <a:cxn ang="10800000">
                  <a:pos x="wd2" y="hd2"/>
                </a:cxn>
                <a:cxn ang="16200000">
                  <a:pos x="wd2" y="hd2"/>
                </a:cxn>
              </a:cxnLst>
              <a:rect b="b" l="0" r="r" t="0"/>
              <a:pathLst>
                <a:path extrusionOk="0" h="21471" w="21254">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grpFill/>
            <a:ln w="12700">
              <a:miter lim="400000"/>
            </a:ln>
          </p:spPr>
          <p:txBody>
            <a:bodyPr anchor="ctr" bIns="0" lIns="0" rIns="0" tIns="0"/>
            <a:lstStyle/>
            <a:p>
              <a:pPr lvl="0"/>
              <a:endParaRPr sz="1733"/>
            </a:p>
          </p:txBody>
        </p:sp>
        <p:sp>
          <p:nvSpPr>
            <p:cNvPr id="55" name="Shape 4027"/>
            <p:cNvSpPr/>
            <p:nvPr/>
          </p:nvSpPr>
          <p:spPr>
            <a:xfrm>
              <a:off x="602797" y="2203432"/>
              <a:ext cx="144563" cy="186805"/>
            </a:xfrm>
            <a:custGeom>
              <a:cxnLst>
                <a:cxn ang="0">
                  <a:pos x="wd2" y="hd2"/>
                </a:cxn>
                <a:cxn ang="5400000">
                  <a:pos x="wd2" y="hd2"/>
                </a:cxn>
                <a:cxn ang="10800000">
                  <a:pos x="wd2" y="hd2"/>
                </a:cxn>
                <a:cxn ang="16200000">
                  <a:pos x="wd2" y="hd2"/>
                </a:cxn>
              </a:cxnLst>
              <a:rect b="b" l="0" r="r" t="0"/>
              <a:pathLst>
                <a:path extrusionOk="0" h="21205" w="21137">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grpFill/>
            <a:ln w="12700">
              <a:miter lim="400000"/>
            </a:ln>
          </p:spPr>
          <p:txBody>
            <a:bodyPr anchor="ctr" bIns="0" lIns="0" rIns="0" tIns="0"/>
            <a:lstStyle/>
            <a:p>
              <a:pPr lvl="0"/>
              <a:endParaRPr sz="1733"/>
            </a:p>
          </p:txBody>
        </p:sp>
        <p:sp>
          <p:nvSpPr>
            <p:cNvPr id="56" name="Shape 4028"/>
            <p:cNvSpPr/>
            <p:nvPr/>
          </p:nvSpPr>
          <p:spPr>
            <a:xfrm>
              <a:off x="1102324" y="2198332"/>
              <a:ext cx="184689" cy="197006"/>
            </a:xfrm>
            <a:custGeom>
              <a:cxnLst>
                <a:cxn ang="0">
                  <a:pos x="wd2" y="hd2"/>
                </a:cxn>
                <a:cxn ang="5400000">
                  <a:pos x="wd2" y="hd2"/>
                </a:cxn>
                <a:cxn ang="10800000">
                  <a:pos x="wd2" y="hd2"/>
                </a:cxn>
                <a:cxn ang="16200000">
                  <a:pos x="wd2" y="hd2"/>
                </a:cxn>
              </a:cxnLst>
              <a:rect b="b" l="0" r="r" t="0"/>
              <a:pathLst>
                <a:path extrusionOk="0" h="21260" w="21153">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grpFill/>
            <a:ln w="12700">
              <a:miter lim="400000"/>
            </a:ln>
          </p:spPr>
          <p:txBody>
            <a:bodyPr anchor="ctr" bIns="0" lIns="0" rIns="0" tIns="0"/>
            <a:lstStyle/>
            <a:p>
              <a:pPr lvl="0"/>
              <a:endParaRPr sz="1733"/>
            </a:p>
          </p:txBody>
        </p:sp>
        <p:sp>
          <p:nvSpPr>
            <p:cNvPr id="57" name="Shape 4029"/>
            <p:cNvSpPr/>
            <p:nvPr/>
          </p:nvSpPr>
          <p:spPr>
            <a:xfrm>
              <a:off x="2162564" y="2198332"/>
              <a:ext cx="142567" cy="197006"/>
            </a:xfrm>
            <a:custGeom>
              <a:cxnLst>
                <a:cxn ang="0">
                  <a:pos x="wd2" y="hd2"/>
                </a:cxn>
                <a:cxn ang="5400000">
                  <a:pos x="wd2" y="hd2"/>
                </a:cxn>
                <a:cxn ang="10800000">
                  <a:pos x="wd2" y="hd2"/>
                </a:cxn>
                <a:cxn ang="16200000">
                  <a:pos x="wd2" y="hd2"/>
                </a:cxn>
              </a:cxnLst>
              <a:rect b="b" l="0" r="r" t="0"/>
              <a:pathLst>
                <a:path extrusionOk="0" h="21086" w="21565">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grpFill/>
            <a:ln w="12700">
              <a:miter lim="400000"/>
            </a:ln>
          </p:spPr>
          <p:txBody>
            <a:bodyPr anchor="ctr" bIns="0" lIns="0" rIns="0" tIns="0"/>
            <a:lstStyle/>
            <a:p>
              <a:pPr lvl="0"/>
              <a:endParaRPr sz="1733"/>
            </a:p>
          </p:txBody>
        </p:sp>
        <p:sp>
          <p:nvSpPr>
            <p:cNvPr id="58" name="Shape 4030"/>
            <p:cNvSpPr/>
            <p:nvPr/>
          </p:nvSpPr>
          <p:spPr>
            <a:xfrm>
              <a:off x="3688105" y="2192324"/>
              <a:ext cx="209022" cy="209022"/>
            </a:xfrm>
            <a:custGeom>
              <a:cxnLst>
                <a:cxn ang="0">
                  <a:pos x="wd2" y="hd2"/>
                </a:cxn>
                <a:cxn ang="5400000">
                  <a:pos x="wd2" y="hd2"/>
                </a:cxn>
                <a:cxn ang="10800000">
                  <a:pos x="wd2" y="hd2"/>
                </a:cxn>
                <a:cxn ang="16200000">
                  <a:pos x="wd2" y="hd2"/>
                </a:cxn>
              </a:cxnLst>
              <a:rect b="b" l="0" r="r" t="0"/>
              <a:pathLst>
                <a:path extrusionOk="0" h="21443" w="21443">
                  <a:moveTo>
                    <a:pt x="16588" y="13582"/>
                  </a:moveTo>
                  <a:cubicBezTo>
                    <a:pt x="17009" y="12718"/>
                    <a:pt x="17248" y="11747"/>
                    <a:pt x="17248" y="10721"/>
                  </a:cubicBezTo>
                  <a:cubicBezTo>
                    <a:pt x="17248" y="9695"/>
                    <a:pt x="17009" y="8724"/>
                    <a:pt x="16588" y="7861"/>
                  </a:cubicBezTo>
                  <a:lnTo>
                    <a:pt x="18992" y="6418"/>
                  </a:lnTo>
                  <a:cubicBezTo>
                    <a:pt x="19643" y="7670"/>
                    <a:pt x="20024" y="9089"/>
                    <a:pt x="20043" y="10596"/>
                  </a:cubicBezTo>
                  <a:cubicBezTo>
                    <a:pt x="20064" y="12193"/>
                    <a:pt x="19683" y="13702"/>
                    <a:pt x="18992" y="15025"/>
                  </a:cubicBezTo>
                  <a:cubicBezTo>
                    <a:pt x="18992" y="15025"/>
                    <a:pt x="16588" y="13582"/>
                    <a:pt x="16588" y="13582"/>
                  </a:cubicBezTo>
                  <a:close/>
                  <a:moveTo>
                    <a:pt x="10721" y="15849"/>
                  </a:moveTo>
                  <a:cubicBezTo>
                    <a:pt x="7889" y="15849"/>
                    <a:pt x="5593" y="13553"/>
                    <a:pt x="5593" y="10721"/>
                  </a:cubicBezTo>
                  <a:cubicBezTo>
                    <a:pt x="5593" y="7889"/>
                    <a:pt x="7889" y="5593"/>
                    <a:pt x="10721" y="5593"/>
                  </a:cubicBezTo>
                  <a:cubicBezTo>
                    <a:pt x="13553" y="5593"/>
                    <a:pt x="15849" y="7889"/>
                    <a:pt x="15849" y="10721"/>
                  </a:cubicBezTo>
                  <a:cubicBezTo>
                    <a:pt x="15849" y="13553"/>
                    <a:pt x="13553" y="15849"/>
                    <a:pt x="10721" y="15849"/>
                  </a:cubicBezTo>
                  <a:close/>
                  <a:moveTo>
                    <a:pt x="10846" y="20043"/>
                  </a:moveTo>
                  <a:cubicBezTo>
                    <a:pt x="9249" y="20064"/>
                    <a:pt x="7740" y="19683"/>
                    <a:pt x="6417" y="18992"/>
                  </a:cubicBezTo>
                  <a:lnTo>
                    <a:pt x="7861" y="16587"/>
                  </a:lnTo>
                  <a:cubicBezTo>
                    <a:pt x="8724" y="17009"/>
                    <a:pt x="9695" y="17248"/>
                    <a:pt x="10721" y="17248"/>
                  </a:cubicBezTo>
                  <a:cubicBezTo>
                    <a:pt x="11747" y="17248"/>
                    <a:pt x="12718" y="17009"/>
                    <a:pt x="13581" y="16588"/>
                  </a:cubicBezTo>
                  <a:lnTo>
                    <a:pt x="15024" y="18991"/>
                  </a:lnTo>
                  <a:cubicBezTo>
                    <a:pt x="13772" y="19643"/>
                    <a:pt x="12354" y="20024"/>
                    <a:pt x="10846" y="20043"/>
                  </a:cubicBezTo>
                  <a:close/>
                  <a:moveTo>
                    <a:pt x="4855" y="13582"/>
                  </a:moveTo>
                  <a:lnTo>
                    <a:pt x="2451" y="15024"/>
                  </a:lnTo>
                  <a:cubicBezTo>
                    <a:pt x="1799" y="13772"/>
                    <a:pt x="1418" y="12353"/>
                    <a:pt x="1399" y="10846"/>
                  </a:cubicBezTo>
                  <a:cubicBezTo>
                    <a:pt x="1378" y="9249"/>
                    <a:pt x="1759" y="7740"/>
                    <a:pt x="2450" y="6417"/>
                  </a:cubicBezTo>
                  <a:lnTo>
                    <a:pt x="4855" y="7861"/>
                  </a:lnTo>
                  <a:cubicBezTo>
                    <a:pt x="4433" y="8724"/>
                    <a:pt x="4196" y="9695"/>
                    <a:pt x="4196" y="10721"/>
                  </a:cubicBezTo>
                  <a:cubicBezTo>
                    <a:pt x="4196" y="11747"/>
                    <a:pt x="4433" y="12718"/>
                    <a:pt x="4855" y="13582"/>
                  </a:cubicBezTo>
                  <a:close/>
                  <a:moveTo>
                    <a:pt x="10596" y="1399"/>
                  </a:moveTo>
                  <a:cubicBezTo>
                    <a:pt x="12193" y="1378"/>
                    <a:pt x="13702" y="1759"/>
                    <a:pt x="15025" y="2450"/>
                  </a:cubicBezTo>
                  <a:lnTo>
                    <a:pt x="13582" y="4855"/>
                  </a:lnTo>
                  <a:cubicBezTo>
                    <a:pt x="12718" y="4433"/>
                    <a:pt x="11747" y="4194"/>
                    <a:pt x="10721" y="4194"/>
                  </a:cubicBezTo>
                  <a:cubicBezTo>
                    <a:pt x="9695" y="4194"/>
                    <a:pt x="8724" y="4433"/>
                    <a:pt x="7860" y="4855"/>
                  </a:cubicBezTo>
                  <a:lnTo>
                    <a:pt x="6418" y="2451"/>
                  </a:lnTo>
                  <a:cubicBezTo>
                    <a:pt x="7670" y="1799"/>
                    <a:pt x="9088" y="1418"/>
                    <a:pt x="10596" y="1399"/>
                  </a:cubicBezTo>
                  <a:close/>
                  <a:moveTo>
                    <a:pt x="10578" y="1"/>
                  </a:moveTo>
                  <a:cubicBezTo>
                    <a:pt x="4657" y="80"/>
                    <a:pt x="-79" y="4944"/>
                    <a:pt x="1" y="10864"/>
                  </a:cubicBezTo>
                  <a:cubicBezTo>
                    <a:pt x="80" y="16786"/>
                    <a:pt x="4944" y="21521"/>
                    <a:pt x="10864" y="21442"/>
                  </a:cubicBezTo>
                  <a:cubicBezTo>
                    <a:pt x="16786" y="21362"/>
                    <a:pt x="21521" y="16498"/>
                    <a:pt x="21442" y="10578"/>
                  </a:cubicBezTo>
                  <a:cubicBezTo>
                    <a:pt x="21362" y="4656"/>
                    <a:pt x="16498" y="-79"/>
                    <a:pt x="10578" y="1"/>
                  </a:cubicBezTo>
                  <a:close/>
                </a:path>
              </a:pathLst>
            </a:custGeom>
            <a:grpFill/>
            <a:ln w="12700">
              <a:miter lim="400000"/>
            </a:ln>
          </p:spPr>
          <p:txBody>
            <a:bodyPr anchor="ctr" bIns="0" lIns="0" rIns="0" tIns="0"/>
            <a:lstStyle/>
            <a:p>
              <a:pPr lvl="0"/>
              <a:endParaRPr sz="1733"/>
            </a:p>
          </p:txBody>
        </p:sp>
        <p:sp>
          <p:nvSpPr>
            <p:cNvPr id="59" name="Shape 4031"/>
            <p:cNvSpPr/>
            <p:nvPr/>
          </p:nvSpPr>
          <p:spPr>
            <a:xfrm>
              <a:off x="2668123" y="2213504"/>
              <a:ext cx="170627" cy="166661"/>
            </a:xfrm>
            <a:custGeom>
              <a:cxnLst>
                <a:cxn ang="0">
                  <a:pos x="wd2" y="hd2"/>
                </a:cxn>
                <a:cxn ang="5400000">
                  <a:pos x="wd2" y="hd2"/>
                </a:cxn>
                <a:cxn ang="10800000">
                  <a:pos x="wd2" y="hd2"/>
                </a:cxn>
                <a:cxn ang="16200000">
                  <a:pos x="wd2" y="hd2"/>
                </a:cxn>
              </a:cxnLst>
              <a:rect b="b" l="0" r="r" t="0"/>
              <a:pathLst>
                <a:path extrusionOk="0" h="21600" w="21439">
                  <a:moveTo>
                    <a:pt x="1949" y="4372"/>
                  </a:moveTo>
                  <a:lnTo>
                    <a:pt x="4697" y="1415"/>
                  </a:lnTo>
                  <a:lnTo>
                    <a:pt x="16741" y="1415"/>
                  </a:lnTo>
                  <a:lnTo>
                    <a:pt x="19491" y="4372"/>
                  </a:lnTo>
                  <a:cubicBezTo>
                    <a:pt x="19491" y="4372"/>
                    <a:pt x="1949" y="4372"/>
                    <a:pt x="1949" y="4372"/>
                  </a:cubicBezTo>
                  <a:close/>
                  <a:moveTo>
                    <a:pt x="10719" y="13845"/>
                  </a:moveTo>
                  <a:cubicBezTo>
                    <a:pt x="6671" y="13845"/>
                    <a:pt x="5805" y="7934"/>
                    <a:pt x="5625" y="6717"/>
                  </a:cubicBezTo>
                  <a:lnTo>
                    <a:pt x="7914" y="6717"/>
                  </a:lnTo>
                  <a:cubicBezTo>
                    <a:pt x="8259" y="8493"/>
                    <a:pt x="9043" y="11531"/>
                    <a:pt x="10719" y="11531"/>
                  </a:cubicBezTo>
                  <a:cubicBezTo>
                    <a:pt x="12396" y="11531"/>
                    <a:pt x="13179" y="8493"/>
                    <a:pt x="13526" y="6717"/>
                  </a:cubicBezTo>
                  <a:lnTo>
                    <a:pt x="15815" y="6717"/>
                  </a:lnTo>
                  <a:cubicBezTo>
                    <a:pt x="15635" y="7934"/>
                    <a:pt x="14767" y="13845"/>
                    <a:pt x="10719" y="13845"/>
                  </a:cubicBezTo>
                  <a:close/>
                  <a:moveTo>
                    <a:pt x="20843" y="2658"/>
                  </a:moveTo>
                  <a:cubicBezTo>
                    <a:pt x="20474" y="2330"/>
                    <a:pt x="18467" y="762"/>
                    <a:pt x="18092" y="429"/>
                  </a:cubicBezTo>
                  <a:cubicBezTo>
                    <a:pt x="17718" y="94"/>
                    <a:pt x="17131" y="0"/>
                    <a:pt x="16718" y="0"/>
                  </a:cubicBezTo>
                  <a:lnTo>
                    <a:pt x="4722" y="0"/>
                  </a:lnTo>
                  <a:cubicBezTo>
                    <a:pt x="4309" y="0"/>
                    <a:pt x="3722" y="94"/>
                    <a:pt x="3347" y="429"/>
                  </a:cubicBezTo>
                  <a:cubicBezTo>
                    <a:pt x="2973" y="762"/>
                    <a:pt x="965" y="2330"/>
                    <a:pt x="597" y="2658"/>
                  </a:cubicBezTo>
                  <a:cubicBezTo>
                    <a:pt x="228" y="2986"/>
                    <a:pt x="-80" y="3482"/>
                    <a:pt x="19" y="4189"/>
                  </a:cubicBezTo>
                  <a:cubicBezTo>
                    <a:pt x="118" y="4897"/>
                    <a:pt x="2433" y="20868"/>
                    <a:pt x="2433" y="20868"/>
                  </a:cubicBezTo>
                  <a:cubicBezTo>
                    <a:pt x="2563" y="21270"/>
                    <a:pt x="3007" y="21600"/>
                    <a:pt x="3420" y="21600"/>
                  </a:cubicBezTo>
                  <a:lnTo>
                    <a:pt x="18020" y="21600"/>
                  </a:lnTo>
                  <a:cubicBezTo>
                    <a:pt x="18433" y="21600"/>
                    <a:pt x="18877" y="21270"/>
                    <a:pt x="19007" y="20868"/>
                  </a:cubicBezTo>
                  <a:cubicBezTo>
                    <a:pt x="19007" y="20868"/>
                    <a:pt x="21322" y="4897"/>
                    <a:pt x="21421" y="4189"/>
                  </a:cubicBezTo>
                  <a:cubicBezTo>
                    <a:pt x="21520" y="3482"/>
                    <a:pt x="21212" y="2986"/>
                    <a:pt x="20843" y="2658"/>
                  </a:cubicBezTo>
                  <a:close/>
                </a:path>
              </a:pathLst>
            </a:custGeom>
            <a:grpFill/>
            <a:ln w="12700">
              <a:miter lim="400000"/>
            </a:ln>
          </p:spPr>
          <p:txBody>
            <a:bodyPr anchor="ctr" bIns="0" lIns="0" rIns="0" tIns="0"/>
            <a:lstStyle/>
            <a:p>
              <a:pPr lvl="0"/>
              <a:endParaRPr sz="1733"/>
            </a:p>
          </p:txBody>
        </p:sp>
        <p:sp>
          <p:nvSpPr>
            <p:cNvPr id="60" name="Shape 4032"/>
            <p:cNvSpPr/>
            <p:nvPr/>
          </p:nvSpPr>
          <p:spPr>
            <a:xfrm>
              <a:off x="3161841" y="2192324"/>
              <a:ext cx="222371" cy="209022"/>
            </a:xfrm>
            <a:custGeom>
              <a:cxnLst>
                <a:cxn ang="0">
                  <a:pos x="wd2" y="hd2"/>
                </a:cxn>
                <a:cxn ang="5400000">
                  <a:pos x="wd2" y="hd2"/>
                </a:cxn>
                <a:cxn ang="10800000">
                  <a:pos x="wd2" y="hd2"/>
                </a:cxn>
                <a:cxn ang="16200000">
                  <a:pos x="wd2" y="hd2"/>
                </a:cxn>
              </a:cxnLst>
              <a:rect b="b" l="0" r="r" t="0"/>
              <a:pathLst>
                <a:path extrusionOk="0" h="21600" w="21600">
                  <a:moveTo>
                    <a:pt x="5778" y="21600"/>
                  </a:moveTo>
                  <a:lnTo>
                    <a:pt x="7938" y="21600"/>
                  </a:lnTo>
                  <a:lnTo>
                    <a:pt x="12785" y="12409"/>
                  </a:lnTo>
                  <a:lnTo>
                    <a:pt x="18360" y="12409"/>
                  </a:lnTo>
                  <a:cubicBezTo>
                    <a:pt x="18360" y="12409"/>
                    <a:pt x="21600" y="12409"/>
                    <a:pt x="21600" y="10800"/>
                  </a:cubicBezTo>
                  <a:cubicBezTo>
                    <a:pt x="21600" y="9191"/>
                    <a:pt x="18360" y="9191"/>
                    <a:pt x="18360" y="9191"/>
                  </a:cubicBezTo>
                  <a:lnTo>
                    <a:pt x="12785" y="9191"/>
                  </a:lnTo>
                  <a:lnTo>
                    <a:pt x="7938" y="0"/>
                  </a:lnTo>
                  <a:lnTo>
                    <a:pt x="5778" y="0"/>
                  </a:lnTo>
                  <a:lnTo>
                    <a:pt x="8465" y="9191"/>
                  </a:lnTo>
                  <a:lnTo>
                    <a:pt x="4591" y="9191"/>
                  </a:lnTo>
                  <a:lnTo>
                    <a:pt x="2160" y="6893"/>
                  </a:lnTo>
                  <a:lnTo>
                    <a:pt x="0" y="6893"/>
                  </a:lnTo>
                  <a:lnTo>
                    <a:pt x="1728" y="10800"/>
                  </a:lnTo>
                  <a:lnTo>
                    <a:pt x="0" y="14707"/>
                  </a:lnTo>
                  <a:lnTo>
                    <a:pt x="2160" y="14707"/>
                  </a:lnTo>
                  <a:lnTo>
                    <a:pt x="4591" y="12409"/>
                  </a:lnTo>
                  <a:lnTo>
                    <a:pt x="8465" y="12409"/>
                  </a:lnTo>
                  <a:cubicBezTo>
                    <a:pt x="8465" y="12409"/>
                    <a:pt x="5778" y="21600"/>
                    <a:pt x="5778" y="21600"/>
                  </a:cubicBezTo>
                  <a:close/>
                </a:path>
              </a:pathLst>
            </a:custGeom>
            <a:grpFill/>
            <a:ln w="12700">
              <a:miter lim="400000"/>
            </a:ln>
          </p:spPr>
          <p:txBody>
            <a:bodyPr anchor="ctr" bIns="0" lIns="0" rIns="0" tIns="0"/>
            <a:lstStyle/>
            <a:p>
              <a:pPr lvl="0"/>
              <a:endParaRPr sz="1733"/>
            </a:p>
          </p:txBody>
        </p:sp>
        <p:sp>
          <p:nvSpPr>
            <p:cNvPr id="61" name="Shape 4033"/>
            <p:cNvSpPr/>
            <p:nvPr/>
          </p:nvSpPr>
          <p:spPr>
            <a:xfrm>
              <a:off x="4213579" y="2198209"/>
              <a:ext cx="197252" cy="197252"/>
            </a:xfrm>
            <a:custGeom>
              <a:cxnLst>
                <a:cxn ang="0">
                  <a:pos x="wd2" y="hd2"/>
                </a:cxn>
                <a:cxn ang="5400000">
                  <a:pos x="wd2" y="hd2"/>
                </a:cxn>
                <a:cxn ang="10800000">
                  <a:pos x="wd2" y="hd2"/>
                </a:cxn>
                <a:cxn ang="16200000">
                  <a:pos x="wd2" y="hd2"/>
                </a:cxn>
              </a:cxnLst>
              <a:rect b="b" l="0" r="r" t="0"/>
              <a:pathLst>
                <a:path extrusionOk="0" h="21600" w="21600">
                  <a:moveTo>
                    <a:pt x="10800" y="19252"/>
                  </a:moveTo>
                  <a:cubicBezTo>
                    <a:pt x="6132" y="19252"/>
                    <a:pt x="2348" y="15468"/>
                    <a:pt x="2348" y="10800"/>
                  </a:cubicBezTo>
                  <a:cubicBezTo>
                    <a:pt x="2348" y="6132"/>
                    <a:pt x="6132" y="2348"/>
                    <a:pt x="10800" y="2348"/>
                  </a:cubicBezTo>
                  <a:cubicBezTo>
                    <a:pt x="15469" y="2348"/>
                    <a:pt x="19252" y="6132"/>
                    <a:pt x="19252" y="10800"/>
                  </a:cubicBezTo>
                  <a:cubicBezTo>
                    <a:pt x="19252" y="15468"/>
                    <a:pt x="15469" y="19252"/>
                    <a:pt x="10800" y="19252"/>
                  </a:cubicBezTo>
                  <a:close/>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close/>
                </a:path>
              </a:pathLst>
            </a:custGeom>
            <a:grpFill/>
            <a:ln w="12700">
              <a:miter lim="400000"/>
            </a:ln>
          </p:spPr>
          <p:txBody>
            <a:bodyPr anchor="ctr" bIns="0" lIns="0" rIns="0" tIns="0"/>
            <a:lstStyle/>
            <a:p>
              <a:pPr lvl="0"/>
              <a:endParaRPr sz="1733"/>
            </a:p>
          </p:txBody>
        </p:sp>
        <p:sp>
          <p:nvSpPr>
            <p:cNvPr id="62" name="Shape 4034"/>
            <p:cNvSpPr/>
            <p:nvPr/>
          </p:nvSpPr>
          <p:spPr>
            <a:xfrm>
              <a:off x="4306111" y="2237866"/>
              <a:ext cx="47120" cy="95360"/>
            </a:xfrm>
            <a:custGeom>
              <a:cxnLst>
                <a:cxn ang="0">
                  <a:pos x="wd2" y="hd2"/>
                </a:cxn>
                <a:cxn ang="5400000">
                  <a:pos x="wd2" y="hd2"/>
                </a:cxn>
                <a:cxn ang="10800000">
                  <a:pos x="wd2" y="hd2"/>
                </a:cxn>
                <a:cxn ang="16200000">
                  <a:pos x="wd2" y="hd2"/>
                </a:cxn>
              </a:cxnLst>
              <a:rect b="b" l="0" r="r" t="0"/>
              <a:pathLst>
                <a:path extrusionOk="0" h="21600" w="21600">
                  <a:moveTo>
                    <a:pt x="6876" y="0"/>
                  </a:moveTo>
                  <a:lnTo>
                    <a:pt x="0" y="0"/>
                  </a:lnTo>
                  <a:lnTo>
                    <a:pt x="0" y="13331"/>
                  </a:lnTo>
                  <a:lnTo>
                    <a:pt x="16736" y="21600"/>
                  </a:lnTo>
                  <a:lnTo>
                    <a:pt x="21600" y="19196"/>
                  </a:lnTo>
                  <a:lnTo>
                    <a:pt x="6876" y="11921"/>
                  </a:lnTo>
                  <a:cubicBezTo>
                    <a:pt x="6876" y="11921"/>
                    <a:pt x="6876" y="0"/>
                    <a:pt x="6876" y="0"/>
                  </a:cubicBezTo>
                  <a:close/>
                </a:path>
              </a:pathLst>
            </a:custGeom>
            <a:grpFill/>
            <a:ln w="12700">
              <a:miter lim="400000"/>
            </a:ln>
          </p:spPr>
          <p:txBody>
            <a:bodyPr anchor="ctr" bIns="0" lIns="0" rIns="0" tIns="0"/>
            <a:lstStyle/>
            <a:p>
              <a:pPr lvl="0"/>
              <a:endParaRPr sz="1733"/>
            </a:p>
          </p:txBody>
        </p:sp>
        <p:sp>
          <p:nvSpPr>
            <p:cNvPr id="63" name="Shape 4035"/>
            <p:cNvSpPr/>
            <p:nvPr/>
          </p:nvSpPr>
          <p:spPr>
            <a:xfrm>
              <a:off x="4758757" y="2262953"/>
              <a:ext cx="146078" cy="145610"/>
            </a:xfrm>
            <a:custGeom>
              <a:cxnLst>
                <a:cxn ang="0">
                  <a:pos x="wd2" y="hd2"/>
                </a:cxn>
                <a:cxn ang="5400000">
                  <a:pos x="wd2" y="hd2"/>
                </a:cxn>
                <a:cxn ang="10800000">
                  <a:pos x="wd2" y="hd2"/>
                </a:cxn>
                <a:cxn ang="16200000">
                  <a:pos x="wd2" y="hd2"/>
                </a:cxn>
              </a:cxnLst>
              <a:rect b="b" l="0" r="r" t="0"/>
              <a:pathLst>
                <a:path extrusionOk="0" h="21600" w="21600">
                  <a:moveTo>
                    <a:pt x="20925" y="0"/>
                  </a:moveTo>
                  <a:lnTo>
                    <a:pt x="19913" y="0"/>
                  </a:lnTo>
                  <a:cubicBezTo>
                    <a:pt x="19541" y="0"/>
                    <a:pt x="19239" y="306"/>
                    <a:pt x="19239" y="679"/>
                  </a:cubicBezTo>
                  <a:lnTo>
                    <a:pt x="19239" y="5345"/>
                  </a:lnTo>
                  <a:cubicBezTo>
                    <a:pt x="19239" y="7610"/>
                    <a:pt x="17460" y="11441"/>
                    <a:pt x="10801" y="11441"/>
                  </a:cubicBezTo>
                  <a:cubicBezTo>
                    <a:pt x="4140" y="11441"/>
                    <a:pt x="2361" y="7610"/>
                    <a:pt x="2361" y="5345"/>
                  </a:cubicBezTo>
                  <a:lnTo>
                    <a:pt x="2361" y="679"/>
                  </a:lnTo>
                  <a:cubicBezTo>
                    <a:pt x="2361" y="306"/>
                    <a:pt x="2059" y="0"/>
                    <a:pt x="1687" y="0"/>
                  </a:cubicBezTo>
                  <a:lnTo>
                    <a:pt x="675" y="0"/>
                  </a:lnTo>
                  <a:cubicBezTo>
                    <a:pt x="303" y="0"/>
                    <a:pt x="0" y="306"/>
                    <a:pt x="0" y="679"/>
                  </a:cubicBezTo>
                  <a:lnTo>
                    <a:pt x="0" y="5345"/>
                  </a:lnTo>
                  <a:cubicBezTo>
                    <a:pt x="0" y="9133"/>
                    <a:pt x="2772" y="13186"/>
                    <a:pt x="9112" y="13743"/>
                  </a:cubicBezTo>
                  <a:lnTo>
                    <a:pt x="9112" y="18214"/>
                  </a:lnTo>
                  <a:lnTo>
                    <a:pt x="4725" y="18214"/>
                  </a:lnTo>
                  <a:cubicBezTo>
                    <a:pt x="4353" y="18214"/>
                    <a:pt x="4050" y="18517"/>
                    <a:pt x="4050" y="18891"/>
                  </a:cubicBezTo>
                  <a:lnTo>
                    <a:pt x="4050" y="20921"/>
                  </a:lnTo>
                  <a:cubicBezTo>
                    <a:pt x="4050" y="21294"/>
                    <a:pt x="4353" y="21600"/>
                    <a:pt x="4725" y="21600"/>
                  </a:cubicBezTo>
                  <a:lnTo>
                    <a:pt x="16875" y="21600"/>
                  </a:lnTo>
                  <a:cubicBezTo>
                    <a:pt x="17247" y="21600"/>
                    <a:pt x="17550" y="21294"/>
                    <a:pt x="17550" y="20921"/>
                  </a:cubicBezTo>
                  <a:lnTo>
                    <a:pt x="17550" y="18891"/>
                  </a:lnTo>
                  <a:cubicBezTo>
                    <a:pt x="17550" y="18517"/>
                    <a:pt x="17247" y="18214"/>
                    <a:pt x="16875" y="18214"/>
                  </a:cubicBezTo>
                  <a:lnTo>
                    <a:pt x="12488" y="18214"/>
                  </a:lnTo>
                  <a:lnTo>
                    <a:pt x="12488" y="13743"/>
                  </a:lnTo>
                  <a:cubicBezTo>
                    <a:pt x="18828" y="13186"/>
                    <a:pt x="21600" y="9133"/>
                    <a:pt x="21600" y="5345"/>
                  </a:cubicBezTo>
                  <a:lnTo>
                    <a:pt x="21600" y="679"/>
                  </a:lnTo>
                  <a:cubicBezTo>
                    <a:pt x="21600" y="306"/>
                    <a:pt x="21297" y="0"/>
                    <a:pt x="20925" y="0"/>
                  </a:cubicBezTo>
                  <a:close/>
                </a:path>
              </a:pathLst>
            </a:custGeom>
            <a:grpFill/>
            <a:ln w="12700">
              <a:miter lim="400000"/>
            </a:ln>
          </p:spPr>
          <p:txBody>
            <a:bodyPr anchor="ctr" bIns="0" lIns="0" rIns="0" tIns="0"/>
            <a:lstStyle/>
            <a:p>
              <a:pPr lvl="0"/>
              <a:endParaRPr sz="1733"/>
            </a:p>
          </p:txBody>
        </p:sp>
        <p:sp>
          <p:nvSpPr>
            <p:cNvPr id="64" name="Shape 4036"/>
            <p:cNvSpPr/>
            <p:nvPr/>
          </p:nvSpPr>
          <p:spPr>
            <a:xfrm>
              <a:off x="4798054" y="2262953"/>
              <a:ext cx="68483" cy="54300"/>
            </a:xfrm>
            <a:custGeom>
              <a:cxnLst>
                <a:cxn ang="0">
                  <a:pos x="wd2" y="hd2"/>
                </a:cxn>
                <a:cxn ang="5400000">
                  <a:pos x="wd2" y="hd2"/>
                </a:cxn>
                <a:cxn ang="10800000">
                  <a:pos x="wd2" y="hd2"/>
                </a:cxn>
                <a:cxn ang="16200000">
                  <a:pos x="wd2" y="hd2"/>
                </a:cxn>
              </a:cxnLst>
              <a:rect b="b" l="0" r="r" t="0"/>
              <a:pathLst>
                <a:path extrusionOk="0" h="21600" w="21600">
                  <a:moveTo>
                    <a:pt x="10802" y="21600"/>
                  </a:moveTo>
                  <a:cubicBezTo>
                    <a:pt x="19246" y="21600"/>
                    <a:pt x="21600" y="17226"/>
                    <a:pt x="21600" y="14334"/>
                  </a:cubicBezTo>
                  <a:lnTo>
                    <a:pt x="21600" y="0"/>
                  </a:lnTo>
                  <a:lnTo>
                    <a:pt x="0" y="0"/>
                  </a:lnTo>
                  <a:lnTo>
                    <a:pt x="0" y="14334"/>
                  </a:lnTo>
                  <a:cubicBezTo>
                    <a:pt x="0" y="17226"/>
                    <a:pt x="2354" y="21600"/>
                    <a:pt x="10802" y="21600"/>
                  </a:cubicBezTo>
                  <a:close/>
                </a:path>
              </a:pathLst>
            </a:custGeom>
            <a:grpFill/>
            <a:ln w="12700">
              <a:miter lim="400000"/>
            </a:ln>
          </p:spPr>
          <p:txBody>
            <a:bodyPr anchor="ctr" bIns="0" lIns="0" rIns="0" tIns="0"/>
            <a:lstStyle/>
            <a:p>
              <a:pPr lvl="0"/>
              <a:endParaRPr sz="1733"/>
            </a:p>
          </p:txBody>
        </p:sp>
        <p:sp>
          <p:nvSpPr>
            <p:cNvPr id="65" name="Shape 4037"/>
            <p:cNvSpPr/>
            <p:nvPr/>
          </p:nvSpPr>
          <p:spPr>
            <a:xfrm>
              <a:off x="4798054" y="2178516"/>
              <a:ext cx="68483" cy="66697"/>
            </a:xfrm>
            <a:custGeom>
              <a:cxnLst>
                <a:cxn ang="0">
                  <a:pos x="wd2" y="hd2"/>
                </a:cxn>
                <a:cxn ang="5400000">
                  <a:pos x="wd2" y="hd2"/>
                </a:cxn>
                <a:cxn ang="10800000">
                  <a:pos x="wd2" y="hd2"/>
                </a:cxn>
                <a:cxn ang="16200000">
                  <a:pos x="wd2" y="hd2"/>
                </a:cxn>
              </a:cxnLst>
              <a:rect b="b" l="0" r="r" t="0"/>
              <a:pathLst>
                <a:path extrusionOk="0" h="21600" w="21600">
                  <a:moveTo>
                    <a:pt x="21600" y="5915"/>
                  </a:moveTo>
                  <a:cubicBezTo>
                    <a:pt x="21600" y="3561"/>
                    <a:pt x="19246" y="0"/>
                    <a:pt x="10802" y="0"/>
                  </a:cubicBezTo>
                  <a:cubicBezTo>
                    <a:pt x="2354" y="0"/>
                    <a:pt x="0" y="3561"/>
                    <a:pt x="0" y="5915"/>
                  </a:cubicBezTo>
                  <a:lnTo>
                    <a:pt x="0" y="21600"/>
                  </a:lnTo>
                  <a:lnTo>
                    <a:pt x="21600" y="21600"/>
                  </a:lnTo>
                  <a:cubicBezTo>
                    <a:pt x="21600" y="21600"/>
                    <a:pt x="21600" y="5915"/>
                    <a:pt x="21600" y="5915"/>
                  </a:cubicBezTo>
                  <a:close/>
                </a:path>
              </a:pathLst>
            </a:custGeom>
            <a:grpFill/>
            <a:ln w="12700">
              <a:miter lim="400000"/>
            </a:ln>
          </p:spPr>
          <p:txBody>
            <a:bodyPr anchor="ctr" bIns="0" lIns="0" rIns="0" tIns="0"/>
            <a:lstStyle/>
            <a:p>
              <a:pPr lvl="0"/>
              <a:endParaRPr sz="1733"/>
            </a:p>
          </p:txBody>
        </p:sp>
        <p:sp>
          <p:nvSpPr>
            <p:cNvPr id="66" name="Shape 4038"/>
            <p:cNvSpPr/>
            <p:nvPr/>
          </p:nvSpPr>
          <p:spPr>
            <a:xfrm>
              <a:off x="5818144" y="2177968"/>
              <a:ext cx="105661" cy="237733"/>
            </a:xfrm>
            <a:custGeom>
              <a:cxnLst>
                <a:cxn ang="0">
                  <a:pos x="wd2" y="hd2"/>
                </a:cxn>
                <a:cxn ang="5400000">
                  <a:pos x="wd2" y="hd2"/>
                </a:cxn>
                <a:cxn ang="10800000">
                  <a:pos x="wd2" y="hd2"/>
                </a:cxn>
                <a:cxn ang="16200000">
                  <a:pos x="wd2" y="hd2"/>
                </a:cxn>
              </a:cxnLst>
              <a:rect b="b" l="0" r="r" t="0"/>
              <a:pathLst>
                <a:path extrusionOk="0" h="21269" w="20870">
                  <a:moveTo>
                    <a:pt x="2094" y="21267"/>
                  </a:moveTo>
                  <a:cubicBezTo>
                    <a:pt x="1588" y="21117"/>
                    <a:pt x="10321" y="12806"/>
                    <a:pt x="10020" y="12442"/>
                  </a:cubicBezTo>
                  <a:cubicBezTo>
                    <a:pt x="9721" y="12078"/>
                    <a:pt x="461" y="10745"/>
                    <a:pt x="8" y="10103"/>
                  </a:cubicBezTo>
                  <a:cubicBezTo>
                    <a:pt x="-444" y="9461"/>
                    <a:pt x="18291" y="-184"/>
                    <a:pt x="18781" y="2"/>
                  </a:cubicBezTo>
                  <a:cubicBezTo>
                    <a:pt x="19274" y="187"/>
                    <a:pt x="10620" y="8555"/>
                    <a:pt x="10855" y="8827"/>
                  </a:cubicBezTo>
                  <a:cubicBezTo>
                    <a:pt x="11091" y="9099"/>
                    <a:pt x="20581" y="10487"/>
                    <a:pt x="20867" y="11166"/>
                  </a:cubicBezTo>
                  <a:cubicBezTo>
                    <a:pt x="21156" y="11845"/>
                    <a:pt x="2600" y="21416"/>
                    <a:pt x="2094" y="21267"/>
                  </a:cubicBezTo>
                  <a:close/>
                </a:path>
              </a:pathLst>
            </a:custGeom>
            <a:grpFill/>
            <a:ln w="12700">
              <a:miter lim="400000"/>
            </a:ln>
          </p:spPr>
          <p:txBody>
            <a:bodyPr anchor="ctr" bIns="0" lIns="0" rIns="0" tIns="0"/>
            <a:lstStyle/>
            <a:p>
              <a:pPr lvl="0"/>
              <a:endParaRPr sz="1733"/>
            </a:p>
          </p:txBody>
        </p:sp>
        <p:sp>
          <p:nvSpPr>
            <p:cNvPr id="67" name="Shape 4039"/>
            <p:cNvSpPr/>
            <p:nvPr/>
          </p:nvSpPr>
          <p:spPr>
            <a:xfrm>
              <a:off x="5260339" y="2228380"/>
              <a:ext cx="182091" cy="162172"/>
            </a:xfrm>
            <a:custGeom>
              <a:cxnLst>
                <a:cxn ang="0">
                  <a:pos x="wd2" y="hd2"/>
                </a:cxn>
                <a:cxn ang="5400000">
                  <a:pos x="wd2" y="hd2"/>
                </a:cxn>
                <a:cxn ang="10800000">
                  <a:pos x="wd2" y="hd2"/>
                </a:cxn>
                <a:cxn ang="16200000">
                  <a:pos x="wd2" y="hd2"/>
                </a:cxn>
              </a:cxnLst>
              <a:rect b="b" l="0" r="r" t="0"/>
              <a:pathLst>
                <a:path extrusionOk="0" h="21600" w="21600">
                  <a:moveTo>
                    <a:pt x="19200" y="0"/>
                  </a:moveTo>
                  <a:lnTo>
                    <a:pt x="18120" y="0"/>
                  </a:lnTo>
                  <a:lnTo>
                    <a:pt x="18120" y="2700"/>
                  </a:lnTo>
                  <a:lnTo>
                    <a:pt x="14280" y="2700"/>
                  </a:lnTo>
                  <a:lnTo>
                    <a:pt x="14280" y="0"/>
                  </a:lnTo>
                  <a:lnTo>
                    <a:pt x="7320" y="0"/>
                  </a:lnTo>
                  <a:lnTo>
                    <a:pt x="7320" y="2700"/>
                  </a:lnTo>
                  <a:lnTo>
                    <a:pt x="3480" y="2700"/>
                  </a:lnTo>
                  <a:lnTo>
                    <a:pt x="3480" y="0"/>
                  </a:lnTo>
                  <a:lnTo>
                    <a:pt x="2400" y="0"/>
                  </a:lnTo>
                  <a:cubicBezTo>
                    <a:pt x="1079" y="0"/>
                    <a:pt x="0" y="1214"/>
                    <a:pt x="0" y="2700"/>
                  </a:cubicBezTo>
                  <a:lnTo>
                    <a:pt x="0" y="18900"/>
                  </a:lnTo>
                  <a:cubicBezTo>
                    <a:pt x="0" y="20386"/>
                    <a:pt x="1079" y="21600"/>
                    <a:pt x="2400" y="21600"/>
                  </a:cubicBezTo>
                  <a:lnTo>
                    <a:pt x="19200" y="21600"/>
                  </a:lnTo>
                  <a:cubicBezTo>
                    <a:pt x="20521" y="21600"/>
                    <a:pt x="21600" y="20386"/>
                    <a:pt x="21600" y="18900"/>
                  </a:cubicBezTo>
                  <a:lnTo>
                    <a:pt x="21600" y="2700"/>
                  </a:lnTo>
                  <a:cubicBezTo>
                    <a:pt x="21600" y="1214"/>
                    <a:pt x="20521" y="0"/>
                    <a:pt x="19200" y="0"/>
                  </a:cubicBezTo>
                  <a:close/>
                </a:path>
              </a:pathLst>
            </a:custGeom>
            <a:grpFill/>
            <a:ln w="12700">
              <a:miter lim="400000"/>
            </a:ln>
          </p:spPr>
          <p:txBody>
            <a:bodyPr anchor="ctr" bIns="0" lIns="0" rIns="0" tIns="0"/>
            <a:lstStyle/>
            <a:p>
              <a:pPr lvl="0"/>
              <a:endParaRPr sz="1733"/>
            </a:p>
          </p:txBody>
        </p:sp>
        <p:sp>
          <p:nvSpPr>
            <p:cNvPr id="68" name="Shape 4040"/>
            <p:cNvSpPr/>
            <p:nvPr/>
          </p:nvSpPr>
          <p:spPr>
            <a:xfrm>
              <a:off x="5297760" y="2203432"/>
              <a:ext cx="105201" cy="34388"/>
            </a:xfrm>
            <a:custGeom>
              <a:cxnLst>
                <a:cxn ang="0">
                  <a:pos x="wd2" y="hd2"/>
                </a:cxn>
                <a:cxn ang="5400000">
                  <a:pos x="wd2" y="hd2"/>
                </a:cxn>
                <a:cxn ang="10800000">
                  <a:pos x="wd2" y="hd2"/>
                </a:cxn>
                <a:cxn ang="16200000">
                  <a:pos x="wd2" y="hd2"/>
                </a:cxn>
              </a:cxnLst>
              <a:rect b="b" l="0" r="r" t="0"/>
              <a:pathLst>
                <a:path extrusionOk="0" h="21600" w="21600">
                  <a:moveTo>
                    <a:pt x="21600" y="0"/>
                  </a:moveTo>
                  <a:lnTo>
                    <a:pt x="18694" y="0"/>
                  </a:lnTo>
                  <a:lnTo>
                    <a:pt x="18694" y="21600"/>
                  </a:lnTo>
                  <a:lnTo>
                    <a:pt x="21600" y="21600"/>
                  </a:lnTo>
                  <a:cubicBezTo>
                    <a:pt x="21600" y="21600"/>
                    <a:pt x="21600" y="0"/>
                    <a:pt x="21600" y="0"/>
                  </a:cubicBezTo>
                  <a:close/>
                  <a:moveTo>
                    <a:pt x="2906" y="0"/>
                  </a:moveTo>
                  <a:lnTo>
                    <a:pt x="0" y="0"/>
                  </a:lnTo>
                  <a:lnTo>
                    <a:pt x="0" y="21600"/>
                  </a:lnTo>
                  <a:lnTo>
                    <a:pt x="2906" y="21600"/>
                  </a:lnTo>
                  <a:cubicBezTo>
                    <a:pt x="2906" y="21600"/>
                    <a:pt x="2906" y="0"/>
                    <a:pt x="2906" y="0"/>
                  </a:cubicBezTo>
                  <a:close/>
                </a:path>
              </a:pathLst>
            </a:custGeom>
            <a:grpFill/>
            <a:ln w="12700">
              <a:miter lim="400000"/>
            </a:ln>
          </p:spPr>
          <p:txBody>
            <a:bodyPr anchor="ctr" bIns="0" lIns="0" rIns="0" tIns="0"/>
            <a:lstStyle/>
            <a:p>
              <a:pPr lvl="0"/>
              <a:endParaRPr sz="1733"/>
            </a:p>
          </p:txBody>
        </p:sp>
        <p:sp>
          <p:nvSpPr>
            <p:cNvPr id="69" name="Shape 4041"/>
            <p:cNvSpPr/>
            <p:nvPr/>
          </p:nvSpPr>
          <p:spPr>
            <a:xfrm>
              <a:off x="7359318" y="2203432"/>
              <a:ext cx="186805" cy="186805"/>
            </a:xfrm>
            <a:custGeom>
              <a:cxnLst>
                <a:cxn ang="0">
                  <a:pos x="wd2" y="hd2"/>
                </a:cxn>
                <a:cxn ang="5400000">
                  <a:pos x="wd2" y="hd2"/>
                </a:cxn>
                <a:cxn ang="10800000">
                  <a:pos x="wd2" y="hd2"/>
                </a:cxn>
                <a:cxn ang="16200000">
                  <a:pos x="wd2" y="hd2"/>
                </a:cxn>
              </a:cxnLst>
              <a:rect b="b" l="0" r="r" t="0"/>
              <a:pathLst>
                <a:path extrusionOk="0" h="21600" w="21600">
                  <a:moveTo>
                    <a:pt x="10800" y="14321"/>
                  </a:moveTo>
                  <a:cubicBezTo>
                    <a:pt x="8855" y="14321"/>
                    <a:pt x="7279" y="12745"/>
                    <a:pt x="7279" y="10800"/>
                  </a:cubicBezTo>
                  <a:cubicBezTo>
                    <a:pt x="7279" y="8855"/>
                    <a:pt x="8855" y="7279"/>
                    <a:pt x="10800" y="7279"/>
                  </a:cubicBezTo>
                  <a:cubicBezTo>
                    <a:pt x="12745" y="7279"/>
                    <a:pt x="14321" y="8855"/>
                    <a:pt x="14321" y="10800"/>
                  </a:cubicBezTo>
                  <a:cubicBezTo>
                    <a:pt x="14321" y="12745"/>
                    <a:pt x="12745" y="14321"/>
                    <a:pt x="10800" y="14321"/>
                  </a:cubicBezTo>
                  <a:close/>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close/>
                </a:path>
              </a:pathLst>
            </a:custGeom>
            <a:grpFill/>
            <a:ln w="12700">
              <a:miter lim="400000"/>
            </a:ln>
          </p:spPr>
          <p:txBody>
            <a:bodyPr anchor="ctr" bIns="0" lIns="0" rIns="0" tIns="0"/>
            <a:lstStyle/>
            <a:p>
              <a:pPr lvl="0"/>
              <a:endParaRPr sz="1733"/>
            </a:p>
          </p:txBody>
        </p:sp>
        <p:sp>
          <p:nvSpPr>
            <p:cNvPr id="70" name="Shape 4042"/>
            <p:cNvSpPr/>
            <p:nvPr/>
          </p:nvSpPr>
          <p:spPr>
            <a:xfrm>
              <a:off x="6265811" y="2215749"/>
              <a:ext cx="249506" cy="162172"/>
            </a:xfrm>
            <a:custGeom>
              <a:cxnLst>
                <a:cxn ang="0">
                  <a:pos x="wd2" y="hd2"/>
                </a:cxn>
                <a:cxn ang="5400000">
                  <a:pos x="wd2" y="hd2"/>
                </a:cxn>
                <a:cxn ang="10800000">
                  <a:pos x="wd2" y="hd2"/>
                </a:cxn>
                <a:cxn ang="16200000">
                  <a:pos x="wd2" y="hd2"/>
                </a:cxn>
              </a:cxnLst>
              <a:rect b="b" l="0" r="r" t="0"/>
              <a:pathLst>
                <a:path extrusionOk="0" h="21600" w="21600">
                  <a:moveTo>
                    <a:pt x="12281" y="13211"/>
                  </a:moveTo>
                  <a:cubicBezTo>
                    <a:pt x="11747" y="14381"/>
                    <a:pt x="9458" y="18011"/>
                    <a:pt x="9360" y="18165"/>
                  </a:cubicBezTo>
                  <a:cubicBezTo>
                    <a:pt x="9249" y="18377"/>
                    <a:pt x="8939" y="18735"/>
                    <a:pt x="8644" y="18441"/>
                  </a:cubicBezTo>
                  <a:cubicBezTo>
                    <a:pt x="8559" y="18357"/>
                    <a:pt x="8459" y="18187"/>
                    <a:pt x="8459" y="17853"/>
                  </a:cubicBezTo>
                  <a:cubicBezTo>
                    <a:pt x="8459" y="17530"/>
                    <a:pt x="8554" y="17204"/>
                    <a:pt x="8565" y="17168"/>
                  </a:cubicBezTo>
                  <a:lnTo>
                    <a:pt x="9680" y="13369"/>
                  </a:lnTo>
                  <a:cubicBezTo>
                    <a:pt x="9471" y="13239"/>
                    <a:pt x="9111" y="13015"/>
                    <a:pt x="8832" y="12829"/>
                  </a:cubicBezTo>
                  <a:lnTo>
                    <a:pt x="8758" y="12781"/>
                  </a:lnTo>
                  <a:cubicBezTo>
                    <a:pt x="8476" y="12597"/>
                    <a:pt x="8124" y="12367"/>
                    <a:pt x="8124" y="11770"/>
                  </a:cubicBezTo>
                  <a:cubicBezTo>
                    <a:pt x="8124" y="11484"/>
                    <a:pt x="8211" y="11152"/>
                    <a:pt x="8393" y="10758"/>
                  </a:cubicBezTo>
                  <a:cubicBezTo>
                    <a:pt x="8927" y="9588"/>
                    <a:pt x="11216" y="5958"/>
                    <a:pt x="11314" y="5804"/>
                  </a:cubicBezTo>
                  <a:cubicBezTo>
                    <a:pt x="11426" y="5592"/>
                    <a:pt x="11735" y="5234"/>
                    <a:pt x="12030" y="5528"/>
                  </a:cubicBezTo>
                  <a:cubicBezTo>
                    <a:pt x="12115" y="5612"/>
                    <a:pt x="12215" y="5782"/>
                    <a:pt x="12215" y="6116"/>
                  </a:cubicBezTo>
                  <a:cubicBezTo>
                    <a:pt x="12215" y="6438"/>
                    <a:pt x="12120" y="6765"/>
                    <a:pt x="12110" y="6801"/>
                  </a:cubicBezTo>
                  <a:lnTo>
                    <a:pt x="10992" y="10600"/>
                  </a:lnTo>
                  <a:cubicBezTo>
                    <a:pt x="11203" y="10730"/>
                    <a:pt x="11563" y="10954"/>
                    <a:pt x="11842" y="11140"/>
                  </a:cubicBezTo>
                  <a:lnTo>
                    <a:pt x="11916" y="11188"/>
                  </a:lnTo>
                  <a:cubicBezTo>
                    <a:pt x="12198" y="11372"/>
                    <a:pt x="12550" y="11602"/>
                    <a:pt x="12550" y="12201"/>
                  </a:cubicBezTo>
                  <a:cubicBezTo>
                    <a:pt x="12550" y="12485"/>
                    <a:pt x="12462" y="12817"/>
                    <a:pt x="12281" y="13211"/>
                  </a:cubicBezTo>
                  <a:close/>
                  <a:moveTo>
                    <a:pt x="16430" y="6048"/>
                  </a:moveTo>
                  <a:cubicBezTo>
                    <a:pt x="16132" y="6048"/>
                    <a:pt x="15840" y="6088"/>
                    <a:pt x="15557" y="6162"/>
                  </a:cubicBezTo>
                  <a:cubicBezTo>
                    <a:pt x="14848" y="2597"/>
                    <a:pt x="12653" y="0"/>
                    <a:pt x="10054" y="0"/>
                  </a:cubicBezTo>
                  <a:cubicBezTo>
                    <a:pt x="6881" y="0"/>
                    <a:pt x="4310" y="3869"/>
                    <a:pt x="4310" y="8641"/>
                  </a:cubicBezTo>
                  <a:cubicBezTo>
                    <a:pt x="4310" y="9067"/>
                    <a:pt x="4330" y="9486"/>
                    <a:pt x="4369" y="9896"/>
                  </a:cubicBezTo>
                  <a:cubicBezTo>
                    <a:pt x="4217" y="9868"/>
                    <a:pt x="4064" y="9850"/>
                    <a:pt x="3906" y="9850"/>
                  </a:cubicBezTo>
                  <a:cubicBezTo>
                    <a:pt x="1749" y="9850"/>
                    <a:pt x="0" y="12481"/>
                    <a:pt x="0" y="15726"/>
                  </a:cubicBezTo>
                  <a:cubicBezTo>
                    <a:pt x="0" y="18969"/>
                    <a:pt x="1749" y="21600"/>
                    <a:pt x="3906" y="21600"/>
                  </a:cubicBezTo>
                  <a:lnTo>
                    <a:pt x="16430" y="21600"/>
                  </a:lnTo>
                  <a:cubicBezTo>
                    <a:pt x="19285" y="21600"/>
                    <a:pt x="21600" y="18119"/>
                    <a:pt x="21600" y="13823"/>
                  </a:cubicBezTo>
                  <a:cubicBezTo>
                    <a:pt x="21600" y="9530"/>
                    <a:pt x="19285" y="6048"/>
                    <a:pt x="16430" y="6048"/>
                  </a:cubicBezTo>
                  <a:close/>
                </a:path>
              </a:pathLst>
            </a:custGeom>
            <a:grpFill/>
            <a:ln w="12700">
              <a:miter lim="400000"/>
            </a:ln>
          </p:spPr>
          <p:txBody>
            <a:bodyPr anchor="ctr" bIns="0" lIns="0" rIns="0" tIns="0"/>
            <a:lstStyle/>
            <a:p>
              <a:pPr lvl="0"/>
              <a:endParaRPr sz="1733"/>
            </a:p>
          </p:txBody>
        </p:sp>
        <p:sp>
          <p:nvSpPr>
            <p:cNvPr id="71" name="Shape 4043"/>
            <p:cNvSpPr/>
            <p:nvPr/>
          </p:nvSpPr>
          <p:spPr>
            <a:xfrm>
              <a:off x="6849190" y="2192326"/>
              <a:ext cx="121928" cy="209017"/>
            </a:xfrm>
            <a:custGeom>
              <a:cxnLst>
                <a:cxn ang="0">
                  <a:pos x="wd2" y="hd2"/>
                </a:cxn>
                <a:cxn ang="5400000">
                  <a:pos x="wd2" y="hd2"/>
                </a:cxn>
                <a:cxn ang="10800000">
                  <a:pos x="wd2" y="hd2"/>
                </a:cxn>
                <a:cxn ang="16200000">
                  <a:pos x="wd2" y="hd2"/>
                </a:cxn>
              </a:cxnLst>
              <a:rect b="b" l="0" r="r" t="0"/>
              <a:pathLst>
                <a:path extrusionOk="0" h="21540" w="21600">
                  <a:moveTo>
                    <a:pt x="9547" y="8995"/>
                  </a:moveTo>
                  <a:cubicBezTo>
                    <a:pt x="9431" y="9241"/>
                    <a:pt x="9310" y="9495"/>
                    <a:pt x="9182" y="9756"/>
                  </a:cubicBezTo>
                  <a:cubicBezTo>
                    <a:pt x="8409" y="11354"/>
                    <a:pt x="7531" y="13164"/>
                    <a:pt x="7531" y="15261"/>
                  </a:cubicBezTo>
                  <a:cubicBezTo>
                    <a:pt x="7531" y="16396"/>
                    <a:pt x="6379" y="16800"/>
                    <a:pt x="5302" y="16800"/>
                  </a:cubicBezTo>
                  <a:cubicBezTo>
                    <a:pt x="4071" y="16800"/>
                    <a:pt x="3070" y="16212"/>
                    <a:pt x="3070" y="15491"/>
                  </a:cubicBezTo>
                  <a:cubicBezTo>
                    <a:pt x="3070" y="13016"/>
                    <a:pt x="5121" y="11397"/>
                    <a:pt x="6930" y="9971"/>
                  </a:cubicBezTo>
                  <a:cubicBezTo>
                    <a:pt x="7496" y="9523"/>
                    <a:pt x="8031" y="9101"/>
                    <a:pt x="8465" y="8681"/>
                  </a:cubicBezTo>
                  <a:cubicBezTo>
                    <a:pt x="8665" y="8489"/>
                    <a:pt x="9201" y="8497"/>
                    <a:pt x="9443" y="8687"/>
                  </a:cubicBezTo>
                  <a:cubicBezTo>
                    <a:pt x="9559" y="8776"/>
                    <a:pt x="9596" y="8890"/>
                    <a:pt x="9547" y="8995"/>
                  </a:cubicBezTo>
                  <a:close/>
                  <a:moveTo>
                    <a:pt x="11191" y="180"/>
                  </a:moveTo>
                  <a:cubicBezTo>
                    <a:pt x="11140" y="-60"/>
                    <a:pt x="10460" y="-60"/>
                    <a:pt x="10409" y="180"/>
                  </a:cubicBezTo>
                  <a:cubicBezTo>
                    <a:pt x="8706" y="8155"/>
                    <a:pt x="0" y="9798"/>
                    <a:pt x="0" y="15341"/>
                  </a:cubicBezTo>
                  <a:cubicBezTo>
                    <a:pt x="0" y="18765"/>
                    <a:pt x="4944" y="21540"/>
                    <a:pt x="10801" y="21540"/>
                  </a:cubicBezTo>
                  <a:cubicBezTo>
                    <a:pt x="16656" y="21540"/>
                    <a:pt x="21600" y="18765"/>
                    <a:pt x="21600" y="15341"/>
                  </a:cubicBezTo>
                  <a:cubicBezTo>
                    <a:pt x="21600" y="9798"/>
                    <a:pt x="12894" y="8155"/>
                    <a:pt x="11191" y="180"/>
                  </a:cubicBezTo>
                  <a:close/>
                </a:path>
              </a:pathLst>
            </a:custGeom>
            <a:grpFill/>
            <a:ln w="12700">
              <a:miter lim="400000"/>
            </a:ln>
          </p:spPr>
          <p:txBody>
            <a:bodyPr anchor="ctr" bIns="0" lIns="0" rIns="0" tIns="0"/>
            <a:lstStyle/>
            <a:p>
              <a:pPr lvl="0"/>
              <a:endParaRPr sz="1733"/>
            </a:p>
          </p:txBody>
        </p:sp>
        <p:sp>
          <p:nvSpPr>
            <p:cNvPr id="72" name="Shape 4044"/>
            <p:cNvSpPr/>
            <p:nvPr/>
          </p:nvSpPr>
          <p:spPr>
            <a:xfrm>
              <a:off x="2135344" y="2725077"/>
              <a:ext cx="197006" cy="197006"/>
            </a:xfrm>
            <a:custGeom>
              <a:cxnLst>
                <a:cxn ang="0">
                  <a:pos x="wd2" y="hd2"/>
                </a:cxn>
                <a:cxn ang="5400000">
                  <a:pos x="wd2" y="hd2"/>
                </a:cxn>
                <a:cxn ang="10800000">
                  <a:pos x="wd2" y="hd2"/>
                </a:cxn>
                <a:cxn ang="16200000">
                  <a:pos x="wd2" y="hd2"/>
                </a:cxn>
              </a:cxnLst>
              <a:rect b="b" l="0" r="r" t="0"/>
              <a:pathLst>
                <a:path extrusionOk="0" h="21600" w="2160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7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grpFill/>
            <a:ln w="12700">
              <a:miter lim="400000"/>
            </a:ln>
          </p:spPr>
          <p:txBody>
            <a:bodyPr anchor="ctr" bIns="0" lIns="0" rIns="0" tIns="0"/>
            <a:lstStyle/>
            <a:p>
              <a:pPr lvl="0"/>
              <a:endParaRPr sz="1733"/>
            </a:p>
          </p:txBody>
        </p:sp>
        <p:sp>
          <p:nvSpPr>
            <p:cNvPr id="73" name="Shape 4045"/>
            <p:cNvSpPr/>
            <p:nvPr/>
          </p:nvSpPr>
          <p:spPr>
            <a:xfrm>
              <a:off x="8362353" y="2234771"/>
              <a:ext cx="186806" cy="124127"/>
            </a:xfrm>
            <a:custGeom>
              <a:cxnLst>
                <a:cxn ang="0">
                  <a:pos x="wd2" y="hd2"/>
                </a:cxn>
                <a:cxn ang="5400000">
                  <a:pos x="wd2" y="hd2"/>
                </a:cxn>
                <a:cxn ang="10800000">
                  <a:pos x="wd2" y="hd2"/>
                </a:cxn>
                <a:cxn ang="16200000">
                  <a:pos x="wd2" y="hd2"/>
                </a:cxn>
              </a:cxnLst>
              <a:rect b="b" l="0" r="r" t="0"/>
              <a:pathLst>
                <a:path extrusionOk="0" h="21124" w="2160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grpFill/>
            <a:ln w="12700">
              <a:miter lim="400000"/>
            </a:ln>
          </p:spPr>
          <p:txBody>
            <a:bodyPr anchor="ctr" bIns="0" lIns="0" rIns="0" tIns="0"/>
            <a:lstStyle/>
            <a:p>
              <a:pPr lvl="0"/>
              <a:endParaRPr sz="1733"/>
            </a:p>
          </p:txBody>
        </p:sp>
        <p:sp>
          <p:nvSpPr>
            <p:cNvPr id="74" name="Shape 4046"/>
            <p:cNvSpPr/>
            <p:nvPr/>
          </p:nvSpPr>
          <p:spPr>
            <a:xfrm>
              <a:off x="1647274" y="2703752"/>
              <a:ext cx="134200" cy="239657"/>
            </a:xfrm>
            <a:custGeom>
              <a:cxnLst>
                <a:cxn ang="0">
                  <a:pos x="wd2" y="hd2"/>
                </a:cxn>
                <a:cxn ang="5400000">
                  <a:pos x="wd2" y="hd2"/>
                </a:cxn>
                <a:cxn ang="10800000">
                  <a:pos x="wd2" y="hd2"/>
                </a:cxn>
                <a:cxn ang="16200000">
                  <a:pos x="wd2" y="hd2"/>
                </a:cxn>
              </a:cxnLst>
              <a:rect b="b" l="0" r="r" t="0"/>
              <a:pathLst>
                <a:path extrusionOk="0" h="21600" w="2160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grpFill/>
            <a:ln w="12700">
              <a:miter lim="400000"/>
            </a:ln>
          </p:spPr>
          <p:txBody>
            <a:bodyPr anchor="ctr" bIns="0" lIns="0" rIns="0" tIns="0"/>
            <a:lstStyle/>
            <a:p>
              <a:pPr lvl="0"/>
              <a:endParaRPr sz="1733"/>
            </a:p>
          </p:txBody>
        </p:sp>
        <p:sp>
          <p:nvSpPr>
            <p:cNvPr id="75" name="Shape 4047"/>
            <p:cNvSpPr/>
            <p:nvPr/>
          </p:nvSpPr>
          <p:spPr>
            <a:xfrm>
              <a:off x="582734" y="2743562"/>
              <a:ext cx="184690" cy="101580"/>
            </a:xfrm>
            <a:custGeom>
              <a:cxnLst>
                <a:cxn ang="0">
                  <a:pos x="wd2" y="hd2"/>
                </a:cxn>
                <a:cxn ang="5400000">
                  <a:pos x="wd2" y="hd2"/>
                </a:cxn>
                <a:cxn ang="10800000">
                  <a:pos x="wd2" y="hd2"/>
                </a:cxn>
                <a:cxn ang="16200000">
                  <a:pos x="wd2" y="hd2"/>
                </a:cxn>
              </a:cxnLst>
              <a:rect b="b" l="0" r="r" t="0"/>
              <a:pathLst>
                <a:path extrusionOk="0" h="21600" w="21600">
                  <a:moveTo>
                    <a:pt x="9828" y="17673"/>
                  </a:moveTo>
                  <a:lnTo>
                    <a:pt x="11772" y="17673"/>
                  </a:lnTo>
                  <a:lnTo>
                    <a:pt x="11772" y="21600"/>
                  </a:lnTo>
                  <a:lnTo>
                    <a:pt x="21600" y="21600"/>
                  </a:lnTo>
                  <a:cubicBezTo>
                    <a:pt x="21600" y="21600"/>
                    <a:pt x="21440" y="12847"/>
                    <a:pt x="21384" y="10106"/>
                  </a:cubicBezTo>
                  <a:cubicBezTo>
                    <a:pt x="21331" y="7503"/>
                    <a:pt x="20818" y="5892"/>
                    <a:pt x="19224" y="5892"/>
                  </a:cubicBezTo>
                  <a:lnTo>
                    <a:pt x="15759" y="5892"/>
                  </a:lnTo>
                  <a:cubicBezTo>
                    <a:pt x="15222" y="4050"/>
                    <a:pt x="14645" y="2071"/>
                    <a:pt x="14467" y="1464"/>
                  </a:cubicBezTo>
                  <a:cubicBezTo>
                    <a:pt x="14109" y="239"/>
                    <a:pt x="13988" y="0"/>
                    <a:pt x="13194" y="0"/>
                  </a:cubicBezTo>
                  <a:lnTo>
                    <a:pt x="8406" y="0"/>
                  </a:lnTo>
                  <a:cubicBezTo>
                    <a:pt x="7612" y="0"/>
                    <a:pt x="7491" y="239"/>
                    <a:pt x="7133" y="1464"/>
                  </a:cubicBezTo>
                  <a:cubicBezTo>
                    <a:pt x="6955" y="2071"/>
                    <a:pt x="6378" y="4050"/>
                    <a:pt x="5841" y="5892"/>
                  </a:cubicBezTo>
                  <a:lnTo>
                    <a:pt x="2376" y="5892"/>
                  </a:lnTo>
                  <a:cubicBezTo>
                    <a:pt x="782" y="5892"/>
                    <a:pt x="274" y="7503"/>
                    <a:pt x="216" y="10106"/>
                  </a:cubicBezTo>
                  <a:cubicBezTo>
                    <a:pt x="156" y="12709"/>
                    <a:pt x="0" y="21600"/>
                    <a:pt x="0" y="21600"/>
                  </a:cubicBezTo>
                  <a:lnTo>
                    <a:pt x="9828" y="21600"/>
                  </a:lnTo>
                  <a:cubicBezTo>
                    <a:pt x="9828" y="21600"/>
                    <a:pt x="9828" y="17673"/>
                    <a:pt x="9828" y="17673"/>
                  </a:cubicBezTo>
                  <a:close/>
                </a:path>
              </a:pathLst>
            </a:custGeom>
            <a:grpFill/>
            <a:ln w="12700">
              <a:miter lim="400000"/>
            </a:ln>
          </p:spPr>
          <p:txBody>
            <a:bodyPr anchor="ctr" bIns="0" lIns="0" rIns="0" tIns="0"/>
            <a:lstStyle/>
            <a:p>
              <a:pPr lvl="0"/>
              <a:endParaRPr sz="1733"/>
            </a:p>
          </p:txBody>
        </p:sp>
        <p:sp>
          <p:nvSpPr>
            <p:cNvPr id="76" name="Shape 4048"/>
            <p:cNvSpPr/>
            <p:nvPr/>
          </p:nvSpPr>
          <p:spPr>
            <a:xfrm>
              <a:off x="586525" y="2857429"/>
              <a:ext cx="175460" cy="46170"/>
            </a:xfrm>
            <a:custGeom>
              <a:cxnLst>
                <a:cxn ang="0">
                  <a:pos x="wd2" y="hd2"/>
                </a:cxn>
                <a:cxn ang="5400000">
                  <a:pos x="wd2" y="hd2"/>
                </a:cxn>
                <a:cxn ang="10800000">
                  <a:pos x="wd2" y="hd2"/>
                </a:cxn>
                <a:cxn ang="16200000">
                  <a:pos x="wd2" y="hd2"/>
                </a:cxn>
              </a:cxnLst>
              <a:rect b="b" l="0" r="r" t="0"/>
              <a:pathLst>
                <a:path extrusionOk="0" h="21600" w="21600">
                  <a:moveTo>
                    <a:pt x="11823" y="8641"/>
                  </a:moveTo>
                  <a:lnTo>
                    <a:pt x="9777" y="8641"/>
                  </a:lnTo>
                  <a:lnTo>
                    <a:pt x="9777" y="0"/>
                  </a:lnTo>
                  <a:lnTo>
                    <a:pt x="0" y="0"/>
                  </a:lnTo>
                  <a:cubicBezTo>
                    <a:pt x="0" y="0"/>
                    <a:pt x="141" y="7767"/>
                    <a:pt x="227" y="14353"/>
                  </a:cubicBezTo>
                  <a:cubicBezTo>
                    <a:pt x="263" y="17084"/>
                    <a:pt x="475" y="21600"/>
                    <a:pt x="2272" y="21600"/>
                  </a:cubicBezTo>
                  <a:lnTo>
                    <a:pt x="19328" y="21600"/>
                  </a:lnTo>
                  <a:cubicBezTo>
                    <a:pt x="21125" y="21600"/>
                    <a:pt x="21332" y="17084"/>
                    <a:pt x="21373" y="14353"/>
                  </a:cubicBezTo>
                  <a:cubicBezTo>
                    <a:pt x="21471" y="7580"/>
                    <a:pt x="21600" y="0"/>
                    <a:pt x="21600" y="0"/>
                  </a:cubicBezTo>
                  <a:lnTo>
                    <a:pt x="11823" y="0"/>
                  </a:lnTo>
                  <a:cubicBezTo>
                    <a:pt x="11823" y="0"/>
                    <a:pt x="11823" y="8641"/>
                    <a:pt x="11823" y="8641"/>
                  </a:cubicBezTo>
                  <a:close/>
                </a:path>
              </a:pathLst>
            </a:custGeom>
            <a:grpFill/>
            <a:ln w="12700">
              <a:miter lim="400000"/>
            </a:ln>
          </p:spPr>
          <p:txBody>
            <a:bodyPr anchor="ctr" bIns="0" lIns="0" rIns="0" tIns="0"/>
            <a:lstStyle/>
            <a:p>
              <a:pPr lvl="0"/>
              <a:endParaRPr sz="1733"/>
            </a:p>
          </p:txBody>
        </p:sp>
        <p:sp>
          <p:nvSpPr>
            <p:cNvPr id="77" name="Shape 4049"/>
            <p:cNvSpPr/>
            <p:nvPr/>
          </p:nvSpPr>
          <p:spPr>
            <a:xfrm>
              <a:off x="1097353" y="2743562"/>
              <a:ext cx="194630" cy="160037"/>
            </a:xfrm>
            <a:custGeom>
              <a:cxnLst>
                <a:cxn ang="0">
                  <a:pos x="wd2" y="hd2"/>
                </a:cxn>
                <a:cxn ang="5400000">
                  <a:pos x="wd2" y="hd2"/>
                </a:cxn>
                <a:cxn ang="10800000">
                  <a:pos x="wd2" y="hd2"/>
                </a:cxn>
                <a:cxn ang="16200000">
                  <a:pos x="wd2" y="hd2"/>
                </a:cxn>
              </a:cxnLst>
              <a:rect b="b" l="0" r="r" t="0"/>
              <a:pathLst>
                <a:path extrusionOk="0" h="19739" w="21314">
                  <a:moveTo>
                    <a:pt x="19367" y="14727"/>
                  </a:moveTo>
                  <a:cubicBezTo>
                    <a:pt x="17298" y="16728"/>
                    <a:pt x="15664" y="18310"/>
                    <a:pt x="11228" y="15488"/>
                  </a:cubicBezTo>
                  <a:cubicBezTo>
                    <a:pt x="5371" y="11759"/>
                    <a:pt x="2626" y="14415"/>
                    <a:pt x="422" y="16548"/>
                  </a:cubicBezTo>
                  <a:cubicBezTo>
                    <a:pt x="-78" y="17033"/>
                    <a:pt x="-144" y="17892"/>
                    <a:pt x="278" y="18467"/>
                  </a:cubicBezTo>
                  <a:cubicBezTo>
                    <a:pt x="699" y="19042"/>
                    <a:pt x="1446" y="19117"/>
                    <a:pt x="1946" y="18633"/>
                  </a:cubicBezTo>
                  <a:cubicBezTo>
                    <a:pt x="4015" y="16631"/>
                    <a:pt x="5649" y="15050"/>
                    <a:pt x="10084" y="17871"/>
                  </a:cubicBezTo>
                  <a:cubicBezTo>
                    <a:pt x="12212" y="19227"/>
                    <a:pt x="13932" y="19739"/>
                    <a:pt x="15362" y="19739"/>
                  </a:cubicBezTo>
                  <a:cubicBezTo>
                    <a:pt x="17866" y="19739"/>
                    <a:pt x="19488" y="18168"/>
                    <a:pt x="20891" y="16811"/>
                  </a:cubicBezTo>
                  <a:cubicBezTo>
                    <a:pt x="21392" y="16326"/>
                    <a:pt x="21456" y="15467"/>
                    <a:pt x="21035" y="14892"/>
                  </a:cubicBezTo>
                  <a:cubicBezTo>
                    <a:pt x="20615" y="14316"/>
                    <a:pt x="19868" y="14242"/>
                    <a:pt x="19367" y="14727"/>
                  </a:cubicBezTo>
                  <a:close/>
                  <a:moveTo>
                    <a:pt x="19367" y="7916"/>
                  </a:moveTo>
                  <a:cubicBezTo>
                    <a:pt x="17298" y="9917"/>
                    <a:pt x="15664" y="11499"/>
                    <a:pt x="11228" y="8677"/>
                  </a:cubicBezTo>
                  <a:cubicBezTo>
                    <a:pt x="5371" y="4950"/>
                    <a:pt x="2626" y="7604"/>
                    <a:pt x="422" y="9737"/>
                  </a:cubicBezTo>
                  <a:cubicBezTo>
                    <a:pt x="-78" y="10222"/>
                    <a:pt x="-144" y="11081"/>
                    <a:pt x="278" y="11656"/>
                  </a:cubicBezTo>
                  <a:cubicBezTo>
                    <a:pt x="699" y="12233"/>
                    <a:pt x="1446" y="12307"/>
                    <a:pt x="1946" y="11822"/>
                  </a:cubicBezTo>
                  <a:cubicBezTo>
                    <a:pt x="4015" y="9821"/>
                    <a:pt x="5649" y="8239"/>
                    <a:pt x="10084" y="11060"/>
                  </a:cubicBezTo>
                  <a:cubicBezTo>
                    <a:pt x="12212" y="12416"/>
                    <a:pt x="13932" y="12928"/>
                    <a:pt x="15362" y="12928"/>
                  </a:cubicBezTo>
                  <a:cubicBezTo>
                    <a:pt x="17866" y="12928"/>
                    <a:pt x="19488" y="11359"/>
                    <a:pt x="20891" y="10001"/>
                  </a:cubicBezTo>
                  <a:cubicBezTo>
                    <a:pt x="21392" y="9516"/>
                    <a:pt x="21456" y="8656"/>
                    <a:pt x="21035" y="8081"/>
                  </a:cubicBezTo>
                  <a:cubicBezTo>
                    <a:pt x="20615" y="7505"/>
                    <a:pt x="19868" y="7431"/>
                    <a:pt x="19367" y="7916"/>
                  </a:cubicBezTo>
                  <a:close/>
                  <a:moveTo>
                    <a:pt x="1946" y="5012"/>
                  </a:moveTo>
                  <a:cubicBezTo>
                    <a:pt x="4015" y="3011"/>
                    <a:pt x="5649" y="1428"/>
                    <a:pt x="10084" y="4251"/>
                  </a:cubicBezTo>
                  <a:cubicBezTo>
                    <a:pt x="12212" y="5607"/>
                    <a:pt x="13932" y="6117"/>
                    <a:pt x="15362" y="6117"/>
                  </a:cubicBezTo>
                  <a:cubicBezTo>
                    <a:pt x="17866" y="6117"/>
                    <a:pt x="19488" y="4548"/>
                    <a:pt x="20891" y="3190"/>
                  </a:cubicBezTo>
                  <a:cubicBezTo>
                    <a:pt x="21392" y="2706"/>
                    <a:pt x="21456" y="1847"/>
                    <a:pt x="21035" y="1271"/>
                  </a:cubicBezTo>
                  <a:cubicBezTo>
                    <a:pt x="20615" y="696"/>
                    <a:pt x="19868" y="620"/>
                    <a:pt x="19367" y="1105"/>
                  </a:cubicBezTo>
                  <a:cubicBezTo>
                    <a:pt x="17298" y="3108"/>
                    <a:pt x="15664" y="4688"/>
                    <a:pt x="11228" y="1866"/>
                  </a:cubicBezTo>
                  <a:cubicBezTo>
                    <a:pt x="5371" y="-1861"/>
                    <a:pt x="2626" y="794"/>
                    <a:pt x="422" y="2926"/>
                  </a:cubicBezTo>
                  <a:cubicBezTo>
                    <a:pt x="-78" y="3411"/>
                    <a:pt x="-144" y="4271"/>
                    <a:pt x="278" y="4847"/>
                  </a:cubicBezTo>
                  <a:cubicBezTo>
                    <a:pt x="699" y="5422"/>
                    <a:pt x="1446" y="5496"/>
                    <a:pt x="1946" y="5012"/>
                  </a:cubicBezTo>
                  <a:close/>
                </a:path>
              </a:pathLst>
            </a:custGeom>
            <a:grpFill/>
            <a:ln w="12700">
              <a:miter lim="400000"/>
            </a:ln>
          </p:spPr>
          <p:txBody>
            <a:bodyPr anchor="ctr" bIns="0" lIns="0" rIns="0" tIns="0"/>
            <a:lstStyle/>
            <a:p>
              <a:pPr lvl="0"/>
              <a:endParaRPr sz="1733"/>
            </a:p>
          </p:txBody>
        </p:sp>
        <p:sp>
          <p:nvSpPr>
            <p:cNvPr id="78" name="Shape 4050"/>
            <p:cNvSpPr/>
            <p:nvPr/>
          </p:nvSpPr>
          <p:spPr>
            <a:xfrm>
              <a:off x="3174401" y="2765115"/>
              <a:ext cx="185154" cy="116931"/>
            </a:xfrm>
            <a:custGeom>
              <a:cxnLst>
                <a:cxn ang="0">
                  <a:pos x="wd2" y="hd2"/>
                </a:cxn>
                <a:cxn ang="5400000">
                  <a:pos x="wd2" y="hd2"/>
                </a:cxn>
                <a:cxn ang="10800000">
                  <a:pos x="wd2" y="hd2"/>
                </a:cxn>
                <a:cxn ang="16200000">
                  <a:pos x="wd2" y="hd2"/>
                </a:cxn>
              </a:cxnLst>
              <a:rect b="b" l="0" r="r" t="0"/>
              <a:pathLst>
                <a:path extrusionOk="0" h="21600" w="21600">
                  <a:moveTo>
                    <a:pt x="17517" y="10801"/>
                  </a:moveTo>
                  <a:cubicBezTo>
                    <a:pt x="17517" y="5822"/>
                    <a:pt x="18968" y="3024"/>
                    <a:pt x="20105" y="3024"/>
                  </a:cubicBezTo>
                  <a:cubicBezTo>
                    <a:pt x="20520" y="3024"/>
                    <a:pt x="21600" y="3024"/>
                    <a:pt x="21600" y="3024"/>
                  </a:cubicBezTo>
                  <a:cubicBezTo>
                    <a:pt x="20840" y="1116"/>
                    <a:pt x="20212" y="0"/>
                    <a:pt x="17443" y="0"/>
                  </a:cubicBezTo>
                  <a:lnTo>
                    <a:pt x="6064" y="0"/>
                  </a:lnTo>
                  <a:cubicBezTo>
                    <a:pt x="1819" y="0"/>
                    <a:pt x="0" y="6195"/>
                    <a:pt x="0" y="10801"/>
                  </a:cubicBezTo>
                  <a:cubicBezTo>
                    <a:pt x="0" y="15405"/>
                    <a:pt x="1819" y="21600"/>
                    <a:pt x="6064" y="21600"/>
                  </a:cubicBezTo>
                  <a:lnTo>
                    <a:pt x="17443" y="21600"/>
                  </a:lnTo>
                  <a:cubicBezTo>
                    <a:pt x="20212" y="21600"/>
                    <a:pt x="20840" y="20484"/>
                    <a:pt x="21600" y="18576"/>
                  </a:cubicBezTo>
                  <a:cubicBezTo>
                    <a:pt x="21600" y="18576"/>
                    <a:pt x="21241" y="18576"/>
                    <a:pt x="20105" y="18576"/>
                  </a:cubicBezTo>
                  <a:cubicBezTo>
                    <a:pt x="18968" y="18576"/>
                    <a:pt x="17517" y="15778"/>
                    <a:pt x="17517" y="10801"/>
                  </a:cubicBezTo>
                  <a:close/>
                </a:path>
              </a:pathLst>
            </a:custGeom>
            <a:grpFill/>
            <a:ln w="12700">
              <a:miter lim="400000"/>
            </a:ln>
          </p:spPr>
          <p:txBody>
            <a:bodyPr anchor="ctr" bIns="0" lIns="0" rIns="0" tIns="0"/>
            <a:lstStyle/>
            <a:p>
              <a:pPr lvl="0"/>
              <a:endParaRPr sz="1733"/>
            </a:p>
          </p:txBody>
        </p:sp>
        <p:sp>
          <p:nvSpPr>
            <p:cNvPr id="79" name="Shape 4051"/>
            <p:cNvSpPr/>
            <p:nvPr/>
          </p:nvSpPr>
          <p:spPr>
            <a:xfrm>
              <a:off x="3342622" y="2801162"/>
              <a:ext cx="29031" cy="38594"/>
            </a:xfrm>
            <a:custGeom>
              <a:cxnLst>
                <a:cxn ang="0">
                  <a:pos x="wd2" y="hd2"/>
                </a:cxn>
                <a:cxn ang="5400000">
                  <a:pos x="wd2" y="hd2"/>
                </a:cxn>
                <a:cxn ang="10800000">
                  <a:pos x="wd2" y="hd2"/>
                </a:cxn>
                <a:cxn ang="16200000">
                  <a:pos x="wd2" y="hd2"/>
                </a:cxn>
              </a:cxnLst>
              <a:rect b="b" l="0" r="r" t="0"/>
              <a:pathLst>
                <a:path extrusionOk="0" h="21600" w="21600">
                  <a:moveTo>
                    <a:pt x="13437" y="0"/>
                  </a:moveTo>
                  <a:lnTo>
                    <a:pt x="8015" y="0"/>
                  </a:lnTo>
                  <a:cubicBezTo>
                    <a:pt x="3964" y="0"/>
                    <a:pt x="0" y="4118"/>
                    <a:pt x="0" y="10803"/>
                  </a:cubicBezTo>
                  <a:cubicBezTo>
                    <a:pt x="0" y="17482"/>
                    <a:pt x="3964" y="21600"/>
                    <a:pt x="8015" y="21600"/>
                  </a:cubicBezTo>
                  <a:lnTo>
                    <a:pt x="13437" y="21600"/>
                  </a:lnTo>
                  <a:cubicBezTo>
                    <a:pt x="17497" y="21600"/>
                    <a:pt x="21600" y="17482"/>
                    <a:pt x="21600" y="10803"/>
                  </a:cubicBezTo>
                  <a:cubicBezTo>
                    <a:pt x="21600" y="4118"/>
                    <a:pt x="17497" y="0"/>
                    <a:pt x="13437" y="0"/>
                  </a:cubicBezTo>
                  <a:close/>
                </a:path>
              </a:pathLst>
            </a:custGeom>
            <a:grpFill/>
            <a:ln w="12700">
              <a:miter lim="400000"/>
            </a:ln>
          </p:spPr>
          <p:txBody>
            <a:bodyPr anchor="ctr" bIns="0" lIns="0" rIns="0" tIns="0"/>
            <a:lstStyle/>
            <a:p>
              <a:pPr lvl="0"/>
              <a:endParaRPr sz="1733"/>
            </a:p>
          </p:txBody>
        </p:sp>
        <p:sp>
          <p:nvSpPr>
            <p:cNvPr id="80" name="Shape 4052"/>
            <p:cNvSpPr/>
            <p:nvPr/>
          </p:nvSpPr>
          <p:spPr>
            <a:xfrm>
              <a:off x="2675035" y="2725077"/>
              <a:ext cx="156803" cy="197006"/>
            </a:xfrm>
            <a:custGeom>
              <a:cxnLst>
                <a:cxn ang="0">
                  <a:pos x="wd2" y="hd2"/>
                </a:cxn>
                <a:cxn ang="5400000">
                  <a:pos x="wd2" y="hd2"/>
                </a:cxn>
                <a:cxn ang="10800000">
                  <a:pos x="wd2" y="hd2"/>
                </a:cxn>
                <a:cxn ang="16200000">
                  <a:pos x="wd2" y="hd2"/>
                </a:cxn>
              </a:cxnLst>
              <a:rect b="b" l="0" r="r" t="0"/>
              <a:pathLst>
                <a:path extrusionOk="0" h="21072" w="21015">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grpFill/>
            <a:ln w="12700">
              <a:miter lim="400000"/>
            </a:ln>
          </p:spPr>
          <p:txBody>
            <a:bodyPr anchor="ctr" bIns="0" lIns="0" rIns="0" tIns="0"/>
            <a:lstStyle/>
            <a:p>
              <a:pPr lvl="0"/>
              <a:endParaRPr sz="1733"/>
            </a:p>
          </p:txBody>
        </p:sp>
        <p:sp>
          <p:nvSpPr>
            <p:cNvPr id="81" name="Shape 4053"/>
            <p:cNvSpPr/>
            <p:nvPr/>
          </p:nvSpPr>
          <p:spPr>
            <a:xfrm>
              <a:off x="3693452" y="2730178"/>
              <a:ext cx="198329" cy="186805"/>
            </a:xfrm>
            <a:custGeom>
              <a:cxnLst>
                <a:cxn ang="0">
                  <a:pos x="wd2" y="hd2"/>
                </a:cxn>
                <a:cxn ang="5400000">
                  <a:pos x="wd2" y="hd2"/>
                </a:cxn>
                <a:cxn ang="10800000">
                  <a:pos x="wd2" y="hd2"/>
                </a:cxn>
                <a:cxn ang="16200000">
                  <a:pos x="wd2" y="hd2"/>
                </a:cxn>
              </a:cxnLst>
              <a:rect b="b" l="0" r="r" t="0"/>
              <a:pathLst>
                <a:path extrusionOk="0" h="21600" w="21255">
                  <a:moveTo>
                    <a:pt x="12176" y="6435"/>
                  </a:moveTo>
                  <a:cubicBezTo>
                    <a:pt x="7996" y="6432"/>
                    <a:pt x="5032" y="4758"/>
                    <a:pt x="5032" y="4133"/>
                  </a:cubicBezTo>
                  <a:cubicBezTo>
                    <a:pt x="5030" y="3512"/>
                    <a:pt x="7998" y="1836"/>
                    <a:pt x="12176" y="1839"/>
                  </a:cubicBezTo>
                  <a:cubicBezTo>
                    <a:pt x="16354" y="1836"/>
                    <a:pt x="19322" y="3512"/>
                    <a:pt x="19320" y="4133"/>
                  </a:cubicBezTo>
                  <a:cubicBezTo>
                    <a:pt x="19320" y="4758"/>
                    <a:pt x="16356" y="6432"/>
                    <a:pt x="12176" y="6435"/>
                  </a:cubicBezTo>
                  <a:close/>
                  <a:moveTo>
                    <a:pt x="1634" y="11787"/>
                  </a:moveTo>
                  <a:cubicBezTo>
                    <a:pt x="1569" y="10981"/>
                    <a:pt x="2162" y="9905"/>
                    <a:pt x="3872" y="9099"/>
                  </a:cubicBezTo>
                  <a:cubicBezTo>
                    <a:pt x="4119" y="10783"/>
                    <a:pt x="4385" y="12612"/>
                    <a:pt x="4621" y="14219"/>
                  </a:cubicBezTo>
                  <a:cubicBezTo>
                    <a:pt x="2754" y="13822"/>
                    <a:pt x="1712" y="12773"/>
                    <a:pt x="1634" y="11787"/>
                  </a:cubicBezTo>
                  <a:close/>
                  <a:moveTo>
                    <a:pt x="12176" y="0"/>
                  </a:moveTo>
                  <a:lnTo>
                    <a:pt x="12176" y="0"/>
                  </a:lnTo>
                  <a:cubicBezTo>
                    <a:pt x="6463" y="0"/>
                    <a:pt x="2866" y="2123"/>
                    <a:pt x="3108" y="3829"/>
                  </a:cubicBezTo>
                  <a:cubicBezTo>
                    <a:pt x="3177" y="4316"/>
                    <a:pt x="3369" y="5644"/>
                    <a:pt x="3613" y="7313"/>
                  </a:cubicBezTo>
                  <a:cubicBezTo>
                    <a:pt x="813" y="8485"/>
                    <a:pt x="-114" y="10388"/>
                    <a:pt x="11" y="11938"/>
                  </a:cubicBezTo>
                  <a:cubicBezTo>
                    <a:pt x="158" y="13772"/>
                    <a:pt x="1687" y="15738"/>
                    <a:pt x="5048" y="16077"/>
                  </a:cubicBezTo>
                  <a:cubicBezTo>
                    <a:pt x="6967" y="16271"/>
                    <a:pt x="9276" y="15135"/>
                    <a:pt x="10772" y="13196"/>
                  </a:cubicBezTo>
                  <a:cubicBezTo>
                    <a:pt x="10629" y="12935"/>
                    <a:pt x="10546" y="12632"/>
                    <a:pt x="10546" y="12307"/>
                  </a:cubicBezTo>
                  <a:cubicBezTo>
                    <a:pt x="10546" y="11336"/>
                    <a:pt x="11275" y="10548"/>
                    <a:pt x="12176" y="10548"/>
                  </a:cubicBezTo>
                  <a:cubicBezTo>
                    <a:pt x="13076" y="10548"/>
                    <a:pt x="13805" y="11336"/>
                    <a:pt x="13805" y="12307"/>
                  </a:cubicBezTo>
                  <a:cubicBezTo>
                    <a:pt x="13805" y="13264"/>
                    <a:pt x="13096" y="14042"/>
                    <a:pt x="12212" y="14064"/>
                  </a:cubicBezTo>
                  <a:cubicBezTo>
                    <a:pt x="10431" y="16541"/>
                    <a:pt x="7721" y="18036"/>
                    <a:pt x="5152" y="17862"/>
                  </a:cubicBezTo>
                  <a:cubicBezTo>
                    <a:pt x="5212" y="18271"/>
                    <a:pt x="5235" y="18426"/>
                    <a:pt x="5264" y="18631"/>
                  </a:cubicBezTo>
                  <a:cubicBezTo>
                    <a:pt x="5369" y="19359"/>
                    <a:pt x="7996" y="21597"/>
                    <a:pt x="12176" y="21600"/>
                  </a:cubicBezTo>
                  <a:lnTo>
                    <a:pt x="12176" y="21600"/>
                  </a:lnTo>
                  <a:cubicBezTo>
                    <a:pt x="16356" y="21597"/>
                    <a:pt x="18983" y="19359"/>
                    <a:pt x="19086" y="18631"/>
                  </a:cubicBezTo>
                  <a:cubicBezTo>
                    <a:pt x="19191" y="17910"/>
                    <a:pt x="20998" y="5562"/>
                    <a:pt x="21244" y="3829"/>
                  </a:cubicBezTo>
                  <a:cubicBezTo>
                    <a:pt x="21486" y="2123"/>
                    <a:pt x="17888" y="0"/>
                    <a:pt x="12176" y="0"/>
                  </a:cubicBezTo>
                  <a:close/>
                </a:path>
              </a:pathLst>
            </a:custGeom>
            <a:grpFill/>
            <a:ln w="12700">
              <a:miter lim="400000"/>
            </a:ln>
          </p:spPr>
          <p:txBody>
            <a:bodyPr anchor="ctr" bIns="0" lIns="0" rIns="0" tIns="0"/>
            <a:lstStyle/>
            <a:p>
              <a:pPr lvl="0"/>
              <a:endParaRPr sz="1733"/>
            </a:p>
          </p:txBody>
        </p:sp>
        <p:sp>
          <p:nvSpPr>
            <p:cNvPr id="82" name="Shape 4054"/>
            <p:cNvSpPr/>
            <p:nvPr/>
          </p:nvSpPr>
          <p:spPr>
            <a:xfrm>
              <a:off x="4227145" y="2740250"/>
              <a:ext cx="155282" cy="166661"/>
            </a:xfrm>
            <a:custGeom>
              <a:cxnLst>
                <a:cxn ang="0">
                  <a:pos x="wd2" y="hd2"/>
                </a:cxn>
                <a:cxn ang="5400000">
                  <a:pos x="wd2" y="hd2"/>
                </a:cxn>
                <a:cxn ang="10800000">
                  <a:pos x="wd2" y="hd2"/>
                </a:cxn>
                <a:cxn ang="16200000">
                  <a:pos x="wd2" y="hd2"/>
                </a:cxn>
              </a:cxnLst>
              <a:rect b="b" l="0" r="r" t="0"/>
              <a:pathLst>
                <a:path extrusionOk="0" h="21569" w="21600">
                  <a:moveTo>
                    <a:pt x="40" y="10273"/>
                  </a:moveTo>
                  <a:lnTo>
                    <a:pt x="463" y="14427"/>
                  </a:lnTo>
                  <a:lnTo>
                    <a:pt x="7286" y="13905"/>
                  </a:lnTo>
                  <a:lnTo>
                    <a:pt x="6864" y="9755"/>
                  </a:lnTo>
                  <a:cubicBezTo>
                    <a:pt x="6853" y="9655"/>
                    <a:pt x="6848" y="9552"/>
                    <a:pt x="6848" y="9450"/>
                  </a:cubicBezTo>
                  <a:cubicBezTo>
                    <a:pt x="6848" y="7543"/>
                    <a:pt x="8622" y="5992"/>
                    <a:pt x="10801" y="5992"/>
                  </a:cubicBezTo>
                  <a:cubicBezTo>
                    <a:pt x="12978" y="5992"/>
                    <a:pt x="14752" y="7543"/>
                    <a:pt x="14752" y="9450"/>
                  </a:cubicBezTo>
                  <a:cubicBezTo>
                    <a:pt x="14752" y="9552"/>
                    <a:pt x="14747" y="9655"/>
                    <a:pt x="14737" y="9755"/>
                  </a:cubicBezTo>
                  <a:lnTo>
                    <a:pt x="14314" y="13905"/>
                  </a:lnTo>
                  <a:lnTo>
                    <a:pt x="21137" y="14427"/>
                  </a:lnTo>
                  <a:lnTo>
                    <a:pt x="21560" y="10273"/>
                  </a:lnTo>
                  <a:cubicBezTo>
                    <a:pt x="21587" y="9999"/>
                    <a:pt x="21600" y="9723"/>
                    <a:pt x="21600" y="9450"/>
                  </a:cubicBezTo>
                  <a:cubicBezTo>
                    <a:pt x="21600" y="4239"/>
                    <a:pt x="16755" y="0"/>
                    <a:pt x="10801" y="0"/>
                  </a:cubicBezTo>
                  <a:cubicBezTo>
                    <a:pt x="4845" y="0"/>
                    <a:pt x="0" y="4239"/>
                    <a:pt x="0" y="9450"/>
                  </a:cubicBezTo>
                  <a:cubicBezTo>
                    <a:pt x="0" y="9723"/>
                    <a:pt x="13" y="9999"/>
                    <a:pt x="40" y="10273"/>
                  </a:cubicBezTo>
                  <a:close/>
                  <a:moveTo>
                    <a:pt x="717" y="16911"/>
                  </a:moveTo>
                  <a:lnTo>
                    <a:pt x="1126" y="20937"/>
                  </a:lnTo>
                  <a:cubicBezTo>
                    <a:pt x="1164" y="21317"/>
                    <a:pt x="1550" y="21600"/>
                    <a:pt x="1983" y="21566"/>
                  </a:cubicBezTo>
                  <a:lnTo>
                    <a:pt x="7232" y="21165"/>
                  </a:lnTo>
                  <a:cubicBezTo>
                    <a:pt x="7664" y="21131"/>
                    <a:pt x="7987" y="20794"/>
                    <a:pt x="7949" y="20415"/>
                  </a:cubicBezTo>
                  <a:lnTo>
                    <a:pt x="7540" y="16388"/>
                  </a:lnTo>
                  <a:cubicBezTo>
                    <a:pt x="7540" y="16388"/>
                    <a:pt x="717" y="16911"/>
                    <a:pt x="717" y="16911"/>
                  </a:cubicBezTo>
                  <a:close/>
                  <a:moveTo>
                    <a:pt x="13651" y="20415"/>
                  </a:moveTo>
                  <a:cubicBezTo>
                    <a:pt x="13613" y="20794"/>
                    <a:pt x="13936" y="21131"/>
                    <a:pt x="14369" y="21165"/>
                  </a:cubicBezTo>
                  <a:lnTo>
                    <a:pt x="19617" y="21566"/>
                  </a:lnTo>
                  <a:cubicBezTo>
                    <a:pt x="20050" y="21600"/>
                    <a:pt x="20436" y="21317"/>
                    <a:pt x="20474" y="20937"/>
                  </a:cubicBezTo>
                  <a:lnTo>
                    <a:pt x="20883" y="16911"/>
                  </a:lnTo>
                  <a:lnTo>
                    <a:pt x="14062" y="16388"/>
                  </a:lnTo>
                  <a:cubicBezTo>
                    <a:pt x="14062" y="16388"/>
                    <a:pt x="13651" y="20415"/>
                    <a:pt x="13651" y="20415"/>
                  </a:cubicBezTo>
                  <a:close/>
                </a:path>
              </a:pathLst>
            </a:custGeom>
            <a:grpFill/>
            <a:ln w="12700">
              <a:miter lim="400000"/>
            </a:ln>
          </p:spPr>
          <p:txBody>
            <a:bodyPr anchor="ctr" bIns="0" lIns="0" rIns="0" tIns="0"/>
            <a:lstStyle/>
            <a:p>
              <a:pPr lvl="0"/>
              <a:endParaRPr sz="1733"/>
            </a:p>
          </p:txBody>
        </p:sp>
        <p:sp>
          <p:nvSpPr>
            <p:cNvPr id="83" name="Shape 4055"/>
            <p:cNvSpPr/>
            <p:nvPr/>
          </p:nvSpPr>
          <p:spPr>
            <a:xfrm>
              <a:off x="4734489" y="2742495"/>
              <a:ext cx="194614" cy="162172"/>
            </a:xfrm>
            <a:custGeom>
              <a:cxnLst>
                <a:cxn ang="0">
                  <a:pos x="wd2" y="hd2"/>
                </a:cxn>
                <a:cxn ang="5400000">
                  <a:pos x="wd2" y="hd2"/>
                </a:cxn>
                <a:cxn ang="10800000">
                  <a:pos x="wd2" y="hd2"/>
                </a:cxn>
                <a:cxn ang="16200000">
                  <a:pos x="wd2" y="hd2"/>
                </a:cxn>
              </a:cxnLst>
              <a:rect b="b" l="0" r="r" t="0"/>
              <a:pathLst>
                <a:path extrusionOk="0" h="21600" w="21452">
                  <a:moveTo>
                    <a:pt x="19451" y="15878"/>
                  </a:moveTo>
                  <a:lnTo>
                    <a:pt x="19142" y="18042"/>
                  </a:lnTo>
                  <a:cubicBezTo>
                    <a:pt x="19049" y="18872"/>
                    <a:pt x="18431" y="19552"/>
                    <a:pt x="17766" y="19552"/>
                  </a:cubicBezTo>
                  <a:lnTo>
                    <a:pt x="3686" y="19552"/>
                  </a:lnTo>
                  <a:cubicBezTo>
                    <a:pt x="3021" y="19552"/>
                    <a:pt x="2403" y="18872"/>
                    <a:pt x="2310" y="18042"/>
                  </a:cubicBezTo>
                  <a:lnTo>
                    <a:pt x="2001" y="15878"/>
                  </a:lnTo>
                  <a:cubicBezTo>
                    <a:pt x="1909" y="15047"/>
                    <a:pt x="2377" y="14368"/>
                    <a:pt x="3041" y="14368"/>
                  </a:cubicBezTo>
                  <a:lnTo>
                    <a:pt x="18411" y="14368"/>
                  </a:lnTo>
                  <a:cubicBezTo>
                    <a:pt x="19075" y="14368"/>
                    <a:pt x="19543" y="15047"/>
                    <a:pt x="19451" y="15878"/>
                  </a:cubicBezTo>
                  <a:close/>
                  <a:moveTo>
                    <a:pt x="21075" y="12098"/>
                  </a:moveTo>
                  <a:lnTo>
                    <a:pt x="17323" y="1309"/>
                  </a:lnTo>
                  <a:cubicBezTo>
                    <a:pt x="17026" y="590"/>
                    <a:pt x="16239" y="0"/>
                    <a:pt x="15575" y="0"/>
                  </a:cubicBezTo>
                  <a:lnTo>
                    <a:pt x="5877" y="0"/>
                  </a:lnTo>
                  <a:cubicBezTo>
                    <a:pt x="5213" y="0"/>
                    <a:pt x="4426" y="590"/>
                    <a:pt x="4129" y="1309"/>
                  </a:cubicBezTo>
                  <a:lnTo>
                    <a:pt x="378" y="12098"/>
                  </a:lnTo>
                  <a:cubicBezTo>
                    <a:pt x="80" y="12817"/>
                    <a:pt x="-74" y="14056"/>
                    <a:pt x="35" y="14850"/>
                  </a:cubicBezTo>
                  <a:lnTo>
                    <a:pt x="846" y="20177"/>
                  </a:lnTo>
                  <a:cubicBezTo>
                    <a:pt x="956" y="20950"/>
                    <a:pt x="1589" y="21600"/>
                    <a:pt x="2254" y="21600"/>
                  </a:cubicBezTo>
                  <a:lnTo>
                    <a:pt x="19198" y="21600"/>
                  </a:lnTo>
                  <a:cubicBezTo>
                    <a:pt x="19863" y="21600"/>
                    <a:pt x="20496" y="20950"/>
                    <a:pt x="20606" y="20177"/>
                  </a:cubicBezTo>
                  <a:lnTo>
                    <a:pt x="21417" y="14850"/>
                  </a:lnTo>
                  <a:cubicBezTo>
                    <a:pt x="21526" y="14056"/>
                    <a:pt x="21372" y="12817"/>
                    <a:pt x="21075" y="12098"/>
                  </a:cubicBezTo>
                  <a:close/>
                </a:path>
              </a:pathLst>
            </a:custGeom>
            <a:grpFill/>
            <a:ln w="12700">
              <a:miter lim="400000"/>
            </a:ln>
          </p:spPr>
          <p:txBody>
            <a:bodyPr anchor="ctr" bIns="0" lIns="0" rIns="0" tIns="0"/>
            <a:lstStyle/>
            <a:p>
              <a:pPr lvl="0"/>
              <a:endParaRPr sz="1733"/>
            </a:p>
          </p:txBody>
        </p:sp>
        <p:sp>
          <p:nvSpPr>
            <p:cNvPr id="84" name="Shape 4056"/>
            <p:cNvSpPr/>
            <p:nvPr/>
          </p:nvSpPr>
          <p:spPr>
            <a:xfrm>
              <a:off x="6803365" y="2759539"/>
              <a:ext cx="213576" cy="160185"/>
            </a:xfrm>
            <a:custGeom>
              <a:cxnLst>
                <a:cxn ang="0">
                  <a:pos x="wd2" y="hd2"/>
                </a:cxn>
                <a:cxn ang="5400000">
                  <a:pos x="wd2" y="hd2"/>
                </a:cxn>
                <a:cxn ang="10800000">
                  <a:pos x="wd2" y="hd2"/>
                </a:cxn>
                <a:cxn ang="16200000">
                  <a:pos x="wd2" y="hd2"/>
                </a:cxn>
              </a:cxnLst>
              <a:rect b="b" l="0" r="r" t="0"/>
              <a:pathLst>
                <a:path extrusionOk="0" h="21600" w="21600">
                  <a:moveTo>
                    <a:pt x="0" y="2880"/>
                  </a:moveTo>
                  <a:lnTo>
                    <a:pt x="0" y="18720"/>
                  </a:lnTo>
                  <a:cubicBezTo>
                    <a:pt x="0" y="20303"/>
                    <a:pt x="973" y="21600"/>
                    <a:pt x="2160" y="21600"/>
                  </a:cubicBezTo>
                  <a:lnTo>
                    <a:pt x="3241" y="21600"/>
                  </a:lnTo>
                  <a:lnTo>
                    <a:pt x="3241" y="0"/>
                  </a:lnTo>
                  <a:lnTo>
                    <a:pt x="2160" y="0"/>
                  </a:lnTo>
                  <a:cubicBezTo>
                    <a:pt x="973" y="0"/>
                    <a:pt x="0" y="1295"/>
                    <a:pt x="0" y="2880"/>
                  </a:cubicBezTo>
                  <a:close/>
                  <a:moveTo>
                    <a:pt x="19441" y="0"/>
                  </a:moveTo>
                  <a:lnTo>
                    <a:pt x="18360" y="0"/>
                  </a:lnTo>
                  <a:lnTo>
                    <a:pt x="18360" y="21600"/>
                  </a:lnTo>
                  <a:lnTo>
                    <a:pt x="19441" y="21600"/>
                  </a:lnTo>
                  <a:cubicBezTo>
                    <a:pt x="20629" y="21600"/>
                    <a:pt x="21600" y="20303"/>
                    <a:pt x="21600" y="18720"/>
                  </a:cubicBezTo>
                  <a:lnTo>
                    <a:pt x="21600" y="2880"/>
                  </a:lnTo>
                  <a:cubicBezTo>
                    <a:pt x="21600" y="1295"/>
                    <a:pt x="20629" y="0"/>
                    <a:pt x="19441" y="0"/>
                  </a:cubicBezTo>
                  <a:close/>
                </a:path>
              </a:pathLst>
            </a:custGeom>
            <a:grpFill/>
            <a:ln w="12700">
              <a:miter lim="400000"/>
            </a:ln>
          </p:spPr>
          <p:txBody>
            <a:bodyPr anchor="ctr" bIns="0" lIns="0" rIns="0" tIns="0"/>
            <a:lstStyle/>
            <a:p>
              <a:pPr lvl="0"/>
              <a:endParaRPr sz="1733"/>
            </a:p>
          </p:txBody>
        </p:sp>
        <p:sp>
          <p:nvSpPr>
            <p:cNvPr id="85" name="Shape 4057"/>
            <p:cNvSpPr/>
            <p:nvPr/>
          </p:nvSpPr>
          <p:spPr>
            <a:xfrm>
              <a:off x="6850268" y="2727437"/>
              <a:ext cx="119603" cy="192230"/>
            </a:xfrm>
            <a:custGeom>
              <a:cxnLst>
                <a:cxn ang="0">
                  <a:pos x="wd2" y="hd2"/>
                </a:cxn>
                <a:cxn ang="5400000">
                  <a:pos x="wd2" y="hd2"/>
                </a:cxn>
                <a:cxn ang="10800000">
                  <a:pos x="wd2" y="hd2"/>
                </a:cxn>
                <a:cxn ang="16200000">
                  <a:pos x="wd2" y="hd2"/>
                </a:cxn>
              </a:cxnLst>
              <a:rect b="b" l="0" r="r" t="0"/>
              <a:pathLst>
                <a:path extrusionOk="0" h="21600" w="21600">
                  <a:moveTo>
                    <a:pt x="17357" y="1088"/>
                  </a:moveTo>
                  <a:cubicBezTo>
                    <a:pt x="16045" y="708"/>
                    <a:pt x="13948" y="0"/>
                    <a:pt x="10801" y="0"/>
                  </a:cubicBezTo>
                  <a:cubicBezTo>
                    <a:pt x="7654" y="0"/>
                    <a:pt x="5557" y="708"/>
                    <a:pt x="4243" y="1088"/>
                  </a:cubicBezTo>
                  <a:lnTo>
                    <a:pt x="4243" y="3601"/>
                  </a:lnTo>
                  <a:lnTo>
                    <a:pt x="0" y="3601"/>
                  </a:lnTo>
                  <a:lnTo>
                    <a:pt x="0" y="21600"/>
                  </a:lnTo>
                  <a:lnTo>
                    <a:pt x="21600" y="21600"/>
                  </a:lnTo>
                  <a:lnTo>
                    <a:pt x="21600" y="3601"/>
                  </a:lnTo>
                  <a:lnTo>
                    <a:pt x="17357" y="3601"/>
                  </a:lnTo>
                  <a:cubicBezTo>
                    <a:pt x="17357" y="3601"/>
                    <a:pt x="17357" y="1088"/>
                    <a:pt x="17357" y="1088"/>
                  </a:cubicBezTo>
                  <a:close/>
                </a:path>
              </a:pathLst>
            </a:custGeom>
            <a:grpFill/>
            <a:ln w="12700">
              <a:miter lim="400000"/>
            </a:ln>
          </p:spPr>
          <p:txBody>
            <a:bodyPr anchor="ctr" bIns="0" lIns="0" rIns="0" tIns="0"/>
            <a:lstStyle/>
            <a:p>
              <a:pPr lvl="0"/>
              <a:endParaRPr sz="1733"/>
            </a:p>
          </p:txBody>
        </p:sp>
        <p:sp>
          <p:nvSpPr>
            <p:cNvPr id="86" name="Shape 4058"/>
            <p:cNvSpPr/>
            <p:nvPr/>
          </p:nvSpPr>
          <p:spPr>
            <a:xfrm>
              <a:off x="5772786" y="2723102"/>
              <a:ext cx="196378" cy="200957"/>
            </a:xfrm>
            <a:custGeom>
              <a:cxnLst>
                <a:cxn ang="0">
                  <a:pos x="wd2" y="hd2"/>
                </a:cxn>
                <a:cxn ang="5400000">
                  <a:pos x="wd2" y="hd2"/>
                </a:cxn>
                <a:cxn ang="10800000">
                  <a:pos x="wd2" y="hd2"/>
                </a:cxn>
                <a:cxn ang="16200000">
                  <a:pos x="wd2" y="hd2"/>
                </a:cxn>
              </a:cxnLst>
              <a:rect b="b" l="0" r="r" t="0"/>
              <a:pathLst>
                <a:path extrusionOk="0" h="20433" w="20431">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7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grpFill/>
            <a:ln w="12700">
              <a:miter lim="400000"/>
            </a:ln>
          </p:spPr>
          <p:txBody>
            <a:bodyPr anchor="ctr" bIns="0" lIns="0" rIns="0" tIns="0"/>
            <a:lstStyle/>
            <a:p>
              <a:pPr lvl="0"/>
              <a:endParaRPr sz="1733"/>
            </a:p>
          </p:txBody>
        </p:sp>
        <p:sp>
          <p:nvSpPr>
            <p:cNvPr id="87" name="Shape 4059"/>
            <p:cNvSpPr/>
            <p:nvPr/>
          </p:nvSpPr>
          <p:spPr>
            <a:xfrm>
              <a:off x="6292376" y="2727437"/>
              <a:ext cx="196378" cy="192287"/>
            </a:xfrm>
            <a:custGeom>
              <a:cxnLst>
                <a:cxn ang="0">
                  <a:pos x="wd2" y="hd2"/>
                </a:cxn>
                <a:cxn ang="5400000">
                  <a:pos x="wd2" y="hd2"/>
                </a:cxn>
                <a:cxn ang="10800000">
                  <a:pos x="wd2" y="hd2"/>
                </a:cxn>
                <a:cxn ang="16200000">
                  <a:pos x="wd2" y="hd2"/>
                </a:cxn>
              </a:cxnLst>
              <a:rect b="b" l="0" r="r" t="0"/>
              <a:pathLst>
                <a:path extrusionOk="0" h="20334" w="20026">
                  <a:moveTo>
                    <a:pt x="19964" y="64"/>
                  </a:moveTo>
                  <a:cubicBezTo>
                    <a:pt x="19154" y="-762"/>
                    <a:pt x="10181" y="6693"/>
                    <a:pt x="7510" y="9416"/>
                  </a:cubicBezTo>
                  <a:cubicBezTo>
                    <a:pt x="6185" y="10767"/>
                    <a:pt x="5743" y="11492"/>
                    <a:pt x="5336" y="12034"/>
                  </a:cubicBezTo>
                  <a:cubicBezTo>
                    <a:pt x="5160" y="12268"/>
                    <a:pt x="5392" y="12341"/>
                    <a:pt x="5498" y="12397"/>
                  </a:cubicBezTo>
                  <a:cubicBezTo>
                    <a:pt x="6023" y="12675"/>
                    <a:pt x="6391" y="12933"/>
                    <a:pt x="6864" y="13417"/>
                  </a:cubicBezTo>
                  <a:cubicBezTo>
                    <a:pt x="7340" y="13900"/>
                    <a:pt x="7594" y="14275"/>
                    <a:pt x="7865" y="14809"/>
                  </a:cubicBezTo>
                  <a:cubicBezTo>
                    <a:pt x="7919" y="14917"/>
                    <a:pt x="7991" y="15156"/>
                    <a:pt x="8222" y="14975"/>
                  </a:cubicBezTo>
                  <a:cubicBezTo>
                    <a:pt x="8753" y="14561"/>
                    <a:pt x="9464" y="14110"/>
                    <a:pt x="10789" y="12758"/>
                  </a:cubicBezTo>
                  <a:cubicBezTo>
                    <a:pt x="13461" y="10036"/>
                    <a:pt x="20774" y="889"/>
                    <a:pt x="19964" y="64"/>
                  </a:cubicBezTo>
                  <a:close/>
                  <a:moveTo>
                    <a:pt x="2465" y="14020"/>
                  </a:moveTo>
                  <a:cubicBezTo>
                    <a:pt x="886" y="15630"/>
                    <a:pt x="2220" y="17281"/>
                    <a:pt x="121" y="19731"/>
                  </a:cubicBezTo>
                  <a:cubicBezTo>
                    <a:pt x="-826" y="20838"/>
                    <a:pt x="4021" y="20501"/>
                    <a:pt x="6421" y="18052"/>
                  </a:cubicBezTo>
                  <a:cubicBezTo>
                    <a:pt x="7439" y="17016"/>
                    <a:pt x="7152" y="15502"/>
                    <a:pt x="6060" y="14389"/>
                  </a:cubicBezTo>
                  <a:cubicBezTo>
                    <a:pt x="4968" y="13275"/>
                    <a:pt x="3483" y="12982"/>
                    <a:pt x="2465" y="14020"/>
                  </a:cubicBezTo>
                  <a:close/>
                </a:path>
              </a:pathLst>
            </a:custGeom>
            <a:grpFill/>
            <a:ln w="12700">
              <a:miter lim="400000"/>
            </a:ln>
          </p:spPr>
          <p:txBody>
            <a:bodyPr anchor="ctr" bIns="0" lIns="0" rIns="0" tIns="0"/>
            <a:lstStyle/>
            <a:p>
              <a:pPr lvl="0"/>
              <a:endParaRPr sz="1733"/>
            </a:p>
          </p:txBody>
        </p:sp>
        <p:sp>
          <p:nvSpPr>
            <p:cNvPr id="88" name="Shape 4060"/>
            <p:cNvSpPr/>
            <p:nvPr/>
          </p:nvSpPr>
          <p:spPr>
            <a:xfrm>
              <a:off x="7330117" y="2730178"/>
              <a:ext cx="199250" cy="186805"/>
            </a:xfrm>
            <a:custGeom>
              <a:cxnLst>
                <a:cxn ang="0">
                  <a:pos x="wd2" y="hd2"/>
                </a:cxn>
                <a:cxn ang="5400000">
                  <a:pos x="wd2" y="hd2"/>
                </a:cxn>
                <a:cxn ang="10800000">
                  <a:pos x="wd2" y="hd2"/>
                </a:cxn>
                <a:cxn ang="16200000">
                  <a:pos x="wd2" y="hd2"/>
                </a:cxn>
              </a:cxnLst>
              <a:rect b="b" l="0" r="r" t="0"/>
              <a:pathLst>
                <a:path extrusionOk="0" h="21440" w="20993">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grpFill/>
            <a:ln w="12700">
              <a:miter lim="400000"/>
            </a:ln>
          </p:spPr>
          <p:txBody>
            <a:bodyPr anchor="ctr" bIns="0" lIns="0" rIns="0" tIns="0"/>
            <a:lstStyle/>
            <a:p>
              <a:pPr lvl="0"/>
              <a:endParaRPr sz="1733"/>
            </a:p>
          </p:txBody>
        </p:sp>
        <p:sp>
          <p:nvSpPr>
            <p:cNvPr id="89" name="Shape 4061"/>
            <p:cNvSpPr/>
            <p:nvPr/>
          </p:nvSpPr>
          <p:spPr>
            <a:xfrm>
              <a:off x="5268058" y="2723102"/>
              <a:ext cx="166655" cy="200957"/>
            </a:xfrm>
            <a:custGeom>
              <a:cxnLst>
                <a:cxn ang="0">
                  <a:pos x="wd2" y="hd2"/>
                </a:cxn>
                <a:cxn ang="5400000">
                  <a:pos x="wd2" y="hd2"/>
                </a:cxn>
                <a:cxn ang="10800000">
                  <a:pos x="wd2" y="hd2"/>
                </a:cxn>
                <a:cxn ang="16200000">
                  <a:pos x="wd2" y="hd2"/>
                </a:cxn>
              </a:cxnLst>
              <a:rect b="b" l="0" r="r" t="0"/>
              <a:pathLst>
                <a:path extrusionOk="0" h="21600" w="21168">
                  <a:moveTo>
                    <a:pt x="10585" y="5651"/>
                  </a:moveTo>
                  <a:cubicBezTo>
                    <a:pt x="5710" y="5648"/>
                    <a:pt x="2252" y="4179"/>
                    <a:pt x="2252" y="3629"/>
                  </a:cubicBezTo>
                  <a:cubicBezTo>
                    <a:pt x="2250" y="3083"/>
                    <a:pt x="5710" y="1611"/>
                    <a:pt x="10585" y="1615"/>
                  </a:cubicBezTo>
                  <a:cubicBezTo>
                    <a:pt x="15458" y="1611"/>
                    <a:pt x="18918" y="3083"/>
                    <a:pt x="18916" y="3629"/>
                  </a:cubicBezTo>
                  <a:cubicBezTo>
                    <a:pt x="18916" y="4179"/>
                    <a:pt x="15458" y="5648"/>
                    <a:pt x="10585" y="5651"/>
                  </a:cubicBezTo>
                  <a:close/>
                  <a:moveTo>
                    <a:pt x="10585" y="0"/>
                  </a:moveTo>
                  <a:cubicBezTo>
                    <a:pt x="3924" y="0"/>
                    <a:pt x="-216" y="1857"/>
                    <a:pt x="9" y="3364"/>
                  </a:cubicBezTo>
                  <a:lnTo>
                    <a:pt x="2252" y="18994"/>
                  </a:lnTo>
                  <a:cubicBezTo>
                    <a:pt x="2342" y="19602"/>
                    <a:pt x="5710" y="21597"/>
                    <a:pt x="10585" y="21600"/>
                  </a:cubicBezTo>
                  <a:cubicBezTo>
                    <a:pt x="15458" y="21597"/>
                    <a:pt x="18826" y="19602"/>
                    <a:pt x="18916" y="18994"/>
                  </a:cubicBezTo>
                  <a:lnTo>
                    <a:pt x="21159" y="3364"/>
                  </a:lnTo>
                  <a:cubicBezTo>
                    <a:pt x="21384" y="1857"/>
                    <a:pt x="17246" y="0"/>
                    <a:pt x="10585" y="0"/>
                  </a:cubicBezTo>
                  <a:close/>
                </a:path>
              </a:pathLst>
            </a:custGeom>
            <a:grpFill/>
            <a:ln w="12700">
              <a:miter lim="400000"/>
            </a:ln>
          </p:spPr>
          <p:txBody>
            <a:bodyPr anchor="ctr" bIns="0" lIns="0" rIns="0" tIns="0"/>
            <a:lstStyle/>
            <a:p>
              <a:pPr lvl="0"/>
              <a:endParaRPr sz="1733"/>
            </a:p>
          </p:txBody>
        </p:sp>
        <p:sp>
          <p:nvSpPr>
            <p:cNvPr id="90" name="Shape 4062"/>
            <p:cNvSpPr/>
            <p:nvPr/>
          </p:nvSpPr>
          <p:spPr>
            <a:xfrm>
              <a:off x="576576" y="3251823"/>
              <a:ext cx="197006" cy="197006"/>
            </a:xfrm>
            <a:custGeom>
              <a:cxnLst>
                <a:cxn ang="0">
                  <a:pos x="wd2" y="hd2"/>
                </a:cxn>
                <a:cxn ang="5400000">
                  <a:pos x="wd2" y="hd2"/>
                </a:cxn>
                <a:cxn ang="10800000">
                  <a:pos x="wd2" y="hd2"/>
                </a:cxn>
                <a:cxn ang="16200000">
                  <a:pos x="wd2" y="hd2"/>
                </a:cxn>
              </a:cxnLst>
              <a:rect b="b" l="0" r="r" t="0"/>
              <a:pathLst>
                <a:path extrusionOk="0" h="21600" w="21600">
                  <a:moveTo>
                    <a:pt x="7903" y="19541"/>
                  </a:moveTo>
                  <a:cubicBezTo>
                    <a:pt x="8456" y="19250"/>
                    <a:pt x="8513" y="18872"/>
                    <a:pt x="9014" y="18851"/>
                  </a:cubicBezTo>
                  <a:cubicBezTo>
                    <a:pt x="9588" y="18824"/>
                    <a:pt x="10056" y="18627"/>
                    <a:pt x="10702" y="18486"/>
                  </a:cubicBezTo>
                  <a:cubicBezTo>
                    <a:pt x="11276" y="18360"/>
                    <a:pt x="12303" y="17777"/>
                    <a:pt x="13208" y="17703"/>
                  </a:cubicBezTo>
                  <a:cubicBezTo>
                    <a:pt x="13969" y="17640"/>
                    <a:pt x="15474" y="17742"/>
                    <a:pt x="15879" y="18479"/>
                  </a:cubicBezTo>
                  <a:cubicBezTo>
                    <a:pt x="14422" y="19446"/>
                    <a:pt x="12676" y="20011"/>
                    <a:pt x="10801" y="20011"/>
                  </a:cubicBezTo>
                  <a:cubicBezTo>
                    <a:pt x="9787" y="20011"/>
                    <a:pt x="8815" y="19844"/>
                    <a:pt x="7903" y="19541"/>
                  </a:cubicBezTo>
                  <a:close/>
                  <a:moveTo>
                    <a:pt x="9534" y="1681"/>
                  </a:moveTo>
                  <a:cubicBezTo>
                    <a:pt x="9315" y="2109"/>
                    <a:pt x="8733" y="2284"/>
                    <a:pt x="8380" y="2606"/>
                  </a:cubicBezTo>
                  <a:cubicBezTo>
                    <a:pt x="7610" y="3303"/>
                    <a:pt x="7280" y="3206"/>
                    <a:pt x="6865" y="3874"/>
                  </a:cubicBezTo>
                  <a:cubicBezTo>
                    <a:pt x="6448" y="4542"/>
                    <a:pt x="5103" y="5505"/>
                    <a:pt x="5103" y="5989"/>
                  </a:cubicBezTo>
                  <a:cubicBezTo>
                    <a:pt x="5103" y="6471"/>
                    <a:pt x="5783" y="7042"/>
                    <a:pt x="6122" y="6930"/>
                  </a:cubicBezTo>
                  <a:cubicBezTo>
                    <a:pt x="6462" y="6819"/>
                    <a:pt x="7357" y="6825"/>
                    <a:pt x="7884" y="7010"/>
                  </a:cubicBezTo>
                  <a:cubicBezTo>
                    <a:pt x="8412" y="7196"/>
                    <a:pt x="12288" y="7383"/>
                    <a:pt x="11054" y="10660"/>
                  </a:cubicBezTo>
                  <a:cubicBezTo>
                    <a:pt x="10663" y="11702"/>
                    <a:pt x="8946" y="11525"/>
                    <a:pt x="8490" y="13251"/>
                  </a:cubicBezTo>
                  <a:cubicBezTo>
                    <a:pt x="8422" y="13503"/>
                    <a:pt x="8185" y="14586"/>
                    <a:pt x="8169" y="14939"/>
                  </a:cubicBezTo>
                  <a:cubicBezTo>
                    <a:pt x="8140" y="15485"/>
                    <a:pt x="8555" y="17547"/>
                    <a:pt x="8028" y="17547"/>
                  </a:cubicBezTo>
                  <a:cubicBezTo>
                    <a:pt x="7498" y="17547"/>
                    <a:pt x="6073" y="15703"/>
                    <a:pt x="6073" y="15369"/>
                  </a:cubicBezTo>
                  <a:cubicBezTo>
                    <a:pt x="6073" y="15035"/>
                    <a:pt x="5703" y="13864"/>
                    <a:pt x="5703" y="12860"/>
                  </a:cubicBezTo>
                  <a:cubicBezTo>
                    <a:pt x="5703" y="11857"/>
                    <a:pt x="3996" y="11874"/>
                    <a:pt x="3996" y="10541"/>
                  </a:cubicBezTo>
                  <a:cubicBezTo>
                    <a:pt x="3996" y="9336"/>
                    <a:pt x="4923" y="8739"/>
                    <a:pt x="4714" y="8162"/>
                  </a:cubicBezTo>
                  <a:cubicBezTo>
                    <a:pt x="4510" y="7589"/>
                    <a:pt x="2883" y="7567"/>
                    <a:pt x="2205" y="7499"/>
                  </a:cubicBezTo>
                  <a:cubicBezTo>
                    <a:pt x="3389" y="4426"/>
                    <a:pt x="6176" y="2144"/>
                    <a:pt x="9534" y="1681"/>
                  </a:cubicBezTo>
                  <a:close/>
                  <a:moveTo>
                    <a:pt x="20011" y="10801"/>
                  </a:moveTo>
                  <a:cubicBezTo>
                    <a:pt x="20011" y="12907"/>
                    <a:pt x="19296" y="14850"/>
                    <a:pt x="18104" y="16404"/>
                  </a:cubicBezTo>
                  <a:cubicBezTo>
                    <a:pt x="17766" y="16139"/>
                    <a:pt x="17407" y="15428"/>
                    <a:pt x="17745" y="14690"/>
                  </a:cubicBezTo>
                  <a:cubicBezTo>
                    <a:pt x="18085" y="13946"/>
                    <a:pt x="18174" y="12228"/>
                    <a:pt x="18097" y="11559"/>
                  </a:cubicBezTo>
                  <a:cubicBezTo>
                    <a:pt x="18021" y="10891"/>
                    <a:pt x="17674" y="9281"/>
                    <a:pt x="16730" y="9264"/>
                  </a:cubicBezTo>
                  <a:cubicBezTo>
                    <a:pt x="15787" y="9251"/>
                    <a:pt x="15141" y="8939"/>
                    <a:pt x="14580" y="7822"/>
                  </a:cubicBezTo>
                  <a:cubicBezTo>
                    <a:pt x="13418" y="5494"/>
                    <a:pt x="16763" y="5049"/>
                    <a:pt x="15600" y="3759"/>
                  </a:cubicBezTo>
                  <a:cubicBezTo>
                    <a:pt x="15275" y="3399"/>
                    <a:pt x="13594" y="5249"/>
                    <a:pt x="13349" y="2782"/>
                  </a:cubicBezTo>
                  <a:cubicBezTo>
                    <a:pt x="13331" y="2608"/>
                    <a:pt x="13501" y="2344"/>
                    <a:pt x="13725" y="2070"/>
                  </a:cubicBezTo>
                  <a:cubicBezTo>
                    <a:pt x="17375" y="3296"/>
                    <a:pt x="20011" y="6745"/>
                    <a:pt x="20011" y="10801"/>
                  </a:cubicBezTo>
                  <a:close/>
                  <a:moveTo>
                    <a:pt x="10801" y="0"/>
                  </a:moveTo>
                  <a:cubicBezTo>
                    <a:pt x="4844" y="0"/>
                    <a:pt x="0" y="4846"/>
                    <a:pt x="0" y="10801"/>
                  </a:cubicBezTo>
                  <a:cubicBezTo>
                    <a:pt x="0" y="16756"/>
                    <a:pt x="4844" y="21600"/>
                    <a:pt x="10801" y="21600"/>
                  </a:cubicBezTo>
                  <a:cubicBezTo>
                    <a:pt x="16756" y="21600"/>
                    <a:pt x="21600" y="16756"/>
                    <a:pt x="21600" y="10801"/>
                  </a:cubicBezTo>
                  <a:cubicBezTo>
                    <a:pt x="21600" y="4846"/>
                    <a:pt x="16756" y="0"/>
                    <a:pt x="10801" y="0"/>
                  </a:cubicBezTo>
                  <a:close/>
                </a:path>
              </a:pathLst>
            </a:custGeom>
            <a:grpFill/>
            <a:ln w="12700">
              <a:miter lim="400000"/>
            </a:ln>
          </p:spPr>
          <p:txBody>
            <a:bodyPr anchor="ctr" bIns="0" lIns="0" rIns="0" tIns="0"/>
            <a:lstStyle/>
            <a:p>
              <a:pPr lvl="0"/>
              <a:endParaRPr sz="1733"/>
            </a:p>
          </p:txBody>
        </p:sp>
        <p:sp>
          <p:nvSpPr>
            <p:cNvPr id="91" name="Shape 4063"/>
            <p:cNvSpPr/>
            <p:nvPr/>
          </p:nvSpPr>
          <p:spPr>
            <a:xfrm>
              <a:off x="1086580" y="3285476"/>
              <a:ext cx="216177" cy="129701"/>
            </a:xfrm>
            <a:custGeom>
              <a:cxnLst>
                <a:cxn ang="0">
                  <a:pos x="wd2" y="hd2"/>
                </a:cxn>
                <a:cxn ang="5400000">
                  <a:pos x="wd2" y="hd2"/>
                </a:cxn>
                <a:cxn ang="10800000">
                  <a:pos x="wd2" y="hd2"/>
                </a:cxn>
                <a:cxn ang="16200000">
                  <a:pos x="wd2" y="hd2"/>
                </a:cxn>
              </a:cxnLst>
              <a:rect b="b" l="0" r="r" t="0"/>
              <a:pathLst>
                <a:path extrusionOk="0" h="21600" w="2160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grpFill/>
            <a:ln w="12700">
              <a:miter lim="400000"/>
            </a:ln>
          </p:spPr>
          <p:txBody>
            <a:bodyPr anchor="ctr" bIns="0" lIns="0" rIns="0" tIns="0"/>
            <a:lstStyle/>
            <a:p>
              <a:pPr lvl="0"/>
              <a:endParaRPr sz="1733"/>
            </a:p>
          </p:txBody>
        </p:sp>
        <p:sp>
          <p:nvSpPr>
            <p:cNvPr id="92" name="Shape 4064"/>
            <p:cNvSpPr/>
            <p:nvPr/>
          </p:nvSpPr>
          <p:spPr>
            <a:xfrm>
              <a:off x="8351722" y="2740348"/>
              <a:ext cx="208067" cy="166465"/>
            </a:xfrm>
            <a:custGeom>
              <a:cxnLst>
                <a:cxn ang="0">
                  <a:pos x="wd2" y="hd2"/>
                </a:cxn>
                <a:cxn ang="5400000">
                  <a:pos x="wd2" y="hd2"/>
                </a:cxn>
                <a:cxn ang="10800000">
                  <a:pos x="wd2" y="hd2"/>
                </a:cxn>
                <a:cxn ang="16200000">
                  <a:pos x="wd2" y="hd2"/>
                </a:cxn>
              </a:cxnLst>
              <a:rect b="b" l="0" r="r" t="0"/>
              <a:pathLst>
                <a:path extrusionOk="0" h="21600" w="21600">
                  <a:moveTo>
                    <a:pt x="19462" y="4321"/>
                  </a:moveTo>
                  <a:lnTo>
                    <a:pt x="6480" y="4321"/>
                  </a:lnTo>
                  <a:lnTo>
                    <a:pt x="6480" y="2700"/>
                  </a:lnTo>
                  <a:lnTo>
                    <a:pt x="19462" y="2700"/>
                  </a:lnTo>
                  <a:cubicBezTo>
                    <a:pt x="19462" y="2700"/>
                    <a:pt x="19462" y="4321"/>
                    <a:pt x="19462" y="4321"/>
                  </a:cubicBezTo>
                  <a:close/>
                  <a:moveTo>
                    <a:pt x="19462" y="18900"/>
                  </a:moveTo>
                  <a:lnTo>
                    <a:pt x="2139" y="18900"/>
                  </a:lnTo>
                  <a:lnTo>
                    <a:pt x="2139" y="6479"/>
                  </a:lnTo>
                  <a:lnTo>
                    <a:pt x="19462" y="6479"/>
                  </a:lnTo>
                  <a:cubicBezTo>
                    <a:pt x="19462" y="6479"/>
                    <a:pt x="19462" y="18900"/>
                    <a:pt x="19462" y="18900"/>
                  </a:cubicBezTo>
                  <a:close/>
                  <a:moveTo>
                    <a:pt x="1999" y="3510"/>
                  </a:moveTo>
                  <a:cubicBezTo>
                    <a:pt x="1999" y="2967"/>
                    <a:pt x="2360" y="2524"/>
                    <a:pt x="2809" y="2524"/>
                  </a:cubicBezTo>
                  <a:cubicBezTo>
                    <a:pt x="3256" y="2524"/>
                    <a:pt x="3618" y="2967"/>
                    <a:pt x="3618" y="3510"/>
                  </a:cubicBezTo>
                  <a:cubicBezTo>
                    <a:pt x="3618" y="4054"/>
                    <a:pt x="3256" y="4496"/>
                    <a:pt x="2809" y="4496"/>
                  </a:cubicBezTo>
                  <a:cubicBezTo>
                    <a:pt x="2360" y="4496"/>
                    <a:pt x="1999" y="4054"/>
                    <a:pt x="1999" y="3510"/>
                  </a:cubicBezTo>
                  <a:close/>
                  <a:moveTo>
                    <a:pt x="4968" y="2524"/>
                  </a:moveTo>
                  <a:cubicBezTo>
                    <a:pt x="5417" y="2524"/>
                    <a:pt x="5778" y="2967"/>
                    <a:pt x="5778" y="3510"/>
                  </a:cubicBezTo>
                  <a:cubicBezTo>
                    <a:pt x="5778" y="4054"/>
                    <a:pt x="5417" y="4496"/>
                    <a:pt x="4968" y="4496"/>
                  </a:cubicBezTo>
                  <a:cubicBezTo>
                    <a:pt x="4521" y="4496"/>
                    <a:pt x="4159" y="4054"/>
                    <a:pt x="4159" y="3510"/>
                  </a:cubicBezTo>
                  <a:cubicBezTo>
                    <a:pt x="4159" y="2967"/>
                    <a:pt x="4521" y="2524"/>
                    <a:pt x="4968" y="2524"/>
                  </a:cubicBezTo>
                  <a:close/>
                  <a:moveTo>
                    <a:pt x="19440" y="0"/>
                  </a:moveTo>
                  <a:lnTo>
                    <a:pt x="2160" y="0"/>
                  </a:lnTo>
                  <a:cubicBezTo>
                    <a:pt x="973" y="0"/>
                    <a:pt x="0" y="1216"/>
                    <a:pt x="0" y="2700"/>
                  </a:cubicBezTo>
                  <a:lnTo>
                    <a:pt x="0" y="18900"/>
                  </a:lnTo>
                  <a:cubicBezTo>
                    <a:pt x="0" y="20384"/>
                    <a:pt x="973" y="21600"/>
                    <a:pt x="2160" y="21600"/>
                  </a:cubicBezTo>
                  <a:lnTo>
                    <a:pt x="19440" y="21600"/>
                  </a:lnTo>
                  <a:cubicBezTo>
                    <a:pt x="20629" y="21600"/>
                    <a:pt x="21600" y="20384"/>
                    <a:pt x="21600" y="18900"/>
                  </a:cubicBezTo>
                  <a:lnTo>
                    <a:pt x="21600" y="2700"/>
                  </a:lnTo>
                  <a:cubicBezTo>
                    <a:pt x="21600" y="1216"/>
                    <a:pt x="20629" y="0"/>
                    <a:pt x="19440" y="0"/>
                  </a:cubicBezTo>
                  <a:close/>
                </a:path>
              </a:pathLst>
            </a:custGeom>
            <a:grpFill/>
            <a:ln w="12700">
              <a:miter lim="400000"/>
            </a:ln>
          </p:spPr>
          <p:txBody>
            <a:bodyPr anchor="ctr" bIns="0" lIns="0" rIns="0" tIns="0"/>
            <a:lstStyle/>
            <a:p>
              <a:pPr lvl="0"/>
              <a:endParaRPr sz="1733"/>
            </a:p>
          </p:txBody>
        </p:sp>
        <p:sp>
          <p:nvSpPr>
            <p:cNvPr id="93" name="Shape 4065"/>
            <p:cNvSpPr/>
            <p:nvPr/>
          </p:nvSpPr>
          <p:spPr>
            <a:xfrm>
              <a:off x="7853055" y="2735848"/>
              <a:ext cx="192555" cy="153857"/>
            </a:xfrm>
            <a:custGeom>
              <a:cxnLst>
                <a:cxn ang="0">
                  <a:pos x="wd2" y="hd2"/>
                </a:cxn>
                <a:cxn ang="5400000">
                  <a:pos x="wd2" y="hd2"/>
                </a:cxn>
                <a:cxn ang="10800000">
                  <a:pos x="wd2" y="hd2"/>
                </a:cxn>
                <a:cxn ang="16200000">
                  <a:pos x="wd2" y="hd2"/>
                </a:cxn>
              </a:cxnLst>
              <a:rect b="b" l="0" r="r" t="0"/>
              <a:pathLst>
                <a:path extrusionOk="0" h="21600" w="21600">
                  <a:moveTo>
                    <a:pt x="19440" y="0"/>
                  </a:moveTo>
                  <a:lnTo>
                    <a:pt x="2160" y="0"/>
                  </a:lnTo>
                  <a:cubicBezTo>
                    <a:pt x="971" y="0"/>
                    <a:pt x="0" y="1216"/>
                    <a:pt x="0" y="2703"/>
                  </a:cubicBezTo>
                  <a:lnTo>
                    <a:pt x="0" y="18923"/>
                  </a:lnTo>
                  <a:cubicBezTo>
                    <a:pt x="0" y="20410"/>
                    <a:pt x="971" y="21600"/>
                    <a:pt x="2160" y="21600"/>
                  </a:cubicBezTo>
                  <a:lnTo>
                    <a:pt x="6458" y="21600"/>
                  </a:lnTo>
                  <a:lnTo>
                    <a:pt x="6458" y="18950"/>
                  </a:lnTo>
                  <a:lnTo>
                    <a:pt x="2138" y="18950"/>
                  </a:lnTo>
                  <a:lnTo>
                    <a:pt x="2138" y="6488"/>
                  </a:lnTo>
                  <a:lnTo>
                    <a:pt x="19461" y="6488"/>
                  </a:lnTo>
                  <a:lnTo>
                    <a:pt x="19461" y="18950"/>
                  </a:lnTo>
                  <a:lnTo>
                    <a:pt x="15142" y="18950"/>
                  </a:lnTo>
                  <a:lnTo>
                    <a:pt x="15142" y="21600"/>
                  </a:lnTo>
                  <a:lnTo>
                    <a:pt x="19440" y="21600"/>
                  </a:lnTo>
                  <a:cubicBezTo>
                    <a:pt x="20627" y="21600"/>
                    <a:pt x="21600" y="20410"/>
                    <a:pt x="21600" y="18923"/>
                  </a:cubicBezTo>
                  <a:lnTo>
                    <a:pt x="21600" y="2703"/>
                  </a:lnTo>
                  <a:cubicBezTo>
                    <a:pt x="21600" y="1216"/>
                    <a:pt x="20627" y="0"/>
                    <a:pt x="19440" y="0"/>
                  </a:cubicBezTo>
                  <a:close/>
                </a:path>
              </a:pathLst>
            </a:custGeom>
            <a:grpFill/>
            <a:ln w="12700">
              <a:miter lim="400000"/>
            </a:ln>
          </p:spPr>
          <p:txBody>
            <a:bodyPr anchor="ctr" bIns="0" lIns="0" rIns="0" tIns="0"/>
            <a:lstStyle/>
            <a:p>
              <a:pPr lvl="0"/>
              <a:endParaRPr sz="1733"/>
            </a:p>
          </p:txBody>
        </p:sp>
        <p:sp>
          <p:nvSpPr>
            <p:cNvPr id="94" name="Shape 4066"/>
            <p:cNvSpPr/>
            <p:nvPr/>
          </p:nvSpPr>
          <p:spPr>
            <a:xfrm>
              <a:off x="7900541" y="2807077"/>
              <a:ext cx="93420" cy="104237"/>
            </a:xfrm>
            <a:custGeom>
              <a:cxnLst>
                <a:cxn ang="0">
                  <a:pos x="wd2" y="hd2"/>
                </a:cxn>
                <a:cxn ang="5400000">
                  <a:pos x="wd2" y="hd2"/>
                </a:cxn>
                <a:cxn ang="10800000">
                  <a:pos x="wd2" y="hd2"/>
                </a:cxn>
                <a:cxn ang="16200000">
                  <a:pos x="wd2" y="hd2"/>
                </a:cxn>
              </a:cxnLst>
              <a:rect b="b" l="0" r="r" t="0"/>
              <a:pathLst>
                <a:path extrusionOk="0" h="21600" w="21600">
                  <a:moveTo>
                    <a:pt x="10800" y="0"/>
                  </a:moveTo>
                  <a:lnTo>
                    <a:pt x="0" y="9622"/>
                  </a:lnTo>
                  <a:lnTo>
                    <a:pt x="6677" y="9622"/>
                  </a:lnTo>
                  <a:lnTo>
                    <a:pt x="6677" y="21600"/>
                  </a:lnTo>
                  <a:lnTo>
                    <a:pt x="14923" y="21600"/>
                  </a:lnTo>
                  <a:lnTo>
                    <a:pt x="14923" y="9622"/>
                  </a:lnTo>
                  <a:lnTo>
                    <a:pt x="21600" y="9622"/>
                  </a:lnTo>
                  <a:cubicBezTo>
                    <a:pt x="21600" y="9622"/>
                    <a:pt x="10800" y="0"/>
                    <a:pt x="10800" y="0"/>
                  </a:cubicBezTo>
                  <a:close/>
                </a:path>
              </a:pathLst>
            </a:custGeom>
            <a:grpFill/>
            <a:ln w="12700">
              <a:miter lim="400000"/>
            </a:ln>
          </p:spPr>
          <p:txBody>
            <a:bodyPr anchor="ctr" bIns="0" lIns="0" rIns="0" tIns="0"/>
            <a:lstStyle/>
            <a:p>
              <a:pPr lvl="0"/>
              <a:endParaRPr sz="1733"/>
            </a:p>
          </p:txBody>
        </p:sp>
        <p:sp>
          <p:nvSpPr>
            <p:cNvPr id="95" name="Shape 4067"/>
            <p:cNvSpPr/>
            <p:nvPr/>
          </p:nvSpPr>
          <p:spPr>
            <a:xfrm>
              <a:off x="1665212" y="3301290"/>
              <a:ext cx="98820" cy="98820"/>
            </a:xfrm>
            <a:custGeom>
              <a:cxnLst>
                <a:cxn ang="0">
                  <a:pos x="wd2" y="hd2"/>
                </a:cxn>
                <a:cxn ang="5400000">
                  <a:pos x="wd2" y="hd2"/>
                </a:cxn>
                <a:cxn ang="10800000">
                  <a:pos x="wd2" y="hd2"/>
                </a:cxn>
                <a:cxn ang="16200000">
                  <a:pos x="wd2" y="hd2"/>
                </a:cxn>
              </a:cxnLst>
              <a:rect b="b" l="0" r="r" t="0"/>
              <a:pathLst>
                <a:path extrusionOk="0" h="21600" w="21600">
                  <a:moveTo>
                    <a:pt x="10802" y="0"/>
                  </a:moveTo>
                  <a:cubicBezTo>
                    <a:pt x="4812" y="0"/>
                    <a:pt x="0" y="4808"/>
                    <a:pt x="0" y="10798"/>
                  </a:cubicBezTo>
                  <a:cubicBezTo>
                    <a:pt x="0" y="16788"/>
                    <a:pt x="4812" y="21600"/>
                    <a:pt x="10802" y="21600"/>
                  </a:cubicBezTo>
                  <a:cubicBezTo>
                    <a:pt x="16788" y="21600"/>
                    <a:pt x="21600" y="16788"/>
                    <a:pt x="21600" y="10798"/>
                  </a:cubicBezTo>
                  <a:cubicBezTo>
                    <a:pt x="21600" y="4808"/>
                    <a:pt x="16788" y="0"/>
                    <a:pt x="10802" y="0"/>
                  </a:cubicBezTo>
                  <a:close/>
                </a:path>
              </a:pathLst>
            </a:custGeom>
            <a:grpFill/>
            <a:ln w="12700">
              <a:miter lim="400000"/>
            </a:ln>
          </p:spPr>
          <p:txBody>
            <a:bodyPr anchor="ctr" bIns="0" lIns="0" rIns="0" tIns="0"/>
            <a:lstStyle/>
            <a:p>
              <a:pPr lvl="0"/>
              <a:endParaRPr sz="1733"/>
            </a:p>
          </p:txBody>
        </p:sp>
        <p:sp>
          <p:nvSpPr>
            <p:cNvPr id="96" name="Shape 4068"/>
            <p:cNvSpPr/>
            <p:nvPr/>
          </p:nvSpPr>
          <p:spPr>
            <a:xfrm>
              <a:off x="1606169" y="3242248"/>
              <a:ext cx="216177" cy="216158"/>
            </a:xfrm>
            <a:custGeom>
              <a:cxnLst>
                <a:cxn ang="0">
                  <a:pos x="wd2" y="hd2"/>
                </a:cxn>
                <a:cxn ang="5400000">
                  <a:pos x="wd2" y="hd2"/>
                </a:cxn>
                <a:cxn ang="10800000">
                  <a:pos x="wd2" y="hd2"/>
                </a:cxn>
                <a:cxn ang="16200000">
                  <a:pos x="wd2" y="hd2"/>
                </a:cxn>
              </a:cxnLst>
              <a:rect b="b" l="0" r="r" t="0"/>
              <a:pathLst>
                <a:path extrusionOk="0" h="21600" w="21600">
                  <a:moveTo>
                    <a:pt x="10801" y="3086"/>
                  </a:moveTo>
                  <a:cubicBezTo>
                    <a:pt x="11481" y="3086"/>
                    <a:pt x="12034" y="2395"/>
                    <a:pt x="12034" y="1542"/>
                  </a:cubicBezTo>
                  <a:cubicBezTo>
                    <a:pt x="12034" y="689"/>
                    <a:pt x="11481" y="0"/>
                    <a:pt x="10801" y="0"/>
                  </a:cubicBezTo>
                  <a:cubicBezTo>
                    <a:pt x="10119" y="0"/>
                    <a:pt x="9566" y="689"/>
                    <a:pt x="9566" y="1542"/>
                  </a:cubicBezTo>
                  <a:cubicBezTo>
                    <a:pt x="9566" y="2395"/>
                    <a:pt x="10119" y="3086"/>
                    <a:pt x="10801" y="3086"/>
                  </a:cubicBezTo>
                  <a:close/>
                  <a:moveTo>
                    <a:pt x="16486" y="18230"/>
                  </a:moveTo>
                  <a:cubicBezTo>
                    <a:pt x="17088" y="18832"/>
                    <a:pt x="17966" y="18930"/>
                    <a:pt x="18447" y="18449"/>
                  </a:cubicBezTo>
                  <a:cubicBezTo>
                    <a:pt x="18930" y="17966"/>
                    <a:pt x="18832" y="17087"/>
                    <a:pt x="18230" y="16485"/>
                  </a:cubicBezTo>
                  <a:cubicBezTo>
                    <a:pt x="17628" y="15881"/>
                    <a:pt x="16748" y="15785"/>
                    <a:pt x="16266" y="16266"/>
                  </a:cubicBezTo>
                  <a:cubicBezTo>
                    <a:pt x="15785" y="16749"/>
                    <a:pt x="15882" y="17628"/>
                    <a:pt x="16486" y="18230"/>
                  </a:cubicBezTo>
                  <a:close/>
                  <a:moveTo>
                    <a:pt x="3153" y="3305"/>
                  </a:moveTo>
                  <a:cubicBezTo>
                    <a:pt x="2670" y="3788"/>
                    <a:pt x="2768" y="4667"/>
                    <a:pt x="3370" y="5271"/>
                  </a:cubicBezTo>
                  <a:cubicBezTo>
                    <a:pt x="3974" y="5873"/>
                    <a:pt x="4852" y="5969"/>
                    <a:pt x="5335" y="5488"/>
                  </a:cubicBezTo>
                  <a:cubicBezTo>
                    <a:pt x="5817" y="5005"/>
                    <a:pt x="5720" y="4126"/>
                    <a:pt x="5116" y="3524"/>
                  </a:cubicBezTo>
                  <a:cubicBezTo>
                    <a:pt x="4514" y="2922"/>
                    <a:pt x="3634" y="2824"/>
                    <a:pt x="3153" y="3305"/>
                  </a:cubicBezTo>
                  <a:close/>
                  <a:moveTo>
                    <a:pt x="3448" y="16561"/>
                  </a:moveTo>
                  <a:cubicBezTo>
                    <a:pt x="2846" y="17163"/>
                    <a:pt x="2748" y="18044"/>
                    <a:pt x="3229" y="18525"/>
                  </a:cubicBezTo>
                  <a:cubicBezTo>
                    <a:pt x="3712" y="19008"/>
                    <a:pt x="4590" y="18910"/>
                    <a:pt x="5192" y="18308"/>
                  </a:cubicBezTo>
                  <a:cubicBezTo>
                    <a:pt x="5796" y="17704"/>
                    <a:pt x="5893" y="16825"/>
                    <a:pt x="5412" y="16344"/>
                  </a:cubicBezTo>
                  <a:cubicBezTo>
                    <a:pt x="4930" y="15861"/>
                    <a:pt x="4050" y="15959"/>
                    <a:pt x="3448" y="16561"/>
                  </a:cubicBezTo>
                  <a:close/>
                  <a:moveTo>
                    <a:pt x="10801" y="18514"/>
                  </a:moveTo>
                  <a:cubicBezTo>
                    <a:pt x="10119" y="18514"/>
                    <a:pt x="9566" y="19205"/>
                    <a:pt x="9566" y="20058"/>
                  </a:cubicBezTo>
                  <a:cubicBezTo>
                    <a:pt x="9566" y="20911"/>
                    <a:pt x="10119" y="21600"/>
                    <a:pt x="10801" y="21600"/>
                  </a:cubicBezTo>
                  <a:cubicBezTo>
                    <a:pt x="11481" y="21600"/>
                    <a:pt x="12034" y="20911"/>
                    <a:pt x="12034" y="20058"/>
                  </a:cubicBezTo>
                  <a:cubicBezTo>
                    <a:pt x="12034" y="19205"/>
                    <a:pt x="11481" y="18514"/>
                    <a:pt x="10801" y="18514"/>
                  </a:cubicBezTo>
                  <a:close/>
                  <a:moveTo>
                    <a:pt x="20056" y="9566"/>
                  </a:moveTo>
                  <a:cubicBezTo>
                    <a:pt x="19205" y="9566"/>
                    <a:pt x="18544" y="10118"/>
                    <a:pt x="18544" y="10800"/>
                  </a:cubicBezTo>
                  <a:cubicBezTo>
                    <a:pt x="18544" y="11482"/>
                    <a:pt x="19205" y="12034"/>
                    <a:pt x="20056" y="12034"/>
                  </a:cubicBezTo>
                  <a:cubicBezTo>
                    <a:pt x="20909" y="12034"/>
                    <a:pt x="21600" y="11482"/>
                    <a:pt x="21600" y="10800"/>
                  </a:cubicBezTo>
                  <a:cubicBezTo>
                    <a:pt x="21600" y="10118"/>
                    <a:pt x="20909" y="9566"/>
                    <a:pt x="20056" y="9566"/>
                  </a:cubicBezTo>
                  <a:close/>
                  <a:moveTo>
                    <a:pt x="18371" y="3229"/>
                  </a:moveTo>
                  <a:cubicBezTo>
                    <a:pt x="17888" y="2746"/>
                    <a:pt x="17010" y="2844"/>
                    <a:pt x="16408" y="3446"/>
                  </a:cubicBezTo>
                  <a:cubicBezTo>
                    <a:pt x="15806" y="4050"/>
                    <a:pt x="15707" y="4929"/>
                    <a:pt x="16190" y="5410"/>
                  </a:cubicBezTo>
                  <a:cubicBezTo>
                    <a:pt x="16671" y="5893"/>
                    <a:pt x="17550" y="5795"/>
                    <a:pt x="18154" y="5193"/>
                  </a:cubicBezTo>
                  <a:cubicBezTo>
                    <a:pt x="18756" y="4591"/>
                    <a:pt x="18852" y="3710"/>
                    <a:pt x="18371" y="3229"/>
                  </a:cubicBezTo>
                  <a:close/>
                  <a:moveTo>
                    <a:pt x="1544" y="9566"/>
                  </a:moveTo>
                  <a:cubicBezTo>
                    <a:pt x="691" y="9566"/>
                    <a:pt x="0" y="10118"/>
                    <a:pt x="0" y="10800"/>
                  </a:cubicBezTo>
                  <a:cubicBezTo>
                    <a:pt x="0" y="11482"/>
                    <a:pt x="691" y="12034"/>
                    <a:pt x="1544" y="12034"/>
                  </a:cubicBezTo>
                  <a:cubicBezTo>
                    <a:pt x="2396" y="12034"/>
                    <a:pt x="3056" y="11482"/>
                    <a:pt x="3056" y="10800"/>
                  </a:cubicBezTo>
                  <a:cubicBezTo>
                    <a:pt x="3056" y="10118"/>
                    <a:pt x="2396" y="9566"/>
                    <a:pt x="1544" y="9566"/>
                  </a:cubicBezTo>
                  <a:close/>
                </a:path>
              </a:pathLst>
            </a:custGeom>
            <a:grpFill/>
            <a:ln w="12700">
              <a:miter lim="400000"/>
            </a:ln>
          </p:spPr>
          <p:txBody>
            <a:bodyPr anchor="ctr" bIns="0" lIns="0" rIns="0" tIns="0"/>
            <a:lstStyle/>
            <a:p>
              <a:pPr lvl="0"/>
              <a:endParaRPr sz="1733"/>
            </a:p>
          </p:txBody>
        </p:sp>
        <p:sp>
          <p:nvSpPr>
            <p:cNvPr id="97" name="Shape 4069"/>
            <p:cNvSpPr/>
            <p:nvPr/>
          </p:nvSpPr>
          <p:spPr>
            <a:xfrm>
              <a:off x="2157324" y="3275825"/>
              <a:ext cx="152929" cy="152912"/>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11" y="0"/>
                    <a:pt x="0" y="4809"/>
                    <a:pt x="0" y="10799"/>
                  </a:cubicBezTo>
                  <a:cubicBezTo>
                    <a:pt x="0" y="16788"/>
                    <a:pt x="4811" y="21600"/>
                    <a:pt x="10800" y="21600"/>
                  </a:cubicBezTo>
                  <a:cubicBezTo>
                    <a:pt x="16789" y="21600"/>
                    <a:pt x="21600" y="16788"/>
                    <a:pt x="21600" y="10799"/>
                  </a:cubicBezTo>
                  <a:cubicBezTo>
                    <a:pt x="21600" y="4809"/>
                    <a:pt x="16789" y="0"/>
                    <a:pt x="10800" y="0"/>
                  </a:cubicBezTo>
                  <a:close/>
                </a:path>
              </a:pathLst>
            </a:custGeom>
            <a:grpFill/>
            <a:ln w="12700">
              <a:miter lim="400000"/>
            </a:ln>
          </p:spPr>
          <p:txBody>
            <a:bodyPr anchor="ctr" bIns="0" lIns="0" rIns="0" tIns="0"/>
            <a:lstStyle/>
            <a:p>
              <a:pPr lvl="0"/>
              <a:endParaRPr sz="1733"/>
            </a:p>
          </p:txBody>
        </p:sp>
        <p:sp>
          <p:nvSpPr>
            <p:cNvPr id="98" name="Shape 4070"/>
            <p:cNvSpPr/>
            <p:nvPr/>
          </p:nvSpPr>
          <p:spPr>
            <a:xfrm>
              <a:off x="2094829" y="3211308"/>
              <a:ext cx="278036" cy="278036"/>
            </a:xfrm>
            <a:custGeom>
              <a:cxnLst>
                <a:cxn ang="0">
                  <a:pos x="wd2" y="hd2"/>
                </a:cxn>
                <a:cxn ang="5400000">
                  <a:pos x="wd2" y="hd2"/>
                </a:cxn>
                <a:cxn ang="10800000">
                  <a:pos x="wd2" y="hd2"/>
                </a:cxn>
                <a:cxn ang="16200000">
                  <a:pos x="wd2" y="hd2"/>
                </a:cxn>
              </a:cxnLst>
              <a:rect b="b" l="0" r="r" t="0"/>
              <a:pathLst>
                <a:path extrusionOk="0" h="21600" w="21600">
                  <a:moveTo>
                    <a:pt x="16777" y="17999"/>
                  </a:moveTo>
                  <a:cubicBezTo>
                    <a:pt x="16894" y="18115"/>
                    <a:pt x="17417" y="18639"/>
                    <a:pt x="17534" y="18755"/>
                  </a:cubicBezTo>
                  <a:cubicBezTo>
                    <a:pt x="17955" y="19176"/>
                    <a:pt x="18570" y="19245"/>
                    <a:pt x="18908" y="18908"/>
                  </a:cubicBezTo>
                  <a:cubicBezTo>
                    <a:pt x="19245" y="18570"/>
                    <a:pt x="19176" y="17955"/>
                    <a:pt x="18755" y="17534"/>
                  </a:cubicBezTo>
                  <a:cubicBezTo>
                    <a:pt x="18639" y="17417"/>
                    <a:pt x="18115" y="16894"/>
                    <a:pt x="17999" y="16777"/>
                  </a:cubicBezTo>
                  <a:cubicBezTo>
                    <a:pt x="17578" y="16355"/>
                    <a:pt x="16961" y="16286"/>
                    <a:pt x="16625" y="16625"/>
                  </a:cubicBezTo>
                  <a:cubicBezTo>
                    <a:pt x="16286" y="16961"/>
                    <a:pt x="16355" y="17578"/>
                    <a:pt x="16777" y="17999"/>
                  </a:cubicBezTo>
                  <a:close/>
                  <a:moveTo>
                    <a:pt x="4068" y="2845"/>
                  </a:moveTo>
                  <a:cubicBezTo>
                    <a:pt x="3646" y="2424"/>
                    <a:pt x="3030" y="2355"/>
                    <a:pt x="2693" y="2693"/>
                  </a:cubicBezTo>
                  <a:cubicBezTo>
                    <a:pt x="2355" y="3030"/>
                    <a:pt x="2424" y="3645"/>
                    <a:pt x="2845" y="4068"/>
                  </a:cubicBezTo>
                  <a:cubicBezTo>
                    <a:pt x="2962" y="4183"/>
                    <a:pt x="3485" y="4708"/>
                    <a:pt x="3601" y="4823"/>
                  </a:cubicBezTo>
                  <a:cubicBezTo>
                    <a:pt x="4024" y="5245"/>
                    <a:pt x="4639" y="5314"/>
                    <a:pt x="4975" y="4975"/>
                  </a:cubicBezTo>
                  <a:cubicBezTo>
                    <a:pt x="5314" y="4639"/>
                    <a:pt x="5245" y="4024"/>
                    <a:pt x="4823" y="3601"/>
                  </a:cubicBezTo>
                  <a:cubicBezTo>
                    <a:pt x="4708" y="3485"/>
                    <a:pt x="4183" y="2962"/>
                    <a:pt x="4068" y="2845"/>
                  </a:cubicBezTo>
                  <a:close/>
                  <a:moveTo>
                    <a:pt x="3601" y="16777"/>
                  </a:moveTo>
                  <a:cubicBezTo>
                    <a:pt x="3485" y="16894"/>
                    <a:pt x="2961" y="17417"/>
                    <a:pt x="2845" y="17534"/>
                  </a:cubicBezTo>
                  <a:cubicBezTo>
                    <a:pt x="2424" y="17955"/>
                    <a:pt x="2355" y="18570"/>
                    <a:pt x="2692" y="18907"/>
                  </a:cubicBezTo>
                  <a:cubicBezTo>
                    <a:pt x="3030" y="19245"/>
                    <a:pt x="3645" y="19176"/>
                    <a:pt x="4066" y="18755"/>
                  </a:cubicBezTo>
                  <a:cubicBezTo>
                    <a:pt x="4183" y="18639"/>
                    <a:pt x="4706" y="18115"/>
                    <a:pt x="4823" y="17999"/>
                  </a:cubicBezTo>
                  <a:cubicBezTo>
                    <a:pt x="5245" y="17578"/>
                    <a:pt x="5314" y="16961"/>
                    <a:pt x="4975" y="16625"/>
                  </a:cubicBezTo>
                  <a:cubicBezTo>
                    <a:pt x="4639" y="16286"/>
                    <a:pt x="4022" y="16355"/>
                    <a:pt x="3601" y="16777"/>
                  </a:cubicBezTo>
                  <a:close/>
                  <a:moveTo>
                    <a:pt x="18755" y="4068"/>
                  </a:moveTo>
                  <a:cubicBezTo>
                    <a:pt x="19176" y="3646"/>
                    <a:pt x="19245" y="3030"/>
                    <a:pt x="18907" y="2693"/>
                  </a:cubicBezTo>
                  <a:cubicBezTo>
                    <a:pt x="18570" y="2355"/>
                    <a:pt x="17955" y="2424"/>
                    <a:pt x="17532" y="2845"/>
                  </a:cubicBezTo>
                  <a:cubicBezTo>
                    <a:pt x="17417" y="2962"/>
                    <a:pt x="16894" y="3485"/>
                    <a:pt x="16777" y="3601"/>
                  </a:cubicBezTo>
                  <a:cubicBezTo>
                    <a:pt x="16355" y="4024"/>
                    <a:pt x="16286" y="4639"/>
                    <a:pt x="16625" y="4975"/>
                  </a:cubicBezTo>
                  <a:cubicBezTo>
                    <a:pt x="16961" y="5314"/>
                    <a:pt x="17578" y="5245"/>
                    <a:pt x="17999" y="4823"/>
                  </a:cubicBezTo>
                  <a:cubicBezTo>
                    <a:pt x="18115" y="4708"/>
                    <a:pt x="18639" y="4183"/>
                    <a:pt x="18755" y="4068"/>
                  </a:cubicBezTo>
                  <a:close/>
                  <a:moveTo>
                    <a:pt x="10800" y="18359"/>
                  </a:moveTo>
                  <a:cubicBezTo>
                    <a:pt x="10323" y="18359"/>
                    <a:pt x="9937" y="18843"/>
                    <a:pt x="9937" y="19440"/>
                  </a:cubicBezTo>
                  <a:cubicBezTo>
                    <a:pt x="9937" y="19638"/>
                    <a:pt x="9937" y="20322"/>
                    <a:pt x="9937" y="20519"/>
                  </a:cubicBezTo>
                  <a:cubicBezTo>
                    <a:pt x="9937" y="21116"/>
                    <a:pt x="10323" y="21600"/>
                    <a:pt x="10800" y="21600"/>
                  </a:cubicBezTo>
                  <a:cubicBezTo>
                    <a:pt x="11277" y="21600"/>
                    <a:pt x="11663" y="21116"/>
                    <a:pt x="11663" y="20519"/>
                  </a:cubicBezTo>
                  <a:cubicBezTo>
                    <a:pt x="11663" y="20322"/>
                    <a:pt x="11663" y="19638"/>
                    <a:pt x="11663" y="19440"/>
                  </a:cubicBezTo>
                  <a:cubicBezTo>
                    <a:pt x="11663" y="18843"/>
                    <a:pt x="11277" y="18359"/>
                    <a:pt x="10800" y="18359"/>
                  </a:cubicBezTo>
                  <a:close/>
                  <a:moveTo>
                    <a:pt x="10800" y="3241"/>
                  </a:moveTo>
                  <a:cubicBezTo>
                    <a:pt x="11277" y="3241"/>
                    <a:pt x="11663" y="2757"/>
                    <a:pt x="11663" y="2160"/>
                  </a:cubicBezTo>
                  <a:cubicBezTo>
                    <a:pt x="11663" y="1962"/>
                    <a:pt x="11663" y="1278"/>
                    <a:pt x="11663" y="1081"/>
                  </a:cubicBezTo>
                  <a:cubicBezTo>
                    <a:pt x="11663" y="484"/>
                    <a:pt x="11277" y="0"/>
                    <a:pt x="10800" y="0"/>
                  </a:cubicBezTo>
                  <a:cubicBezTo>
                    <a:pt x="10323" y="0"/>
                    <a:pt x="9937" y="484"/>
                    <a:pt x="9937" y="1081"/>
                  </a:cubicBezTo>
                  <a:cubicBezTo>
                    <a:pt x="9937" y="1278"/>
                    <a:pt x="9937" y="1962"/>
                    <a:pt x="9937" y="2160"/>
                  </a:cubicBezTo>
                  <a:cubicBezTo>
                    <a:pt x="9937" y="2757"/>
                    <a:pt x="10323" y="3241"/>
                    <a:pt x="10800" y="3241"/>
                  </a:cubicBezTo>
                  <a:close/>
                  <a:moveTo>
                    <a:pt x="3219" y="10800"/>
                  </a:moveTo>
                  <a:cubicBezTo>
                    <a:pt x="3219" y="10323"/>
                    <a:pt x="2757" y="9937"/>
                    <a:pt x="2160" y="9937"/>
                  </a:cubicBezTo>
                  <a:cubicBezTo>
                    <a:pt x="1961" y="9937"/>
                    <a:pt x="1280" y="9937"/>
                    <a:pt x="1081" y="9937"/>
                  </a:cubicBezTo>
                  <a:cubicBezTo>
                    <a:pt x="484" y="9937"/>
                    <a:pt x="0" y="10323"/>
                    <a:pt x="0" y="10800"/>
                  </a:cubicBezTo>
                  <a:cubicBezTo>
                    <a:pt x="0" y="11277"/>
                    <a:pt x="484" y="11663"/>
                    <a:pt x="1081" y="11663"/>
                  </a:cubicBezTo>
                  <a:cubicBezTo>
                    <a:pt x="1280" y="11663"/>
                    <a:pt x="1961" y="11663"/>
                    <a:pt x="2160" y="11663"/>
                  </a:cubicBezTo>
                  <a:cubicBezTo>
                    <a:pt x="2757" y="11663"/>
                    <a:pt x="3219" y="11277"/>
                    <a:pt x="3219" y="10800"/>
                  </a:cubicBezTo>
                  <a:close/>
                  <a:moveTo>
                    <a:pt x="20519" y="9937"/>
                  </a:moveTo>
                  <a:cubicBezTo>
                    <a:pt x="20324" y="9937"/>
                    <a:pt x="19657" y="9937"/>
                    <a:pt x="19461" y="9937"/>
                  </a:cubicBezTo>
                  <a:cubicBezTo>
                    <a:pt x="18865" y="9937"/>
                    <a:pt x="18381" y="10323"/>
                    <a:pt x="18381" y="10800"/>
                  </a:cubicBezTo>
                  <a:cubicBezTo>
                    <a:pt x="18381" y="11277"/>
                    <a:pt x="18865" y="11663"/>
                    <a:pt x="19461" y="11663"/>
                  </a:cubicBezTo>
                  <a:cubicBezTo>
                    <a:pt x="19657" y="11663"/>
                    <a:pt x="20324" y="11663"/>
                    <a:pt x="20519" y="11663"/>
                  </a:cubicBezTo>
                  <a:cubicBezTo>
                    <a:pt x="21116" y="11663"/>
                    <a:pt x="21600" y="11277"/>
                    <a:pt x="21600" y="10800"/>
                  </a:cubicBezTo>
                  <a:cubicBezTo>
                    <a:pt x="21600" y="10323"/>
                    <a:pt x="21116" y="9937"/>
                    <a:pt x="20519" y="9937"/>
                  </a:cubicBezTo>
                  <a:close/>
                </a:path>
              </a:pathLst>
            </a:custGeom>
            <a:grpFill/>
            <a:ln w="12700">
              <a:miter lim="400000"/>
            </a:ln>
          </p:spPr>
          <p:txBody>
            <a:bodyPr anchor="ctr" bIns="0" lIns="0" rIns="0" tIns="0"/>
            <a:lstStyle/>
            <a:p>
              <a:pPr lvl="0"/>
              <a:endParaRPr sz="1733"/>
            </a:p>
          </p:txBody>
        </p:sp>
        <p:sp>
          <p:nvSpPr>
            <p:cNvPr id="99" name="Shape 4071"/>
            <p:cNvSpPr/>
            <p:nvPr/>
          </p:nvSpPr>
          <p:spPr>
            <a:xfrm>
              <a:off x="2663685" y="3296474"/>
              <a:ext cx="179506" cy="107706"/>
            </a:xfrm>
            <a:custGeom>
              <a:cxnLst>
                <a:cxn ang="0">
                  <a:pos x="wd2" y="hd2"/>
                </a:cxn>
                <a:cxn ang="5400000">
                  <a:pos x="wd2" y="hd2"/>
                </a:cxn>
                <a:cxn ang="10800000">
                  <a:pos x="wd2" y="hd2"/>
                </a:cxn>
                <a:cxn ang="16200000">
                  <a:pos x="wd2" y="hd2"/>
                </a:cxn>
              </a:cxnLst>
              <a:rect b="b" l="0" r="r" t="0"/>
              <a:pathLst>
                <a:path extrusionOk="0" h="21293" w="21600">
                  <a:moveTo>
                    <a:pt x="14708" y="460"/>
                  </a:moveTo>
                  <a:cubicBezTo>
                    <a:pt x="14311" y="-153"/>
                    <a:pt x="13775" y="-153"/>
                    <a:pt x="13379" y="460"/>
                  </a:cubicBezTo>
                  <a:cubicBezTo>
                    <a:pt x="12982" y="1075"/>
                    <a:pt x="13003" y="2071"/>
                    <a:pt x="13401" y="2684"/>
                  </a:cubicBezTo>
                  <a:lnTo>
                    <a:pt x="18729" y="10647"/>
                  </a:lnTo>
                  <a:lnTo>
                    <a:pt x="13401" y="18610"/>
                  </a:lnTo>
                  <a:cubicBezTo>
                    <a:pt x="13003" y="19223"/>
                    <a:pt x="12982" y="20219"/>
                    <a:pt x="13379" y="20832"/>
                  </a:cubicBezTo>
                  <a:cubicBezTo>
                    <a:pt x="13775" y="21447"/>
                    <a:pt x="14311" y="21447"/>
                    <a:pt x="14708" y="20832"/>
                  </a:cubicBezTo>
                  <a:lnTo>
                    <a:pt x="21600" y="10647"/>
                  </a:lnTo>
                  <a:cubicBezTo>
                    <a:pt x="21600" y="10647"/>
                    <a:pt x="14708" y="460"/>
                    <a:pt x="14708" y="460"/>
                  </a:cubicBezTo>
                  <a:close/>
                  <a:moveTo>
                    <a:pt x="8221" y="460"/>
                  </a:moveTo>
                  <a:cubicBezTo>
                    <a:pt x="7825" y="-153"/>
                    <a:pt x="7289" y="-153"/>
                    <a:pt x="6892" y="460"/>
                  </a:cubicBezTo>
                  <a:lnTo>
                    <a:pt x="0" y="10647"/>
                  </a:lnTo>
                  <a:lnTo>
                    <a:pt x="6892" y="20832"/>
                  </a:lnTo>
                  <a:cubicBezTo>
                    <a:pt x="7289" y="21447"/>
                    <a:pt x="7825" y="21447"/>
                    <a:pt x="8221" y="20832"/>
                  </a:cubicBezTo>
                  <a:cubicBezTo>
                    <a:pt x="8618" y="20219"/>
                    <a:pt x="8618" y="19223"/>
                    <a:pt x="8221" y="18610"/>
                  </a:cubicBezTo>
                  <a:lnTo>
                    <a:pt x="2871" y="10647"/>
                  </a:lnTo>
                  <a:lnTo>
                    <a:pt x="8221" y="2684"/>
                  </a:lnTo>
                  <a:cubicBezTo>
                    <a:pt x="8618" y="2071"/>
                    <a:pt x="8618" y="1075"/>
                    <a:pt x="8221" y="460"/>
                  </a:cubicBezTo>
                  <a:close/>
                </a:path>
              </a:pathLst>
            </a:custGeom>
            <a:grpFill/>
            <a:ln w="12700">
              <a:miter lim="400000"/>
            </a:ln>
          </p:spPr>
          <p:txBody>
            <a:bodyPr anchor="ctr" bIns="0" lIns="0" rIns="0" tIns="0"/>
            <a:lstStyle/>
            <a:p>
              <a:pPr lvl="0"/>
              <a:endParaRPr sz="1733"/>
            </a:p>
          </p:txBody>
        </p:sp>
        <p:sp>
          <p:nvSpPr>
            <p:cNvPr id="100" name="Shape 4072"/>
            <p:cNvSpPr/>
            <p:nvPr/>
          </p:nvSpPr>
          <p:spPr>
            <a:xfrm>
              <a:off x="3195793" y="3282361"/>
              <a:ext cx="154467" cy="135931"/>
            </a:xfrm>
            <a:custGeom>
              <a:cxnLst>
                <a:cxn ang="0">
                  <a:pos x="wd2" y="hd2"/>
                </a:cxn>
                <a:cxn ang="5400000">
                  <a:pos x="wd2" y="hd2"/>
                </a:cxn>
                <a:cxn ang="10800000">
                  <a:pos x="wd2" y="hd2"/>
                </a:cxn>
                <a:cxn ang="16200000">
                  <a:pos x="wd2" y="hd2"/>
                </a:cxn>
              </a:cxnLst>
              <a:rect b="b" l="0" r="r" t="0"/>
              <a:pathLst>
                <a:path extrusionOk="0" h="21600" w="2160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grpFill/>
            <a:ln w="12700">
              <a:miter lim="400000"/>
            </a:ln>
          </p:spPr>
          <p:txBody>
            <a:bodyPr anchor="ctr" bIns="0" lIns="0" rIns="0" tIns="0"/>
            <a:lstStyle/>
            <a:p>
              <a:pPr lvl="0"/>
              <a:endParaRPr sz="1733"/>
            </a:p>
          </p:txBody>
        </p:sp>
        <p:sp>
          <p:nvSpPr>
            <p:cNvPr id="101" name="Shape 4073"/>
            <p:cNvSpPr/>
            <p:nvPr/>
          </p:nvSpPr>
          <p:spPr>
            <a:xfrm>
              <a:off x="3697022" y="3310269"/>
              <a:ext cx="182091" cy="80116"/>
            </a:xfrm>
            <a:custGeom>
              <a:cxnLst>
                <a:cxn ang="0">
                  <a:pos x="wd2" y="hd2"/>
                </a:cxn>
                <a:cxn ang="5400000">
                  <a:pos x="wd2" y="hd2"/>
                </a:cxn>
                <a:cxn ang="10800000">
                  <a:pos x="wd2" y="hd2"/>
                </a:cxn>
                <a:cxn ang="16200000">
                  <a:pos x="wd2" y="hd2"/>
                </a:cxn>
              </a:cxnLst>
              <a:rect b="b" l="0" r="r" t="0"/>
              <a:pathLst>
                <a:path extrusionOk="0" h="21600" w="21600">
                  <a:moveTo>
                    <a:pt x="17175" y="17282"/>
                  </a:moveTo>
                  <a:cubicBezTo>
                    <a:pt x="15368" y="17282"/>
                    <a:pt x="13271" y="14616"/>
                    <a:pt x="11985" y="10800"/>
                  </a:cubicBezTo>
                  <a:cubicBezTo>
                    <a:pt x="13271" y="6984"/>
                    <a:pt x="15368" y="4321"/>
                    <a:pt x="17175" y="4321"/>
                  </a:cubicBezTo>
                  <a:cubicBezTo>
                    <a:pt x="18808" y="4321"/>
                    <a:pt x="19635" y="6500"/>
                    <a:pt x="19635" y="10800"/>
                  </a:cubicBezTo>
                  <a:cubicBezTo>
                    <a:pt x="19635" y="15100"/>
                    <a:pt x="18808" y="17282"/>
                    <a:pt x="17175" y="17282"/>
                  </a:cubicBezTo>
                  <a:close/>
                  <a:moveTo>
                    <a:pt x="4425" y="17282"/>
                  </a:moveTo>
                  <a:cubicBezTo>
                    <a:pt x="2792" y="17282"/>
                    <a:pt x="1964" y="15100"/>
                    <a:pt x="1964" y="10800"/>
                  </a:cubicBezTo>
                  <a:cubicBezTo>
                    <a:pt x="1964" y="6500"/>
                    <a:pt x="2792" y="4321"/>
                    <a:pt x="4425" y="4321"/>
                  </a:cubicBezTo>
                  <a:cubicBezTo>
                    <a:pt x="6232" y="4321"/>
                    <a:pt x="8328" y="6984"/>
                    <a:pt x="9615" y="10800"/>
                  </a:cubicBezTo>
                  <a:cubicBezTo>
                    <a:pt x="8328" y="14616"/>
                    <a:pt x="6232" y="17282"/>
                    <a:pt x="4425" y="17282"/>
                  </a:cubicBezTo>
                  <a:close/>
                  <a:moveTo>
                    <a:pt x="17175" y="0"/>
                  </a:moveTo>
                  <a:cubicBezTo>
                    <a:pt x="14929" y="0"/>
                    <a:pt x="12468" y="2843"/>
                    <a:pt x="10800" y="7156"/>
                  </a:cubicBezTo>
                  <a:cubicBezTo>
                    <a:pt x="9132" y="2843"/>
                    <a:pt x="6670" y="0"/>
                    <a:pt x="4425" y="0"/>
                  </a:cubicBezTo>
                  <a:cubicBezTo>
                    <a:pt x="2286" y="0"/>
                    <a:pt x="0" y="2837"/>
                    <a:pt x="0" y="10800"/>
                  </a:cubicBezTo>
                  <a:cubicBezTo>
                    <a:pt x="0" y="18763"/>
                    <a:pt x="2286" y="21600"/>
                    <a:pt x="4425" y="21600"/>
                  </a:cubicBezTo>
                  <a:lnTo>
                    <a:pt x="4425" y="21600"/>
                  </a:lnTo>
                  <a:cubicBezTo>
                    <a:pt x="6671" y="21600"/>
                    <a:pt x="9132" y="18757"/>
                    <a:pt x="10800" y="14444"/>
                  </a:cubicBezTo>
                  <a:cubicBezTo>
                    <a:pt x="12468" y="18757"/>
                    <a:pt x="14929" y="21600"/>
                    <a:pt x="17175" y="21600"/>
                  </a:cubicBezTo>
                  <a:cubicBezTo>
                    <a:pt x="19314" y="21600"/>
                    <a:pt x="21600" y="18763"/>
                    <a:pt x="21600" y="10800"/>
                  </a:cubicBezTo>
                  <a:cubicBezTo>
                    <a:pt x="21600" y="2837"/>
                    <a:pt x="19314" y="0"/>
                    <a:pt x="17175" y="0"/>
                  </a:cubicBezTo>
                  <a:close/>
                </a:path>
              </a:pathLst>
            </a:custGeom>
            <a:grpFill/>
            <a:ln w="12700">
              <a:miter lim="400000"/>
            </a:ln>
          </p:spPr>
          <p:txBody>
            <a:bodyPr anchor="ctr" bIns="0" lIns="0" rIns="0" tIns="0"/>
            <a:lstStyle/>
            <a:p>
              <a:pPr lvl="0"/>
              <a:endParaRPr sz="1733"/>
            </a:p>
          </p:txBody>
        </p:sp>
        <p:sp>
          <p:nvSpPr>
            <p:cNvPr id="102" name="Shape 4074"/>
            <p:cNvSpPr/>
            <p:nvPr/>
          </p:nvSpPr>
          <p:spPr>
            <a:xfrm>
              <a:off x="4237903" y="3256924"/>
              <a:ext cx="148604" cy="186805"/>
            </a:xfrm>
            <a:custGeom>
              <a:cxnLst>
                <a:cxn ang="0">
                  <a:pos x="wd2" y="hd2"/>
                </a:cxn>
                <a:cxn ang="5400000">
                  <a:pos x="wd2" y="hd2"/>
                </a:cxn>
                <a:cxn ang="10800000">
                  <a:pos x="wd2" y="hd2"/>
                </a:cxn>
                <a:cxn ang="16200000">
                  <a:pos x="wd2" y="hd2"/>
                </a:cxn>
              </a:cxnLst>
              <a:rect b="b" l="0" r="r" t="0"/>
              <a:pathLst>
                <a:path extrusionOk="0" h="21600" w="2160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grpFill/>
            <a:ln w="12700">
              <a:miter lim="400000"/>
            </a:ln>
          </p:spPr>
          <p:txBody>
            <a:bodyPr anchor="ctr" bIns="0" lIns="0" rIns="0" tIns="0"/>
            <a:lstStyle/>
            <a:p>
              <a:pPr lvl="0"/>
              <a:endParaRPr sz="1733"/>
            </a:p>
          </p:txBody>
        </p:sp>
        <p:sp>
          <p:nvSpPr>
            <p:cNvPr id="103" name="Shape 4075"/>
            <p:cNvSpPr/>
            <p:nvPr/>
          </p:nvSpPr>
          <p:spPr>
            <a:xfrm>
              <a:off x="4802342" y="3424774"/>
              <a:ext cx="58359" cy="30064"/>
            </a:xfrm>
            <a:custGeom>
              <a:cxnLst>
                <a:cxn ang="0">
                  <a:pos x="wd2" y="hd2"/>
                </a:cxn>
                <a:cxn ang="5400000">
                  <a:pos x="wd2" y="hd2"/>
                </a:cxn>
                <a:cxn ang="10800000">
                  <a:pos x="wd2" y="hd2"/>
                </a:cxn>
                <a:cxn ang="16200000">
                  <a:pos x="wd2" y="hd2"/>
                </a:cxn>
              </a:cxnLst>
              <a:rect b="b" l="0" r="r" t="0"/>
              <a:pathLst>
                <a:path extrusionOk="0" h="21407" w="21600">
                  <a:moveTo>
                    <a:pt x="0" y="15280"/>
                  </a:moveTo>
                  <a:cubicBezTo>
                    <a:pt x="3026" y="19049"/>
                    <a:pt x="6533" y="21600"/>
                    <a:pt x="10798" y="21396"/>
                  </a:cubicBezTo>
                  <a:cubicBezTo>
                    <a:pt x="15067" y="21600"/>
                    <a:pt x="18574" y="19049"/>
                    <a:pt x="21600" y="15280"/>
                  </a:cubicBezTo>
                  <a:lnTo>
                    <a:pt x="21600" y="0"/>
                  </a:lnTo>
                  <a:lnTo>
                    <a:pt x="0" y="0"/>
                  </a:lnTo>
                  <a:cubicBezTo>
                    <a:pt x="0" y="0"/>
                    <a:pt x="0" y="15280"/>
                    <a:pt x="0" y="15280"/>
                  </a:cubicBezTo>
                  <a:close/>
                </a:path>
              </a:pathLst>
            </a:custGeom>
            <a:grpFill/>
            <a:ln w="12700">
              <a:miter lim="400000"/>
            </a:ln>
          </p:spPr>
          <p:txBody>
            <a:bodyPr anchor="ctr" bIns="0" lIns="0" rIns="0" tIns="0"/>
            <a:lstStyle/>
            <a:p>
              <a:pPr lvl="0"/>
              <a:endParaRPr sz="1733"/>
            </a:p>
          </p:txBody>
        </p:sp>
        <p:sp>
          <p:nvSpPr>
            <p:cNvPr id="104" name="Shape 4076"/>
            <p:cNvSpPr/>
            <p:nvPr/>
          </p:nvSpPr>
          <p:spPr>
            <a:xfrm>
              <a:off x="4759231" y="3245815"/>
              <a:ext cx="145127" cy="164840"/>
            </a:xfrm>
            <a:custGeom>
              <a:cxnLst>
                <a:cxn ang="0">
                  <a:pos x="wd2" y="hd2"/>
                </a:cxn>
                <a:cxn ang="5400000">
                  <a:pos x="wd2" y="hd2"/>
                </a:cxn>
                <a:cxn ang="10800000">
                  <a:pos x="wd2" y="hd2"/>
                </a:cxn>
                <a:cxn ang="16200000">
                  <a:pos x="wd2" y="hd2"/>
                </a:cxn>
              </a:cxnLst>
              <a:rect b="b" l="0" r="r" t="0"/>
              <a:pathLst>
                <a:path extrusionOk="0" h="21600" w="20632">
                  <a:moveTo>
                    <a:pt x="14290" y="21600"/>
                  </a:moveTo>
                  <a:cubicBezTo>
                    <a:pt x="14290" y="15680"/>
                    <a:pt x="21116" y="13789"/>
                    <a:pt x="20605" y="7894"/>
                  </a:cubicBezTo>
                  <a:cubicBezTo>
                    <a:pt x="20282" y="4174"/>
                    <a:pt x="17549" y="0"/>
                    <a:pt x="10315" y="0"/>
                  </a:cubicBezTo>
                  <a:cubicBezTo>
                    <a:pt x="3083" y="0"/>
                    <a:pt x="350" y="4174"/>
                    <a:pt x="27" y="7894"/>
                  </a:cubicBezTo>
                  <a:cubicBezTo>
                    <a:pt x="-484" y="13789"/>
                    <a:pt x="6342" y="15680"/>
                    <a:pt x="6342" y="21600"/>
                  </a:cubicBezTo>
                  <a:cubicBezTo>
                    <a:pt x="6342" y="21600"/>
                    <a:pt x="14290" y="21600"/>
                    <a:pt x="14290" y="21600"/>
                  </a:cubicBezTo>
                  <a:close/>
                </a:path>
              </a:pathLst>
            </a:custGeom>
            <a:grpFill/>
            <a:ln w="12700">
              <a:miter lim="400000"/>
            </a:ln>
          </p:spPr>
          <p:txBody>
            <a:bodyPr anchor="ctr" bIns="0" lIns="0" rIns="0" tIns="0"/>
            <a:lstStyle/>
            <a:p>
              <a:pPr lvl="0"/>
              <a:endParaRPr sz="1733"/>
            </a:p>
          </p:txBody>
        </p:sp>
        <p:sp>
          <p:nvSpPr>
            <p:cNvPr id="105" name="Shape 4077"/>
            <p:cNvSpPr/>
            <p:nvPr/>
          </p:nvSpPr>
          <p:spPr>
            <a:xfrm>
              <a:off x="7861293" y="3278459"/>
              <a:ext cx="176079" cy="143735"/>
            </a:xfrm>
            <a:custGeom>
              <a:cxnLst>
                <a:cxn ang="0">
                  <a:pos x="wd2" y="hd2"/>
                </a:cxn>
                <a:cxn ang="5400000">
                  <a:pos x="wd2" y="hd2"/>
                </a:cxn>
                <a:cxn ang="10800000">
                  <a:pos x="wd2" y="hd2"/>
                </a:cxn>
                <a:cxn ang="16200000">
                  <a:pos x="wd2" y="hd2"/>
                </a:cxn>
              </a:cxnLst>
              <a:rect b="b" l="0" r="r" t="0"/>
              <a:pathLst>
                <a:path extrusionOk="0" h="19900" w="21600">
                  <a:moveTo>
                    <a:pt x="0" y="5100"/>
                  </a:moveTo>
                  <a:lnTo>
                    <a:pt x="1543" y="6859"/>
                  </a:lnTo>
                  <a:cubicBezTo>
                    <a:pt x="6655" y="1030"/>
                    <a:pt x="14945" y="1030"/>
                    <a:pt x="20058" y="6859"/>
                  </a:cubicBezTo>
                  <a:lnTo>
                    <a:pt x="21600" y="5100"/>
                  </a:lnTo>
                  <a:cubicBezTo>
                    <a:pt x="15636" y="-1700"/>
                    <a:pt x="5965" y="-1700"/>
                    <a:pt x="0" y="5100"/>
                  </a:cubicBezTo>
                  <a:close/>
                  <a:moveTo>
                    <a:pt x="3087" y="8618"/>
                  </a:moveTo>
                  <a:lnTo>
                    <a:pt x="4629" y="10376"/>
                  </a:lnTo>
                  <a:cubicBezTo>
                    <a:pt x="8038" y="6491"/>
                    <a:pt x="13564" y="6491"/>
                    <a:pt x="16971" y="10376"/>
                  </a:cubicBezTo>
                  <a:lnTo>
                    <a:pt x="18515" y="8618"/>
                  </a:lnTo>
                  <a:cubicBezTo>
                    <a:pt x="14254" y="3761"/>
                    <a:pt x="7346" y="3761"/>
                    <a:pt x="3087" y="8618"/>
                  </a:cubicBezTo>
                  <a:close/>
                  <a:moveTo>
                    <a:pt x="6172" y="12136"/>
                  </a:moveTo>
                  <a:lnTo>
                    <a:pt x="7715" y="13894"/>
                  </a:lnTo>
                  <a:cubicBezTo>
                    <a:pt x="9419" y="11952"/>
                    <a:pt x="12182" y="11952"/>
                    <a:pt x="13886" y="13894"/>
                  </a:cubicBezTo>
                  <a:lnTo>
                    <a:pt x="15429" y="12136"/>
                  </a:lnTo>
                  <a:cubicBezTo>
                    <a:pt x="12873" y="9221"/>
                    <a:pt x="8728" y="9221"/>
                    <a:pt x="6172" y="12136"/>
                  </a:cubicBezTo>
                  <a:close/>
                  <a:moveTo>
                    <a:pt x="10801" y="14925"/>
                  </a:moveTo>
                  <a:cubicBezTo>
                    <a:pt x="9596" y="14925"/>
                    <a:pt x="8619" y="16039"/>
                    <a:pt x="8619" y="17412"/>
                  </a:cubicBezTo>
                  <a:cubicBezTo>
                    <a:pt x="8619" y="18787"/>
                    <a:pt x="9596" y="19900"/>
                    <a:pt x="10801" y="19900"/>
                  </a:cubicBezTo>
                  <a:cubicBezTo>
                    <a:pt x="12006" y="19900"/>
                    <a:pt x="12982" y="18787"/>
                    <a:pt x="12982" y="17412"/>
                  </a:cubicBezTo>
                  <a:cubicBezTo>
                    <a:pt x="12982" y="16039"/>
                    <a:pt x="12006" y="14925"/>
                    <a:pt x="10801" y="14925"/>
                  </a:cubicBezTo>
                  <a:close/>
                </a:path>
              </a:pathLst>
            </a:custGeom>
            <a:grpFill/>
            <a:ln w="12700">
              <a:miter lim="400000"/>
            </a:ln>
          </p:spPr>
          <p:txBody>
            <a:bodyPr anchor="ctr" bIns="0" lIns="0" rIns="0" tIns="0"/>
            <a:lstStyle/>
            <a:p>
              <a:pPr lvl="0"/>
              <a:endParaRPr sz="1733"/>
            </a:p>
          </p:txBody>
        </p:sp>
        <p:sp>
          <p:nvSpPr>
            <p:cNvPr id="106" name="Shape 4078"/>
            <p:cNvSpPr/>
            <p:nvPr/>
          </p:nvSpPr>
          <p:spPr>
            <a:xfrm>
              <a:off x="7360193" y="3278459"/>
              <a:ext cx="143735" cy="143735"/>
            </a:xfrm>
            <a:custGeom>
              <a:cxnLst>
                <a:cxn ang="0">
                  <a:pos x="wd2" y="hd2"/>
                </a:cxn>
                <a:cxn ang="5400000">
                  <a:pos x="wd2" y="hd2"/>
                </a:cxn>
                <a:cxn ang="10800000">
                  <a:pos x="wd2" y="hd2"/>
                </a:cxn>
                <a:cxn ang="16200000">
                  <a:pos x="wd2" y="hd2"/>
                </a:cxn>
              </a:cxnLst>
              <a:rect b="b" l="0" r="r" t="0"/>
              <a:pathLst>
                <a:path extrusionOk="0" h="21600" w="21600">
                  <a:moveTo>
                    <a:pt x="3226" y="15147"/>
                  </a:moveTo>
                  <a:cubicBezTo>
                    <a:pt x="1444" y="15147"/>
                    <a:pt x="0" y="16593"/>
                    <a:pt x="0" y="18374"/>
                  </a:cubicBezTo>
                  <a:cubicBezTo>
                    <a:pt x="0" y="20176"/>
                    <a:pt x="1444" y="21600"/>
                    <a:pt x="3226" y="21600"/>
                  </a:cubicBezTo>
                  <a:cubicBezTo>
                    <a:pt x="5007" y="21600"/>
                    <a:pt x="6451" y="20176"/>
                    <a:pt x="6451" y="18374"/>
                  </a:cubicBezTo>
                  <a:cubicBezTo>
                    <a:pt x="6451" y="16593"/>
                    <a:pt x="5007" y="15147"/>
                    <a:pt x="3226" y="15147"/>
                  </a:cubicBezTo>
                  <a:close/>
                  <a:moveTo>
                    <a:pt x="0" y="6732"/>
                  </a:moveTo>
                  <a:lnTo>
                    <a:pt x="0" y="10099"/>
                  </a:lnTo>
                  <a:cubicBezTo>
                    <a:pt x="6352" y="10099"/>
                    <a:pt x="11501" y="15248"/>
                    <a:pt x="11501" y="21600"/>
                  </a:cubicBezTo>
                  <a:lnTo>
                    <a:pt x="14867" y="21600"/>
                  </a:lnTo>
                  <a:cubicBezTo>
                    <a:pt x="14867" y="13388"/>
                    <a:pt x="8210" y="6732"/>
                    <a:pt x="0" y="6732"/>
                  </a:cubicBezTo>
                  <a:close/>
                  <a:moveTo>
                    <a:pt x="0" y="0"/>
                  </a:moveTo>
                  <a:lnTo>
                    <a:pt x="0" y="3366"/>
                  </a:lnTo>
                  <a:cubicBezTo>
                    <a:pt x="10070" y="3366"/>
                    <a:pt x="18232" y="11530"/>
                    <a:pt x="18232" y="21600"/>
                  </a:cubicBezTo>
                  <a:lnTo>
                    <a:pt x="21600" y="21600"/>
                  </a:lnTo>
                  <a:cubicBezTo>
                    <a:pt x="21600" y="9671"/>
                    <a:pt x="11929" y="0"/>
                    <a:pt x="0" y="0"/>
                  </a:cubicBezTo>
                  <a:close/>
                </a:path>
              </a:pathLst>
            </a:custGeom>
            <a:grpFill/>
            <a:ln w="12700">
              <a:miter lim="400000"/>
            </a:ln>
          </p:spPr>
          <p:txBody>
            <a:bodyPr anchor="ctr" bIns="0" lIns="0" rIns="0" tIns="0"/>
            <a:lstStyle/>
            <a:p>
              <a:pPr lvl="0"/>
              <a:endParaRPr sz="1733"/>
            </a:p>
          </p:txBody>
        </p:sp>
        <p:sp>
          <p:nvSpPr>
            <p:cNvPr id="107" name="Shape 4079"/>
            <p:cNvSpPr/>
            <p:nvPr/>
          </p:nvSpPr>
          <p:spPr>
            <a:xfrm>
              <a:off x="6826826" y="3266994"/>
              <a:ext cx="166655" cy="166666"/>
            </a:xfrm>
            <a:custGeom>
              <a:cxnLst>
                <a:cxn ang="0">
                  <a:pos x="wd2" y="hd2"/>
                </a:cxn>
                <a:cxn ang="5400000">
                  <a:pos x="wd2" y="hd2"/>
                </a:cxn>
                <a:cxn ang="10800000">
                  <a:pos x="wd2" y="hd2"/>
                </a:cxn>
                <a:cxn ang="16200000">
                  <a:pos x="wd2" y="hd2"/>
                </a:cxn>
              </a:cxnLst>
              <a:rect b="b" l="0" r="r" t="0"/>
              <a:pathLst>
                <a:path extrusionOk="0" h="21376" w="21376">
                  <a:moveTo>
                    <a:pt x="21040" y="6895"/>
                  </a:moveTo>
                  <a:lnTo>
                    <a:pt x="19322" y="5177"/>
                  </a:lnTo>
                  <a:cubicBezTo>
                    <a:pt x="18995" y="5355"/>
                    <a:pt x="18620" y="5457"/>
                    <a:pt x="18221" y="5457"/>
                  </a:cubicBezTo>
                  <a:cubicBezTo>
                    <a:pt x="16949" y="5457"/>
                    <a:pt x="15918" y="4427"/>
                    <a:pt x="15918" y="3156"/>
                  </a:cubicBezTo>
                  <a:cubicBezTo>
                    <a:pt x="15918" y="2756"/>
                    <a:pt x="16021" y="2381"/>
                    <a:pt x="16199" y="2055"/>
                  </a:cubicBezTo>
                  <a:lnTo>
                    <a:pt x="14481" y="336"/>
                  </a:lnTo>
                  <a:cubicBezTo>
                    <a:pt x="14033" y="-112"/>
                    <a:pt x="13300" y="-112"/>
                    <a:pt x="12853" y="336"/>
                  </a:cubicBezTo>
                  <a:lnTo>
                    <a:pt x="336" y="12853"/>
                  </a:lnTo>
                  <a:cubicBezTo>
                    <a:pt x="-112" y="13301"/>
                    <a:pt x="-112" y="14033"/>
                    <a:pt x="336" y="14481"/>
                  </a:cubicBezTo>
                  <a:lnTo>
                    <a:pt x="2054" y="16199"/>
                  </a:lnTo>
                  <a:cubicBezTo>
                    <a:pt x="2381" y="16021"/>
                    <a:pt x="2756" y="15919"/>
                    <a:pt x="3155" y="15919"/>
                  </a:cubicBezTo>
                  <a:cubicBezTo>
                    <a:pt x="4425" y="15919"/>
                    <a:pt x="5456" y="16949"/>
                    <a:pt x="5456" y="18221"/>
                  </a:cubicBezTo>
                  <a:cubicBezTo>
                    <a:pt x="5456" y="18620"/>
                    <a:pt x="5355" y="18995"/>
                    <a:pt x="5176" y="19322"/>
                  </a:cubicBezTo>
                  <a:lnTo>
                    <a:pt x="6894" y="21040"/>
                  </a:lnTo>
                  <a:cubicBezTo>
                    <a:pt x="7342" y="21488"/>
                    <a:pt x="8074" y="21488"/>
                    <a:pt x="8522" y="21040"/>
                  </a:cubicBezTo>
                  <a:lnTo>
                    <a:pt x="21040" y="8523"/>
                  </a:lnTo>
                  <a:cubicBezTo>
                    <a:pt x="21488" y="8075"/>
                    <a:pt x="21488" y="7343"/>
                    <a:pt x="21040" y="6895"/>
                  </a:cubicBezTo>
                  <a:close/>
                </a:path>
              </a:pathLst>
            </a:custGeom>
            <a:grpFill/>
            <a:ln w="12700">
              <a:miter lim="400000"/>
            </a:ln>
          </p:spPr>
          <p:txBody>
            <a:bodyPr anchor="ctr" bIns="0" lIns="0" rIns="0" tIns="0"/>
            <a:lstStyle/>
            <a:p>
              <a:pPr lvl="0"/>
              <a:endParaRPr sz="1733"/>
            </a:p>
          </p:txBody>
        </p:sp>
        <p:sp>
          <p:nvSpPr>
            <p:cNvPr id="108" name="Shape 4080"/>
            <p:cNvSpPr/>
            <p:nvPr/>
          </p:nvSpPr>
          <p:spPr>
            <a:xfrm>
              <a:off x="6305618" y="3269241"/>
              <a:ext cx="162172" cy="162172"/>
            </a:xfrm>
            <a:custGeom>
              <a:cxnLst>
                <a:cxn ang="0">
                  <a:pos x="wd2" y="hd2"/>
                </a:cxn>
                <a:cxn ang="5400000">
                  <a:pos x="wd2" y="hd2"/>
                </a:cxn>
                <a:cxn ang="10800000">
                  <a:pos x="wd2" y="hd2"/>
                </a:cxn>
                <a:cxn ang="16200000">
                  <a:pos x="wd2" y="hd2"/>
                </a:cxn>
              </a:cxnLst>
              <a:rect b="b" l="0" r="r" t="0"/>
              <a:pathLst>
                <a:path extrusionOk="0" h="21600" w="21600">
                  <a:moveTo>
                    <a:pt x="7856" y="13527"/>
                  </a:moveTo>
                  <a:lnTo>
                    <a:pt x="21138" y="9731"/>
                  </a:lnTo>
                  <a:cubicBezTo>
                    <a:pt x="21392" y="9659"/>
                    <a:pt x="21600" y="9385"/>
                    <a:pt x="21600" y="9120"/>
                  </a:cubicBezTo>
                  <a:lnTo>
                    <a:pt x="21600" y="2520"/>
                  </a:lnTo>
                  <a:lnTo>
                    <a:pt x="4680" y="2520"/>
                  </a:lnTo>
                  <a:lnTo>
                    <a:pt x="4680" y="481"/>
                  </a:lnTo>
                  <a:cubicBezTo>
                    <a:pt x="4680" y="217"/>
                    <a:pt x="4465" y="0"/>
                    <a:pt x="4200" y="0"/>
                  </a:cubicBezTo>
                  <a:lnTo>
                    <a:pt x="480" y="0"/>
                  </a:lnTo>
                  <a:cubicBezTo>
                    <a:pt x="217" y="0"/>
                    <a:pt x="0" y="217"/>
                    <a:pt x="0" y="481"/>
                  </a:cubicBezTo>
                  <a:lnTo>
                    <a:pt x="0" y="2400"/>
                  </a:lnTo>
                  <a:lnTo>
                    <a:pt x="2332" y="2400"/>
                  </a:lnTo>
                  <a:lnTo>
                    <a:pt x="4693" y="13269"/>
                  </a:lnTo>
                  <a:lnTo>
                    <a:pt x="4920" y="14400"/>
                  </a:lnTo>
                  <a:lnTo>
                    <a:pt x="4920" y="16200"/>
                  </a:lnTo>
                  <a:cubicBezTo>
                    <a:pt x="4920" y="16463"/>
                    <a:pt x="5137" y="16680"/>
                    <a:pt x="5400" y="16680"/>
                  </a:cubicBezTo>
                  <a:lnTo>
                    <a:pt x="6001" y="16680"/>
                  </a:lnTo>
                  <a:lnTo>
                    <a:pt x="17999" y="16680"/>
                  </a:lnTo>
                  <a:lnTo>
                    <a:pt x="21119" y="16680"/>
                  </a:lnTo>
                  <a:cubicBezTo>
                    <a:pt x="21383" y="16680"/>
                    <a:pt x="21600" y="16463"/>
                    <a:pt x="21600" y="16200"/>
                  </a:cubicBezTo>
                  <a:lnTo>
                    <a:pt x="21600" y="14400"/>
                  </a:lnTo>
                  <a:lnTo>
                    <a:pt x="8103" y="14400"/>
                  </a:lnTo>
                  <a:cubicBezTo>
                    <a:pt x="6723" y="14400"/>
                    <a:pt x="6694" y="13860"/>
                    <a:pt x="7856" y="13527"/>
                  </a:cubicBezTo>
                  <a:close/>
                  <a:moveTo>
                    <a:pt x="15599" y="19200"/>
                  </a:moveTo>
                  <a:cubicBezTo>
                    <a:pt x="15599" y="20525"/>
                    <a:pt x="16674" y="21600"/>
                    <a:pt x="17999" y="21600"/>
                  </a:cubicBezTo>
                  <a:cubicBezTo>
                    <a:pt x="19326" y="21600"/>
                    <a:pt x="20399" y="20525"/>
                    <a:pt x="20399" y="19200"/>
                  </a:cubicBezTo>
                  <a:cubicBezTo>
                    <a:pt x="20399" y="17874"/>
                    <a:pt x="19326" y="16800"/>
                    <a:pt x="17999" y="16800"/>
                  </a:cubicBezTo>
                  <a:cubicBezTo>
                    <a:pt x="16674" y="16800"/>
                    <a:pt x="15599" y="17874"/>
                    <a:pt x="15599" y="19200"/>
                  </a:cubicBezTo>
                  <a:close/>
                  <a:moveTo>
                    <a:pt x="3599" y="19200"/>
                  </a:moveTo>
                  <a:cubicBezTo>
                    <a:pt x="3599" y="20525"/>
                    <a:pt x="4674" y="21600"/>
                    <a:pt x="6001" y="21600"/>
                  </a:cubicBezTo>
                  <a:cubicBezTo>
                    <a:pt x="7326" y="21600"/>
                    <a:pt x="8399" y="20525"/>
                    <a:pt x="8399" y="19200"/>
                  </a:cubicBezTo>
                  <a:cubicBezTo>
                    <a:pt x="8399" y="17874"/>
                    <a:pt x="7326" y="16800"/>
                    <a:pt x="6001" y="16800"/>
                  </a:cubicBezTo>
                  <a:cubicBezTo>
                    <a:pt x="4674" y="16800"/>
                    <a:pt x="3599" y="17874"/>
                    <a:pt x="3599" y="19200"/>
                  </a:cubicBezTo>
                  <a:close/>
                </a:path>
              </a:pathLst>
            </a:custGeom>
            <a:grpFill/>
            <a:ln w="12700">
              <a:miter lim="400000"/>
            </a:ln>
          </p:spPr>
          <p:txBody>
            <a:bodyPr anchor="ctr" bIns="0" lIns="0" rIns="0" tIns="0"/>
            <a:lstStyle/>
            <a:p>
              <a:pPr lvl="0"/>
              <a:endParaRPr sz="1733"/>
            </a:p>
          </p:txBody>
        </p:sp>
        <p:sp>
          <p:nvSpPr>
            <p:cNvPr id="109" name="Shape 4081"/>
            <p:cNvSpPr/>
            <p:nvPr/>
          </p:nvSpPr>
          <p:spPr>
            <a:xfrm>
              <a:off x="5807083" y="3279433"/>
              <a:ext cx="127782" cy="164295"/>
            </a:xfrm>
            <a:custGeom>
              <a:cxnLst>
                <a:cxn ang="0">
                  <a:pos x="wd2" y="hd2"/>
                </a:cxn>
                <a:cxn ang="5400000">
                  <a:pos x="wd2" y="hd2"/>
                </a:cxn>
                <a:cxn ang="10800000">
                  <a:pos x="wd2" y="hd2"/>
                </a:cxn>
                <a:cxn ang="16200000">
                  <a:pos x="wd2" y="hd2"/>
                </a:cxn>
              </a:cxnLst>
              <a:rect b="b" l="0" r="r" t="0"/>
              <a:pathLst>
                <a:path extrusionOk="0" h="21600" w="2160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grpFill/>
            <a:ln w="12700">
              <a:miter lim="400000"/>
            </a:ln>
          </p:spPr>
          <p:txBody>
            <a:bodyPr anchor="ctr" bIns="0" lIns="0" rIns="0" tIns="0"/>
            <a:lstStyle/>
            <a:p>
              <a:pPr lvl="0"/>
              <a:endParaRPr sz="1733"/>
            </a:p>
          </p:txBody>
        </p:sp>
        <p:sp>
          <p:nvSpPr>
            <p:cNvPr id="110" name="Shape 4082"/>
            <p:cNvSpPr/>
            <p:nvPr/>
          </p:nvSpPr>
          <p:spPr>
            <a:xfrm>
              <a:off x="5829592" y="3256924"/>
              <a:ext cx="82148" cy="36512"/>
            </a:xfrm>
            <a:custGeom>
              <a:cxnLst>
                <a:cxn ang="0">
                  <a:pos x="wd2" y="hd2"/>
                </a:cxn>
                <a:cxn ang="5400000">
                  <a:pos x="wd2" y="hd2"/>
                </a:cxn>
                <a:cxn ang="10800000">
                  <a:pos x="wd2" y="hd2"/>
                </a:cxn>
                <a:cxn ang="16200000">
                  <a:pos x="wd2" y="hd2"/>
                </a:cxn>
              </a:cxnLst>
              <a:rect b="b" l="0" r="r" t="0"/>
              <a:pathLst>
                <a:path extrusionOk="0" h="21600" w="2160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grpFill/>
            <a:ln w="12700">
              <a:miter lim="400000"/>
            </a:ln>
          </p:spPr>
          <p:txBody>
            <a:bodyPr anchor="ctr" bIns="0" lIns="0" rIns="0" tIns="0"/>
            <a:lstStyle/>
            <a:p>
              <a:pPr lvl="0"/>
              <a:endParaRPr sz="1733"/>
            </a:p>
          </p:txBody>
        </p:sp>
        <p:sp>
          <p:nvSpPr>
            <p:cNvPr id="111" name="Shape 4083"/>
            <p:cNvSpPr/>
            <p:nvPr/>
          </p:nvSpPr>
          <p:spPr>
            <a:xfrm>
              <a:off x="594365" y="3791208"/>
              <a:ext cx="161428" cy="171728"/>
            </a:xfrm>
            <a:custGeom>
              <a:cxnLst>
                <a:cxn ang="0">
                  <a:pos x="wd2" y="hd2"/>
                </a:cxn>
                <a:cxn ang="5400000">
                  <a:pos x="wd2" y="hd2"/>
                </a:cxn>
                <a:cxn ang="10800000">
                  <a:pos x="wd2" y="hd2"/>
                </a:cxn>
                <a:cxn ang="16200000">
                  <a:pos x="wd2" y="hd2"/>
                </a:cxn>
              </a:cxnLst>
              <a:rect b="b" l="0" r="r" t="0"/>
              <a:pathLst>
                <a:path extrusionOk="0" h="21567" w="21600">
                  <a:moveTo>
                    <a:pt x="10665" y="9681"/>
                  </a:moveTo>
                  <a:cubicBezTo>
                    <a:pt x="10079" y="14119"/>
                    <a:pt x="7081" y="15033"/>
                    <a:pt x="7081" y="18117"/>
                  </a:cubicBezTo>
                  <a:cubicBezTo>
                    <a:pt x="7081" y="20023"/>
                    <a:pt x="8782" y="21567"/>
                    <a:pt x="10799" y="21567"/>
                  </a:cubicBezTo>
                  <a:cubicBezTo>
                    <a:pt x="12818" y="21567"/>
                    <a:pt x="14519" y="20023"/>
                    <a:pt x="14519" y="18117"/>
                  </a:cubicBezTo>
                  <a:cubicBezTo>
                    <a:pt x="14519" y="15033"/>
                    <a:pt x="11521" y="14119"/>
                    <a:pt x="10935" y="9681"/>
                  </a:cubicBezTo>
                  <a:cubicBezTo>
                    <a:pt x="10917" y="9547"/>
                    <a:pt x="10683" y="9547"/>
                    <a:pt x="10665" y="9681"/>
                  </a:cubicBezTo>
                  <a:close/>
                  <a:moveTo>
                    <a:pt x="18015" y="101"/>
                  </a:moveTo>
                  <a:cubicBezTo>
                    <a:pt x="17997" y="-33"/>
                    <a:pt x="17762" y="-33"/>
                    <a:pt x="17744" y="101"/>
                  </a:cubicBezTo>
                  <a:cubicBezTo>
                    <a:pt x="17159" y="4539"/>
                    <a:pt x="14160" y="5453"/>
                    <a:pt x="14160" y="8537"/>
                  </a:cubicBezTo>
                  <a:cubicBezTo>
                    <a:pt x="14160" y="10442"/>
                    <a:pt x="15863" y="11987"/>
                    <a:pt x="17880" y="11987"/>
                  </a:cubicBezTo>
                  <a:cubicBezTo>
                    <a:pt x="19897" y="11987"/>
                    <a:pt x="21600" y="10442"/>
                    <a:pt x="21600" y="8537"/>
                  </a:cubicBezTo>
                  <a:cubicBezTo>
                    <a:pt x="21600" y="5453"/>
                    <a:pt x="18602" y="4539"/>
                    <a:pt x="18015" y="101"/>
                  </a:cubicBezTo>
                  <a:close/>
                  <a:moveTo>
                    <a:pt x="3856" y="101"/>
                  </a:moveTo>
                  <a:cubicBezTo>
                    <a:pt x="3838" y="-33"/>
                    <a:pt x="3603" y="-33"/>
                    <a:pt x="3586" y="101"/>
                  </a:cubicBezTo>
                  <a:cubicBezTo>
                    <a:pt x="2999" y="4539"/>
                    <a:pt x="0" y="5453"/>
                    <a:pt x="0" y="8537"/>
                  </a:cubicBezTo>
                  <a:cubicBezTo>
                    <a:pt x="0" y="10442"/>
                    <a:pt x="1703" y="11987"/>
                    <a:pt x="3720" y="11987"/>
                  </a:cubicBezTo>
                  <a:cubicBezTo>
                    <a:pt x="5739" y="11987"/>
                    <a:pt x="7440" y="10442"/>
                    <a:pt x="7440" y="8537"/>
                  </a:cubicBezTo>
                  <a:cubicBezTo>
                    <a:pt x="7440" y="5453"/>
                    <a:pt x="4442" y="4539"/>
                    <a:pt x="3856" y="101"/>
                  </a:cubicBezTo>
                  <a:close/>
                </a:path>
              </a:pathLst>
            </a:custGeom>
            <a:grpFill/>
            <a:ln w="12700">
              <a:miter lim="400000"/>
            </a:ln>
          </p:spPr>
          <p:txBody>
            <a:bodyPr anchor="ctr" bIns="0" lIns="0" rIns="0" tIns="0"/>
            <a:lstStyle/>
            <a:p>
              <a:pPr lvl="0"/>
              <a:endParaRPr sz="1733"/>
            </a:p>
          </p:txBody>
        </p:sp>
        <p:sp>
          <p:nvSpPr>
            <p:cNvPr id="112" name="Shape 4084"/>
            <p:cNvSpPr/>
            <p:nvPr/>
          </p:nvSpPr>
          <p:spPr>
            <a:xfrm>
              <a:off x="8421550" y="3262593"/>
              <a:ext cx="94743" cy="175467"/>
            </a:xfrm>
            <a:custGeom>
              <a:cxnLst>
                <a:cxn ang="0">
                  <a:pos x="wd2" y="hd2"/>
                </a:cxn>
                <a:cxn ang="5400000">
                  <a:pos x="wd2" y="hd2"/>
                </a:cxn>
                <a:cxn ang="10800000">
                  <a:pos x="wd2" y="hd2"/>
                </a:cxn>
                <a:cxn ang="16200000">
                  <a:pos x="wd2" y="hd2"/>
                </a:cxn>
              </a:cxnLst>
              <a:rect b="b" l="0" r="r" t="0"/>
              <a:pathLst>
                <a:path extrusionOk="0" h="21600" w="21600">
                  <a:moveTo>
                    <a:pt x="10800" y="19440"/>
                  </a:moveTo>
                  <a:cubicBezTo>
                    <a:pt x="7045" y="19440"/>
                    <a:pt x="3998" y="17796"/>
                    <a:pt x="3998" y="15769"/>
                  </a:cubicBezTo>
                  <a:cubicBezTo>
                    <a:pt x="3998" y="14090"/>
                    <a:pt x="6086" y="12679"/>
                    <a:pt x="8933" y="12239"/>
                  </a:cubicBezTo>
                  <a:lnTo>
                    <a:pt x="8933" y="4320"/>
                  </a:lnTo>
                  <a:lnTo>
                    <a:pt x="12934" y="4320"/>
                  </a:lnTo>
                  <a:lnTo>
                    <a:pt x="12934" y="12283"/>
                  </a:lnTo>
                  <a:cubicBezTo>
                    <a:pt x="15644" y="12767"/>
                    <a:pt x="17602" y="14143"/>
                    <a:pt x="17602" y="15769"/>
                  </a:cubicBezTo>
                  <a:cubicBezTo>
                    <a:pt x="17602" y="17796"/>
                    <a:pt x="14555" y="19440"/>
                    <a:pt x="10800" y="19440"/>
                  </a:cubicBezTo>
                  <a:close/>
                  <a:moveTo>
                    <a:pt x="16000" y="10656"/>
                  </a:moveTo>
                  <a:lnTo>
                    <a:pt x="16000" y="1079"/>
                  </a:lnTo>
                  <a:cubicBezTo>
                    <a:pt x="16000" y="484"/>
                    <a:pt x="15107" y="0"/>
                    <a:pt x="14001" y="0"/>
                  </a:cubicBezTo>
                  <a:lnTo>
                    <a:pt x="7199" y="0"/>
                  </a:lnTo>
                  <a:cubicBezTo>
                    <a:pt x="6094" y="0"/>
                    <a:pt x="5600" y="484"/>
                    <a:pt x="5600" y="1079"/>
                  </a:cubicBezTo>
                  <a:lnTo>
                    <a:pt x="5600" y="10656"/>
                  </a:lnTo>
                  <a:cubicBezTo>
                    <a:pt x="2262" y="11649"/>
                    <a:pt x="0" y="13566"/>
                    <a:pt x="0" y="15769"/>
                  </a:cubicBezTo>
                  <a:cubicBezTo>
                    <a:pt x="0" y="18989"/>
                    <a:pt x="4836" y="21600"/>
                    <a:pt x="10800" y="21600"/>
                  </a:cubicBezTo>
                  <a:cubicBezTo>
                    <a:pt x="16766" y="21600"/>
                    <a:pt x="21600" y="18989"/>
                    <a:pt x="21600" y="15769"/>
                  </a:cubicBezTo>
                  <a:cubicBezTo>
                    <a:pt x="21600" y="13566"/>
                    <a:pt x="19338" y="11649"/>
                    <a:pt x="16000" y="10656"/>
                  </a:cubicBezTo>
                  <a:close/>
                </a:path>
              </a:pathLst>
            </a:custGeom>
            <a:grpFill/>
            <a:ln w="12700">
              <a:miter lim="400000"/>
            </a:ln>
          </p:spPr>
          <p:txBody>
            <a:bodyPr anchor="ctr" bIns="0" lIns="0" rIns="0" tIns="0"/>
            <a:lstStyle/>
            <a:p>
              <a:pPr lvl="0"/>
              <a:endParaRPr sz="1733"/>
            </a:p>
          </p:txBody>
        </p:sp>
        <p:sp>
          <p:nvSpPr>
            <p:cNvPr id="113" name="Shape 4085"/>
            <p:cNvSpPr/>
            <p:nvPr/>
          </p:nvSpPr>
          <p:spPr>
            <a:xfrm>
              <a:off x="5244597" y="3301198"/>
              <a:ext cx="213576" cy="98256"/>
            </a:xfrm>
            <a:custGeom>
              <a:cxnLst>
                <a:cxn ang="0">
                  <a:pos x="wd2" y="hd2"/>
                </a:cxn>
                <a:cxn ang="5400000">
                  <a:pos x="wd2" y="hd2"/>
                </a:cxn>
                <a:cxn ang="10800000">
                  <a:pos x="wd2" y="hd2"/>
                </a:cxn>
                <a:cxn ang="16200000">
                  <a:pos x="wd2" y="hd2"/>
                </a:cxn>
              </a:cxnLst>
              <a:rect b="b" l="0" r="r" t="0"/>
              <a:pathLst>
                <a:path extrusionOk="0" h="21600" w="21600">
                  <a:moveTo>
                    <a:pt x="16632" y="16905"/>
                  </a:moveTo>
                  <a:cubicBezTo>
                    <a:pt x="15082" y="16905"/>
                    <a:pt x="13824" y="14171"/>
                    <a:pt x="13824" y="10801"/>
                  </a:cubicBezTo>
                  <a:cubicBezTo>
                    <a:pt x="13824" y="7429"/>
                    <a:pt x="15082" y="4695"/>
                    <a:pt x="16632" y="4695"/>
                  </a:cubicBezTo>
                  <a:cubicBezTo>
                    <a:pt x="18184" y="4695"/>
                    <a:pt x="19440" y="7429"/>
                    <a:pt x="19440" y="10801"/>
                  </a:cubicBezTo>
                  <a:cubicBezTo>
                    <a:pt x="19440" y="14171"/>
                    <a:pt x="18184" y="16905"/>
                    <a:pt x="16632" y="16905"/>
                  </a:cubicBezTo>
                  <a:close/>
                  <a:moveTo>
                    <a:pt x="2160" y="10801"/>
                  </a:moveTo>
                  <a:cubicBezTo>
                    <a:pt x="2160" y="7429"/>
                    <a:pt x="3418" y="4695"/>
                    <a:pt x="4968" y="4695"/>
                  </a:cubicBezTo>
                  <a:cubicBezTo>
                    <a:pt x="6519" y="4695"/>
                    <a:pt x="7777" y="7429"/>
                    <a:pt x="7777" y="10801"/>
                  </a:cubicBezTo>
                  <a:cubicBezTo>
                    <a:pt x="7777" y="14171"/>
                    <a:pt x="6519" y="16905"/>
                    <a:pt x="4968" y="16905"/>
                  </a:cubicBezTo>
                  <a:cubicBezTo>
                    <a:pt x="3418" y="16905"/>
                    <a:pt x="2160" y="14171"/>
                    <a:pt x="2160" y="10801"/>
                  </a:cubicBezTo>
                  <a:close/>
                  <a:moveTo>
                    <a:pt x="16632" y="0"/>
                  </a:moveTo>
                  <a:cubicBezTo>
                    <a:pt x="13889" y="0"/>
                    <a:pt x="11664" y="4837"/>
                    <a:pt x="11664" y="10801"/>
                  </a:cubicBezTo>
                  <a:cubicBezTo>
                    <a:pt x="11664" y="13066"/>
                    <a:pt x="11987" y="15166"/>
                    <a:pt x="12534" y="16905"/>
                  </a:cubicBezTo>
                  <a:lnTo>
                    <a:pt x="9067" y="16905"/>
                  </a:lnTo>
                  <a:cubicBezTo>
                    <a:pt x="9615" y="15166"/>
                    <a:pt x="9936" y="13066"/>
                    <a:pt x="9936" y="10801"/>
                  </a:cubicBezTo>
                  <a:cubicBezTo>
                    <a:pt x="9936" y="4837"/>
                    <a:pt x="7712" y="0"/>
                    <a:pt x="4968" y="0"/>
                  </a:cubicBezTo>
                  <a:cubicBezTo>
                    <a:pt x="2225" y="0"/>
                    <a:pt x="0" y="4837"/>
                    <a:pt x="0" y="10801"/>
                  </a:cubicBezTo>
                  <a:cubicBezTo>
                    <a:pt x="0" y="16763"/>
                    <a:pt x="2225" y="21600"/>
                    <a:pt x="4968" y="21600"/>
                  </a:cubicBezTo>
                  <a:lnTo>
                    <a:pt x="16632" y="21600"/>
                  </a:lnTo>
                  <a:cubicBezTo>
                    <a:pt x="19376" y="21600"/>
                    <a:pt x="21600" y="16763"/>
                    <a:pt x="21600" y="10801"/>
                  </a:cubicBezTo>
                  <a:cubicBezTo>
                    <a:pt x="21600" y="4837"/>
                    <a:pt x="19376" y="0"/>
                    <a:pt x="16632" y="0"/>
                  </a:cubicBezTo>
                  <a:close/>
                </a:path>
              </a:pathLst>
            </a:custGeom>
            <a:grpFill/>
            <a:ln w="12700">
              <a:miter lim="400000"/>
            </a:ln>
          </p:spPr>
          <p:txBody>
            <a:bodyPr anchor="ctr" bIns="0" lIns="0" rIns="0" tIns="0"/>
            <a:lstStyle/>
            <a:p>
              <a:pPr lvl="0"/>
              <a:endParaRPr sz="1733"/>
            </a:p>
          </p:txBody>
        </p:sp>
        <p:sp>
          <p:nvSpPr>
            <p:cNvPr id="114" name="Shape 4086"/>
            <p:cNvSpPr/>
            <p:nvPr/>
          </p:nvSpPr>
          <p:spPr>
            <a:xfrm>
              <a:off x="7855092" y="3793739"/>
              <a:ext cx="166654" cy="166666"/>
            </a:xfrm>
            <a:custGeom>
              <a:cxnLst>
                <a:cxn ang="0">
                  <a:pos x="wd2" y="hd2"/>
                </a:cxn>
                <a:cxn ang="5400000">
                  <a:pos x="wd2" y="hd2"/>
                </a:cxn>
                <a:cxn ang="10800000">
                  <a:pos x="wd2" y="hd2"/>
                </a:cxn>
                <a:cxn ang="16200000">
                  <a:pos x="wd2" y="hd2"/>
                </a:cxn>
              </a:cxnLst>
              <a:rect b="b" l="0" r="r" t="0"/>
              <a:pathLst>
                <a:path extrusionOk="0" h="21600" w="21600">
                  <a:moveTo>
                    <a:pt x="17293" y="9486"/>
                  </a:moveTo>
                  <a:lnTo>
                    <a:pt x="17293" y="12114"/>
                  </a:lnTo>
                  <a:lnTo>
                    <a:pt x="4307" y="12114"/>
                  </a:lnTo>
                  <a:lnTo>
                    <a:pt x="4307" y="9486"/>
                  </a:lnTo>
                  <a:cubicBezTo>
                    <a:pt x="4307" y="9486"/>
                    <a:pt x="17293" y="9486"/>
                    <a:pt x="17293" y="9486"/>
                  </a:cubicBezTo>
                  <a:close/>
                  <a:moveTo>
                    <a:pt x="10801" y="0"/>
                  </a:moveTo>
                  <a:cubicBezTo>
                    <a:pt x="4835" y="0"/>
                    <a:pt x="0" y="4836"/>
                    <a:pt x="0" y="10800"/>
                  </a:cubicBezTo>
                  <a:cubicBezTo>
                    <a:pt x="0" y="16765"/>
                    <a:pt x="4835" y="21600"/>
                    <a:pt x="10801" y="21600"/>
                  </a:cubicBezTo>
                  <a:cubicBezTo>
                    <a:pt x="16765" y="21600"/>
                    <a:pt x="21600" y="16765"/>
                    <a:pt x="21600" y="10800"/>
                  </a:cubicBezTo>
                  <a:cubicBezTo>
                    <a:pt x="21600" y="4836"/>
                    <a:pt x="16765" y="0"/>
                    <a:pt x="10801" y="0"/>
                  </a:cubicBezTo>
                  <a:close/>
                </a:path>
              </a:pathLst>
            </a:custGeom>
            <a:grpFill/>
            <a:ln w="12700">
              <a:miter lim="400000"/>
            </a:ln>
          </p:spPr>
          <p:txBody>
            <a:bodyPr anchor="ctr" bIns="0" lIns="0" rIns="0" tIns="0"/>
            <a:lstStyle/>
            <a:p>
              <a:pPr lvl="0"/>
              <a:endParaRPr sz="1733"/>
            </a:p>
          </p:txBody>
        </p:sp>
        <p:sp>
          <p:nvSpPr>
            <p:cNvPr id="115" name="Shape 4087"/>
            <p:cNvSpPr/>
            <p:nvPr/>
          </p:nvSpPr>
          <p:spPr>
            <a:xfrm>
              <a:off x="3705760" y="3793593"/>
              <a:ext cx="161918" cy="169852"/>
            </a:xfrm>
            <a:custGeom>
              <a:cxnLst>
                <a:cxn ang="0">
                  <a:pos x="wd2" y="hd2"/>
                </a:cxn>
                <a:cxn ang="5400000">
                  <a:pos x="wd2" y="hd2"/>
                </a:cxn>
                <a:cxn ang="10800000">
                  <a:pos x="wd2" y="hd2"/>
                </a:cxn>
                <a:cxn ang="16200000">
                  <a:pos x="wd2" y="hd2"/>
                </a:cxn>
              </a:cxnLst>
              <a:rect b="b" l="0" r="r" t="0"/>
              <a:pathLst>
                <a:path extrusionOk="0" h="21302" w="21005">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grpFill/>
            <a:ln w="12700">
              <a:miter lim="400000"/>
            </a:ln>
          </p:spPr>
          <p:txBody>
            <a:bodyPr anchor="ctr" bIns="0" lIns="0" rIns="0" tIns="0"/>
            <a:lstStyle/>
            <a:p>
              <a:pPr lvl="0"/>
              <a:endParaRPr sz="1733"/>
            </a:p>
          </p:txBody>
        </p:sp>
        <p:sp>
          <p:nvSpPr>
            <p:cNvPr id="116" name="Shape 4088"/>
            <p:cNvSpPr/>
            <p:nvPr/>
          </p:nvSpPr>
          <p:spPr>
            <a:xfrm>
              <a:off x="1642471" y="3791353"/>
              <a:ext cx="143573" cy="174332"/>
            </a:xfrm>
            <a:custGeom>
              <a:cxnLst>
                <a:cxn ang="0">
                  <a:pos x="wd2" y="hd2"/>
                </a:cxn>
                <a:cxn ang="5400000">
                  <a:pos x="wd2" y="hd2"/>
                </a:cxn>
                <a:cxn ang="10800000">
                  <a:pos x="wd2" y="hd2"/>
                </a:cxn>
                <a:cxn ang="16200000">
                  <a:pos x="wd2" y="hd2"/>
                </a:cxn>
              </a:cxnLst>
              <a:rect b="b" l="0" r="r" t="0"/>
              <a:pathLst>
                <a:path extrusionOk="0" h="21600" w="21600">
                  <a:moveTo>
                    <a:pt x="7715" y="5337"/>
                  </a:moveTo>
                  <a:cubicBezTo>
                    <a:pt x="7715" y="3501"/>
                    <a:pt x="8945" y="2541"/>
                    <a:pt x="10801" y="2541"/>
                  </a:cubicBezTo>
                  <a:cubicBezTo>
                    <a:pt x="12655" y="2541"/>
                    <a:pt x="13887" y="3501"/>
                    <a:pt x="13887" y="5337"/>
                  </a:cubicBezTo>
                  <a:lnTo>
                    <a:pt x="13887" y="7624"/>
                  </a:lnTo>
                  <a:lnTo>
                    <a:pt x="7715" y="7624"/>
                  </a:lnTo>
                  <a:cubicBezTo>
                    <a:pt x="7715" y="7624"/>
                    <a:pt x="7715" y="5337"/>
                    <a:pt x="7715" y="5337"/>
                  </a:cubicBezTo>
                  <a:close/>
                  <a:moveTo>
                    <a:pt x="19748" y="7624"/>
                  </a:moveTo>
                  <a:lnTo>
                    <a:pt x="16972" y="7624"/>
                  </a:lnTo>
                  <a:lnTo>
                    <a:pt x="16972" y="5844"/>
                  </a:lnTo>
                  <a:cubicBezTo>
                    <a:pt x="16972" y="2163"/>
                    <a:pt x="14912" y="0"/>
                    <a:pt x="10801" y="0"/>
                  </a:cubicBezTo>
                  <a:cubicBezTo>
                    <a:pt x="6688" y="0"/>
                    <a:pt x="4630" y="2163"/>
                    <a:pt x="4630" y="5844"/>
                  </a:cubicBezTo>
                  <a:lnTo>
                    <a:pt x="4630" y="7624"/>
                  </a:lnTo>
                  <a:lnTo>
                    <a:pt x="1544" y="7624"/>
                  </a:lnTo>
                  <a:cubicBezTo>
                    <a:pt x="691" y="7624"/>
                    <a:pt x="0" y="8447"/>
                    <a:pt x="0" y="9148"/>
                  </a:cubicBezTo>
                  <a:lnTo>
                    <a:pt x="0" y="19059"/>
                  </a:lnTo>
                  <a:cubicBezTo>
                    <a:pt x="0" y="19758"/>
                    <a:pt x="661" y="20505"/>
                    <a:pt x="1469" y="20719"/>
                  </a:cubicBezTo>
                  <a:lnTo>
                    <a:pt x="3314" y="21210"/>
                  </a:lnTo>
                  <a:cubicBezTo>
                    <a:pt x="4122" y="21424"/>
                    <a:pt x="5478" y="21600"/>
                    <a:pt x="6326" y="21600"/>
                  </a:cubicBezTo>
                  <a:lnTo>
                    <a:pt x="15274" y="21600"/>
                  </a:lnTo>
                  <a:cubicBezTo>
                    <a:pt x="16123" y="21600"/>
                    <a:pt x="17478" y="21424"/>
                    <a:pt x="18286" y="21210"/>
                  </a:cubicBezTo>
                  <a:lnTo>
                    <a:pt x="20132" y="20719"/>
                  </a:lnTo>
                  <a:cubicBezTo>
                    <a:pt x="20939" y="20505"/>
                    <a:pt x="21600" y="19758"/>
                    <a:pt x="21600" y="19059"/>
                  </a:cubicBezTo>
                  <a:lnTo>
                    <a:pt x="21600" y="9148"/>
                  </a:lnTo>
                  <a:cubicBezTo>
                    <a:pt x="21600" y="8447"/>
                    <a:pt x="20601" y="7624"/>
                    <a:pt x="19748" y="7624"/>
                  </a:cubicBezTo>
                  <a:close/>
                </a:path>
              </a:pathLst>
            </a:custGeom>
            <a:grpFill/>
            <a:ln w="12700">
              <a:miter lim="400000"/>
            </a:ln>
          </p:spPr>
          <p:txBody>
            <a:bodyPr anchor="ctr" bIns="0" lIns="0" rIns="0" tIns="0"/>
            <a:lstStyle/>
            <a:p>
              <a:pPr lvl="0"/>
              <a:endParaRPr sz="1733"/>
            </a:p>
          </p:txBody>
        </p:sp>
        <p:sp>
          <p:nvSpPr>
            <p:cNvPr id="117" name="Shape 4089"/>
            <p:cNvSpPr/>
            <p:nvPr/>
          </p:nvSpPr>
          <p:spPr>
            <a:xfrm>
              <a:off x="4239643" y="3796786"/>
              <a:ext cx="145127" cy="160573"/>
            </a:xfrm>
            <a:custGeom>
              <a:cxnLst>
                <a:cxn ang="0">
                  <a:pos x="wd2" y="hd2"/>
                </a:cxn>
                <a:cxn ang="5400000">
                  <a:pos x="wd2" y="hd2"/>
                </a:cxn>
                <a:cxn ang="10800000">
                  <a:pos x="wd2" y="hd2"/>
                </a:cxn>
                <a:cxn ang="16200000">
                  <a:pos x="wd2" y="hd2"/>
                </a:cxn>
              </a:cxnLst>
              <a:rect b="b" l="0" r="r" t="0"/>
              <a:pathLst>
                <a:path extrusionOk="0" h="21124" w="21075">
                  <a:moveTo>
                    <a:pt x="20287" y="16962"/>
                  </a:moveTo>
                  <a:lnTo>
                    <a:pt x="14105" y="10562"/>
                  </a:lnTo>
                  <a:lnTo>
                    <a:pt x="20287" y="4162"/>
                  </a:lnTo>
                  <a:cubicBezTo>
                    <a:pt x="21337" y="3210"/>
                    <a:pt x="21337" y="1667"/>
                    <a:pt x="20287" y="713"/>
                  </a:cubicBezTo>
                  <a:cubicBezTo>
                    <a:pt x="19234" y="-238"/>
                    <a:pt x="17530" y="-238"/>
                    <a:pt x="16480" y="716"/>
                  </a:cubicBezTo>
                  <a:lnTo>
                    <a:pt x="10536" y="6869"/>
                  </a:lnTo>
                  <a:lnTo>
                    <a:pt x="4591" y="716"/>
                  </a:lnTo>
                  <a:cubicBezTo>
                    <a:pt x="3541" y="-238"/>
                    <a:pt x="1837" y="-238"/>
                    <a:pt x="787" y="713"/>
                  </a:cubicBezTo>
                  <a:cubicBezTo>
                    <a:pt x="-263" y="1667"/>
                    <a:pt x="-263" y="3210"/>
                    <a:pt x="787" y="4162"/>
                  </a:cubicBezTo>
                  <a:lnTo>
                    <a:pt x="6969" y="10562"/>
                  </a:lnTo>
                  <a:lnTo>
                    <a:pt x="787" y="16962"/>
                  </a:lnTo>
                  <a:cubicBezTo>
                    <a:pt x="-263" y="17914"/>
                    <a:pt x="-263" y="19457"/>
                    <a:pt x="787" y="20411"/>
                  </a:cubicBezTo>
                  <a:cubicBezTo>
                    <a:pt x="1837" y="21362"/>
                    <a:pt x="3541" y="21362"/>
                    <a:pt x="4591" y="20411"/>
                  </a:cubicBezTo>
                  <a:lnTo>
                    <a:pt x="10536" y="14255"/>
                  </a:lnTo>
                  <a:lnTo>
                    <a:pt x="16480" y="20411"/>
                  </a:lnTo>
                  <a:cubicBezTo>
                    <a:pt x="17533" y="21362"/>
                    <a:pt x="19234" y="21362"/>
                    <a:pt x="20287" y="20411"/>
                  </a:cubicBezTo>
                  <a:cubicBezTo>
                    <a:pt x="21337" y="19457"/>
                    <a:pt x="21337" y="17914"/>
                    <a:pt x="20287" y="16962"/>
                  </a:cubicBezTo>
                  <a:close/>
                </a:path>
              </a:pathLst>
            </a:custGeom>
            <a:grpFill/>
            <a:ln w="12700">
              <a:miter lim="400000"/>
            </a:ln>
          </p:spPr>
          <p:txBody>
            <a:bodyPr anchor="ctr" bIns="0" lIns="0" rIns="0" tIns="0"/>
            <a:lstStyle/>
            <a:p>
              <a:pPr lvl="0"/>
              <a:endParaRPr sz="1733"/>
            </a:p>
          </p:txBody>
        </p:sp>
        <p:sp>
          <p:nvSpPr>
            <p:cNvPr id="118" name="Shape 4090"/>
            <p:cNvSpPr/>
            <p:nvPr/>
          </p:nvSpPr>
          <p:spPr>
            <a:xfrm>
              <a:off x="2161322" y="3785279"/>
              <a:ext cx="145050" cy="186481"/>
            </a:xfrm>
            <a:custGeom>
              <a:cxnLst>
                <a:cxn ang="0">
                  <a:pos x="wd2" y="hd2"/>
                </a:cxn>
                <a:cxn ang="5400000">
                  <a:pos x="wd2" y="hd2"/>
                </a:cxn>
                <a:cxn ang="10800000">
                  <a:pos x="wd2" y="hd2"/>
                </a:cxn>
                <a:cxn ang="16200000">
                  <a:pos x="wd2" y="hd2"/>
                </a:cxn>
              </a:cxnLst>
              <a:rect b="b" l="0" r="r" t="0"/>
              <a:pathLst>
                <a:path extrusionOk="0" h="21600" w="21600">
                  <a:moveTo>
                    <a:pt x="19748" y="8400"/>
                  </a:moveTo>
                  <a:lnTo>
                    <a:pt x="16971" y="8400"/>
                  </a:lnTo>
                  <a:lnTo>
                    <a:pt x="16971" y="5520"/>
                  </a:lnTo>
                  <a:cubicBezTo>
                    <a:pt x="16971" y="2043"/>
                    <a:pt x="14912" y="0"/>
                    <a:pt x="10799" y="0"/>
                  </a:cubicBezTo>
                  <a:cubicBezTo>
                    <a:pt x="6688" y="0"/>
                    <a:pt x="4628" y="2043"/>
                    <a:pt x="4628" y="5520"/>
                  </a:cubicBezTo>
                  <a:lnTo>
                    <a:pt x="4628" y="6000"/>
                  </a:lnTo>
                  <a:lnTo>
                    <a:pt x="7713" y="6000"/>
                  </a:lnTo>
                  <a:lnTo>
                    <a:pt x="7713" y="5040"/>
                  </a:lnTo>
                  <a:cubicBezTo>
                    <a:pt x="7713" y="3306"/>
                    <a:pt x="8943" y="2400"/>
                    <a:pt x="10799" y="2400"/>
                  </a:cubicBezTo>
                  <a:cubicBezTo>
                    <a:pt x="12655" y="2400"/>
                    <a:pt x="13885" y="3306"/>
                    <a:pt x="13885" y="5040"/>
                  </a:cubicBezTo>
                  <a:lnTo>
                    <a:pt x="13885" y="8400"/>
                  </a:lnTo>
                  <a:lnTo>
                    <a:pt x="1542" y="8400"/>
                  </a:lnTo>
                  <a:cubicBezTo>
                    <a:pt x="691" y="8400"/>
                    <a:pt x="0" y="9177"/>
                    <a:pt x="0" y="9841"/>
                  </a:cubicBezTo>
                  <a:lnTo>
                    <a:pt x="0" y="19200"/>
                  </a:lnTo>
                  <a:cubicBezTo>
                    <a:pt x="0" y="19860"/>
                    <a:pt x="661" y="20565"/>
                    <a:pt x="1468" y="20769"/>
                  </a:cubicBezTo>
                  <a:lnTo>
                    <a:pt x="3314" y="21232"/>
                  </a:lnTo>
                  <a:cubicBezTo>
                    <a:pt x="4122" y="21435"/>
                    <a:pt x="5477" y="21600"/>
                    <a:pt x="6326" y="21600"/>
                  </a:cubicBezTo>
                  <a:lnTo>
                    <a:pt x="15274" y="21600"/>
                  </a:lnTo>
                  <a:cubicBezTo>
                    <a:pt x="16122" y="21600"/>
                    <a:pt x="17478" y="21435"/>
                    <a:pt x="18284" y="21232"/>
                  </a:cubicBezTo>
                  <a:lnTo>
                    <a:pt x="20131" y="20769"/>
                  </a:lnTo>
                  <a:cubicBezTo>
                    <a:pt x="20939" y="20565"/>
                    <a:pt x="21600" y="19860"/>
                    <a:pt x="21600" y="19200"/>
                  </a:cubicBezTo>
                  <a:lnTo>
                    <a:pt x="21600" y="9841"/>
                  </a:lnTo>
                  <a:cubicBezTo>
                    <a:pt x="21600" y="9177"/>
                    <a:pt x="20601" y="8400"/>
                    <a:pt x="19748" y="8400"/>
                  </a:cubicBezTo>
                  <a:close/>
                </a:path>
              </a:pathLst>
            </a:custGeom>
            <a:grpFill/>
            <a:ln w="12700">
              <a:miter lim="400000"/>
            </a:ln>
          </p:spPr>
          <p:txBody>
            <a:bodyPr anchor="ctr" bIns="0" lIns="0" rIns="0" tIns="0"/>
            <a:lstStyle/>
            <a:p>
              <a:pPr lvl="0"/>
              <a:endParaRPr sz="1733"/>
            </a:p>
          </p:txBody>
        </p:sp>
        <p:sp>
          <p:nvSpPr>
            <p:cNvPr id="119" name="Shape 4091"/>
            <p:cNvSpPr/>
            <p:nvPr/>
          </p:nvSpPr>
          <p:spPr>
            <a:xfrm>
              <a:off x="3185969" y="3794552"/>
              <a:ext cx="167934" cy="167934"/>
            </a:xfrm>
            <a:custGeom>
              <a:cxnLst>
                <a:cxn ang="0">
                  <a:pos x="wd2" y="hd2"/>
                </a:cxn>
                <a:cxn ang="5400000">
                  <a:pos x="wd2" y="hd2"/>
                </a:cxn>
                <a:cxn ang="10800000">
                  <a:pos x="wd2" y="hd2"/>
                </a:cxn>
                <a:cxn ang="16200000">
                  <a:pos x="wd2" y="hd2"/>
                </a:cxn>
              </a:cxnLst>
              <a:rect b="b" l="0" r="r" t="0"/>
              <a:pathLst>
                <a:path extrusionOk="0" h="21600" w="21600">
                  <a:moveTo>
                    <a:pt x="10800" y="16080"/>
                  </a:moveTo>
                  <a:lnTo>
                    <a:pt x="15600" y="11400"/>
                  </a:lnTo>
                  <a:lnTo>
                    <a:pt x="10800" y="6719"/>
                  </a:lnTo>
                  <a:lnTo>
                    <a:pt x="10800" y="9601"/>
                  </a:lnTo>
                  <a:lnTo>
                    <a:pt x="0" y="9601"/>
                  </a:lnTo>
                  <a:lnTo>
                    <a:pt x="0" y="13200"/>
                  </a:lnTo>
                  <a:lnTo>
                    <a:pt x="10800" y="13200"/>
                  </a:lnTo>
                  <a:cubicBezTo>
                    <a:pt x="10800" y="13200"/>
                    <a:pt x="10800" y="16080"/>
                    <a:pt x="10800" y="16080"/>
                  </a:cubicBezTo>
                  <a:close/>
                  <a:moveTo>
                    <a:pt x="19200" y="0"/>
                  </a:moveTo>
                  <a:lnTo>
                    <a:pt x="8400" y="0"/>
                  </a:lnTo>
                  <a:cubicBezTo>
                    <a:pt x="7081" y="0"/>
                    <a:pt x="6024" y="1079"/>
                    <a:pt x="6024" y="2400"/>
                  </a:cubicBezTo>
                  <a:lnTo>
                    <a:pt x="6024" y="6000"/>
                  </a:lnTo>
                  <a:lnTo>
                    <a:pt x="8400" y="6000"/>
                  </a:lnTo>
                  <a:lnTo>
                    <a:pt x="8400" y="2400"/>
                  </a:lnTo>
                  <a:lnTo>
                    <a:pt x="19200" y="2400"/>
                  </a:lnTo>
                  <a:lnTo>
                    <a:pt x="19200" y="19200"/>
                  </a:lnTo>
                  <a:lnTo>
                    <a:pt x="8400" y="19200"/>
                  </a:lnTo>
                  <a:lnTo>
                    <a:pt x="8400" y="16800"/>
                  </a:lnTo>
                  <a:lnTo>
                    <a:pt x="6024" y="16800"/>
                  </a:lnTo>
                  <a:lnTo>
                    <a:pt x="6024" y="19200"/>
                  </a:lnTo>
                  <a:cubicBezTo>
                    <a:pt x="6024" y="20521"/>
                    <a:pt x="7081" y="21600"/>
                    <a:pt x="8400" y="21600"/>
                  </a:cubicBezTo>
                  <a:lnTo>
                    <a:pt x="19200" y="21600"/>
                  </a:lnTo>
                  <a:cubicBezTo>
                    <a:pt x="20521" y="21600"/>
                    <a:pt x="21600" y="20521"/>
                    <a:pt x="21600" y="19200"/>
                  </a:cubicBezTo>
                  <a:lnTo>
                    <a:pt x="21600" y="2400"/>
                  </a:lnTo>
                  <a:cubicBezTo>
                    <a:pt x="21600" y="1079"/>
                    <a:pt x="20521" y="0"/>
                    <a:pt x="19200" y="0"/>
                  </a:cubicBezTo>
                  <a:close/>
                </a:path>
              </a:pathLst>
            </a:custGeom>
            <a:grpFill/>
            <a:ln w="12700">
              <a:miter lim="400000"/>
            </a:ln>
          </p:spPr>
          <p:txBody>
            <a:bodyPr anchor="ctr" bIns="0" lIns="0" rIns="0" tIns="0"/>
            <a:lstStyle/>
            <a:p>
              <a:pPr lvl="0"/>
              <a:endParaRPr sz="1733"/>
            </a:p>
          </p:txBody>
        </p:sp>
        <p:sp>
          <p:nvSpPr>
            <p:cNvPr id="120" name="Shape 4092"/>
            <p:cNvSpPr/>
            <p:nvPr/>
          </p:nvSpPr>
          <p:spPr>
            <a:xfrm>
              <a:off x="2669464" y="3794552"/>
              <a:ext cx="167945" cy="167934"/>
            </a:xfrm>
            <a:custGeom>
              <a:cxnLst>
                <a:cxn ang="0">
                  <a:pos x="wd2" y="hd2"/>
                </a:cxn>
                <a:cxn ang="5400000">
                  <a:pos x="wd2" y="hd2"/>
                </a:cxn>
                <a:cxn ang="10800000">
                  <a:pos x="wd2" y="hd2"/>
                </a:cxn>
                <a:cxn ang="16200000">
                  <a:pos x="wd2" y="hd2"/>
                </a:cxn>
              </a:cxnLst>
              <a:rect b="b" l="0" r="r" t="0"/>
              <a:pathLst>
                <a:path extrusionOk="0" h="21600" w="21600">
                  <a:moveTo>
                    <a:pt x="21600" y="11400"/>
                  </a:moveTo>
                  <a:lnTo>
                    <a:pt x="16823" y="6719"/>
                  </a:lnTo>
                  <a:lnTo>
                    <a:pt x="16823" y="9601"/>
                  </a:lnTo>
                  <a:lnTo>
                    <a:pt x="6024" y="9601"/>
                  </a:lnTo>
                  <a:lnTo>
                    <a:pt x="6024" y="13200"/>
                  </a:lnTo>
                  <a:lnTo>
                    <a:pt x="16823" y="13200"/>
                  </a:lnTo>
                  <a:lnTo>
                    <a:pt x="16823" y="16080"/>
                  </a:lnTo>
                  <a:cubicBezTo>
                    <a:pt x="16823" y="16080"/>
                    <a:pt x="21600" y="11400"/>
                    <a:pt x="21600" y="11400"/>
                  </a:cubicBezTo>
                  <a:close/>
                  <a:moveTo>
                    <a:pt x="12025" y="19200"/>
                  </a:moveTo>
                  <a:lnTo>
                    <a:pt x="2377" y="19200"/>
                  </a:lnTo>
                  <a:lnTo>
                    <a:pt x="2377" y="2400"/>
                  </a:lnTo>
                  <a:lnTo>
                    <a:pt x="12025" y="2400"/>
                  </a:lnTo>
                  <a:lnTo>
                    <a:pt x="12025" y="6000"/>
                  </a:lnTo>
                  <a:lnTo>
                    <a:pt x="14400" y="6000"/>
                  </a:lnTo>
                  <a:lnTo>
                    <a:pt x="14400" y="2400"/>
                  </a:lnTo>
                  <a:cubicBezTo>
                    <a:pt x="14400" y="1079"/>
                    <a:pt x="13321" y="0"/>
                    <a:pt x="12000" y="0"/>
                  </a:cubicBezTo>
                  <a:lnTo>
                    <a:pt x="2400" y="0"/>
                  </a:lnTo>
                  <a:cubicBezTo>
                    <a:pt x="1081" y="0"/>
                    <a:pt x="0" y="1079"/>
                    <a:pt x="0" y="2400"/>
                  </a:cubicBezTo>
                  <a:lnTo>
                    <a:pt x="0" y="19200"/>
                  </a:lnTo>
                  <a:cubicBezTo>
                    <a:pt x="0" y="20521"/>
                    <a:pt x="1081" y="21600"/>
                    <a:pt x="2400" y="21600"/>
                  </a:cubicBezTo>
                  <a:lnTo>
                    <a:pt x="12000" y="21600"/>
                  </a:lnTo>
                  <a:cubicBezTo>
                    <a:pt x="13321" y="21600"/>
                    <a:pt x="14400" y="20521"/>
                    <a:pt x="14400" y="19200"/>
                  </a:cubicBezTo>
                  <a:lnTo>
                    <a:pt x="14400" y="16800"/>
                  </a:lnTo>
                  <a:lnTo>
                    <a:pt x="12025" y="16800"/>
                  </a:lnTo>
                  <a:cubicBezTo>
                    <a:pt x="12025" y="16800"/>
                    <a:pt x="12025" y="19200"/>
                    <a:pt x="12025" y="19200"/>
                  </a:cubicBezTo>
                  <a:close/>
                </a:path>
              </a:pathLst>
            </a:custGeom>
            <a:grpFill/>
            <a:ln w="12700">
              <a:miter lim="400000"/>
            </a:ln>
          </p:spPr>
          <p:txBody>
            <a:bodyPr anchor="ctr" bIns="0" lIns="0" rIns="0" tIns="0"/>
            <a:lstStyle/>
            <a:p>
              <a:pPr lvl="0"/>
              <a:endParaRPr sz="1733"/>
            </a:p>
          </p:txBody>
        </p:sp>
        <p:sp>
          <p:nvSpPr>
            <p:cNvPr id="121" name="Shape 4093"/>
            <p:cNvSpPr/>
            <p:nvPr/>
          </p:nvSpPr>
          <p:spPr>
            <a:xfrm>
              <a:off x="6829068" y="3795987"/>
              <a:ext cx="162172" cy="162172"/>
            </a:xfrm>
            <a:custGeom>
              <a:cxnLst>
                <a:cxn ang="0">
                  <a:pos x="wd2" y="hd2"/>
                </a:cxn>
                <a:cxn ang="5400000">
                  <a:pos x="wd2" y="hd2"/>
                </a:cxn>
                <a:cxn ang="10800000">
                  <a:pos x="wd2" y="hd2"/>
                </a:cxn>
                <a:cxn ang="16200000">
                  <a:pos x="wd2" y="hd2"/>
                </a:cxn>
              </a:cxnLst>
              <a:rect b="b" l="0" r="r" t="0"/>
              <a:pathLst>
                <a:path extrusionOk="0" h="21600" w="21600">
                  <a:moveTo>
                    <a:pt x="17549" y="12149"/>
                  </a:moveTo>
                  <a:lnTo>
                    <a:pt x="12149" y="12149"/>
                  </a:lnTo>
                  <a:lnTo>
                    <a:pt x="12149" y="17549"/>
                  </a:lnTo>
                  <a:lnTo>
                    <a:pt x="9451" y="17549"/>
                  </a:lnTo>
                  <a:lnTo>
                    <a:pt x="9451" y="12149"/>
                  </a:lnTo>
                  <a:lnTo>
                    <a:pt x="4051" y="12149"/>
                  </a:lnTo>
                  <a:lnTo>
                    <a:pt x="4051" y="9451"/>
                  </a:lnTo>
                  <a:lnTo>
                    <a:pt x="9451" y="9451"/>
                  </a:lnTo>
                  <a:lnTo>
                    <a:pt x="9451" y="4051"/>
                  </a:lnTo>
                  <a:lnTo>
                    <a:pt x="12149" y="4051"/>
                  </a:lnTo>
                  <a:lnTo>
                    <a:pt x="12149" y="9451"/>
                  </a:lnTo>
                  <a:lnTo>
                    <a:pt x="17549" y="9451"/>
                  </a:lnTo>
                  <a:cubicBezTo>
                    <a:pt x="17549" y="9451"/>
                    <a:pt x="17549" y="12149"/>
                    <a:pt x="17549" y="12149"/>
                  </a:cubicBezTo>
                  <a:close/>
                  <a:moveTo>
                    <a:pt x="18900" y="0"/>
                  </a:moveTo>
                  <a:lnTo>
                    <a:pt x="2700" y="0"/>
                  </a:lnTo>
                  <a:cubicBezTo>
                    <a:pt x="1216" y="0"/>
                    <a:pt x="0" y="1216"/>
                    <a:pt x="0" y="2700"/>
                  </a:cubicBezTo>
                  <a:lnTo>
                    <a:pt x="0" y="18900"/>
                  </a:lnTo>
                  <a:cubicBezTo>
                    <a:pt x="0" y="20384"/>
                    <a:pt x="1216" y="21600"/>
                    <a:pt x="2700" y="21600"/>
                  </a:cubicBezTo>
                  <a:lnTo>
                    <a:pt x="18900" y="21600"/>
                  </a:lnTo>
                  <a:cubicBezTo>
                    <a:pt x="20384" y="21600"/>
                    <a:pt x="21600" y="20384"/>
                    <a:pt x="21600" y="18900"/>
                  </a:cubicBezTo>
                  <a:lnTo>
                    <a:pt x="21600" y="2700"/>
                  </a:lnTo>
                  <a:cubicBezTo>
                    <a:pt x="21600" y="1216"/>
                    <a:pt x="20384" y="0"/>
                    <a:pt x="18900" y="0"/>
                  </a:cubicBezTo>
                  <a:close/>
                </a:path>
              </a:pathLst>
            </a:custGeom>
            <a:grpFill/>
            <a:ln w="12700">
              <a:miter lim="400000"/>
            </a:ln>
          </p:spPr>
          <p:txBody>
            <a:bodyPr anchor="ctr" bIns="0" lIns="0" rIns="0" tIns="0"/>
            <a:lstStyle/>
            <a:p>
              <a:pPr lvl="0"/>
              <a:endParaRPr sz="1733"/>
            </a:p>
          </p:txBody>
        </p:sp>
        <p:sp>
          <p:nvSpPr>
            <p:cNvPr id="122" name="Shape 4094"/>
            <p:cNvSpPr/>
            <p:nvPr/>
          </p:nvSpPr>
          <p:spPr>
            <a:xfrm>
              <a:off x="6309484" y="3795987"/>
              <a:ext cx="162160" cy="162172"/>
            </a:xfrm>
            <a:custGeom>
              <a:cxnLst>
                <a:cxn ang="0">
                  <a:pos x="wd2" y="hd2"/>
                </a:cxn>
                <a:cxn ang="5400000">
                  <a:pos x="wd2" y="hd2"/>
                </a:cxn>
                <a:cxn ang="10800000">
                  <a:pos x="wd2" y="hd2"/>
                </a:cxn>
                <a:cxn ang="16200000">
                  <a:pos x="wd2" y="hd2"/>
                </a:cxn>
              </a:cxnLst>
              <a:rect b="b" l="0" r="r" t="0"/>
              <a:pathLst>
                <a:path extrusionOk="0" h="21600" w="21600">
                  <a:moveTo>
                    <a:pt x="17551" y="12149"/>
                  </a:moveTo>
                  <a:lnTo>
                    <a:pt x="4049" y="12149"/>
                  </a:lnTo>
                  <a:lnTo>
                    <a:pt x="4049" y="9451"/>
                  </a:lnTo>
                  <a:lnTo>
                    <a:pt x="17551" y="9451"/>
                  </a:lnTo>
                  <a:cubicBezTo>
                    <a:pt x="17551" y="9451"/>
                    <a:pt x="17551" y="12149"/>
                    <a:pt x="17551" y="12149"/>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grpFill/>
            <a:ln w="12700">
              <a:miter lim="400000"/>
            </a:ln>
          </p:spPr>
          <p:txBody>
            <a:bodyPr anchor="ctr" bIns="0" lIns="0" rIns="0" tIns="0"/>
            <a:lstStyle/>
            <a:p>
              <a:pPr lvl="0"/>
              <a:endParaRPr sz="1733"/>
            </a:p>
          </p:txBody>
        </p:sp>
        <p:sp>
          <p:nvSpPr>
            <p:cNvPr id="123" name="Shape 4095"/>
            <p:cNvSpPr/>
            <p:nvPr/>
          </p:nvSpPr>
          <p:spPr>
            <a:xfrm>
              <a:off x="7351672" y="3793739"/>
              <a:ext cx="166653" cy="166666"/>
            </a:xfrm>
            <a:custGeom>
              <a:cxnLst>
                <a:cxn ang="0">
                  <a:pos x="wd2" y="hd2"/>
                </a:cxn>
                <a:cxn ang="5400000">
                  <a:pos x="wd2" y="hd2"/>
                </a:cxn>
                <a:cxn ang="10800000">
                  <a:pos x="wd2" y="hd2"/>
                </a:cxn>
                <a:cxn ang="16200000">
                  <a:pos x="wd2" y="hd2"/>
                </a:cxn>
              </a:cxnLst>
              <a:rect b="b" l="0" r="r" t="0"/>
              <a:pathLst>
                <a:path extrusionOk="0" h="21600" w="21600">
                  <a:moveTo>
                    <a:pt x="14932" y="17265"/>
                  </a:moveTo>
                  <a:lnTo>
                    <a:pt x="10799" y="13133"/>
                  </a:lnTo>
                  <a:lnTo>
                    <a:pt x="6668" y="17265"/>
                  </a:lnTo>
                  <a:lnTo>
                    <a:pt x="4336" y="14932"/>
                  </a:lnTo>
                  <a:lnTo>
                    <a:pt x="8466" y="10800"/>
                  </a:lnTo>
                  <a:lnTo>
                    <a:pt x="4336" y="6670"/>
                  </a:lnTo>
                  <a:lnTo>
                    <a:pt x="6668" y="4335"/>
                  </a:lnTo>
                  <a:lnTo>
                    <a:pt x="10799" y="8466"/>
                  </a:lnTo>
                  <a:lnTo>
                    <a:pt x="14932" y="4337"/>
                  </a:lnTo>
                  <a:lnTo>
                    <a:pt x="17264" y="6670"/>
                  </a:lnTo>
                  <a:lnTo>
                    <a:pt x="13134" y="10800"/>
                  </a:lnTo>
                  <a:lnTo>
                    <a:pt x="17264" y="14932"/>
                  </a:lnTo>
                  <a:cubicBezTo>
                    <a:pt x="17264" y="14932"/>
                    <a:pt x="14932" y="17265"/>
                    <a:pt x="14932" y="17265"/>
                  </a:cubicBezTo>
                  <a:close/>
                  <a:moveTo>
                    <a:pt x="18900" y="0"/>
                  </a:moveTo>
                  <a:lnTo>
                    <a:pt x="2700" y="0"/>
                  </a:lnTo>
                  <a:cubicBezTo>
                    <a:pt x="1214" y="0"/>
                    <a:pt x="0" y="1216"/>
                    <a:pt x="0" y="2700"/>
                  </a:cubicBezTo>
                  <a:lnTo>
                    <a:pt x="0" y="18900"/>
                  </a:lnTo>
                  <a:cubicBezTo>
                    <a:pt x="0" y="20384"/>
                    <a:pt x="1214" y="21600"/>
                    <a:pt x="2700" y="21600"/>
                  </a:cubicBezTo>
                  <a:lnTo>
                    <a:pt x="18900" y="21600"/>
                  </a:lnTo>
                  <a:cubicBezTo>
                    <a:pt x="20386" y="21600"/>
                    <a:pt x="21600" y="20384"/>
                    <a:pt x="21600" y="18900"/>
                  </a:cubicBezTo>
                  <a:lnTo>
                    <a:pt x="21600" y="2700"/>
                  </a:lnTo>
                  <a:cubicBezTo>
                    <a:pt x="21600" y="1216"/>
                    <a:pt x="20386" y="0"/>
                    <a:pt x="18900" y="0"/>
                  </a:cubicBezTo>
                  <a:close/>
                </a:path>
              </a:pathLst>
            </a:custGeom>
            <a:grpFill/>
            <a:ln w="12700">
              <a:miter lim="400000"/>
            </a:ln>
          </p:spPr>
          <p:txBody>
            <a:bodyPr anchor="ctr" bIns="0" lIns="0" rIns="0" tIns="0"/>
            <a:lstStyle/>
            <a:p>
              <a:pPr lvl="0"/>
              <a:endParaRPr sz="1733"/>
            </a:p>
          </p:txBody>
        </p:sp>
        <p:sp>
          <p:nvSpPr>
            <p:cNvPr id="124" name="Shape 4096"/>
            <p:cNvSpPr/>
            <p:nvPr/>
          </p:nvSpPr>
          <p:spPr>
            <a:xfrm>
              <a:off x="5798903" y="3795987"/>
              <a:ext cx="144143" cy="162172"/>
            </a:xfrm>
            <a:custGeom>
              <a:cxnLst>
                <a:cxn ang="0">
                  <a:pos x="wd2" y="hd2"/>
                </a:cxn>
                <a:cxn ang="5400000">
                  <a:pos x="wd2" y="hd2"/>
                </a:cxn>
                <a:cxn ang="10800000">
                  <a:pos x="wd2" y="hd2"/>
                </a:cxn>
                <a:cxn ang="16200000">
                  <a:pos x="wd2" y="hd2"/>
                </a:cxn>
              </a:cxnLst>
              <a:rect b="b" l="0" r="r" t="0"/>
              <a:pathLst>
                <a:path extrusionOk="0" h="21600" w="2160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grpFill/>
            <a:ln w="12700">
              <a:miter lim="400000"/>
            </a:ln>
          </p:spPr>
          <p:txBody>
            <a:bodyPr anchor="ctr" bIns="0" lIns="0" rIns="0" tIns="0"/>
            <a:lstStyle/>
            <a:p>
              <a:pPr lvl="0"/>
              <a:endParaRPr sz="1733"/>
            </a:p>
          </p:txBody>
        </p:sp>
        <p:sp>
          <p:nvSpPr>
            <p:cNvPr id="125" name="Shape 4097"/>
            <p:cNvSpPr/>
            <p:nvPr/>
          </p:nvSpPr>
          <p:spPr>
            <a:xfrm>
              <a:off x="5270293" y="3795051"/>
              <a:ext cx="162184" cy="162172"/>
            </a:xfrm>
            <a:custGeom>
              <a:cxnLst>
                <a:cxn ang="0">
                  <a:pos x="wd2" y="hd2"/>
                </a:cxn>
                <a:cxn ang="5400000">
                  <a:pos x="wd2" y="hd2"/>
                </a:cxn>
                <a:cxn ang="10800000">
                  <a:pos x="wd2" y="hd2"/>
                </a:cxn>
                <a:cxn ang="16200000">
                  <a:pos x="wd2" y="hd2"/>
                </a:cxn>
              </a:cxnLst>
              <a:rect b="b" l="0" r="r" t="0"/>
              <a:pathLst>
                <a:path extrusionOk="0" h="21600" w="21600">
                  <a:moveTo>
                    <a:pt x="12179" y="17"/>
                  </a:moveTo>
                  <a:lnTo>
                    <a:pt x="12179" y="10889"/>
                  </a:lnTo>
                  <a:cubicBezTo>
                    <a:pt x="12179" y="11601"/>
                    <a:pt x="11602" y="12179"/>
                    <a:pt x="10888" y="12179"/>
                  </a:cubicBezTo>
                  <a:lnTo>
                    <a:pt x="19" y="12179"/>
                  </a:lnTo>
                  <a:cubicBezTo>
                    <a:pt x="714" y="17496"/>
                    <a:pt x="5256" y="21600"/>
                    <a:pt x="10760" y="21600"/>
                  </a:cubicBezTo>
                  <a:cubicBezTo>
                    <a:pt x="16747" y="21600"/>
                    <a:pt x="21600" y="16748"/>
                    <a:pt x="21600" y="10761"/>
                  </a:cubicBezTo>
                  <a:cubicBezTo>
                    <a:pt x="21600" y="5256"/>
                    <a:pt x="17494" y="714"/>
                    <a:pt x="12179" y="17"/>
                  </a:cubicBezTo>
                  <a:close/>
                  <a:moveTo>
                    <a:pt x="9470" y="0"/>
                  </a:moveTo>
                  <a:cubicBezTo>
                    <a:pt x="4516" y="588"/>
                    <a:pt x="588" y="4516"/>
                    <a:pt x="0" y="9469"/>
                  </a:cubicBezTo>
                  <a:lnTo>
                    <a:pt x="9470" y="9469"/>
                  </a:lnTo>
                  <a:cubicBezTo>
                    <a:pt x="9470" y="9469"/>
                    <a:pt x="9470" y="0"/>
                    <a:pt x="9470" y="0"/>
                  </a:cubicBezTo>
                  <a:close/>
                </a:path>
              </a:pathLst>
            </a:custGeom>
            <a:grpFill/>
            <a:ln w="12700">
              <a:miter lim="400000"/>
            </a:ln>
          </p:spPr>
          <p:txBody>
            <a:bodyPr anchor="ctr" bIns="0" lIns="0" rIns="0" tIns="0"/>
            <a:lstStyle/>
            <a:p>
              <a:pPr lvl="0"/>
              <a:endParaRPr sz="1733"/>
            </a:p>
          </p:txBody>
        </p:sp>
        <p:sp>
          <p:nvSpPr>
            <p:cNvPr id="126" name="Shape 4098"/>
            <p:cNvSpPr/>
            <p:nvPr/>
          </p:nvSpPr>
          <p:spPr>
            <a:xfrm>
              <a:off x="4740821" y="3807686"/>
              <a:ext cx="159185" cy="136902"/>
            </a:xfrm>
            <a:custGeom>
              <a:cxnLst>
                <a:cxn ang="0">
                  <a:pos x="wd2" y="hd2"/>
                </a:cxn>
                <a:cxn ang="5400000">
                  <a:pos x="wd2" y="hd2"/>
                </a:cxn>
                <a:cxn ang="10800000">
                  <a:pos x="wd2" y="hd2"/>
                </a:cxn>
                <a:cxn ang="16200000">
                  <a:pos x="wd2" y="hd2"/>
                </a:cxn>
              </a:cxnLst>
              <a:rect b="b" l="0" r="r" t="0"/>
              <a:pathLst>
                <a:path extrusionOk="0" h="21446" w="21332">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grpFill/>
            <a:ln w="12700">
              <a:miter lim="400000"/>
            </a:ln>
          </p:spPr>
          <p:txBody>
            <a:bodyPr anchor="ctr" bIns="0" lIns="0" rIns="0" tIns="0"/>
            <a:lstStyle/>
            <a:p>
              <a:pPr lvl="0"/>
              <a:endParaRPr sz="1733"/>
            </a:p>
          </p:txBody>
        </p:sp>
        <p:sp>
          <p:nvSpPr>
            <p:cNvPr id="127" name="Shape 4099"/>
            <p:cNvSpPr/>
            <p:nvPr/>
          </p:nvSpPr>
          <p:spPr>
            <a:xfrm>
              <a:off x="1085944" y="3791981"/>
              <a:ext cx="217448" cy="173075"/>
            </a:xfrm>
            <a:custGeom>
              <a:cxnLst>
                <a:cxn ang="0">
                  <a:pos x="wd2" y="hd2"/>
                </a:cxn>
                <a:cxn ang="5400000">
                  <a:pos x="wd2" y="hd2"/>
                </a:cxn>
                <a:cxn ang="10800000">
                  <a:pos x="wd2" y="hd2"/>
                </a:cxn>
                <a:cxn ang="16200000">
                  <a:pos x="wd2" y="hd2"/>
                </a:cxn>
              </a:cxnLst>
              <a:rect b="b" l="0" r="r" t="0"/>
              <a:pathLst>
                <a:path extrusionOk="0" h="21472" w="21492">
                  <a:moveTo>
                    <a:pt x="21150" y="257"/>
                  </a:moveTo>
                  <a:lnTo>
                    <a:pt x="16075" y="10636"/>
                  </a:lnTo>
                  <a:cubicBezTo>
                    <a:pt x="15886" y="11021"/>
                    <a:pt x="15517" y="11084"/>
                    <a:pt x="15255" y="10776"/>
                  </a:cubicBezTo>
                  <a:lnTo>
                    <a:pt x="12800" y="7890"/>
                  </a:lnTo>
                  <a:cubicBezTo>
                    <a:pt x="12537" y="7582"/>
                    <a:pt x="12160" y="7637"/>
                    <a:pt x="11960" y="8014"/>
                  </a:cubicBezTo>
                  <a:lnTo>
                    <a:pt x="8514" y="14538"/>
                  </a:lnTo>
                  <a:cubicBezTo>
                    <a:pt x="8316" y="14916"/>
                    <a:pt x="7936" y="14974"/>
                    <a:pt x="7669" y="14670"/>
                  </a:cubicBezTo>
                  <a:lnTo>
                    <a:pt x="6063" y="12832"/>
                  </a:lnTo>
                  <a:cubicBezTo>
                    <a:pt x="5798" y="12529"/>
                    <a:pt x="5397" y="12567"/>
                    <a:pt x="5171" y="12920"/>
                  </a:cubicBezTo>
                  <a:lnTo>
                    <a:pt x="116" y="20831"/>
                  </a:lnTo>
                  <a:cubicBezTo>
                    <a:pt x="-108" y="21184"/>
                    <a:pt x="3" y="21472"/>
                    <a:pt x="361" y="21472"/>
                  </a:cubicBezTo>
                  <a:lnTo>
                    <a:pt x="21492" y="21472"/>
                  </a:lnTo>
                  <a:lnTo>
                    <a:pt x="21492" y="379"/>
                  </a:lnTo>
                  <a:cubicBezTo>
                    <a:pt x="21492" y="-73"/>
                    <a:pt x="21338" y="-128"/>
                    <a:pt x="21150" y="257"/>
                  </a:cubicBezTo>
                  <a:close/>
                </a:path>
              </a:pathLst>
            </a:custGeom>
            <a:grpFill/>
            <a:ln w="12700">
              <a:miter lim="400000"/>
            </a:ln>
          </p:spPr>
          <p:txBody>
            <a:bodyPr anchor="ctr" bIns="0" lIns="0" rIns="0" tIns="0"/>
            <a:lstStyle/>
            <a:p>
              <a:pPr lvl="0"/>
              <a:endParaRPr sz="1733"/>
            </a:p>
          </p:txBody>
        </p:sp>
        <p:sp>
          <p:nvSpPr>
            <p:cNvPr id="128" name="Shape 4100"/>
            <p:cNvSpPr/>
            <p:nvPr/>
          </p:nvSpPr>
          <p:spPr>
            <a:xfrm>
              <a:off x="1625404" y="4314964"/>
              <a:ext cx="177708" cy="177709"/>
            </a:xfrm>
            <a:custGeom>
              <a:cxnLst>
                <a:cxn ang="0">
                  <a:pos x="wd2" y="hd2"/>
                </a:cxn>
                <a:cxn ang="5400000">
                  <a:pos x="wd2" y="hd2"/>
                </a:cxn>
                <a:cxn ang="10800000">
                  <a:pos x="wd2" y="hd2"/>
                </a:cxn>
                <a:cxn ang="16200000">
                  <a:pos x="wd2" y="hd2"/>
                </a:cxn>
              </a:cxnLst>
              <a:rect b="b" l="0" r="r" t="0"/>
              <a:pathLst>
                <a:path extrusionOk="0" h="21600" w="21600">
                  <a:moveTo>
                    <a:pt x="10799" y="19017"/>
                  </a:moveTo>
                  <a:cubicBezTo>
                    <a:pt x="8826" y="19017"/>
                    <a:pt x="7016" y="18322"/>
                    <a:pt x="5599" y="17162"/>
                  </a:cubicBezTo>
                  <a:lnTo>
                    <a:pt x="17162" y="5600"/>
                  </a:lnTo>
                  <a:cubicBezTo>
                    <a:pt x="18320" y="7017"/>
                    <a:pt x="19017" y="8827"/>
                    <a:pt x="19017" y="10799"/>
                  </a:cubicBezTo>
                  <a:cubicBezTo>
                    <a:pt x="19017" y="15339"/>
                    <a:pt x="15337" y="19017"/>
                    <a:pt x="10799" y="19017"/>
                  </a:cubicBezTo>
                  <a:close/>
                  <a:moveTo>
                    <a:pt x="4988" y="16609"/>
                  </a:moveTo>
                  <a:lnTo>
                    <a:pt x="4991" y="16612"/>
                  </a:lnTo>
                  <a:cubicBezTo>
                    <a:pt x="4989" y="16611"/>
                    <a:pt x="4989" y="16611"/>
                    <a:pt x="4988" y="16609"/>
                  </a:cubicBezTo>
                  <a:close/>
                  <a:moveTo>
                    <a:pt x="2582" y="10799"/>
                  </a:moveTo>
                  <a:cubicBezTo>
                    <a:pt x="2582" y="6261"/>
                    <a:pt x="6261" y="2582"/>
                    <a:pt x="10799" y="2582"/>
                  </a:cubicBezTo>
                  <a:cubicBezTo>
                    <a:pt x="12772" y="2582"/>
                    <a:pt x="14583" y="3278"/>
                    <a:pt x="16000" y="4438"/>
                  </a:cubicBezTo>
                  <a:lnTo>
                    <a:pt x="4438" y="16000"/>
                  </a:lnTo>
                  <a:cubicBezTo>
                    <a:pt x="3278" y="14583"/>
                    <a:pt x="2582" y="12773"/>
                    <a:pt x="2582" y="10799"/>
                  </a:cubicBezTo>
                  <a:close/>
                  <a:moveTo>
                    <a:pt x="16611" y="4991"/>
                  </a:moveTo>
                  <a:lnTo>
                    <a:pt x="16608" y="4988"/>
                  </a:lnTo>
                  <a:cubicBezTo>
                    <a:pt x="16609" y="4989"/>
                    <a:pt x="16611" y="4989"/>
                    <a:pt x="16611" y="4991"/>
                  </a:cubicBezTo>
                  <a:close/>
                  <a:moveTo>
                    <a:pt x="10799" y="0"/>
                  </a:moveTo>
                  <a:cubicBezTo>
                    <a:pt x="4835" y="0"/>
                    <a:pt x="0" y="4836"/>
                    <a:pt x="0" y="10799"/>
                  </a:cubicBezTo>
                  <a:cubicBezTo>
                    <a:pt x="0" y="16765"/>
                    <a:pt x="4835" y="21600"/>
                    <a:pt x="10799" y="21600"/>
                  </a:cubicBezTo>
                  <a:cubicBezTo>
                    <a:pt x="16764" y="21600"/>
                    <a:pt x="21600" y="16765"/>
                    <a:pt x="21600" y="10799"/>
                  </a:cubicBezTo>
                  <a:cubicBezTo>
                    <a:pt x="21600" y="4836"/>
                    <a:pt x="16764" y="0"/>
                    <a:pt x="10799" y="0"/>
                  </a:cubicBezTo>
                  <a:close/>
                </a:path>
              </a:pathLst>
            </a:custGeom>
            <a:grpFill/>
            <a:ln w="12700">
              <a:miter lim="400000"/>
            </a:ln>
          </p:spPr>
          <p:txBody>
            <a:bodyPr anchor="ctr" bIns="0" lIns="0" rIns="0" tIns="0"/>
            <a:lstStyle/>
            <a:p>
              <a:pPr lvl="0"/>
              <a:endParaRPr sz="1733"/>
            </a:p>
          </p:txBody>
        </p:sp>
        <p:sp>
          <p:nvSpPr>
            <p:cNvPr id="129" name="Shape 4101"/>
            <p:cNvSpPr/>
            <p:nvPr/>
          </p:nvSpPr>
          <p:spPr>
            <a:xfrm>
              <a:off x="2668281" y="4307976"/>
              <a:ext cx="170312" cy="170301"/>
            </a:xfrm>
            <a:custGeom>
              <a:cxnLst>
                <a:cxn ang="0">
                  <a:pos x="wd2" y="hd2"/>
                </a:cxn>
                <a:cxn ang="5400000">
                  <a:pos x="wd2" y="hd2"/>
                </a:cxn>
                <a:cxn ang="10800000">
                  <a:pos x="wd2" y="hd2"/>
                </a:cxn>
                <a:cxn ang="16200000">
                  <a:pos x="wd2" y="hd2"/>
                </a:cxn>
              </a:cxnLst>
              <a:rect b="b" l="0" r="r" t="0"/>
              <a:pathLst>
                <a:path extrusionOk="0" h="21445" w="21445">
                  <a:moveTo>
                    <a:pt x="8973" y="17424"/>
                  </a:moveTo>
                  <a:cubicBezTo>
                    <a:pt x="8228" y="17424"/>
                    <a:pt x="7682" y="16972"/>
                    <a:pt x="8203" y="14983"/>
                  </a:cubicBezTo>
                  <a:lnTo>
                    <a:pt x="9058" y="11458"/>
                  </a:lnTo>
                  <a:cubicBezTo>
                    <a:pt x="9206" y="10893"/>
                    <a:pt x="9232" y="10668"/>
                    <a:pt x="9058" y="10668"/>
                  </a:cubicBezTo>
                  <a:cubicBezTo>
                    <a:pt x="8835" y="10668"/>
                    <a:pt x="7868" y="11058"/>
                    <a:pt x="7296" y="11441"/>
                  </a:cubicBezTo>
                  <a:lnTo>
                    <a:pt x="6925" y="10832"/>
                  </a:lnTo>
                  <a:cubicBezTo>
                    <a:pt x="8736" y="9318"/>
                    <a:pt x="10820" y="8431"/>
                    <a:pt x="11713" y="8431"/>
                  </a:cubicBezTo>
                  <a:cubicBezTo>
                    <a:pt x="12458" y="8431"/>
                    <a:pt x="12581" y="9312"/>
                    <a:pt x="12210" y="10668"/>
                  </a:cubicBezTo>
                  <a:lnTo>
                    <a:pt x="11231" y="14373"/>
                  </a:lnTo>
                  <a:cubicBezTo>
                    <a:pt x="11057" y="15028"/>
                    <a:pt x="11132" y="15254"/>
                    <a:pt x="11306" y="15254"/>
                  </a:cubicBezTo>
                  <a:cubicBezTo>
                    <a:pt x="11529" y="15254"/>
                    <a:pt x="12261" y="14982"/>
                    <a:pt x="12980" y="14418"/>
                  </a:cubicBezTo>
                  <a:lnTo>
                    <a:pt x="13402" y="14982"/>
                  </a:lnTo>
                  <a:cubicBezTo>
                    <a:pt x="11640" y="16745"/>
                    <a:pt x="9717" y="17424"/>
                    <a:pt x="8973" y="17424"/>
                  </a:cubicBezTo>
                  <a:close/>
                  <a:moveTo>
                    <a:pt x="11767" y="3574"/>
                  </a:moveTo>
                  <a:cubicBezTo>
                    <a:pt x="12858" y="3574"/>
                    <a:pt x="13179" y="4207"/>
                    <a:pt x="13179" y="4929"/>
                  </a:cubicBezTo>
                  <a:cubicBezTo>
                    <a:pt x="13179" y="5833"/>
                    <a:pt x="12455" y="6668"/>
                    <a:pt x="11222" y="6668"/>
                  </a:cubicBezTo>
                  <a:cubicBezTo>
                    <a:pt x="10189" y="6668"/>
                    <a:pt x="9698" y="6149"/>
                    <a:pt x="9727" y="5290"/>
                  </a:cubicBezTo>
                  <a:cubicBezTo>
                    <a:pt x="9727" y="4567"/>
                    <a:pt x="10333" y="3574"/>
                    <a:pt x="11767" y="3574"/>
                  </a:cubicBezTo>
                  <a:close/>
                  <a:moveTo>
                    <a:pt x="10579" y="1"/>
                  </a:moveTo>
                  <a:cubicBezTo>
                    <a:pt x="4658" y="79"/>
                    <a:pt x="-78" y="4945"/>
                    <a:pt x="1" y="10866"/>
                  </a:cubicBezTo>
                  <a:cubicBezTo>
                    <a:pt x="81" y="16785"/>
                    <a:pt x="4945" y="21522"/>
                    <a:pt x="10865" y="21443"/>
                  </a:cubicBezTo>
                  <a:cubicBezTo>
                    <a:pt x="16786" y="21363"/>
                    <a:pt x="21522" y="16499"/>
                    <a:pt x="21443" y="10578"/>
                  </a:cubicBezTo>
                  <a:cubicBezTo>
                    <a:pt x="21363" y="4659"/>
                    <a:pt x="16499" y="-78"/>
                    <a:pt x="10579" y="1"/>
                  </a:cubicBezTo>
                  <a:close/>
                </a:path>
              </a:pathLst>
            </a:custGeom>
            <a:grpFill/>
            <a:ln w="12700">
              <a:miter lim="400000"/>
            </a:ln>
          </p:spPr>
          <p:txBody>
            <a:bodyPr anchor="ctr" bIns="0" lIns="0" rIns="0" tIns="0"/>
            <a:lstStyle/>
            <a:p>
              <a:pPr lvl="0"/>
              <a:endParaRPr sz="1733"/>
            </a:p>
          </p:txBody>
        </p:sp>
        <p:sp>
          <p:nvSpPr>
            <p:cNvPr id="130" name="Shape 4102"/>
            <p:cNvSpPr/>
            <p:nvPr/>
          </p:nvSpPr>
          <p:spPr>
            <a:xfrm>
              <a:off x="2191267" y="4322029"/>
              <a:ext cx="85160" cy="185108"/>
            </a:xfrm>
            <a:custGeom>
              <a:cxnLst>
                <a:cxn ang="0">
                  <a:pos x="wd2" y="hd2"/>
                </a:cxn>
                <a:cxn ang="5400000">
                  <a:pos x="wd2" y="hd2"/>
                </a:cxn>
                <a:cxn ang="10800000">
                  <a:pos x="wd2" y="hd2"/>
                </a:cxn>
                <a:cxn ang="16200000">
                  <a:pos x="wd2" y="hd2"/>
                </a:cxn>
              </a:cxnLst>
              <a:rect b="b" l="0" r="r" t="0"/>
              <a:pathLst>
                <a:path extrusionOk="0" h="21600" w="21600">
                  <a:moveTo>
                    <a:pt x="6830" y="21600"/>
                  </a:moveTo>
                  <a:cubicBezTo>
                    <a:pt x="4348" y="21600"/>
                    <a:pt x="2527" y="20895"/>
                    <a:pt x="4266" y="17795"/>
                  </a:cubicBezTo>
                  <a:lnTo>
                    <a:pt x="7115" y="12296"/>
                  </a:lnTo>
                  <a:cubicBezTo>
                    <a:pt x="7610" y="11416"/>
                    <a:pt x="7692" y="11063"/>
                    <a:pt x="7115" y="11063"/>
                  </a:cubicBezTo>
                  <a:cubicBezTo>
                    <a:pt x="6369" y="11063"/>
                    <a:pt x="3146" y="11672"/>
                    <a:pt x="1241" y="12272"/>
                  </a:cubicBezTo>
                  <a:lnTo>
                    <a:pt x="0" y="11320"/>
                  </a:lnTo>
                  <a:cubicBezTo>
                    <a:pt x="6041" y="8959"/>
                    <a:pt x="12989" y="7575"/>
                    <a:pt x="15966" y="7575"/>
                  </a:cubicBezTo>
                  <a:cubicBezTo>
                    <a:pt x="18448" y="7575"/>
                    <a:pt x="18864" y="8950"/>
                    <a:pt x="17623" y="11063"/>
                  </a:cubicBezTo>
                  <a:lnTo>
                    <a:pt x="14360" y="16844"/>
                  </a:lnTo>
                  <a:cubicBezTo>
                    <a:pt x="13781" y="17865"/>
                    <a:pt x="14030" y="18217"/>
                    <a:pt x="14606" y="18217"/>
                  </a:cubicBezTo>
                  <a:cubicBezTo>
                    <a:pt x="15353" y="18217"/>
                    <a:pt x="17792" y="17793"/>
                    <a:pt x="20192" y="16913"/>
                  </a:cubicBezTo>
                  <a:lnTo>
                    <a:pt x="21600" y="17793"/>
                  </a:lnTo>
                  <a:cubicBezTo>
                    <a:pt x="15726" y="20541"/>
                    <a:pt x="9312" y="21600"/>
                    <a:pt x="6830" y="21600"/>
                  </a:cubicBezTo>
                  <a:close/>
                  <a:moveTo>
                    <a:pt x="16512" y="0"/>
                  </a:moveTo>
                  <a:cubicBezTo>
                    <a:pt x="19655" y="0"/>
                    <a:pt x="21227" y="986"/>
                    <a:pt x="21227" y="2115"/>
                  </a:cubicBezTo>
                  <a:cubicBezTo>
                    <a:pt x="21227" y="3523"/>
                    <a:pt x="18496" y="4826"/>
                    <a:pt x="14940" y="4826"/>
                  </a:cubicBezTo>
                  <a:cubicBezTo>
                    <a:pt x="11960" y="4826"/>
                    <a:pt x="10222" y="4016"/>
                    <a:pt x="10304" y="2678"/>
                  </a:cubicBezTo>
                  <a:cubicBezTo>
                    <a:pt x="10304" y="1550"/>
                    <a:pt x="12373" y="0"/>
                    <a:pt x="16512" y="0"/>
                  </a:cubicBezTo>
                  <a:close/>
                </a:path>
              </a:pathLst>
            </a:custGeom>
            <a:grpFill/>
            <a:ln w="12700">
              <a:miter lim="400000"/>
            </a:ln>
          </p:spPr>
          <p:txBody>
            <a:bodyPr anchor="ctr" bIns="0" lIns="0" rIns="0" tIns="0"/>
            <a:lstStyle/>
            <a:p>
              <a:pPr lvl="0"/>
              <a:endParaRPr sz="1733"/>
            </a:p>
          </p:txBody>
        </p:sp>
        <p:sp>
          <p:nvSpPr>
            <p:cNvPr id="131" name="Shape 4103"/>
            <p:cNvSpPr/>
            <p:nvPr/>
          </p:nvSpPr>
          <p:spPr>
            <a:xfrm>
              <a:off x="3219070" y="4299307"/>
              <a:ext cx="107360" cy="166607"/>
            </a:xfrm>
            <a:custGeom>
              <a:cxnLst>
                <a:cxn ang="0">
                  <a:pos x="wd2" y="hd2"/>
                </a:cxn>
                <a:cxn ang="5400000">
                  <a:pos x="wd2" y="hd2"/>
                </a:cxn>
                <a:cxn ang="10800000">
                  <a:pos x="wd2" y="hd2"/>
                </a:cxn>
                <a:cxn ang="16200000">
                  <a:pos x="wd2" y="hd2"/>
                </a:cxn>
              </a:cxnLst>
              <a:rect b="b" l="0" r="r" t="0"/>
              <a:pathLst>
                <a:path extrusionOk="0" h="21560" w="21600">
                  <a:moveTo>
                    <a:pt x="10317" y="16676"/>
                  </a:moveTo>
                  <a:cubicBezTo>
                    <a:pt x="8196" y="16636"/>
                    <a:pt x="6444" y="17581"/>
                    <a:pt x="6377" y="19060"/>
                  </a:cubicBezTo>
                  <a:cubicBezTo>
                    <a:pt x="6312" y="20540"/>
                    <a:pt x="7978" y="21518"/>
                    <a:pt x="10099" y="21558"/>
                  </a:cubicBezTo>
                  <a:cubicBezTo>
                    <a:pt x="12315" y="21600"/>
                    <a:pt x="14019" y="20687"/>
                    <a:pt x="14084" y="19207"/>
                  </a:cubicBezTo>
                  <a:cubicBezTo>
                    <a:pt x="14151" y="17726"/>
                    <a:pt x="12534" y="16718"/>
                    <a:pt x="10317" y="16676"/>
                  </a:cubicBezTo>
                  <a:close/>
                  <a:moveTo>
                    <a:pt x="18416" y="1478"/>
                  </a:moveTo>
                  <a:cubicBezTo>
                    <a:pt x="16292" y="493"/>
                    <a:pt x="13626" y="0"/>
                    <a:pt x="10418" y="0"/>
                  </a:cubicBezTo>
                  <a:cubicBezTo>
                    <a:pt x="7974" y="0"/>
                    <a:pt x="5915" y="348"/>
                    <a:pt x="4238" y="1040"/>
                  </a:cubicBezTo>
                  <a:cubicBezTo>
                    <a:pt x="1583" y="2126"/>
                    <a:pt x="170" y="3968"/>
                    <a:pt x="0" y="6566"/>
                  </a:cubicBezTo>
                  <a:lnTo>
                    <a:pt x="6157" y="6566"/>
                  </a:lnTo>
                  <a:cubicBezTo>
                    <a:pt x="6157" y="5811"/>
                    <a:pt x="6500" y="5081"/>
                    <a:pt x="7187" y="4379"/>
                  </a:cubicBezTo>
                  <a:cubicBezTo>
                    <a:pt x="7873" y="3676"/>
                    <a:pt x="9039" y="3326"/>
                    <a:pt x="10682" y="3326"/>
                  </a:cubicBezTo>
                  <a:cubicBezTo>
                    <a:pt x="12355" y="3326"/>
                    <a:pt x="13505" y="3610"/>
                    <a:pt x="14135" y="4180"/>
                  </a:cubicBezTo>
                  <a:cubicBezTo>
                    <a:pt x="14768" y="4751"/>
                    <a:pt x="15082" y="5382"/>
                    <a:pt x="15082" y="6075"/>
                  </a:cubicBezTo>
                  <a:cubicBezTo>
                    <a:pt x="15082" y="6676"/>
                    <a:pt x="14611" y="7228"/>
                    <a:pt x="14046" y="7730"/>
                  </a:cubicBezTo>
                  <a:cubicBezTo>
                    <a:pt x="13734" y="8022"/>
                    <a:pt x="13324" y="8291"/>
                    <a:pt x="12815" y="8536"/>
                  </a:cubicBezTo>
                  <a:cubicBezTo>
                    <a:pt x="12815" y="8536"/>
                    <a:pt x="9476" y="9914"/>
                    <a:pt x="8009" y="11020"/>
                  </a:cubicBezTo>
                  <a:cubicBezTo>
                    <a:pt x="7160" y="11663"/>
                    <a:pt x="7083" y="12624"/>
                    <a:pt x="7007" y="14002"/>
                  </a:cubicBezTo>
                  <a:cubicBezTo>
                    <a:pt x="7003" y="14101"/>
                    <a:pt x="7061" y="14304"/>
                    <a:pt x="7595" y="14304"/>
                  </a:cubicBezTo>
                  <a:cubicBezTo>
                    <a:pt x="8128" y="14304"/>
                    <a:pt x="11909" y="14304"/>
                    <a:pt x="12384" y="14304"/>
                  </a:cubicBezTo>
                  <a:cubicBezTo>
                    <a:pt x="12860" y="14304"/>
                    <a:pt x="12958" y="14076"/>
                    <a:pt x="12965" y="13976"/>
                  </a:cubicBezTo>
                  <a:cubicBezTo>
                    <a:pt x="12996" y="13475"/>
                    <a:pt x="13086" y="13218"/>
                    <a:pt x="13227" y="12928"/>
                  </a:cubicBezTo>
                  <a:cubicBezTo>
                    <a:pt x="13496" y="12381"/>
                    <a:pt x="14227" y="11903"/>
                    <a:pt x="15050" y="11492"/>
                  </a:cubicBezTo>
                  <a:lnTo>
                    <a:pt x="16745" y="10740"/>
                  </a:lnTo>
                  <a:cubicBezTo>
                    <a:pt x="18275" y="9973"/>
                    <a:pt x="19494" y="9344"/>
                    <a:pt x="20033" y="8851"/>
                  </a:cubicBezTo>
                  <a:cubicBezTo>
                    <a:pt x="20954" y="8040"/>
                    <a:pt x="21600" y="7041"/>
                    <a:pt x="21600" y="5855"/>
                  </a:cubicBezTo>
                  <a:cubicBezTo>
                    <a:pt x="21600" y="3923"/>
                    <a:pt x="20539" y="2463"/>
                    <a:pt x="18416" y="1478"/>
                  </a:cubicBezTo>
                  <a:close/>
                </a:path>
              </a:pathLst>
            </a:custGeom>
            <a:grpFill/>
            <a:ln w="12700">
              <a:miter lim="400000"/>
            </a:ln>
          </p:spPr>
          <p:txBody>
            <a:bodyPr anchor="ctr" bIns="0" lIns="0" rIns="0" tIns="0"/>
            <a:lstStyle/>
            <a:p>
              <a:pPr lvl="0"/>
              <a:endParaRPr sz="1733"/>
            </a:p>
          </p:txBody>
        </p:sp>
        <p:sp>
          <p:nvSpPr>
            <p:cNvPr id="132" name="Shape 4104"/>
            <p:cNvSpPr/>
            <p:nvPr/>
          </p:nvSpPr>
          <p:spPr>
            <a:xfrm>
              <a:off x="3702917" y="4297460"/>
              <a:ext cx="170301" cy="170301"/>
            </a:xfrm>
            <a:custGeom>
              <a:cxnLst>
                <a:cxn ang="0">
                  <a:pos x="wd2" y="hd2"/>
                </a:cxn>
                <a:cxn ang="5400000">
                  <a:pos x="wd2" y="hd2"/>
                </a:cxn>
                <a:cxn ang="10800000">
                  <a:pos x="wd2" y="hd2"/>
                </a:cxn>
                <a:cxn ang="16200000">
                  <a:pos x="wd2" y="hd2"/>
                </a:cxn>
              </a:cxnLst>
              <a:rect b="b" l="0" r="r" t="0"/>
              <a:pathLst>
                <a:path extrusionOk="0" h="21445" w="21443">
                  <a:moveTo>
                    <a:pt x="14382" y="9636"/>
                  </a:moveTo>
                  <a:cubicBezTo>
                    <a:pt x="14168" y="9941"/>
                    <a:pt x="13696" y="10319"/>
                    <a:pt x="13101" y="10782"/>
                  </a:cubicBezTo>
                  <a:lnTo>
                    <a:pt x="12447" y="11234"/>
                  </a:lnTo>
                  <a:cubicBezTo>
                    <a:pt x="12088" y="11513"/>
                    <a:pt x="11872" y="11775"/>
                    <a:pt x="11790" y="12033"/>
                  </a:cubicBezTo>
                  <a:cubicBezTo>
                    <a:pt x="11726" y="12237"/>
                    <a:pt x="11695" y="12290"/>
                    <a:pt x="11689" y="12706"/>
                  </a:cubicBezTo>
                  <a:lnTo>
                    <a:pt x="11688" y="12810"/>
                  </a:lnTo>
                  <a:lnTo>
                    <a:pt x="9190" y="12810"/>
                  </a:lnTo>
                  <a:lnTo>
                    <a:pt x="9197" y="12599"/>
                  </a:lnTo>
                  <a:cubicBezTo>
                    <a:pt x="9228" y="11730"/>
                    <a:pt x="9249" y="11218"/>
                    <a:pt x="9608" y="10796"/>
                  </a:cubicBezTo>
                  <a:cubicBezTo>
                    <a:pt x="10174" y="10133"/>
                    <a:pt x="11420" y="9331"/>
                    <a:pt x="11473" y="9297"/>
                  </a:cubicBezTo>
                  <a:cubicBezTo>
                    <a:pt x="11651" y="9162"/>
                    <a:pt x="11802" y="9009"/>
                    <a:pt x="11914" y="8845"/>
                  </a:cubicBezTo>
                  <a:cubicBezTo>
                    <a:pt x="12176" y="8484"/>
                    <a:pt x="12293" y="8199"/>
                    <a:pt x="12293" y="7920"/>
                  </a:cubicBezTo>
                  <a:cubicBezTo>
                    <a:pt x="12293" y="7531"/>
                    <a:pt x="12178" y="7172"/>
                    <a:pt x="11950" y="6852"/>
                  </a:cubicBezTo>
                  <a:cubicBezTo>
                    <a:pt x="11730" y="6545"/>
                    <a:pt x="11315" y="6388"/>
                    <a:pt x="10714" y="6388"/>
                  </a:cubicBezTo>
                  <a:cubicBezTo>
                    <a:pt x="10118" y="6388"/>
                    <a:pt x="9709" y="6577"/>
                    <a:pt x="9465" y="6966"/>
                  </a:cubicBezTo>
                  <a:cubicBezTo>
                    <a:pt x="9214" y="7364"/>
                    <a:pt x="9086" y="7784"/>
                    <a:pt x="9086" y="8212"/>
                  </a:cubicBezTo>
                  <a:lnTo>
                    <a:pt x="9086" y="8319"/>
                  </a:lnTo>
                  <a:lnTo>
                    <a:pt x="6511" y="8319"/>
                  </a:lnTo>
                  <a:lnTo>
                    <a:pt x="6515" y="8208"/>
                  </a:lnTo>
                  <a:cubicBezTo>
                    <a:pt x="6581" y="6630"/>
                    <a:pt x="7144" y="5494"/>
                    <a:pt x="8188" y="4831"/>
                  </a:cubicBezTo>
                  <a:cubicBezTo>
                    <a:pt x="8845" y="4409"/>
                    <a:pt x="9660" y="4195"/>
                    <a:pt x="10612" y="4195"/>
                  </a:cubicBezTo>
                  <a:cubicBezTo>
                    <a:pt x="11858" y="4195"/>
                    <a:pt x="12910" y="4499"/>
                    <a:pt x="13738" y="5095"/>
                  </a:cubicBezTo>
                  <a:cubicBezTo>
                    <a:pt x="14577" y="5700"/>
                    <a:pt x="15003" y="6606"/>
                    <a:pt x="15003" y="7788"/>
                  </a:cubicBezTo>
                  <a:cubicBezTo>
                    <a:pt x="15003" y="8451"/>
                    <a:pt x="14793" y="9071"/>
                    <a:pt x="14382" y="9636"/>
                  </a:cubicBezTo>
                  <a:close/>
                  <a:moveTo>
                    <a:pt x="10546" y="17249"/>
                  </a:moveTo>
                  <a:lnTo>
                    <a:pt x="10487" y="17247"/>
                  </a:lnTo>
                  <a:cubicBezTo>
                    <a:pt x="9574" y="17221"/>
                    <a:pt x="8932" y="16548"/>
                    <a:pt x="8958" y="15650"/>
                  </a:cubicBezTo>
                  <a:cubicBezTo>
                    <a:pt x="8984" y="14767"/>
                    <a:pt x="9642" y="14126"/>
                    <a:pt x="10523" y="14126"/>
                  </a:cubicBezTo>
                  <a:lnTo>
                    <a:pt x="10576" y="14127"/>
                  </a:lnTo>
                  <a:cubicBezTo>
                    <a:pt x="11514" y="14155"/>
                    <a:pt x="12150" y="14821"/>
                    <a:pt x="12123" y="15744"/>
                  </a:cubicBezTo>
                  <a:cubicBezTo>
                    <a:pt x="12098" y="16630"/>
                    <a:pt x="11449" y="17249"/>
                    <a:pt x="10546" y="17249"/>
                  </a:cubicBezTo>
                  <a:close/>
                  <a:moveTo>
                    <a:pt x="10578" y="1"/>
                  </a:moveTo>
                  <a:cubicBezTo>
                    <a:pt x="4657" y="79"/>
                    <a:pt x="-79" y="4945"/>
                    <a:pt x="1" y="10866"/>
                  </a:cubicBezTo>
                  <a:cubicBezTo>
                    <a:pt x="80" y="16785"/>
                    <a:pt x="4944" y="21522"/>
                    <a:pt x="10864" y="21443"/>
                  </a:cubicBezTo>
                  <a:cubicBezTo>
                    <a:pt x="16785" y="21363"/>
                    <a:pt x="21521" y="16499"/>
                    <a:pt x="21442" y="10578"/>
                  </a:cubicBezTo>
                  <a:cubicBezTo>
                    <a:pt x="21362" y="4659"/>
                    <a:pt x="16498" y="-78"/>
                    <a:pt x="10578" y="1"/>
                  </a:cubicBezTo>
                  <a:close/>
                </a:path>
              </a:pathLst>
            </a:custGeom>
            <a:grpFill/>
            <a:ln w="12700">
              <a:miter lim="400000"/>
            </a:ln>
          </p:spPr>
          <p:txBody>
            <a:bodyPr anchor="ctr" bIns="0" lIns="0" rIns="0" tIns="0"/>
            <a:lstStyle/>
            <a:p>
              <a:pPr lvl="0"/>
              <a:endParaRPr sz="1733"/>
            </a:p>
          </p:txBody>
        </p:sp>
        <p:sp>
          <p:nvSpPr>
            <p:cNvPr id="133" name="Shape 4105"/>
            <p:cNvSpPr/>
            <p:nvPr/>
          </p:nvSpPr>
          <p:spPr>
            <a:xfrm>
              <a:off x="1140988" y="4339447"/>
              <a:ext cx="107360" cy="107360"/>
            </a:xfrm>
            <a:custGeom>
              <a:cxnLst>
                <a:cxn ang="0">
                  <a:pos x="wd2" y="hd2"/>
                </a:cxn>
                <a:cxn ang="5400000">
                  <a:pos x="wd2" y="hd2"/>
                </a:cxn>
                <a:cxn ang="10800000">
                  <a:pos x="wd2" y="hd2"/>
                </a:cxn>
                <a:cxn ang="16200000">
                  <a:pos x="wd2" y="hd2"/>
                </a:cxn>
              </a:cxnLst>
              <a:rect b="b" l="0" r="r" t="0"/>
              <a:pathLst>
                <a:path extrusionOk="0" h="21600" w="21600">
                  <a:moveTo>
                    <a:pt x="20483" y="8938"/>
                  </a:moveTo>
                  <a:lnTo>
                    <a:pt x="12662" y="8938"/>
                  </a:lnTo>
                  <a:lnTo>
                    <a:pt x="12662" y="1117"/>
                  </a:lnTo>
                  <a:cubicBezTo>
                    <a:pt x="12662" y="87"/>
                    <a:pt x="11828" y="0"/>
                    <a:pt x="10801" y="0"/>
                  </a:cubicBezTo>
                  <a:cubicBezTo>
                    <a:pt x="9772" y="0"/>
                    <a:pt x="8938" y="87"/>
                    <a:pt x="8938" y="1117"/>
                  </a:cubicBezTo>
                  <a:lnTo>
                    <a:pt x="8938" y="8938"/>
                  </a:lnTo>
                  <a:lnTo>
                    <a:pt x="1117" y="8938"/>
                  </a:lnTo>
                  <a:cubicBezTo>
                    <a:pt x="90" y="8938"/>
                    <a:pt x="0" y="9772"/>
                    <a:pt x="0" y="10799"/>
                  </a:cubicBezTo>
                  <a:cubicBezTo>
                    <a:pt x="0" y="11828"/>
                    <a:pt x="90" y="12662"/>
                    <a:pt x="1117" y="12662"/>
                  </a:cubicBezTo>
                  <a:lnTo>
                    <a:pt x="8938" y="12662"/>
                  </a:lnTo>
                  <a:lnTo>
                    <a:pt x="8938" y="20483"/>
                  </a:lnTo>
                  <a:cubicBezTo>
                    <a:pt x="8938" y="21513"/>
                    <a:pt x="9772" y="21600"/>
                    <a:pt x="10801" y="21600"/>
                  </a:cubicBezTo>
                  <a:cubicBezTo>
                    <a:pt x="11828" y="21600"/>
                    <a:pt x="12662" y="21513"/>
                    <a:pt x="12662" y="20483"/>
                  </a:cubicBezTo>
                  <a:lnTo>
                    <a:pt x="12662" y="12662"/>
                  </a:lnTo>
                  <a:lnTo>
                    <a:pt x="20483" y="12662"/>
                  </a:lnTo>
                  <a:cubicBezTo>
                    <a:pt x="21513" y="12662"/>
                    <a:pt x="21600" y="11828"/>
                    <a:pt x="21600" y="10799"/>
                  </a:cubicBezTo>
                  <a:cubicBezTo>
                    <a:pt x="21600" y="9772"/>
                    <a:pt x="21513" y="8938"/>
                    <a:pt x="20483" y="8938"/>
                  </a:cubicBezTo>
                  <a:close/>
                </a:path>
              </a:pathLst>
            </a:custGeom>
            <a:grpFill/>
            <a:ln w="12700">
              <a:miter lim="400000"/>
            </a:ln>
          </p:spPr>
          <p:txBody>
            <a:bodyPr anchor="ctr" bIns="0" lIns="0" rIns="0" tIns="0"/>
            <a:lstStyle/>
            <a:p>
              <a:pPr lvl="0"/>
              <a:endParaRPr sz="1733"/>
            </a:p>
          </p:txBody>
        </p:sp>
        <p:sp>
          <p:nvSpPr>
            <p:cNvPr id="134" name="Shape 4106"/>
            <p:cNvSpPr/>
            <p:nvPr/>
          </p:nvSpPr>
          <p:spPr>
            <a:xfrm>
              <a:off x="621399" y="4394561"/>
              <a:ext cx="107360" cy="18513"/>
            </a:xfrm>
            <a:custGeom>
              <a:cxnLst>
                <a:cxn ang="0">
                  <a:pos x="wd2" y="hd2"/>
                </a:cxn>
                <a:cxn ang="5400000">
                  <a:pos x="wd2" y="hd2"/>
                </a:cxn>
                <a:cxn ang="10800000">
                  <a:pos x="wd2" y="hd2"/>
                </a:cxn>
                <a:cxn ang="16200000">
                  <a:pos x="wd2" y="hd2"/>
                </a:cxn>
              </a:cxnLst>
              <a:rect b="b" l="0" r="r" t="0"/>
              <a:pathLst>
                <a:path extrusionOk="0" h="21600" w="21600">
                  <a:moveTo>
                    <a:pt x="20483" y="0"/>
                  </a:moveTo>
                  <a:lnTo>
                    <a:pt x="1117" y="0"/>
                  </a:lnTo>
                  <a:cubicBezTo>
                    <a:pt x="87" y="0"/>
                    <a:pt x="0" y="4838"/>
                    <a:pt x="0" y="10793"/>
                  </a:cubicBezTo>
                  <a:cubicBezTo>
                    <a:pt x="0" y="16762"/>
                    <a:pt x="87" y="21600"/>
                    <a:pt x="1117" y="21600"/>
                  </a:cubicBezTo>
                  <a:lnTo>
                    <a:pt x="20483" y="21600"/>
                  </a:lnTo>
                  <a:cubicBezTo>
                    <a:pt x="21510" y="21600"/>
                    <a:pt x="21600" y="16762"/>
                    <a:pt x="21600" y="10793"/>
                  </a:cubicBezTo>
                  <a:cubicBezTo>
                    <a:pt x="21600" y="4838"/>
                    <a:pt x="21510" y="0"/>
                    <a:pt x="20483" y="0"/>
                  </a:cubicBezTo>
                  <a:close/>
                </a:path>
              </a:pathLst>
            </a:custGeom>
            <a:grpFill/>
            <a:ln w="12700">
              <a:miter lim="400000"/>
            </a:ln>
          </p:spPr>
          <p:txBody>
            <a:bodyPr anchor="ctr" bIns="0" lIns="0" rIns="0" tIns="0"/>
            <a:lstStyle/>
            <a:p>
              <a:pPr lvl="0"/>
              <a:endParaRPr sz="1733"/>
            </a:p>
          </p:txBody>
        </p:sp>
        <p:sp>
          <p:nvSpPr>
            <p:cNvPr id="135" name="Shape 4107"/>
            <p:cNvSpPr/>
            <p:nvPr/>
          </p:nvSpPr>
          <p:spPr>
            <a:xfrm>
              <a:off x="5771811" y="4317234"/>
              <a:ext cx="174008" cy="151785"/>
            </a:xfrm>
            <a:custGeom>
              <a:cxnLst>
                <a:cxn ang="0">
                  <a:pos x="wd2" y="hd2"/>
                </a:cxn>
                <a:cxn ang="5400000">
                  <a:pos x="wd2" y="hd2"/>
                </a:cxn>
                <a:cxn ang="10800000">
                  <a:pos x="wd2" y="hd2"/>
                </a:cxn>
                <a:cxn ang="16200000">
                  <a:pos x="wd2" y="hd2"/>
                </a:cxn>
              </a:cxnLst>
              <a:rect b="b" l="0" r="r" t="0"/>
              <a:pathLst>
                <a:path extrusionOk="0" h="21600" w="21600">
                  <a:moveTo>
                    <a:pt x="12209" y="0"/>
                  </a:moveTo>
                  <a:cubicBezTo>
                    <a:pt x="7101" y="0"/>
                    <a:pt x="2948" y="4690"/>
                    <a:pt x="2824" y="10530"/>
                  </a:cubicBezTo>
                  <a:lnTo>
                    <a:pt x="0" y="10530"/>
                  </a:lnTo>
                  <a:lnTo>
                    <a:pt x="4226" y="15930"/>
                  </a:lnTo>
                  <a:lnTo>
                    <a:pt x="8452" y="10530"/>
                  </a:lnTo>
                  <a:lnTo>
                    <a:pt x="5171" y="10530"/>
                  </a:lnTo>
                  <a:cubicBezTo>
                    <a:pt x="5295" y="6181"/>
                    <a:pt x="8398" y="2699"/>
                    <a:pt x="12209" y="2699"/>
                  </a:cubicBezTo>
                  <a:cubicBezTo>
                    <a:pt x="16099" y="2699"/>
                    <a:pt x="19252" y="6327"/>
                    <a:pt x="19252" y="10799"/>
                  </a:cubicBezTo>
                  <a:cubicBezTo>
                    <a:pt x="19252" y="15273"/>
                    <a:pt x="16099" y="18901"/>
                    <a:pt x="12209" y="18901"/>
                  </a:cubicBezTo>
                  <a:cubicBezTo>
                    <a:pt x="10649" y="18901"/>
                    <a:pt x="9208" y="18315"/>
                    <a:pt x="8041" y="17329"/>
                  </a:cubicBezTo>
                  <a:lnTo>
                    <a:pt x="6426" y="19310"/>
                  </a:lnTo>
                  <a:cubicBezTo>
                    <a:pt x="8020" y="20745"/>
                    <a:pt x="10027" y="21600"/>
                    <a:pt x="12209" y="21600"/>
                  </a:cubicBezTo>
                  <a:cubicBezTo>
                    <a:pt x="17396" y="21600"/>
                    <a:pt x="21600" y="16766"/>
                    <a:pt x="21600" y="10799"/>
                  </a:cubicBezTo>
                  <a:cubicBezTo>
                    <a:pt x="21600" y="4834"/>
                    <a:pt x="17396" y="0"/>
                    <a:pt x="12209" y="0"/>
                  </a:cubicBezTo>
                  <a:close/>
                </a:path>
              </a:pathLst>
            </a:custGeom>
            <a:grpFill/>
            <a:ln w="12700">
              <a:miter lim="400000"/>
            </a:ln>
          </p:spPr>
          <p:txBody>
            <a:bodyPr anchor="ctr" bIns="0" lIns="0" rIns="0" tIns="0"/>
            <a:lstStyle/>
            <a:p>
              <a:pPr lvl="0"/>
              <a:endParaRPr sz="1733"/>
            </a:p>
          </p:txBody>
        </p:sp>
        <p:sp>
          <p:nvSpPr>
            <p:cNvPr id="136" name="Shape 4108"/>
            <p:cNvSpPr/>
            <p:nvPr/>
          </p:nvSpPr>
          <p:spPr>
            <a:xfrm>
              <a:off x="5253024" y="4317234"/>
              <a:ext cx="173997" cy="151785"/>
            </a:xfrm>
            <a:custGeom>
              <a:cxnLst>
                <a:cxn ang="0">
                  <a:pos x="wd2" y="hd2"/>
                </a:cxn>
                <a:cxn ang="5400000">
                  <a:pos x="wd2" y="hd2"/>
                </a:cxn>
                <a:cxn ang="10800000">
                  <a:pos x="wd2" y="hd2"/>
                </a:cxn>
                <a:cxn ang="16200000">
                  <a:pos x="wd2" y="hd2"/>
                </a:cxn>
              </a:cxnLst>
              <a:rect b="b" l="0" r="r" t="0"/>
              <a:pathLst>
                <a:path extrusionOk="0" h="21600" w="21600">
                  <a:moveTo>
                    <a:pt x="9392" y="0"/>
                  </a:moveTo>
                  <a:cubicBezTo>
                    <a:pt x="14500" y="0"/>
                    <a:pt x="18652" y="4690"/>
                    <a:pt x="18776" y="10530"/>
                  </a:cubicBezTo>
                  <a:lnTo>
                    <a:pt x="21600" y="10530"/>
                  </a:lnTo>
                  <a:lnTo>
                    <a:pt x="17373" y="15930"/>
                  </a:lnTo>
                  <a:lnTo>
                    <a:pt x="13148" y="10530"/>
                  </a:lnTo>
                  <a:lnTo>
                    <a:pt x="16428" y="10530"/>
                  </a:lnTo>
                  <a:cubicBezTo>
                    <a:pt x="16305" y="6181"/>
                    <a:pt x="13203" y="2699"/>
                    <a:pt x="9392" y="2699"/>
                  </a:cubicBezTo>
                  <a:cubicBezTo>
                    <a:pt x="5501" y="2699"/>
                    <a:pt x="2348" y="6327"/>
                    <a:pt x="2348" y="10799"/>
                  </a:cubicBezTo>
                  <a:cubicBezTo>
                    <a:pt x="2348" y="15273"/>
                    <a:pt x="5501" y="18901"/>
                    <a:pt x="9392" y="18901"/>
                  </a:cubicBezTo>
                  <a:cubicBezTo>
                    <a:pt x="10951" y="18901"/>
                    <a:pt x="12392" y="18315"/>
                    <a:pt x="13559" y="17329"/>
                  </a:cubicBezTo>
                  <a:lnTo>
                    <a:pt x="15173" y="19310"/>
                  </a:lnTo>
                  <a:cubicBezTo>
                    <a:pt x="13580" y="20745"/>
                    <a:pt x="11572" y="21600"/>
                    <a:pt x="9392" y="21600"/>
                  </a:cubicBezTo>
                  <a:cubicBezTo>
                    <a:pt x="4205" y="21600"/>
                    <a:pt x="0" y="16766"/>
                    <a:pt x="0" y="10799"/>
                  </a:cubicBezTo>
                  <a:cubicBezTo>
                    <a:pt x="0" y="4836"/>
                    <a:pt x="4205" y="0"/>
                    <a:pt x="9392" y="0"/>
                  </a:cubicBezTo>
                  <a:close/>
                </a:path>
              </a:pathLst>
            </a:custGeom>
            <a:grpFill/>
            <a:ln w="12700">
              <a:miter lim="400000"/>
            </a:ln>
          </p:spPr>
          <p:txBody>
            <a:bodyPr anchor="ctr" bIns="0" lIns="0" rIns="0" tIns="0"/>
            <a:lstStyle/>
            <a:p>
              <a:pPr lvl="0"/>
              <a:endParaRPr sz="1733"/>
            </a:p>
          </p:txBody>
        </p:sp>
        <p:sp>
          <p:nvSpPr>
            <p:cNvPr id="137" name="Shape 4109"/>
            <p:cNvSpPr/>
            <p:nvPr/>
          </p:nvSpPr>
          <p:spPr>
            <a:xfrm>
              <a:off x="4755901" y="4306718"/>
              <a:ext cx="151789" cy="151785"/>
            </a:xfrm>
            <a:custGeom>
              <a:cxnLst>
                <a:cxn ang="0">
                  <a:pos x="wd2" y="hd2"/>
                </a:cxn>
                <a:cxn ang="5400000">
                  <a:pos x="wd2" y="hd2"/>
                </a:cxn>
                <a:cxn ang="10800000">
                  <a:pos x="wd2" y="hd2"/>
                </a:cxn>
                <a:cxn ang="16200000">
                  <a:pos x="wd2" y="hd2"/>
                </a:cxn>
              </a:cxnLst>
              <a:rect b="b" l="0" r="r" t="0"/>
              <a:pathLst>
                <a:path extrusionOk="0" h="21600" w="19691">
                  <a:moveTo>
                    <a:pt x="12442" y="612"/>
                  </a:moveTo>
                  <a:lnTo>
                    <a:pt x="12460" y="8296"/>
                  </a:lnTo>
                  <a:lnTo>
                    <a:pt x="15229" y="5237"/>
                  </a:lnTo>
                  <a:cubicBezTo>
                    <a:pt x="17944" y="8441"/>
                    <a:pt x="17897" y="13462"/>
                    <a:pt x="15076" y="16579"/>
                  </a:cubicBezTo>
                  <a:cubicBezTo>
                    <a:pt x="13922" y="17855"/>
                    <a:pt x="12478" y="18615"/>
                    <a:pt x="10976" y="18866"/>
                  </a:cubicBezTo>
                  <a:lnTo>
                    <a:pt x="11059" y="21600"/>
                  </a:lnTo>
                  <a:cubicBezTo>
                    <a:pt x="13167" y="21319"/>
                    <a:pt x="15205" y="20288"/>
                    <a:pt x="16819" y="18506"/>
                  </a:cubicBezTo>
                  <a:cubicBezTo>
                    <a:pt x="20600" y="14328"/>
                    <a:pt x="20645" y="7586"/>
                    <a:pt x="16967" y="3316"/>
                  </a:cubicBezTo>
                  <a:lnTo>
                    <a:pt x="19058" y="1007"/>
                  </a:lnTo>
                  <a:cubicBezTo>
                    <a:pt x="19058" y="1007"/>
                    <a:pt x="12442" y="612"/>
                    <a:pt x="12442" y="612"/>
                  </a:cubicBezTo>
                  <a:close/>
                  <a:moveTo>
                    <a:pt x="4462" y="16363"/>
                  </a:moveTo>
                  <a:cubicBezTo>
                    <a:pt x="1746" y="13159"/>
                    <a:pt x="1795" y="8138"/>
                    <a:pt x="4616" y="5021"/>
                  </a:cubicBezTo>
                  <a:cubicBezTo>
                    <a:pt x="5769" y="3745"/>
                    <a:pt x="7214" y="2983"/>
                    <a:pt x="8714" y="2734"/>
                  </a:cubicBezTo>
                  <a:lnTo>
                    <a:pt x="8631" y="0"/>
                  </a:lnTo>
                  <a:cubicBezTo>
                    <a:pt x="6524" y="281"/>
                    <a:pt x="4487" y="1312"/>
                    <a:pt x="2872" y="3094"/>
                  </a:cubicBezTo>
                  <a:cubicBezTo>
                    <a:pt x="-909" y="7272"/>
                    <a:pt x="-955" y="14014"/>
                    <a:pt x="2723" y="18282"/>
                  </a:cubicBezTo>
                  <a:lnTo>
                    <a:pt x="634" y="20591"/>
                  </a:lnTo>
                  <a:lnTo>
                    <a:pt x="7250" y="20988"/>
                  </a:lnTo>
                  <a:lnTo>
                    <a:pt x="7231" y="13304"/>
                  </a:lnTo>
                  <a:cubicBezTo>
                    <a:pt x="7231" y="13304"/>
                    <a:pt x="4462" y="16363"/>
                    <a:pt x="4462" y="16363"/>
                  </a:cubicBezTo>
                  <a:close/>
                </a:path>
              </a:pathLst>
            </a:custGeom>
            <a:grpFill/>
            <a:ln w="12700">
              <a:miter lim="400000"/>
            </a:ln>
          </p:spPr>
          <p:txBody>
            <a:bodyPr anchor="ctr" bIns="0" lIns="0" rIns="0" tIns="0"/>
            <a:lstStyle/>
            <a:p>
              <a:pPr lvl="0"/>
              <a:endParaRPr sz="1733"/>
            </a:p>
          </p:txBody>
        </p:sp>
        <p:sp>
          <p:nvSpPr>
            <p:cNvPr id="138" name="Shape 4110"/>
            <p:cNvSpPr/>
            <p:nvPr/>
          </p:nvSpPr>
          <p:spPr>
            <a:xfrm>
              <a:off x="8376366" y="3812281"/>
              <a:ext cx="185112" cy="129584"/>
            </a:xfrm>
            <a:custGeom>
              <a:cxnLst>
                <a:cxn ang="0">
                  <a:pos x="wd2" y="hd2"/>
                </a:cxn>
                <a:cxn ang="5400000">
                  <a:pos x="wd2" y="hd2"/>
                </a:cxn>
                <a:cxn ang="10800000">
                  <a:pos x="wd2" y="hd2"/>
                </a:cxn>
                <a:cxn ang="16200000">
                  <a:pos x="wd2" y="hd2"/>
                </a:cxn>
              </a:cxnLst>
              <a:rect b="b" l="0" r="r" t="0"/>
              <a:pathLst>
                <a:path extrusionOk="0" h="21600" w="21511">
                  <a:moveTo>
                    <a:pt x="16338" y="16971"/>
                  </a:moveTo>
                  <a:lnTo>
                    <a:pt x="13589" y="13027"/>
                  </a:lnTo>
                  <a:lnTo>
                    <a:pt x="10841" y="16971"/>
                  </a:lnTo>
                  <a:lnTo>
                    <a:pt x="9288" y="14743"/>
                  </a:lnTo>
                  <a:lnTo>
                    <a:pt x="12037" y="10799"/>
                  </a:lnTo>
                  <a:lnTo>
                    <a:pt x="9288" y="6857"/>
                  </a:lnTo>
                  <a:lnTo>
                    <a:pt x="10841" y="4628"/>
                  </a:lnTo>
                  <a:lnTo>
                    <a:pt x="13589" y="8572"/>
                  </a:lnTo>
                  <a:lnTo>
                    <a:pt x="16338" y="4630"/>
                  </a:lnTo>
                  <a:lnTo>
                    <a:pt x="17891" y="6857"/>
                  </a:lnTo>
                  <a:lnTo>
                    <a:pt x="15142" y="10799"/>
                  </a:lnTo>
                  <a:lnTo>
                    <a:pt x="17891" y="14743"/>
                  </a:lnTo>
                  <a:cubicBezTo>
                    <a:pt x="17891" y="14743"/>
                    <a:pt x="16338" y="16971"/>
                    <a:pt x="16338" y="16971"/>
                  </a:cubicBezTo>
                  <a:close/>
                  <a:moveTo>
                    <a:pt x="19360" y="0"/>
                  </a:moveTo>
                  <a:lnTo>
                    <a:pt x="9084" y="0"/>
                  </a:lnTo>
                  <a:cubicBezTo>
                    <a:pt x="8612" y="0"/>
                    <a:pt x="7933" y="366"/>
                    <a:pt x="7577" y="814"/>
                  </a:cubicBezTo>
                  <a:lnTo>
                    <a:pt x="267" y="9987"/>
                  </a:lnTo>
                  <a:cubicBezTo>
                    <a:pt x="-89" y="10435"/>
                    <a:pt x="-89" y="11165"/>
                    <a:pt x="267" y="11613"/>
                  </a:cubicBezTo>
                  <a:lnTo>
                    <a:pt x="7577" y="20786"/>
                  </a:lnTo>
                  <a:cubicBezTo>
                    <a:pt x="7933" y="21234"/>
                    <a:pt x="8612" y="21600"/>
                    <a:pt x="9084" y="21600"/>
                  </a:cubicBezTo>
                  <a:lnTo>
                    <a:pt x="19360" y="21600"/>
                  </a:lnTo>
                  <a:cubicBezTo>
                    <a:pt x="20544" y="21600"/>
                    <a:pt x="21511" y="20210"/>
                    <a:pt x="21511" y="18514"/>
                  </a:cubicBezTo>
                  <a:lnTo>
                    <a:pt x="21511" y="3086"/>
                  </a:lnTo>
                  <a:cubicBezTo>
                    <a:pt x="21511" y="1390"/>
                    <a:pt x="20544" y="0"/>
                    <a:pt x="19360" y="0"/>
                  </a:cubicBezTo>
                  <a:close/>
                </a:path>
              </a:pathLst>
            </a:custGeom>
            <a:grpFill/>
            <a:ln w="12700">
              <a:miter lim="400000"/>
            </a:ln>
          </p:spPr>
          <p:txBody>
            <a:bodyPr anchor="ctr" bIns="0" lIns="0" rIns="0" tIns="0"/>
            <a:lstStyle/>
            <a:p>
              <a:pPr lvl="0"/>
              <a:endParaRPr sz="1733"/>
            </a:p>
          </p:txBody>
        </p:sp>
        <p:sp>
          <p:nvSpPr>
            <p:cNvPr id="139" name="Shape 4111"/>
            <p:cNvSpPr/>
            <p:nvPr/>
          </p:nvSpPr>
          <p:spPr>
            <a:xfrm>
              <a:off x="4216900" y="4292089"/>
              <a:ext cx="177709" cy="157334"/>
            </a:xfrm>
            <a:custGeom>
              <a:cxnLst>
                <a:cxn ang="0">
                  <a:pos x="wd2" y="hd2"/>
                </a:cxn>
                <a:cxn ang="5400000">
                  <a:pos x="wd2" y="hd2"/>
                </a:cxn>
                <a:cxn ang="10800000">
                  <a:pos x="wd2" y="hd2"/>
                </a:cxn>
                <a:cxn ang="16200000">
                  <a:pos x="wd2" y="hd2"/>
                </a:cxn>
              </a:cxnLst>
              <a:rect b="b" l="0" r="r" t="0"/>
              <a:pathLst>
                <a:path extrusionOk="0" h="21600" w="21530">
                  <a:moveTo>
                    <a:pt x="11998" y="14612"/>
                  </a:moveTo>
                  <a:lnTo>
                    <a:pt x="9532" y="14612"/>
                  </a:lnTo>
                  <a:lnTo>
                    <a:pt x="9532" y="6988"/>
                  </a:lnTo>
                  <a:lnTo>
                    <a:pt x="11998" y="6988"/>
                  </a:lnTo>
                  <a:cubicBezTo>
                    <a:pt x="11998" y="6988"/>
                    <a:pt x="11998" y="14612"/>
                    <a:pt x="11998" y="14612"/>
                  </a:cubicBezTo>
                  <a:close/>
                  <a:moveTo>
                    <a:pt x="11998" y="19059"/>
                  </a:moveTo>
                  <a:lnTo>
                    <a:pt x="9532" y="19059"/>
                  </a:lnTo>
                  <a:lnTo>
                    <a:pt x="9532" y="16519"/>
                  </a:lnTo>
                  <a:lnTo>
                    <a:pt x="11998" y="16519"/>
                  </a:lnTo>
                  <a:cubicBezTo>
                    <a:pt x="11998" y="16519"/>
                    <a:pt x="11998" y="19059"/>
                    <a:pt x="11998" y="19059"/>
                  </a:cubicBezTo>
                  <a:close/>
                  <a:moveTo>
                    <a:pt x="21430" y="20306"/>
                  </a:moveTo>
                  <a:lnTo>
                    <a:pt x="11442" y="442"/>
                  </a:lnTo>
                  <a:cubicBezTo>
                    <a:pt x="11304" y="168"/>
                    <a:pt x="11045" y="0"/>
                    <a:pt x="10766" y="0"/>
                  </a:cubicBezTo>
                  <a:cubicBezTo>
                    <a:pt x="10485" y="0"/>
                    <a:pt x="10226" y="168"/>
                    <a:pt x="10088" y="442"/>
                  </a:cubicBezTo>
                  <a:lnTo>
                    <a:pt x="100" y="20306"/>
                  </a:lnTo>
                  <a:cubicBezTo>
                    <a:pt x="-35" y="20575"/>
                    <a:pt x="-34" y="20904"/>
                    <a:pt x="107" y="21170"/>
                  </a:cubicBezTo>
                  <a:cubicBezTo>
                    <a:pt x="246" y="21436"/>
                    <a:pt x="501" y="21600"/>
                    <a:pt x="777" y="21600"/>
                  </a:cubicBezTo>
                  <a:lnTo>
                    <a:pt x="20753" y="21600"/>
                  </a:lnTo>
                  <a:cubicBezTo>
                    <a:pt x="21029" y="21600"/>
                    <a:pt x="21284" y="21436"/>
                    <a:pt x="21423" y="21170"/>
                  </a:cubicBezTo>
                  <a:cubicBezTo>
                    <a:pt x="21564" y="20904"/>
                    <a:pt x="21565" y="20575"/>
                    <a:pt x="21430" y="20306"/>
                  </a:cubicBezTo>
                  <a:close/>
                </a:path>
              </a:pathLst>
            </a:custGeom>
            <a:grpFill/>
            <a:ln w="12700">
              <a:miter lim="400000"/>
            </a:ln>
          </p:spPr>
          <p:txBody>
            <a:bodyPr anchor="ctr" bIns="0" lIns="0" rIns="0" tIns="0"/>
            <a:lstStyle/>
            <a:p>
              <a:pPr lvl="0"/>
              <a:endParaRPr sz="1733"/>
            </a:p>
          </p:txBody>
        </p:sp>
        <p:sp>
          <p:nvSpPr>
            <p:cNvPr id="140" name="Shape 4112"/>
            <p:cNvSpPr/>
            <p:nvPr/>
          </p:nvSpPr>
          <p:spPr>
            <a:xfrm>
              <a:off x="7349293" y="4323538"/>
              <a:ext cx="172798" cy="139178"/>
            </a:xfrm>
            <a:custGeom>
              <a:cxnLst>
                <a:cxn ang="0">
                  <a:pos x="wd2" y="hd2"/>
                </a:cxn>
                <a:cxn ang="5400000">
                  <a:pos x="wd2" y="hd2"/>
                </a:cxn>
                <a:cxn ang="10800000">
                  <a:pos x="wd2" y="hd2"/>
                </a:cxn>
                <a:cxn ang="16200000">
                  <a:pos x="wd2" y="hd2"/>
                </a:cxn>
              </a:cxnLst>
              <a:rect b="b" l="0" r="r" t="0"/>
              <a:pathLst>
                <a:path extrusionOk="0" h="21600" w="21600">
                  <a:moveTo>
                    <a:pt x="2899" y="16199"/>
                  </a:moveTo>
                  <a:lnTo>
                    <a:pt x="14640" y="16199"/>
                  </a:lnTo>
                  <a:lnTo>
                    <a:pt x="14640" y="21600"/>
                  </a:lnTo>
                  <a:lnTo>
                    <a:pt x="21600" y="13681"/>
                  </a:lnTo>
                  <a:lnTo>
                    <a:pt x="14640" y="5761"/>
                  </a:lnTo>
                  <a:lnTo>
                    <a:pt x="14640" y="11158"/>
                  </a:lnTo>
                  <a:lnTo>
                    <a:pt x="4059" y="11158"/>
                  </a:lnTo>
                  <a:lnTo>
                    <a:pt x="4059" y="0"/>
                  </a:lnTo>
                  <a:lnTo>
                    <a:pt x="0" y="0"/>
                  </a:lnTo>
                  <a:lnTo>
                    <a:pt x="0" y="12597"/>
                  </a:lnTo>
                  <a:cubicBezTo>
                    <a:pt x="0" y="14587"/>
                    <a:pt x="1297" y="16199"/>
                    <a:pt x="2899" y="16199"/>
                  </a:cubicBezTo>
                  <a:close/>
                </a:path>
              </a:pathLst>
            </a:custGeom>
            <a:grpFill/>
            <a:ln w="12700">
              <a:miter lim="400000"/>
            </a:ln>
          </p:spPr>
          <p:txBody>
            <a:bodyPr anchor="ctr" bIns="0" lIns="0" rIns="0" tIns="0"/>
            <a:lstStyle/>
            <a:p>
              <a:pPr lvl="0"/>
              <a:endParaRPr sz="1733"/>
            </a:p>
          </p:txBody>
        </p:sp>
        <p:sp>
          <p:nvSpPr>
            <p:cNvPr id="141" name="Shape 4113"/>
            <p:cNvSpPr/>
            <p:nvPr/>
          </p:nvSpPr>
          <p:spPr>
            <a:xfrm>
              <a:off x="6806827" y="4303599"/>
              <a:ext cx="197152" cy="139178"/>
            </a:xfrm>
            <a:custGeom>
              <a:cxnLst>
                <a:cxn ang="0">
                  <a:pos x="wd2" y="hd2"/>
                </a:cxn>
                <a:cxn ang="5400000">
                  <a:pos x="wd2" y="hd2"/>
                </a:cxn>
                <a:cxn ang="10800000">
                  <a:pos x="wd2" y="hd2"/>
                </a:cxn>
                <a:cxn ang="16200000">
                  <a:pos x="wd2" y="hd2"/>
                </a:cxn>
              </a:cxnLst>
              <a:rect b="b" l="0" r="r" t="0"/>
              <a:pathLst>
                <a:path extrusionOk="0" h="21600" w="21600">
                  <a:moveTo>
                    <a:pt x="19059" y="3960"/>
                  </a:moveTo>
                  <a:lnTo>
                    <a:pt x="5337" y="3960"/>
                  </a:lnTo>
                  <a:lnTo>
                    <a:pt x="5337" y="0"/>
                  </a:lnTo>
                  <a:lnTo>
                    <a:pt x="0" y="6480"/>
                  </a:lnTo>
                  <a:lnTo>
                    <a:pt x="5337" y="12961"/>
                  </a:lnTo>
                  <a:lnTo>
                    <a:pt x="5337" y="9000"/>
                  </a:lnTo>
                  <a:lnTo>
                    <a:pt x="18043" y="9000"/>
                  </a:lnTo>
                  <a:lnTo>
                    <a:pt x="18043" y="16559"/>
                  </a:lnTo>
                  <a:lnTo>
                    <a:pt x="1525" y="16559"/>
                  </a:lnTo>
                  <a:lnTo>
                    <a:pt x="1525" y="21600"/>
                  </a:lnTo>
                  <a:lnTo>
                    <a:pt x="19059" y="21600"/>
                  </a:lnTo>
                  <a:cubicBezTo>
                    <a:pt x="20463" y="21600"/>
                    <a:pt x="21600" y="19988"/>
                    <a:pt x="21600" y="17998"/>
                  </a:cubicBezTo>
                  <a:lnTo>
                    <a:pt x="21600" y="7560"/>
                  </a:lnTo>
                  <a:cubicBezTo>
                    <a:pt x="21600" y="5572"/>
                    <a:pt x="20463" y="3960"/>
                    <a:pt x="19059" y="3960"/>
                  </a:cubicBezTo>
                  <a:close/>
                </a:path>
              </a:pathLst>
            </a:custGeom>
            <a:grpFill/>
            <a:ln w="12700">
              <a:miter lim="400000"/>
            </a:ln>
          </p:spPr>
          <p:txBody>
            <a:bodyPr anchor="ctr" bIns="0" lIns="0" rIns="0" tIns="0"/>
            <a:lstStyle/>
            <a:p>
              <a:pPr lvl="0"/>
              <a:endParaRPr sz="1733"/>
            </a:p>
          </p:txBody>
        </p:sp>
        <p:sp>
          <p:nvSpPr>
            <p:cNvPr id="142" name="Shape 4114"/>
            <p:cNvSpPr/>
            <p:nvPr/>
          </p:nvSpPr>
          <p:spPr>
            <a:xfrm>
              <a:off x="6270624" y="4305315"/>
              <a:ext cx="231937" cy="197006"/>
            </a:xfrm>
            <a:custGeom>
              <a:cxnLst>
                <a:cxn ang="0">
                  <a:pos x="wd2" y="hd2"/>
                </a:cxn>
                <a:cxn ang="5400000">
                  <a:pos x="wd2" y="hd2"/>
                </a:cxn>
                <a:cxn ang="10800000">
                  <a:pos x="wd2" y="hd2"/>
                </a:cxn>
                <a:cxn ang="16200000">
                  <a:pos x="wd2" y="hd2"/>
                </a:cxn>
              </a:cxnLst>
              <a:rect b="b" l="0" r="r" t="0"/>
              <a:pathLst>
                <a:path extrusionOk="0" h="21600" w="2160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grpFill/>
            <a:ln w="12700">
              <a:miter lim="400000"/>
            </a:ln>
          </p:spPr>
          <p:txBody>
            <a:bodyPr anchor="ctr" bIns="0" lIns="0" rIns="0" tIns="0"/>
            <a:lstStyle/>
            <a:p>
              <a:pPr lvl="0"/>
              <a:endParaRPr sz="1733"/>
            </a:p>
          </p:txBody>
        </p:sp>
        <p:sp>
          <p:nvSpPr>
            <p:cNvPr id="143" name="Shape 4115"/>
            <p:cNvSpPr/>
            <p:nvPr/>
          </p:nvSpPr>
          <p:spPr>
            <a:xfrm>
              <a:off x="7833364" y="4323538"/>
              <a:ext cx="231937" cy="139178"/>
            </a:xfrm>
            <a:custGeom>
              <a:cxnLst>
                <a:cxn ang="0">
                  <a:pos x="wd2" y="hd2"/>
                </a:cxn>
                <a:cxn ang="5400000">
                  <a:pos x="wd2" y="hd2"/>
                </a:cxn>
                <a:cxn ang="10800000">
                  <a:pos x="wd2" y="hd2"/>
                </a:cxn>
                <a:cxn ang="16200000">
                  <a:pos x="wd2" y="hd2"/>
                </a:cxn>
              </a:cxnLst>
              <a:rect b="b" l="0" r="r" t="0"/>
              <a:pathLst>
                <a:path extrusionOk="0" h="21600" w="21600">
                  <a:moveTo>
                    <a:pt x="19418" y="14435"/>
                  </a:moveTo>
                  <a:lnTo>
                    <a:pt x="19418" y="3600"/>
                  </a:lnTo>
                  <a:cubicBezTo>
                    <a:pt x="19418" y="1612"/>
                    <a:pt x="18451" y="0"/>
                    <a:pt x="17258" y="0"/>
                  </a:cubicBezTo>
                  <a:lnTo>
                    <a:pt x="7560" y="0"/>
                  </a:lnTo>
                  <a:lnTo>
                    <a:pt x="10326" y="5041"/>
                  </a:lnTo>
                  <a:lnTo>
                    <a:pt x="16221" y="5041"/>
                  </a:lnTo>
                  <a:lnTo>
                    <a:pt x="16221" y="14435"/>
                  </a:lnTo>
                  <a:lnTo>
                    <a:pt x="14040" y="14435"/>
                  </a:lnTo>
                  <a:lnTo>
                    <a:pt x="17819" y="21600"/>
                  </a:lnTo>
                  <a:lnTo>
                    <a:pt x="21600" y="14435"/>
                  </a:lnTo>
                  <a:cubicBezTo>
                    <a:pt x="21600" y="14435"/>
                    <a:pt x="19418" y="14435"/>
                    <a:pt x="19418" y="14435"/>
                  </a:cubicBezTo>
                  <a:close/>
                  <a:moveTo>
                    <a:pt x="5378" y="16559"/>
                  </a:moveTo>
                  <a:lnTo>
                    <a:pt x="5378" y="7166"/>
                  </a:lnTo>
                  <a:lnTo>
                    <a:pt x="7560" y="7166"/>
                  </a:lnTo>
                  <a:lnTo>
                    <a:pt x="3779" y="0"/>
                  </a:lnTo>
                  <a:lnTo>
                    <a:pt x="0" y="7166"/>
                  </a:lnTo>
                  <a:lnTo>
                    <a:pt x="2181" y="7166"/>
                  </a:lnTo>
                  <a:lnTo>
                    <a:pt x="2181" y="17998"/>
                  </a:lnTo>
                  <a:cubicBezTo>
                    <a:pt x="2181" y="19988"/>
                    <a:pt x="3149" y="21600"/>
                    <a:pt x="4341" y="21600"/>
                  </a:cubicBezTo>
                  <a:lnTo>
                    <a:pt x="14040" y="21600"/>
                  </a:lnTo>
                  <a:lnTo>
                    <a:pt x="11274" y="16559"/>
                  </a:lnTo>
                  <a:cubicBezTo>
                    <a:pt x="11274" y="16559"/>
                    <a:pt x="5378" y="16559"/>
                    <a:pt x="5378" y="16559"/>
                  </a:cubicBezTo>
                  <a:close/>
                </a:path>
              </a:pathLst>
            </a:custGeom>
            <a:grpFill/>
            <a:ln w="12700">
              <a:miter lim="400000"/>
            </a:ln>
          </p:spPr>
          <p:txBody>
            <a:bodyPr anchor="ctr" bIns="0" lIns="0" rIns="0" tIns="0"/>
            <a:lstStyle/>
            <a:p>
              <a:pPr lvl="0"/>
              <a:endParaRPr sz="1733"/>
            </a:p>
          </p:txBody>
        </p:sp>
        <p:sp>
          <p:nvSpPr>
            <p:cNvPr id="144" name="Shape 4116"/>
            <p:cNvSpPr/>
            <p:nvPr/>
          </p:nvSpPr>
          <p:spPr>
            <a:xfrm>
              <a:off x="8357882" y="4323800"/>
              <a:ext cx="208756" cy="139178"/>
            </a:xfrm>
            <a:custGeom>
              <a:cxnLst>
                <a:cxn ang="0">
                  <a:pos x="wd2" y="hd2"/>
                </a:cxn>
                <a:cxn ang="5400000">
                  <a:pos x="wd2" y="hd2"/>
                </a:cxn>
                <a:cxn ang="10800000">
                  <a:pos x="wd2" y="hd2"/>
                </a:cxn>
                <a:cxn ang="16200000">
                  <a:pos x="wd2" y="hd2"/>
                </a:cxn>
              </a:cxnLst>
              <a:rect b="b" l="0" r="r" t="0"/>
              <a:pathLst>
                <a:path extrusionOk="0" h="21600" w="21600">
                  <a:moveTo>
                    <a:pt x="19200" y="3960"/>
                  </a:moveTo>
                  <a:lnTo>
                    <a:pt x="14640" y="3960"/>
                  </a:lnTo>
                  <a:lnTo>
                    <a:pt x="14640" y="9000"/>
                  </a:lnTo>
                  <a:lnTo>
                    <a:pt x="18241" y="9000"/>
                  </a:lnTo>
                  <a:lnTo>
                    <a:pt x="18241" y="16559"/>
                  </a:lnTo>
                  <a:lnTo>
                    <a:pt x="3361" y="16559"/>
                  </a:lnTo>
                  <a:lnTo>
                    <a:pt x="3361" y="9000"/>
                  </a:lnTo>
                  <a:lnTo>
                    <a:pt x="8401" y="9000"/>
                  </a:lnTo>
                  <a:lnTo>
                    <a:pt x="8401" y="12961"/>
                  </a:lnTo>
                  <a:lnTo>
                    <a:pt x="13201" y="6480"/>
                  </a:lnTo>
                  <a:lnTo>
                    <a:pt x="8401" y="0"/>
                  </a:lnTo>
                  <a:lnTo>
                    <a:pt x="8401" y="3960"/>
                  </a:lnTo>
                  <a:lnTo>
                    <a:pt x="2400" y="3960"/>
                  </a:lnTo>
                  <a:cubicBezTo>
                    <a:pt x="1075" y="3960"/>
                    <a:pt x="0" y="5572"/>
                    <a:pt x="0" y="7560"/>
                  </a:cubicBezTo>
                  <a:lnTo>
                    <a:pt x="0" y="17998"/>
                  </a:lnTo>
                  <a:cubicBezTo>
                    <a:pt x="0" y="19988"/>
                    <a:pt x="1075" y="21600"/>
                    <a:pt x="2400" y="21600"/>
                  </a:cubicBezTo>
                  <a:lnTo>
                    <a:pt x="19200" y="21600"/>
                  </a:lnTo>
                  <a:cubicBezTo>
                    <a:pt x="20525" y="21600"/>
                    <a:pt x="21600" y="19988"/>
                    <a:pt x="21600" y="17998"/>
                  </a:cubicBezTo>
                  <a:lnTo>
                    <a:pt x="21600" y="7560"/>
                  </a:lnTo>
                  <a:cubicBezTo>
                    <a:pt x="21600" y="5572"/>
                    <a:pt x="20525" y="3960"/>
                    <a:pt x="19200" y="3960"/>
                  </a:cubicBezTo>
                  <a:close/>
                </a:path>
              </a:pathLst>
            </a:custGeom>
            <a:grpFill/>
            <a:ln w="12700">
              <a:miter lim="400000"/>
            </a:ln>
          </p:spPr>
          <p:txBody>
            <a:bodyPr anchor="ctr" bIns="0" lIns="0" rIns="0" tIns="0"/>
            <a:lstStyle/>
            <a:p>
              <a:pPr lvl="0"/>
              <a:endParaRPr sz="1733"/>
            </a:p>
          </p:txBody>
        </p:sp>
      </p:grpSp>
    </p:spTree>
    <p:extLst>
      <p:ext uri="{BB962C8B-B14F-4D97-AF65-F5344CB8AC3E}">
        <p14:creationId val="952995115"/>
      </p:ext>
    </p:extLst>
  </p:cSld>
  <p:clrMapOvr>
    <a:masterClrMapping/>
  </p:clrMapOvr>
  <mc:AlternateContent>
    <mc:Choice Requires="p14">
      <p:transition advClick="0" p14:dur="0"/>
    </mc:Choice>
    <mc:Fallback>
      <p:transition advClick="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typeface="微软雅黑"/>
                <a:ea typeface="微软雅黑"/>
              </a:rPr>
              <a:t>公司简介</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sp>
        <p:nvSpPr>
          <p:cNvPr id="15" name="TextBox 47"/>
          <p:cNvSpPr txBox="1"/>
          <p:nvPr/>
        </p:nvSpPr>
        <p:spPr>
          <a:xfrm>
            <a:off x="5587412" y="2492896"/>
            <a:ext cx="5951886" cy="3520440"/>
          </a:xfrm>
          <a:prstGeom prst="rect">
            <a:avLst/>
          </a:prstGeom>
          <a:noFill/>
        </p:spPr>
        <p:txBody>
          <a:bodyPr bIns="0" lIns="0" rIns="0" rtlCol="0" tIns="0" wrap="square">
            <a:spAutoFit/>
          </a:bodyPr>
          <a:lstStyle/>
          <a:p>
            <a:pPr algn="just">
              <a:lnSpc>
                <a:spcPct val="150000"/>
              </a:lnSpc>
            </a:pPr>
            <a:r>
              <a:rPr altLang="en-US" lang="zh-CN" sz="1400">
                <a:solidFill>
                  <a:srgbClr val="3F3F3F"/>
                </a:solidFill>
                <a:latin charset="-122" panose="020b0503020204020204" pitchFamily="34" typeface="微软雅黑"/>
                <a:ea charset="-122" pitchFamily="34" typeface="微软雅黑"/>
              </a:rPr>
              <a:t>根据国务院金融体制改革的总体安排，在改革原有邮政储蓄管理体制基础上，2007年3月中国邮政储蓄银行有限责任公司正式成立。2012年1月21日，经国务院同意并经中国银行业监督管理委员会批准，中国邮政储蓄银行有限责任公司依法整体变更为中国邮政储蓄银行股份有限公司。</a:t>
            </a:r>
          </a:p>
          <a:p>
            <a:pPr algn="just">
              <a:lnSpc>
                <a:spcPct val="150000"/>
              </a:lnSpc>
            </a:pPr>
            <a:r>
              <a:rPr altLang="en-US" lang="zh-CN" sz="1400">
                <a:solidFill>
                  <a:srgbClr val="3F3F3F"/>
                </a:solidFill>
                <a:latin charset="-122" panose="020b0503020204020204" pitchFamily="34" typeface="微软雅黑"/>
                <a:ea charset="-122" pitchFamily="34" typeface="微软雅黑"/>
              </a:rPr>
              <a:t>年轻的邮储银行已有近百年的历史。1919年，中国邮政储蓄银行的前身邮政储金局成立，开办邮政储金业务。1942年，储金汇业局成为当时六大金融支柱“四行两局”的重要组成部分。在建国初期，1953年邮政储蓄业务停办，邮政继续办理汇兑业务。1986年，邮政储蓄正式恢复开办。</a:t>
            </a:r>
          </a:p>
          <a:p>
            <a:pPr algn="just">
              <a:lnSpc>
                <a:spcPct val="150000"/>
              </a:lnSpc>
            </a:pPr>
            <a:r>
              <a:rPr altLang="en-US" lang="zh-CN" sz="1400">
                <a:solidFill>
                  <a:srgbClr val="3F3F3F"/>
                </a:solidFill>
                <a:latin charset="-122" panose="020b0503020204020204" pitchFamily="34" typeface="微软雅黑"/>
                <a:ea charset="-122" pitchFamily="34" typeface="微软雅黑"/>
              </a:rPr>
              <a:t>在各级政府、金融监管部门以及社会各界的关心和支持下，中国邮政储蓄银行坚持普惠金融理念，自觉承担“普之城乡，惠之于民”的社会责任，走出了一条服务“三农”、服务中小企业、服务社区的特色发展之路。</a:t>
            </a:r>
          </a:p>
        </p:txBody>
      </p:sp>
      <p:sp>
        <p:nvSpPr>
          <p:cNvPr id="16" name="Rectangle 4"/>
          <p:cNvSpPr/>
          <p:nvPr/>
        </p:nvSpPr>
        <p:spPr>
          <a:xfrm>
            <a:off x="0" y="1091154"/>
            <a:ext cx="12191999" cy="9738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lang="en-US">
              <a:latin typeface="+mn-ea"/>
            </a:endParaRPr>
          </a:p>
        </p:txBody>
      </p:sp>
      <p:sp>
        <p:nvSpPr>
          <p:cNvPr id="17" name="Text Box 7"/>
          <p:cNvSpPr txBox="1">
            <a:spLocks noChangeArrowheads="1"/>
          </p:cNvSpPr>
          <p:nvPr/>
        </p:nvSpPr>
        <p:spPr bwMode="auto">
          <a:xfrm>
            <a:off x="507934" y="1183772"/>
            <a:ext cx="11031364" cy="746758"/>
          </a:xfrm>
          <a:prstGeom prst="rect">
            <a:avLst/>
          </a:prstGeom>
          <a:noFill/>
          <a:ln w="9525">
            <a:noFill/>
            <a:miter lim="800000"/>
          </a:ln>
        </p:spPr>
        <p:txBody>
          <a:bodyPr anchor="ctr" bIns="30479" lIns="60958" rIns="60958" tIns="30479" wrap="square">
            <a:spAutoFit/>
          </a:bodyPr>
          <a:lstStyle/>
          <a:p>
            <a:pPr defTabSz="1450940">
              <a:lnSpc>
                <a:spcPts val="2700"/>
              </a:lnSpc>
            </a:pPr>
            <a:r>
              <a:rPr altLang="en-US" lang="zh-CN">
                <a:solidFill>
                  <a:schemeClr val="bg1"/>
                </a:solidFill>
                <a:latin charset="-122" panose="020b0503020204020204" pitchFamily="34" typeface="微软雅黑"/>
                <a:ea charset="-122" pitchFamily="34" typeface="微软雅黑"/>
                <a:cs charset="0" pitchFamily="34" typeface="Open Sans Semibold"/>
              </a:rPr>
              <a:t>中国邮政储蓄银行股份有限公司，前身为1919年成立的邮政储金局，服务三农/中小企业/城乡居民，国内覆盖面广、营业网点多、服务客户数量多的商业银行。</a:t>
            </a:r>
          </a:p>
        </p:txBody>
      </p:sp>
      <p:pic>
        <p:nvPicPr>
          <p:cNvPr id="18" name="Picture 3"/>
          <p:cNvPicPr>
            <a:picLocks noChangeArrowheads="1" noChangeAspect="1"/>
          </p:cNvPicPr>
          <p:nvPr/>
        </p:nvPicPr>
        <p:blipFill>
          <a:blip r:embed="rId3">
            <a:extLst>
              <a:ext uri="{28A0092B-C50C-407E-A947-70E740481C1C}">
                <a14:useLocalDpi val="0"/>
              </a:ext>
            </a:extLst>
          </a:blip>
          <a:stretch>
            <a:fillRect/>
          </a:stretch>
        </p:blipFill>
        <p:spPr bwMode="auto">
          <a:xfrm>
            <a:off x="659241" y="2625295"/>
            <a:ext cx="4448175" cy="2646383"/>
          </a:xfrm>
          <a:prstGeom prst="rect">
            <a:avLst/>
          </a:prstGeom>
          <a:solidFill>
            <a:schemeClr val="accent3"/>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a:extLst/>
        </p:spPr>
      </p:pic>
    </p:spTree>
    <p:extLst>
      <p:ext uri="{BB962C8B-B14F-4D97-AF65-F5344CB8AC3E}">
        <p14:creationId val="2072148222"/>
      </p:ext>
    </p:extLst>
  </p:cSld>
  <p:clrMapOvr>
    <a:masterClrMapping/>
  </p:clrMapOvr>
  <mc:AlternateContent>
    <mc:Choice Requires="p14">
      <p:transition p14:dur="10"/>
    </mc:Choice>
    <mc:Fallback>
      <p:transition/>
    </mc:Fallback>
  </mc:AlternateContent>
  <p:timing/>
</p:sld>
</file>

<file path=ppt/slides/slide5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54565" y="822733"/>
            <a:ext cx="10691116" cy="3108744"/>
            <a:chOff x="566071" y="616540"/>
            <a:chExt cx="8020426" cy="2332165"/>
          </a:xfrm>
          <a:solidFill>
            <a:schemeClr val="tx1"/>
          </a:solidFill>
        </p:grpSpPr>
        <p:sp>
          <p:nvSpPr>
            <p:cNvPr id="3" name="Shape 4118"/>
            <p:cNvSpPr/>
            <p:nvPr/>
          </p:nvSpPr>
          <p:spPr>
            <a:xfrm>
              <a:off x="566071" y="621502"/>
              <a:ext cx="218015" cy="190190"/>
            </a:xfrm>
            <a:custGeom>
              <a:cxnLst>
                <a:cxn ang="0">
                  <a:pos x="wd2" y="hd2"/>
                </a:cxn>
                <a:cxn ang="5400000">
                  <a:pos x="wd2" y="hd2"/>
                </a:cxn>
                <a:cxn ang="10800000">
                  <a:pos x="wd2" y="hd2"/>
                </a:cxn>
                <a:cxn ang="16200000">
                  <a:pos x="wd2" y="hd2"/>
                </a:cxn>
              </a:cxnLst>
              <a:rect b="b" l="0" r="r" t="0"/>
              <a:pathLst>
                <a:path extrusionOk="0" h="21600" w="21600">
                  <a:moveTo>
                    <a:pt x="11374" y="5005"/>
                  </a:moveTo>
                  <a:lnTo>
                    <a:pt x="11374" y="11183"/>
                  </a:lnTo>
                  <a:lnTo>
                    <a:pt x="14828" y="15139"/>
                  </a:lnTo>
                  <a:lnTo>
                    <a:pt x="15965" y="13835"/>
                  </a:lnTo>
                  <a:lnTo>
                    <a:pt x="12983" y="10419"/>
                  </a:lnTo>
                  <a:lnTo>
                    <a:pt x="12983" y="5005"/>
                  </a:lnTo>
                  <a:cubicBezTo>
                    <a:pt x="12983" y="5005"/>
                    <a:pt x="11374" y="5005"/>
                    <a:pt x="11374" y="5005"/>
                  </a:cubicBezTo>
                  <a:close/>
                  <a:moveTo>
                    <a:pt x="12208" y="0"/>
                  </a:moveTo>
                  <a:cubicBezTo>
                    <a:pt x="7100" y="0"/>
                    <a:pt x="2948" y="4691"/>
                    <a:pt x="2824" y="10530"/>
                  </a:cubicBezTo>
                  <a:lnTo>
                    <a:pt x="0" y="10530"/>
                  </a:lnTo>
                  <a:lnTo>
                    <a:pt x="4227" y="15932"/>
                  </a:lnTo>
                  <a:lnTo>
                    <a:pt x="8452" y="10530"/>
                  </a:lnTo>
                  <a:lnTo>
                    <a:pt x="5172" y="10530"/>
                  </a:lnTo>
                  <a:cubicBezTo>
                    <a:pt x="5295" y="6182"/>
                    <a:pt x="8398" y="2701"/>
                    <a:pt x="12208" y="2701"/>
                  </a:cubicBezTo>
                  <a:cubicBezTo>
                    <a:pt x="16099" y="2701"/>
                    <a:pt x="19252" y="6326"/>
                    <a:pt x="19252" y="10800"/>
                  </a:cubicBezTo>
                  <a:cubicBezTo>
                    <a:pt x="19252" y="15275"/>
                    <a:pt x="16099" y="18901"/>
                    <a:pt x="12208" y="18901"/>
                  </a:cubicBezTo>
                  <a:cubicBezTo>
                    <a:pt x="10649" y="18901"/>
                    <a:pt x="9208" y="18317"/>
                    <a:pt x="8041" y="17327"/>
                  </a:cubicBezTo>
                  <a:lnTo>
                    <a:pt x="6427" y="19310"/>
                  </a:lnTo>
                  <a:cubicBezTo>
                    <a:pt x="8020" y="20744"/>
                    <a:pt x="10028" y="21600"/>
                    <a:pt x="12208" y="21600"/>
                  </a:cubicBezTo>
                  <a:cubicBezTo>
                    <a:pt x="17395" y="21600"/>
                    <a:pt x="21600" y="16766"/>
                    <a:pt x="21600" y="10800"/>
                  </a:cubicBezTo>
                  <a:cubicBezTo>
                    <a:pt x="21600" y="4836"/>
                    <a:pt x="17395" y="0"/>
                    <a:pt x="12208" y="0"/>
                  </a:cubicBezTo>
                  <a:close/>
                </a:path>
              </a:pathLst>
            </a:custGeom>
            <a:grpFill/>
            <a:ln w="12700">
              <a:miter lim="400000"/>
            </a:ln>
          </p:spPr>
          <p:txBody>
            <a:bodyPr anchor="ctr" bIns="0" lIns="0" rIns="0" tIns="0"/>
            <a:lstStyle/>
            <a:p>
              <a:pPr lvl="0"/>
              <a:endParaRPr sz="1733"/>
            </a:p>
          </p:txBody>
        </p:sp>
        <p:sp>
          <p:nvSpPr>
            <p:cNvPr id="4" name="Shape 4119"/>
            <p:cNvSpPr/>
            <p:nvPr/>
          </p:nvSpPr>
          <p:spPr>
            <a:xfrm>
              <a:off x="1096100" y="660937"/>
              <a:ext cx="197137" cy="111319"/>
            </a:xfrm>
            <a:custGeom>
              <a:cxnLst>
                <a:cxn ang="0">
                  <a:pos x="wd2" y="hd2"/>
                </a:cxn>
                <a:cxn ang="5400000">
                  <a:pos x="wd2" y="hd2"/>
                </a:cxn>
                <a:cxn ang="10800000">
                  <a:pos x="wd2" y="hd2"/>
                </a:cxn>
                <a:cxn ang="16200000">
                  <a:pos x="wd2" y="hd2"/>
                </a:cxn>
              </a:cxnLst>
              <a:rect b="b" l="0" r="r" t="0"/>
              <a:pathLst>
                <a:path extrusionOk="0" h="21600" w="21600">
                  <a:moveTo>
                    <a:pt x="5081" y="10799"/>
                  </a:moveTo>
                  <a:lnTo>
                    <a:pt x="18043" y="10799"/>
                  </a:lnTo>
                  <a:lnTo>
                    <a:pt x="18043" y="21600"/>
                  </a:lnTo>
                  <a:lnTo>
                    <a:pt x="21600" y="21600"/>
                  </a:lnTo>
                  <a:lnTo>
                    <a:pt x="21600" y="9000"/>
                  </a:lnTo>
                  <a:cubicBezTo>
                    <a:pt x="21600" y="6513"/>
                    <a:pt x="20463" y="4501"/>
                    <a:pt x="19060" y="4501"/>
                  </a:cubicBezTo>
                  <a:lnTo>
                    <a:pt x="5081" y="4501"/>
                  </a:lnTo>
                  <a:lnTo>
                    <a:pt x="5081" y="0"/>
                  </a:lnTo>
                  <a:lnTo>
                    <a:pt x="0" y="7651"/>
                  </a:lnTo>
                  <a:lnTo>
                    <a:pt x="5081" y="14853"/>
                  </a:lnTo>
                  <a:cubicBezTo>
                    <a:pt x="5081" y="14853"/>
                    <a:pt x="5081" y="10799"/>
                    <a:pt x="5081" y="10799"/>
                  </a:cubicBezTo>
                  <a:close/>
                </a:path>
              </a:pathLst>
            </a:custGeom>
            <a:grpFill/>
            <a:ln w="12700">
              <a:miter lim="400000"/>
            </a:ln>
          </p:spPr>
          <p:txBody>
            <a:bodyPr anchor="ctr" bIns="0" lIns="0" rIns="0" tIns="0"/>
            <a:lstStyle/>
            <a:p>
              <a:pPr lvl="0"/>
              <a:endParaRPr sz="1733"/>
            </a:p>
          </p:txBody>
        </p:sp>
        <p:sp>
          <p:nvSpPr>
            <p:cNvPr id="5" name="Shape 4120"/>
            <p:cNvSpPr/>
            <p:nvPr/>
          </p:nvSpPr>
          <p:spPr>
            <a:xfrm>
              <a:off x="1605251" y="637735"/>
              <a:ext cx="231951" cy="157723"/>
            </a:xfrm>
            <a:custGeom>
              <a:cxnLst>
                <a:cxn ang="0">
                  <a:pos x="wd2" y="hd2"/>
                </a:cxn>
                <a:cxn ang="5400000">
                  <a:pos x="wd2" y="hd2"/>
                </a:cxn>
                <a:cxn ang="10800000">
                  <a:pos x="wd2" y="hd2"/>
                </a:cxn>
                <a:cxn ang="16200000">
                  <a:pos x="wd2" y="hd2"/>
                </a:cxn>
              </a:cxnLst>
              <a:rect b="b" l="0" r="r" t="0"/>
              <a:pathLst>
                <a:path extrusionOk="0" h="21600" w="21600">
                  <a:moveTo>
                    <a:pt x="21600" y="16517"/>
                  </a:moveTo>
                  <a:lnTo>
                    <a:pt x="17280" y="11116"/>
                  </a:lnTo>
                  <a:lnTo>
                    <a:pt x="17280" y="14294"/>
                  </a:lnTo>
                  <a:lnTo>
                    <a:pt x="6480" y="14294"/>
                  </a:lnTo>
                  <a:lnTo>
                    <a:pt x="6480" y="18739"/>
                  </a:lnTo>
                  <a:lnTo>
                    <a:pt x="17280" y="18739"/>
                  </a:lnTo>
                  <a:lnTo>
                    <a:pt x="17280" y="21600"/>
                  </a:lnTo>
                  <a:cubicBezTo>
                    <a:pt x="17280" y="21600"/>
                    <a:pt x="21600" y="16517"/>
                    <a:pt x="21600" y="16517"/>
                  </a:cubicBezTo>
                  <a:close/>
                  <a:moveTo>
                    <a:pt x="15120" y="3177"/>
                  </a:moveTo>
                  <a:lnTo>
                    <a:pt x="4320" y="3177"/>
                  </a:lnTo>
                  <a:lnTo>
                    <a:pt x="4320" y="0"/>
                  </a:lnTo>
                  <a:lnTo>
                    <a:pt x="0" y="5399"/>
                  </a:lnTo>
                  <a:lnTo>
                    <a:pt x="4320" y="10481"/>
                  </a:lnTo>
                  <a:lnTo>
                    <a:pt x="4320" y="7624"/>
                  </a:lnTo>
                  <a:lnTo>
                    <a:pt x="15120" y="7624"/>
                  </a:lnTo>
                  <a:cubicBezTo>
                    <a:pt x="15120" y="7624"/>
                    <a:pt x="15120" y="3177"/>
                    <a:pt x="15120" y="3177"/>
                  </a:cubicBezTo>
                  <a:close/>
                </a:path>
              </a:pathLst>
            </a:custGeom>
            <a:grpFill/>
            <a:ln w="12700">
              <a:miter lim="400000"/>
            </a:ln>
          </p:spPr>
          <p:txBody>
            <a:bodyPr anchor="ctr" bIns="0" lIns="0" rIns="0" tIns="0"/>
            <a:lstStyle/>
            <a:p>
              <a:pPr lvl="0"/>
              <a:endParaRPr sz="1733"/>
            </a:p>
          </p:txBody>
        </p:sp>
        <p:sp>
          <p:nvSpPr>
            <p:cNvPr id="6" name="Shape 4121"/>
            <p:cNvSpPr/>
            <p:nvPr/>
          </p:nvSpPr>
          <p:spPr>
            <a:xfrm>
              <a:off x="7329686" y="651559"/>
              <a:ext cx="200112" cy="130076"/>
            </a:xfrm>
            <a:custGeom>
              <a:cxnLst>
                <a:cxn ang="0">
                  <a:pos x="wd2" y="hd2"/>
                </a:cxn>
                <a:cxn ang="5400000">
                  <a:pos x="wd2" y="hd2"/>
                </a:cxn>
                <a:cxn ang="10800000">
                  <a:pos x="wd2" y="hd2"/>
                </a:cxn>
                <a:cxn ang="16200000">
                  <a:pos x="wd2" y="hd2"/>
                </a:cxn>
              </a:cxnLst>
              <a:rect b="b" l="0" r="r" t="0"/>
              <a:pathLst>
                <a:path extrusionOk="0" h="21600" w="21600">
                  <a:moveTo>
                    <a:pt x="16429" y="6050"/>
                  </a:moveTo>
                  <a:cubicBezTo>
                    <a:pt x="16131" y="6050"/>
                    <a:pt x="15840" y="6090"/>
                    <a:pt x="15557" y="6162"/>
                  </a:cubicBezTo>
                  <a:cubicBezTo>
                    <a:pt x="14848" y="2601"/>
                    <a:pt x="12653" y="0"/>
                    <a:pt x="10053" y="0"/>
                  </a:cubicBezTo>
                  <a:cubicBezTo>
                    <a:pt x="6880" y="0"/>
                    <a:pt x="4309" y="3869"/>
                    <a:pt x="4309" y="8643"/>
                  </a:cubicBezTo>
                  <a:cubicBezTo>
                    <a:pt x="4309" y="9067"/>
                    <a:pt x="4329" y="9488"/>
                    <a:pt x="4370" y="9896"/>
                  </a:cubicBezTo>
                  <a:cubicBezTo>
                    <a:pt x="4218" y="9872"/>
                    <a:pt x="4063" y="9852"/>
                    <a:pt x="3907" y="9852"/>
                  </a:cubicBezTo>
                  <a:cubicBezTo>
                    <a:pt x="1749" y="9852"/>
                    <a:pt x="0" y="12481"/>
                    <a:pt x="0" y="15726"/>
                  </a:cubicBezTo>
                  <a:cubicBezTo>
                    <a:pt x="0" y="18971"/>
                    <a:pt x="1749" y="21600"/>
                    <a:pt x="3907" y="21600"/>
                  </a:cubicBezTo>
                  <a:lnTo>
                    <a:pt x="16429" y="21600"/>
                  </a:lnTo>
                  <a:cubicBezTo>
                    <a:pt x="19285" y="21600"/>
                    <a:pt x="21600" y="18119"/>
                    <a:pt x="21600" y="13825"/>
                  </a:cubicBezTo>
                  <a:cubicBezTo>
                    <a:pt x="21600" y="9532"/>
                    <a:pt x="19285" y="6050"/>
                    <a:pt x="16429" y="6050"/>
                  </a:cubicBezTo>
                  <a:close/>
                </a:path>
              </a:pathLst>
            </a:custGeom>
            <a:grpFill/>
            <a:ln w="12700">
              <a:miter lim="400000"/>
            </a:ln>
          </p:spPr>
          <p:txBody>
            <a:bodyPr anchor="ctr" bIns="0" lIns="0" rIns="0" tIns="0"/>
            <a:lstStyle/>
            <a:p>
              <a:pPr lvl="0"/>
              <a:endParaRPr sz="1733"/>
            </a:p>
          </p:txBody>
        </p:sp>
        <p:sp>
          <p:nvSpPr>
            <p:cNvPr id="7" name="Shape 4122"/>
            <p:cNvSpPr/>
            <p:nvPr/>
          </p:nvSpPr>
          <p:spPr>
            <a:xfrm>
              <a:off x="7849274" y="651559"/>
              <a:ext cx="200113" cy="130076"/>
            </a:xfrm>
            <a:custGeom>
              <a:cxnLst>
                <a:cxn ang="0">
                  <a:pos x="wd2" y="hd2"/>
                </a:cxn>
                <a:cxn ang="5400000">
                  <a:pos x="wd2" y="hd2"/>
                </a:cxn>
                <a:cxn ang="10800000">
                  <a:pos x="wd2" y="hd2"/>
                </a:cxn>
                <a:cxn ang="16200000">
                  <a:pos x="wd2" y="hd2"/>
                </a:cxn>
              </a:cxnLst>
              <a:rect b="b" l="0" r="r" t="0"/>
              <a:pathLst>
                <a:path extrusionOk="0" h="21600" w="21600">
                  <a:moveTo>
                    <a:pt x="16431" y="6050"/>
                  </a:moveTo>
                  <a:cubicBezTo>
                    <a:pt x="16133" y="6050"/>
                    <a:pt x="15841" y="6090"/>
                    <a:pt x="15557" y="6162"/>
                  </a:cubicBezTo>
                  <a:cubicBezTo>
                    <a:pt x="14848" y="2601"/>
                    <a:pt x="12654" y="0"/>
                    <a:pt x="10053" y="0"/>
                  </a:cubicBezTo>
                  <a:cubicBezTo>
                    <a:pt x="6881" y="0"/>
                    <a:pt x="4309" y="3869"/>
                    <a:pt x="4309" y="8643"/>
                  </a:cubicBezTo>
                  <a:cubicBezTo>
                    <a:pt x="4309" y="9067"/>
                    <a:pt x="4331" y="9488"/>
                    <a:pt x="4370" y="9896"/>
                  </a:cubicBezTo>
                  <a:cubicBezTo>
                    <a:pt x="4218" y="9868"/>
                    <a:pt x="4064" y="9852"/>
                    <a:pt x="3907" y="9852"/>
                  </a:cubicBezTo>
                  <a:cubicBezTo>
                    <a:pt x="1749" y="9852"/>
                    <a:pt x="0" y="12481"/>
                    <a:pt x="0" y="15726"/>
                  </a:cubicBezTo>
                  <a:cubicBezTo>
                    <a:pt x="0" y="18971"/>
                    <a:pt x="1749" y="21600"/>
                    <a:pt x="3907" y="21600"/>
                  </a:cubicBezTo>
                  <a:lnTo>
                    <a:pt x="9288" y="21600"/>
                  </a:lnTo>
                  <a:lnTo>
                    <a:pt x="9288" y="15290"/>
                  </a:lnTo>
                  <a:lnTo>
                    <a:pt x="7020" y="15290"/>
                  </a:lnTo>
                  <a:lnTo>
                    <a:pt x="10801" y="7647"/>
                  </a:lnTo>
                  <a:lnTo>
                    <a:pt x="14580" y="15290"/>
                  </a:lnTo>
                  <a:lnTo>
                    <a:pt x="12312" y="15290"/>
                  </a:lnTo>
                  <a:lnTo>
                    <a:pt x="12312" y="21600"/>
                  </a:lnTo>
                  <a:lnTo>
                    <a:pt x="16431" y="21600"/>
                  </a:lnTo>
                  <a:cubicBezTo>
                    <a:pt x="19286" y="21600"/>
                    <a:pt x="21600" y="18119"/>
                    <a:pt x="21600" y="13825"/>
                  </a:cubicBezTo>
                  <a:cubicBezTo>
                    <a:pt x="21600" y="9532"/>
                    <a:pt x="19286" y="6050"/>
                    <a:pt x="16431" y="6050"/>
                  </a:cubicBezTo>
                  <a:close/>
                </a:path>
              </a:pathLst>
            </a:custGeom>
            <a:grpFill/>
            <a:ln w="12700">
              <a:miter lim="400000"/>
            </a:ln>
          </p:spPr>
          <p:txBody>
            <a:bodyPr anchor="ctr" bIns="0" lIns="0" rIns="0" tIns="0"/>
            <a:lstStyle/>
            <a:p>
              <a:pPr lvl="0"/>
              <a:endParaRPr sz="1733"/>
            </a:p>
          </p:txBody>
        </p:sp>
        <p:sp>
          <p:nvSpPr>
            <p:cNvPr id="8" name="Shape 4123"/>
            <p:cNvSpPr/>
            <p:nvPr/>
          </p:nvSpPr>
          <p:spPr>
            <a:xfrm>
              <a:off x="2654917" y="624426"/>
              <a:ext cx="171345" cy="119698"/>
            </a:xfrm>
            <a:custGeom>
              <a:cxnLst>
                <a:cxn ang="0">
                  <a:pos x="wd2" y="hd2"/>
                </a:cxn>
                <a:cxn ang="5400000">
                  <a:pos x="wd2" y="hd2"/>
                </a:cxn>
                <a:cxn ang="10800000">
                  <a:pos x="wd2" y="hd2"/>
                </a:cxn>
                <a:cxn ang="16200000">
                  <a:pos x="wd2" y="hd2"/>
                </a:cxn>
              </a:cxnLst>
              <a:rect b="b" l="0" r="r" t="0"/>
              <a:pathLst>
                <a:path extrusionOk="0" h="21420" w="21474">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grpFill/>
            <a:ln w="12700">
              <a:miter lim="400000"/>
            </a:ln>
          </p:spPr>
          <p:txBody>
            <a:bodyPr anchor="ctr" bIns="0" lIns="0" rIns="0" tIns="0"/>
            <a:lstStyle/>
            <a:p>
              <a:pPr lvl="0"/>
              <a:endParaRPr sz="1733"/>
            </a:p>
          </p:txBody>
        </p:sp>
        <p:sp>
          <p:nvSpPr>
            <p:cNvPr id="9" name="Shape 4124"/>
            <p:cNvSpPr/>
            <p:nvPr/>
          </p:nvSpPr>
          <p:spPr>
            <a:xfrm>
              <a:off x="2691929" y="698451"/>
              <a:ext cx="160028" cy="110316"/>
            </a:xfrm>
            <a:custGeom>
              <a:cxnLst>
                <a:cxn ang="0">
                  <a:pos x="wd2" y="hd2"/>
                </a:cxn>
                <a:cxn ang="5400000">
                  <a:pos x="wd2" y="hd2"/>
                </a:cxn>
                <a:cxn ang="10800000">
                  <a:pos x="wd2" y="hd2"/>
                </a:cxn>
                <a:cxn ang="16200000">
                  <a:pos x="wd2" y="hd2"/>
                </a:cxn>
              </a:cxnLst>
              <a:rect b="b" l="0" r="r" t="0"/>
              <a:pathLst>
                <a:path extrusionOk="0" h="21600" w="2160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grpFill/>
            <a:ln w="12700">
              <a:miter lim="400000"/>
            </a:ln>
          </p:spPr>
          <p:txBody>
            <a:bodyPr anchor="ctr" bIns="0" lIns="0" rIns="0" tIns="0"/>
            <a:lstStyle/>
            <a:p>
              <a:pPr lvl="0"/>
              <a:endParaRPr sz="1733"/>
            </a:p>
          </p:txBody>
        </p:sp>
        <p:sp>
          <p:nvSpPr>
            <p:cNvPr id="10" name="Shape 4125"/>
            <p:cNvSpPr/>
            <p:nvPr/>
          </p:nvSpPr>
          <p:spPr>
            <a:xfrm>
              <a:off x="4213686" y="636559"/>
              <a:ext cx="200116" cy="160076"/>
            </a:xfrm>
            <a:custGeom>
              <a:cxnLst>
                <a:cxn ang="0">
                  <a:pos x="wd2" y="hd2"/>
                </a:cxn>
                <a:cxn ang="5400000">
                  <a:pos x="wd2" y="hd2"/>
                </a:cxn>
                <a:cxn ang="10800000">
                  <a:pos x="wd2" y="hd2"/>
                </a:cxn>
                <a:cxn ang="16200000">
                  <a:pos x="wd2" y="hd2"/>
                </a:cxn>
              </a:cxnLst>
              <a:rect b="b" l="0" r="r" t="0"/>
              <a:pathLst>
                <a:path extrusionOk="0" h="21600" w="21521">
                  <a:moveTo>
                    <a:pt x="19804" y="3778"/>
                  </a:moveTo>
                  <a:cubicBezTo>
                    <a:pt x="19685" y="3187"/>
                    <a:pt x="19099" y="2699"/>
                    <a:pt x="18503" y="2699"/>
                  </a:cubicBezTo>
                  <a:lnTo>
                    <a:pt x="11171" y="2699"/>
                  </a:lnTo>
                  <a:cubicBezTo>
                    <a:pt x="10573" y="2699"/>
                    <a:pt x="9740" y="2270"/>
                    <a:pt x="9318" y="1746"/>
                  </a:cubicBezTo>
                  <a:lnTo>
                    <a:pt x="8676" y="953"/>
                  </a:lnTo>
                  <a:cubicBezTo>
                    <a:pt x="8254" y="429"/>
                    <a:pt x="7421" y="0"/>
                    <a:pt x="6825" y="0"/>
                  </a:cubicBezTo>
                  <a:lnTo>
                    <a:pt x="3321" y="0"/>
                  </a:lnTo>
                  <a:cubicBezTo>
                    <a:pt x="2724" y="0"/>
                    <a:pt x="2182" y="602"/>
                    <a:pt x="2117" y="1340"/>
                  </a:cubicBezTo>
                  <a:lnTo>
                    <a:pt x="1803" y="4858"/>
                  </a:lnTo>
                  <a:lnTo>
                    <a:pt x="20021" y="4858"/>
                  </a:lnTo>
                  <a:cubicBezTo>
                    <a:pt x="20021" y="4858"/>
                    <a:pt x="19804" y="3778"/>
                    <a:pt x="19804" y="3778"/>
                  </a:cubicBezTo>
                  <a:close/>
                  <a:moveTo>
                    <a:pt x="20521" y="6750"/>
                  </a:moveTo>
                  <a:lnTo>
                    <a:pt x="1000" y="6750"/>
                  </a:lnTo>
                  <a:cubicBezTo>
                    <a:pt x="11" y="6750"/>
                    <a:pt x="-40" y="7355"/>
                    <a:pt x="14" y="8093"/>
                  </a:cubicBezTo>
                  <a:lnTo>
                    <a:pt x="902" y="20257"/>
                  </a:lnTo>
                  <a:cubicBezTo>
                    <a:pt x="956" y="20995"/>
                    <a:pt x="1096" y="21600"/>
                    <a:pt x="2085" y="21600"/>
                  </a:cubicBezTo>
                  <a:lnTo>
                    <a:pt x="19436" y="21600"/>
                  </a:lnTo>
                  <a:cubicBezTo>
                    <a:pt x="20444" y="21600"/>
                    <a:pt x="20565" y="20995"/>
                    <a:pt x="20618" y="20257"/>
                  </a:cubicBezTo>
                  <a:lnTo>
                    <a:pt x="21507" y="8093"/>
                  </a:lnTo>
                  <a:cubicBezTo>
                    <a:pt x="21560" y="7355"/>
                    <a:pt x="21511" y="6750"/>
                    <a:pt x="20521" y="6750"/>
                  </a:cubicBezTo>
                  <a:close/>
                </a:path>
              </a:pathLst>
            </a:custGeom>
            <a:grpFill/>
            <a:ln w="12700">
              <a:miter lim="400000"/>
            </a:ln>
          </p:spPr>
          <p:txBody>
            <a:bodyPr anchor="ctr" bIns="0" lIns="0" rIns="0" tIns="0"/>
            <a:lstStyle/>
            <a:p>
              <a:pPr lvl="0"/>
              <a:endParaRPr sz="1733"/>
            </a:p>
          </p:txBody>
        </p:sp>
        <p:sp>
          <p:nvSpPr>
            <p:cNvPr id="11" name="Shape 4126"/>
            <p:cNvSpPr/>
            <p:nvPr/>
          </p:nvSpPr>
          <p:spPr>
            <a:xfrm>
              <a:off x="3174970" y="646559"/>
              <a:ext cx="196112" cy="140075"/>
            </a:xfrm>
            <a:custGeom>
              <a:cxnLst>
                <a:cxn ang="0">
                  <a:pos x="wd2" y="hd2"/>
                </a:cxn>
                <a:cxn ang="5400000">
                  <a:pos x="wd2" y="hd2"/>
                </a:cxn>
                <a:cxn ang="10800000">
                  <a:pos x="wd2" y="hd2"/>
                </a:cxn>
                <a:cxn ang="16200000">
                  <a:pos x="wd2" y="hd2"/>
                </a:cxn>
              </a:cxnLst>
              <a:rect b="b" l="0" r="r" t="0"/>
              <a:pathLst>
                <a:path extrusionOk="0" h="21600" w="2160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grpFill/>
            <a:ln w="12700">
              <a:miter lim="400000"/>
            </a:ln>
          </p:spPr>
          <p:txBody>
            <a:bodyPr anchor="ctr" bIns="0" lIns="0" rIns="0" tIns="0"/>
            <a:lstStyle/>
            <a:p>
              <a:pPr lvl="0"/>
              <a:endParaRPr sz="1733"/>
            </a:p>
          </p:txBody>
        </p:sp>
        <p:sp>
          <p:nvSpPr>
            <p:cNvPr id="12" name="Shape 4127"/>
            <p:cNvSpPr/>
            <p:nvPr/>
          </p:nvSpPr>
          <p:spPr>
            <a:xfrm>
              <a:off x="4758417" y="635101"/>
              <a:ext cx="139438" cy="40025"/>
            </a:xfrm>
            <a:custGeom>
              <a:cxnLst>
                <a:cxn ang="0">
                  <a:pos x="wd2" y="hd2"/>
                </a:cxn>
                <a:cxn ang="5400000">
                  <a:pos x="wd2" y="hd2"/>
                </a:cxn>
                <a:cxn ang="10800000">
                  <a:pos x="wd2" y="hd2"/>
                </a:cxn>
                <a:cxn ang="16200000">
                  <a:pos x="wd2" y="hd2"/>
                </a:cxn>
              </a:cxnLst>
              <a:rect b="b" l="0" r="r" t="0"/>
              <a:pathLst>
                <a:path extrusionOk="0" h="21600" w="21600">
                  <a:moveTo>
                    <a:pt x="16971" y="0"/>
                  </a:moveTo>
                  <a:lnTo>
                    <a:pt x="4629" y="0"/>
                  </a:lnTo>
                  <a:cubicBezTo>
                    <a:pt x="4629" y="0"/>
                    <a:pt x="3085" y="0"/>
                    <a:pt x="3085" y="5397"/>
                  </a:cubicBezTo>
                  <a:lnTo>
                    <a:pt x="18515" y="5397"/>
                  </a:lnTo>
                  <a:cubicBezTo>
                    <a:pt x="18515" y="0"/>
                    <a:pt x="16971" y="0"/>
                    <a:pt x="16971" y="0"/>
                  </a:cubicBezTo>
                  <a:close/>
                  <a:moveTo>
                    <a:pt x="21600" y="16190"/>
                  </a:moveTo>
                  <a:cubicBezTo>
                    <a:pt x="21600" y="10793"/>
                    <a:pt x="20058" y="10793"/>
                    <a:pt x="20058" y="10793"/>
                  </a:cubicBezTo>
                  <a:lnTo>
                    <a:pt x="1544" y="10793"/>
                  </a:lnTo>
                  <a:cubicBezTo>
                    <a:pt x="1544" y="10793"/>
                    <a:pt x="0" y="10793"/>
                    <a:pt x="0" y="16190"/>
                  </a:cubicBezTo>
                  <a:lnTo>
                    <a:pt x="0" y="21600"/>
                  </a:lnTo>
                  <a:lnTo>
                    <a:pt x="21600" y="21600"/>
                  </a:lnTo>
                  <a:cubicBezTo>
                    <a:pt x="21600" y="21600"/>
                    <a:pt x="21600" y="16190"/>
                    <a:pt x="21600" y="16190"/>
                  </a:cubicBezTo>
                  <a:close/>
                </a:path>
              </a:pathLst>
            </a:custGeom>
            <a:grpFill/>
            <a:ln w="12700">
              <a:miter lim="400000"/>
            </a:ln>
          </p:spPr>
          <p:txBody>
            <a:bodyPr anchor="ctr" bIns="0" lIns="0" rIns="0" tIns="0"/>
            <a:lstStyle/>
            <a:p>
              <a:pPr lvl="0"/>
              <a:endParaRPr sz="1733"/>
            </a:p>
          </p:txBody>
        </p:sp>
        <p:sp>
          <p:nvSpPr>
            <p:cNvPr id="13" name="Shape 4128"/>
            <p:cNvSpPr/>
            <p:nvPr/>
          </p:nvSpPr>
          <p:spPr>
            <a:xfrm>
              <a:off x="4733742" y="672115"/>
              <a:ext cx="196108" cy="125978"/>
            </a:xfrm>
            <a:custGeom>
              <a:cxnLst>
                <a:cxn ang="0">
                  <a:pos x="wd2" y="hd2"/>
                </a:cxn>
                <a:cxn ang="5400000">
                  <a:pos x="wd2" y="hd2"/>
                </a:cxn>
                <a:cxn ang="10800000">
                  <a:pos x="wd2" y="hd2"/>
                </a:cxn>
                <a:cxn ang="16200000">
                  <a:pos x="wd2" y="hd2"/>
                </a:cxn>
              </a:cxnLst>
              <a:rect b="b" l="0" r="r" t="0"/>
              <a:pathLst>
                <a:path extrusionOk="0" h="21575" w="21232">
                  <a:moveTo>
                    <a:pt x="20320" y="1015"/>
                  </a:moveTo>
                  <a:cubicBezTo>
                    <a:pt x="19682" y="0"/>
                    <a:pt x="19682" y="0"/>
                    <a:pt x="19682" y="0"/>
                  </a:cubicBezTo>
                  <a:lnTo>
                    <a:pt x="19682" y="2728"/>
                  </a:lnTo>
                  <a:lnTo>
                    <a:pt x="1550" y="2728"/>
                  </a:lnTo>
                  <a:lnTo>
                    <a:pt x="1550" y="0"/>
                  </a:lnTo>
                  <a:cubicBezTo>
                    <a:pt x="1550" y="0"/>
                    <a:pt x="1550" y="0"/>
                    <a:pt x="910" y="1015"/>
                  </a:cubicBezTo>
                  <a:cubicBezTo>
                    <a:pt x="273" y="2026"/>
                    <a:pt x="-184" y="2299"/>
                    <a:pt x="73" y="4441"/>
                  </a:cubicBezTo>
                  <a:cubicBezTo>
                    <a:pt x="329" y="6574"/>
                    <a:pt x="1565" y="18278"/>
                    <a:pt x="1749" y="19863"/>
                  </a:cubicBezTo>
                  <a:cubicBezTo>
                    <a:pt x="1951" y="21600"/>
                    <a:pt x="3068" y="21575"/>
                    <a:pt x="3068" y="21575"/>
                  </a:cubicBezTo>
                  <a:lnTo>
                    <a:pt x="18164" y="21575"/>
                  </a:lnTo>
                  <a:cubicBezTo>
                    <a:pt x="18164" y="21575"/>
                    <a:pt x="19281" y="21600"/>
                    <a:pt x="19482" y="19863"/>
                  </a:cubicBezTo>
                  <a:cubicBezTo>
                    <a:pt x="19667" y="18278"/>
                    <a:pt x="20903" y="6574"/>
                    <a:pt x="21159" y="4441"/>
                  </a:cubicBezTo>
                  <a:cubicBezTo>
                    <a:pt x="21416" y="2299"/>
                    <a:pt x="20958" y="2026"/>
                    <a:pt x="20320" y="1015"/>
                  </a:cubicBezTo>
                  <a:close/>
                </a:path>
              </a:pathLst>
            </a:custGeom>
            <a:grpFill/>
            <a:ln w="12700">
              <a:miter lim="400000"/>
            </a:ln>
          </p:spPr>
          <p:txBody>
            <a:bodyPr anchor="ctr" bIns="0" lIns="0" rIns="0" tIns="0"/>
            <a:lstStyle/>
            <a:p>
              <a:pPr lvl="0"/>
              <a:endParaRPr sz="1733"/>
            </a:p>
          </p:txBody>
        </p:sp>
        <p:sp>
          <p:nvSpPr>
            <p:cNvPr id="14" name="Shape 4129"/>
            <p:cNvSpPr/>
            <p:nvPr/>
          </p:nvSpPr>
          <p:spPr>
            <a:xfrm>
              <a:off x="3722579" y="626534"/>
              <a:ext cx="140075" cy="180125"/>
            </a:xfrm>
            <a:custGeom>
              <a:cxnLst>
                <a:cxn ang="0">
                  <a:pos x="wd2" y="hd2"/>
                </a:cxn>
                <a:cxn ang="5400000">
                  <a:pos x="wd2" y="hd2"/>
                </a:cxn>
                <a:cxn ang="10800000">
                  <a:pos x="wd2" y="hd2"/>
                </a:cxn>
                <a:cxn ang="16200000">
                  <a:pos x="wd2" y="hd2"/>
                </a:cxn>
              </a:cxnLst>
              <a:rect b="b" l="0" r="r" t="0"/>
              <a:pathLst>
                <a:path extrusionOk="0" h="21600" w="21600">
                  <a:moveTo>
                    <a:pt x="15114" y="11426"/>
                  </a:moveTo>
                  <a:cubicBezTo>
                    <a:pt x="14748" y="11868"/>
                    <a:pt x="14553" y="11680"/>
                    <a:pt x="14663" y="11426"/>
                  </a:cubicBezTo>
                  <a:cubicBezTo>
                    <a:pt x="14954" y="10755"/>
                    <a:pt x="14941" y="8730"/>
                    <a:pt x="12515" y="8432"/>
                  </a:cubicBezTo>
                  <a:lnTo>
                    <a:pt x="12515" y="14685"/>
                  </a:lnTo>
                  <a:cubicBezTo>
                    <a:pt x="12515" y="15853"/>
                    <a:pt x="11653" y="16584"/>
                    <a:pt x="9815" y="17043"/>
                  </a:cubicBezTo>
                  <a:cubicBezTo>
                    <a:pt x="8032" y="17488"/>
                    <a:pt x="6034" y="17026"/>
                    <a:pt x="5568" y="16029"/>
                  </a:cubicBezTo>
                  <a:cubicBezTo>
                    <a:pt x="5102" y="15032"/>
                    <a:pt x="6152" y="13821"/>
                    <a:pt x="7911" y="13321"/>
                  </a:cubicBezTo>
                  <a:cubicBezTo>
                    <a:pt x="8894" y="13044"/>
                    <a:pt x="9890" y="13047"/>
                    <a:pt x="10661" y="13278"/>
                  </a:cubicBezTo>
                  <a:lnTo>
                    <a:pt x="10661" y="4456"/>
                  </a:lnTo>
                  <a:lnTo>
                    <a:pt x="12515" y="4456"/>
                  </a:lnTo>
                  <a:cubicBezTo>
                    <a:pt x="12515" y="5970"/>
                    <a:pt x="17732" y="8259"/>
                    <a:pt x="15114" y="11426"/>
                  </a:cubicBezTo>
                  <a:close/>
                  <a:moveTo>
                    <a:pt x="18514" y="0"/>
                  </a:moveTo>
                  <a:lnTo>
                    <a:pt x="3086" y="0"/>
                  </a:lnTo>
                  <a:cubicBezTo>
                    <a:pt x="1388" y="0"/>
                    <a:pt x="0" y="1081"/>
                    <a:pt x="0" y="2401"/>
                  </a:cubicBezTo>
                  <a:lnTo>
                    <a:pt x="0" y="19199"/>
                  </a:lnTo>
                  <a:cubicBezTo>
                    <a:pt x="0" y="20519"/>
                    <a:pt x="1388" y="21600"/>
                    <a:pt x="3086" y="21600"/>
                  </a:cubicBezTo>
                  <a:lnTo>
                    <a:pt x="18514" y="21600"/>
                  </a:lnTo>
                  <a:cubicBezTo>
                    <a:pt x="20212" y="21600"/>
                    <a:pt x="21600" y="20519"/>
                    <a:pt x="21600" y="19199"/>
                  </a:cubicBezTo>
                  <a:lnTo>
                    <a:pt x="21600" y="2401"/>
                  </a:lnTo>
                  <a:cubicBezTo>
                    <a:pt x="21600" y="1081"/>
                    <a:pt x="20212" y="0"/>
                    <a:pt x="18514" y="0"/>
                  </a:cubicBezTo>
                  <a:close/>
                </a:path>
              </a:pathLst>
            </a:custGeom>
            <a:grpFill/>
            <a:ln w="12700">
              <a:miter lim="400000"/>
            </a:ln>
          </p:spPr>
          <p:txBody>
            <a:bodyPr anchor="ctr" bIns="0" lIns="0" rIns="0" tIns="0"/>
            <a:lstStyle/>
            <a:p>
              <a:pPr lvl="0"/>
              <a:endParaRPr sz="1733"/>
            </a:p>
          </p:txBody>
        </p:sp>
        <p:sp>
          <p:nvSpPr>
            <p:cNvPr id="15" name="Shape 4130"/>
            <p:cNvSpPr/>
            <p:nvPr/>
          </p:nvSpPr>
          <p:spPr>
            <a:xfrm>
              <a:off x="2133788" y="616540"/>
              <a:ext cx="200118" cy="200113"/>
            </a:xfrm>
            <a:custGeom>
              <a:cxnLst>
                <a:cxn ang="0">
                  <a:pos x="wd2" y="hd2"/>
                </a:cxn>
                <a:cxn ang="5400000">
                  <a:pos x="wd2" y="hd2"/>
                </a:cxn>
                <a:cxn ang="10800000">
                  <a:pos x="wd2" y="hd2"/>
                </a:cxn>
                <a:cxn ang="16200000">
                  <a:pos x="wd2" y="hd2"/>
                </a:cxn>
              </a:cxnLst>
              <a:rect b="b" l="0" r="r" t="0"/>
              <a:pathLst>
                <a:path extrusionOk="0" h="21418" w="21420">
                  <a:moveTo>
                    <a:pt x="16791" y="19773"/>
                  </a:moveTo>
                  <a:lnTo>
                    <a:pt x="9492" y="17777"/>
                  </a:lnTo>
                  <a:lnTo>
                    <a:pt x="10067" y="15631"/>
                  </a:lnTo>
                  <a:lnTo>
                    <a:pt x="14246" y="14512"/>
                  </a:lnTo>
                  <a:cubicBezTo>
                    <a:pt x="14703" y="14391"/>
                    <a:pt x="14981" y="13937"/>
                    <a:pt x="14865" y="13501"/>
                  </a:cubicBezTo>
                  <a:lnTo>
                    <a:pt x="13250" y="7476"/>
                  </a:lnTo>
                  <a:lnTo>
                    <a:pt x="19618" y="9222"/>
                  </a:lnTo>
                  <a:cubicBezTo>
                    <a:pt x="19618" y="9222"/>
                    <a:pt x="16791" y="19773"/>
                    <a:pt x="16791" y="19773"/>
                  </a:cubicBezTo>
                  <a:close/>
                  <a:moveTo>
                    <a:pt x="1749" y="3889"/>
                  </a:moveTo>
                  <a:lnTo>
                    <a:pt x="10134" y="1645"/>
                  </a:lnTo>
                  <a:lnTo>
                    <a:pt x="13240" y="13230"/>
                  </a:lnTo>
                  <a:lnTo>
                    <a:pt x="4853" y="15474"/>
                  </a:lnTo>
                  <a:cubicBezTo>
                    <a:pt x="4853" y="15474"/>
                    <a:pt x="1749" y="3889"/>
                    <a:pt x="1749" y="3889"/>
                  </a:cubicBezTo>
                  <a:close/>
                  <a:moveTo>
                    <a:pt x="20775" y="7940"/>
                  </a:moveTo>
                  <a:lnTo>
                    <a:pt x="12801" y="5802"/>
                  </a:lnTo>
                  <a:lnTo>
                    <a:pt x="11406" y="595"/>
                  </a:lnTo>
                  <a:cubicBezTo>
                    <a:pt x="11290" y="162"/>
                    <a:pt x="10823" y="-91"/>
                    <a:pt x="10365" y="30"/>
                  </a:cubicBezTo>
                  <a:lnTo>
                    <a:pt x="645" y="2635"/>
                  </a:lnTo>
                  <a:cubicBezTo>
                    <a:pt x="186" y="2756"/>
                    <a:pt x="-90" y="3210"/>
                    <a:pt x="26" y="3646"/>
                  </a:cubicBezTo>
                  <a:lnTo>
                    <a:pt x="3485" y="16552"/>
                  </a:lnTo>
                  <a:cubicBezTo>
                    <a:pt x="3601" y="16988"/>
                    <a:pt x="4068" y="17241"/>
                    <a:pt x="4526" y="17117"/>
                  </a:cubicBezTo>
                  <a:lnTo>
                    <a:pt x="8394" y="16080"/>
                  </a:lnTo>
                  <a:lnTo>
                    <a:pt x="7867" y="18050"/>
                  </a:lnTo>
                  <a:cubicBezTo>
                    <a:pt x="7750" y="18484"/>
                    <a:pt x="8027" y="18938"/>
                    <a:pt x="8485" y="19059"/>
                  </a:cubicBezTo>
                  <a:lnTo>
                    <a:pt x="17172" y="21388"/>
                  </a:lnTo>
                  <a:cubicBezTo>
                    <a:pt x="17630" y="21509"/>
                    <a:pt x="18095" y="21256"/>
                    <a:pt x="18212" y="20820"/>
                  </a:cubicBezTo>
                  <a:lnTo>
                    <a:pt x="21393" y="8949"/>
                  </a:lnTo>
                  <a:cubicBezTo>
                    <a:pt x="21510" y="8515"/>
                    <a:pt x="21233" y="8062"/>
                    <a:pt x="20775" y="7940"/>
                  </a:cubicBezTo>
                  <a:close/>
                </a:path>
              </a:pathLst>
            </a:custGeom>
            <a:grpFill/>
            <a:ln w="12700">
              <a:miter lim="400000"/>
            </a:ln>
          </p:spPr>
          <p:txBody>
            <a:bodyPr anchor="ctr" bIns="0" lIns="0" rIns="0" tIns="0"/>
            <a:lstStyle/>
            <a:p>
              <a:pPr lvl="0"/>
              <a:endParaRPr sz="1733"/>
            </a:p>
          </p:txBody>
        </p:sp>
        <p:sp>
          <p:nvSpPr>
            <p:cNvPr id="16" name="Shape 4131"/>
            <p:cNvSpPr/>
            <p:nvPr/>
          </p:nvSpPr>
          <p:spPr>
            <a:xfrm>
              <a:off x="5282352" y="694100"/>
              <a:ext cx="138622" cy="122553"/>
            </a:xfrm>
            <a:custGeom>
              <a:cxnLst>
                <a:cxn ang="0">
                  <a:pos x="wd2" y="hd2"/>
                </a:cxn>
                <a:cxn ang="5400000">
                  <a:pos x="wd2" y="hd2"/>
                </a:cxn>
                <a:cxn ang="10800000">
                  <a:pos x="wd2" y="hd2"/>
                </a:cxn>
                <a:cxn ang="16200000">
                  <a:pos x="wd2" y="hd2"/>
                </a:cxn>
              </a:cxnLst>
              <a:rect b="b" l="0" r="r" t="0"/>
              <a:pathLst>
                <a:path extrusionOk="0" h="21600" w="21600">
                  <a:moveTo>
                    <a:pt x="0" y="0"/>
                  </a:moveTo>
                  <a:lnTo>
                    <a:pt x="1800" y="17942"/>
                  </a:lnTo>
                  <a:cubicBezTo>
                    <a:pt x="1896" y="18797"/>
                    <a:pt x="5535" y="21596"/>
                    <a:pt x="10801" y="21600"/>
                  </a:cubicBezTo>
                  <a:cubicBezTo>
                    <a:pt x="16067" y="21596"/>
                    <a:pt x="19704" y="18797"/>
                    <a:pt x="19802" y="17942"/>
                  </a:cubicBezTo>
                  <a:lnTo>
                    <a:pt x="21600" y="0"/>
                  </a:lnTo>
                  <a:cubicBezTo>
                    <a:pt x="18850" y="1740"/>
                    <a:pt x="14739" y="2568"/>
                    <a:pt x="10801" y="2568"/>
                  </a:cubicBezTo>
                  <a:cubicBezTo>
                    <a:pt x="6861" y="2568"/>
                    <a:pt x="2750" y="1740"/>
                    <a:pt x="0" y="0"/>
                  </a:cubicBezTo>
                  <a:close/>
                </a:path>
              </a:pathLst>
            </a:custGeom>
            <a:grpFill/>
            <a:ln w="12700">
              <a:miter lim="400000"/>
            </a:ln>
          </p:spPr>
          <p:txBody>
            <a:bodyPr anchor="ctr" bIns="0" lIns="0" rIns="0" tIns="0"/>
            <a:lstStyle/>
            <a:p>
              <a:pPr lvl="0"/>
              <a:endParaRPr sz="1733"/>
            </a:p>
          </p:txBody>
        </p:sp>
        <p:sp>
          <p:nvSpPr>
            <p:cNvPr id="17" name="Shape 4132"/>
            <p:cNvSpPr/>
            <p:nvPr/>
          </p:nvSpPr>
          <p:spPr>
            <a:xfrm>
              <a:off x="5271709" y="616540"/>
              <a:ext cx="159350" cy="73395"/>
            </a:xfrm>
            <a:custGeom>
              <a:cxnLst>
                <a:cxn ang="0">
                  <a:pos x="wd2" y="hd2"/>
                </a:cxn>
                <a:cxn ang="5400000">
                  <a:pos x="wd2" y="hd2"/>
                </a:cxn>
                <a:cxn ang="10800000">
                  <a:pos x="wd2" y="hd2"/>
                </a:cxn>
                <a:cxn ang="16200000">
                  <a:pos x="wd2" y="hd2"/>
                </a:cxn>
              </a:cxnLst>
              <a:rect b="b" l="0" r="r" t="0"/>
              <a:pathLst>
                <a:path extrusionOk="0" h="21600" w="21600">
                  <a:moveTo>
                    <a:pt x="15301" y="4666"/>
                  </a:moveTo>
                  <a:lnTo>
                    <a:pt x="14079" y="1724"/>
                  </a:lnTo>
                  <a:cubicBezTo>
                    <a:pt x="13609" y="275"/>
                    <a:pt x="13097" y="0"/>
                    <a:pt x="12101" y="0"/>
                  </a:cubicBezTo>
                  <a:lnTo>
                    <a:pt x="9499" y="0"/>
                  </a:lnTo>
                  <a:cubicBezTo>
                    <a:pt x="8503" y="0"/>
                    <a:pt x="7993" y="275"/>
                    <a:pt x="7522" y="1724"/>
                  </a:cubicBezTo>
                  <a:lnTo>
                    <a:pt x="6300" y="4666"/>
                  </a:lnTo>
                  <a:cubicBezTo>
                    <a:pt x="2649" y="6048"/>
                    <a:pt x="0" y="9726"/>
                    <a:pt x="0" y="12431"/>
                  </a:cubicBezTo>
                  <a:lnTo>
                    <a:pt x="0" y="12959"/>
                  </a:lnTo>
                  <a:cubicBezTo>
                    <a:pt x="0" y="17729"/>
                    <a:pt x="4836" y="21600"/>
                    <a:pt x="10801" y="21600"/>
                  </a:cubicBezTo>
                  <a:cubicBezTo>
                    <a:pt x="16766" y="21600"/>
                    <a:pt x="21600" y="17729"/>
                    <a:pt x="21600" y="12959"/>
                  </a:cubicBezTo>
                  <a:lnTo>
                    <a:pt x="21600" y="12431"/>
                  </a:lnTo>
                  <a:cubicBezTo>
                    <a:pt x="21600" y="9726"/>
                    <a:pt x="18953" y="6048"/>
                    <a:pt x="15301" y="4666"/>
                  </a:cubicBezTo>
                  <a:close/>
                </a:path>
              </a:pathLst>
            </a:custGeom>
            <a:grpFill/>
            <a:ln w="12700">
              <a:miter lim="400000"/>
            </a:ln>
          </p:spPr>
          <p:txBody>
            <a:bodyPr anchor="ctr" bIns="0" lIns="0" rIns="0" tIns="0"/>
            <a:lstStyle/>
            <a:p>
              <a:pPr lvl="0"/>
              <a:endParaRPr sz="1733"/>
            </a:p>
          </p:txBody>
        </p:sp>
        <p:sp>
          <p:nvSpPr>
            <p:cNvPr id="18" name="Shape 4133"/>
            <p:cNvSpPr/>
            <p:nvPr/>
          </p:nvSpPr>
          <p:spPr>
            <a:xfrm>
              <a:off x="5772920" y="631547"/>
              <a:ext cx="200119" cy="170100"/>
            </a:xfrm>
            <a:custGeom>
              <a:cxnLst>
                <a:cxn ang="0">
                  <a:pos x="wd2" y="hd2"/>
                </a:cxn>
                <a:cxn ang="5400000">
                  <a:pos x="wd2" y="hd2"/>
                </a:cxn>
                <a:cxn ang="10800000">
                  <a:pos x="wd2" y="hd2"/>
                </a:cxn>
                <a:cxn ang="16200000">
                  <a:pos x="wd2" y="hd2"/>
                </a:cxn>
              </a:cxnLst>
              <a:rect b="b" l="0" r="r" t="0"/>
              <a:pathLst>
                <a:path extrusionOk="0" h="21600" w="21393">
                  <a:moveTo>
                    <a:pt x="20687" y="14666"/>
                  </a:moveTo>
                  <a:lnTo>
                    <a:pt x="17281" y="11943"/>
                  </a:lnTo>
                  <a:lnTo>
                    <a:pt x="15182" y="11943"/>
                  </a:lnTo>
                  <a:lnTo>
                    <a:pt x="18819" y="15257"/>
                  </a:lnTo>
                  <a:lnTo>
                    <a:pt x="15027" y="15257"/>
                  </a:lnTo>
                  <a:cubicBezTo>
                    <a:pt x="14919" y="15257"/>
                    <a:pt x="14820" y="15324"/>
                    <a:pt x="14771" y="15428"/>
                  </a:cubicBezTo>
                  <a:lnTo>
                    <a:pt x="13898" y="18268"/>
                  </a:lnTo>
                  <a:lnTo>
                    <a:pt x="7496" y="18268"/>
                  </a:lnTo>
                  <a:lnTo>
                    <a:pt x="6622" y="15428"/>
                  </a:lnTo>
                  <a:cubicBezTo>
                    <a:pt x="6574" y="15324"/>
                    <a:pt x="6475" y="15257"/>
                    <a:pt x="6365" y="15257"/>
                  </a:cubicBezTo>
                  <a:lnTo>
                    <a:pt x="2575" y="15257"/>
                  </a:lnTo>
                  <a:lnTo>
                    <a:pt x="6212" y="11943"/>
                  </a:lnTo>
                  <a:lnTo>
                    <a:pt x="4111" y="11943"/>
                  </a:lnTo>
                  <a:lnTo>
                    <a:pt x="707" y="14666"/>
                  </a:lnTo>
                  <a:cubicBezTo>
                    <a:pt x="200" y="15024"/>
                    <a:pt x="-103" y="15853"/>
                    <a:pt x="32" y="16505"/>
                  </a:cubicBezTo>
                  <a:lnTo>
                    <a:pt x="634" y="20413"/>
                  </a:lnTo>
                  <a:cubicBezTo>
                    <a:pt x="769" y="21065"/>
                    <a:pt x="1372" y="21600"/>
                    <a:pt x="1972" y="21600"/>
                  </a:cubicBezTo>
                  <a:lnTo>
                    <a:pt x="19422" y="21600"/>
                  </a:lnTo>
                  <a:cubicBezTo>
                    <a:pt x="20022" y="21600"/>
                    <a:pt x="20624" y="21065"/>
                    <a:pt x="20760" y="20413"/>
                  </a:cubicBezTo>
                  <a:lnTo>
                    <a:pt x="21360" y="16505"/>
                  </a:lnTo>
                  <a:cubicBezTo>
                    <a:pt x="21497" y="15853"/>
                    <a:pt x="21194" y="15024"/>
                    <a:pt x="20687" y="14666"/>
                  </a:cubicBezTo>
                  <a:close/>
                  <a:moveTo>
                    <a:pt x="10697" y="0"/>
                  </a:moveTo>
                  <a:lnTo>
                    <a:pt x="5135" y="6199"/>
                  </a:lnTo>
                  <a:lnTo>
                    <a:pt x="8665" y="6199"/>
                  </a:lnTo>
                  <a:lnTo>
                    <a:pt x="8665" y="12705"/>
                  </a:lnTo>
                  <a:lnTo>
                    <a:pt x="12729" y="12705"/>
                  </a:lnTo>
                  <a:lnTo>
                    <a:pt x="12729" y="6199"/>
                  </a:lnTo>
                  <a:lnTo>
                    <a:pt x="16259" y="6199"/>
                  </a:lnTo>
                  <a:cubicBezTo>
                    <a:pt x="16259" y="6199"/>
                    <a:pt x="10697" y="0"/>
                    <a:pt x="10697" y="0"/>
                  </a:cubicBezTo>
                  <a:close/>
                </a:path>
              </a:pathLst>
            </a:custGeom>
            <a:grpFill/>
            <a:ln w="12700">
              <a:miter lim="400000"/>
            </a:ln>
          </p:spPr>
          <p:txBody>
            <a:bodyPr anchor="ctr" bIns="0" lIns="0" rIns="0" tIns="0"/>
            <a:lstStyle/>
            <a:p>
              <a:pPr lvl="0"/>
              <a:endParaRPr sz="1733"/>
            </a:p>
          </p:txBody>
        </p:sp>
        <p:sp>
          <p:nvSpPr>
            <p:cNvPr id="19" name="Shape 4134"/>
            <p:cNvSpPr/>
            <p:nvPr/>
          </p:nvSpPr>
          <p:spPr>
            <a:xfrm>
              <a:off x="6290509" y="631547"/>
              <a:ext cx="200111" cy="170100"/>
            </a:xfrm>
            <a:custGeom>
              <a:cxnLst>
                <a:cxn ang="0">
                  <a:pos x="wd2" y="hd2"/>
                </a:cxn>
                <a:cxn ang="5400000">
                  <a:pos x="wd2" y="hd2"/>
                </a:cxn>
                <a:cxn ang="10800000">
                  <a:pos x="wd2" y="hd2"/>
                </a:cxn>
                <a:cxn ang="16200000">
                  <a:pos x="wd2" y="hd2"/>
                </a:cxn>
              </a:cxnLst>
              <a:rect b="b" l="0" r="r" t="0"/>
              <a:pathLst>
                <a:path extrusionOk="0" h="21600" w="21392">
                  <a:moveTo>
                    <a:pt x="16259" y="6505"/>
                  </a:moveTo>
                  <a:lnTo>
                    <a:pt x="12728" y="6505"/>
                  </a:lnTo>
                  <a:lnTo>
                    <a:pt x="12728" y="0"/>
                  </a:lnTo>
                  <a:lnTo>
                    <a:pt x="8664" y="0"/>
                  </a:lnTo>
                  <a:lnTo>
                    <a:pt x="8664" y="6505"/>
                  </a:lnTo>
                  <a:lnTo>
                    <a:pt x="5134" y="6505"/>
                  </a:lnTo>
                  <a:lnTo>
                    <a:pt x="10696" y="12705"/>
                  </a:lnTo>
                  <a:cubicBezTo>
                    <a:pt x="10696" y="12705"/>
                    <a:pt x="16259" y="6505"/>
                    <a:pt x="16259" y="6505"/>
                  </a:cubicBezTo>
                  <a:close/>
                  <a:moveTo>
                    <a:pt x="20686" y="14666"/>
                  </a:moveTo>
                  <a:lnTo>
                    <a:pt x="17280" y="11943"/>
                  </a:lnTo>
                  <a:lnTo>
                    <a:pt x="15181" y="11943"/>
                  </a:lnTo>
                  <a:lnTo>
                    <a:pt x="18818" y="15257"/>
                  </a:lnTo>
                  <a:lnTo>
                    <a:pt x="15026" y="15257"/>
                  </a:lnTo>
                  <a:cubicBezTo>
                    <a:pt x="14918" y="15257"/>
                    <a:pt x="14819" y="15324"/>
                    <a:pt x="14770" y="15428"/>
                  </a:cubicBezTo>
                  <a:lnTo>
                    <a:pt x="13897" y="18268"/>
                  </a:lnTo>
                  <a:lnTo>
                    <a:pt x="7495" y="18268"/>
                  </a:lnTo>
                  <a:lnTo>
                    <a:pt x="6621" y="15428"/>
                  </a:lnTo>
                  <a:cubicBezTo>
                    <a:pt x="6573" y="15324"/>
                    <a:pt x="6474" y="15257"/>
                    <a:pt x="6364" y="15257"/>
                  </a:cubicBezTo>
                  <a:lnTo>
                    <a:pt x="2574" y="15257"/>
                  </a:lnTo>
                  <a:lnTo>
                    <a:pt x="6211" y="11943"/>
                  </a:lnTo>
                  <a:lnTo>
                    <a:pt x="4110" y="11943"/>
                  </a:lnTo>
                  <a:lnTo>
                    <a:pt x="706" y="14666"/>
                  </a:lnTo>
                  <a:cubicBezTo>
                    <a:pt x="199" y="15024"/>
                    <a:pt x="-104" y="15853"/>
                    <a:pt x="33" y="16505"/>
                  </a:cubicBezTo>
                  <a:lnTo>
                    <a:pt x="633" y="20413"/>
                  </a:lnTo>
                  <a:cubicBezTo>
                    <a:pt x="768" y="21065"/>
                    <a:pt x="1371" y="21600"/>
                    <a:pt x="1971" y="21600"/>
                  </a:cubicBezTo>
                  <a:lnTo>
                    <a:pt x="19421" y="21600"/>
                  </a:lnTo>
                  <a:cubicBezTo>
                    <a:pt x="20021" y="21600"/>
                    <a:pt x="20624" y="21065"/>
                    <a:pt x="20759" y="20413"/>
                  </a:cubicBezTo>
                  <a:lnTo>
                    <a:pt x="21359" y="16505"/>
                  </a:lnTo>
                  <a:cubicBezTo>
                    <a:pt x="21496" y="15853"/>
                    <a:pt x="21193" y="15024"/>
                    <a:pt x="20686" y="14666"/>
                  </a:cubicBezTo>
                  <a:close/>
                </a:path>
              </a:pathLst>
            </a:custGeom>
            <a:grpFill/>
            <a:ln w="12700">
              <a:miter lim="400000"/>
            </a:ln>
          </p:spPr>
          <p:txBody>
            <a:bodyPr anchor="ctr" bIns="0" lIns="0" rIns="0" tIns="0"/>
            <a:lstStyle/>
            <a:p>
              <a:pPr lvl="0"/>
              <a:endParaRPr sz="1733"/>
            </a:p>
          </p:txBody>
        </p:sp>
        <p:sp>
          <p:nvSpPr>
            <p:cNvPr id="20" name="Shape 4135"/>
            <p:cNvSpPr/>
            <p:nvPr/>
          </p:nvSpPr>
          <p:spPr>
            <a:xfrm>
              <a:off x="6820099" y="641547"/>
              <a:ext cx="180110" cy="150100"/>
            </a:xfrm>
            <a:custGeom>
              <a:cxnLst>
                <a:cxn ang="0">
                  <a:pos x="wd2" y="hd2"/>
                </a:cxn>
                <a:cxn ang="5400000">
                  <a:pos x="wd2" y="hd2"/>
                </a:cxn>
                <a:cxn ang="10800000">
                  <a:pos x="wd2" y="hd2"/>
                </a:cxn>
                <a:cxn ang="16200000">
                  <a:pos x="wd2" y="hd2"/>
                </a:cxn>
              </a:cxnLst>
              <a:rect b="b" l="0" r="r" t="0"/>
              <a:pathLst>
                <a:path extrusionOk="0" h="21600" w="21452">
                  <a:moveTo>
                    <a:pt x="19451" y="15878"/>
                  </a:moveTo>
                  <a:lnTo>
                    <a:pt x="19142" y="18042"/>
                  </a:lnTo>
                  <a:cubicBezTo>
                    <a:pt x="19049" y="18871"/>
                    <a:pt x="18431" y="19551"/>
                    <a:pt x="17766" y="19551"/>
                  </a:cubicBezTo>
                  <a:lnTo>
                    <a:pt x="3686" y="19551"/>
                  </a:lnTo>
                  <a:cubicBezTo>
                    <a:pt x="3021" y="19551"/>
                    <a:pt x="2403" y="18871"/>
                    <a:pt x="2310" y="18042"/>
                  </a:cubicBezTo>
                  <a:lnTo>
                    <a:pt x="2001" y="15878"/>
                  </a:lnTo>
                  <a:cubicBezTo>
                    <a:pt x="1909" y="15046"/>
                    <a:pt x="2377" y="14366"/>
                    <a:pt x="3041" y="14366"/>
                  </a:cubicBezTo>
                  <a:lnTo>
                    <a:pt x="18411" y="14366"/>
                  </a:lnTo>
                  <a:cubicBezTo>
                    <a:pt x="19075" y="14366"/>
                    <a:pt x="19543" y="15046"/>
                    <a:pt x="19451" y="15878"/>
                  </a:cubicBezTo>
                  <a:close/>
                  <a:moveTo>
                    <a:pt x="21075" y="12099"/>
                  </a:moveTo>
                  <a:lnTo>
                    <a:pt x="17323" y="1311"/>
                  </a:lnTo>
                  <a:cubicBezTo>
                    <a:pt x="17026" y="590"/>
                    <a:pt x="16239" y="0"/>
                    <a:pt x="15575" y="0"/>
                  </a:cubicBezTo>
                  <a:lnTo>
                    <a:pt x="13133" y="0"/>
                  </a:lnTo>
                  <a:lnTo>
                    <a:pt x="13586" y="5853"/>
                  </a:lnTo>
                  <a:lnTo>
                    <a:pt x="16803" y="5853"/>
                  </a:lnTo>
                  <a:lnTo>
                    <a:pt x="10726" y="11943"/>
                  </a:lnTo>
                  <a:lnTo>
                    <a:pt x="4647" y="5853"/>
                  </a:lnTo>
                  <a:lnTo>
                    <a:pt x="7866" y="5853"/>
                  </a:lnTo>
                  <a:lnTo>
                    <a:pt x="8318" y="0"/>
                  </a:lnTo>
                  <a:lnTo>
                    <a:pt x="5877" y="0"/>
                  </a:lnTo>
                  <a:cubicBezTo>
                    <a:pt x="5213" y="0"/>
                    <a:pt x="4426" y="590"/>
                    <a:pt x="4129" y="1311"/>
                  </a:cubicBezTo>
                  <a:lnTo>
                    <a:pt x="377" y="12099"/>
                  </a:lnTo>
                  <a:cubicBezTo>
                    <a:pt x="80" y="12816"/>
                    <a:pt x="-74" y="14054"/>
                    <a:pt x="35" y="14848"/>
                  </a:cubicBezTo>
                  <a:lnTo>
                    <a:pt x="846" y="20177"/>
                  </a:lnTo>
                  <a:cubicBezTo>
                    <a:pt x="955" y="20948"/>
                    <a:pt x="1588" y="21600"/>
                    <a:pt x="2252" y="21600"/>
                  </a:cubicBezTo>
                  <a:lnTo>
                    <a:pt x="19198" y="21600"/>
                  </a:lnTo>
                  <a:cubicBezTo>
                    <a:pt x="19863" y="21600"/>
                    <a:pt x="20496" y="20948"/>
                    <a:pt x="20605" y="20177"/>
                  </a:cubicBezTo>
                  <a:lnTo>
                    <a:pt x="21417" y="14848"/>
                  </a:lnTo>
                  <a:cubicBezTo>
                    <a:pt x="21526" y="14054"/>
                    <a:pt x="21371" y="12816"/>
                    <a:pt x="21075" y="12099"/>
                  </a:cubicBezTo>
                  <a:close/>
                </a:path>
              </a:pathLst>
            </a:custGeom>
            <a:grpFill/>
            <a:ln w="12700">
              <a:miter lim="400000"/>
            </a:ln>
          </p:spPr>
          <p:txBody>
            <a:bodyPr anchor="ctr" bIns="0" lIns="0" rIns="0" tIns="0"/>
            <a:lstStyle/>
            <a:p>
              <a:pPr lvl="0"/>
              <a:endParaRPr sz="1733"/>
            </a:p>
          </p:txBody>
        </p:sp>
        <p:sp>
          <p:nvSpPr>
            <p:cNvPr id="21" name="Shape 4136"/>
            <p:cNvSpPr/>
            <p:nvPr/>
          </p:nvSpPr>
          <p:spPr>
            <a:xfrm>
              <a:off x="1620841" y="1691447"/>
              <a:ext cx="186833" cy="179447"/>
            </a:xfrm>
            <a:custGeom>
              <a:cxnLst>
                <a:cxn ang="0">
                  <a:pos x="wd2" y="hd2"/>
                </a:cxn>
                <a:cxn ang="5400000">
                  <a:pos x="wd2" y="hd2"/>
                </a:cxn>
                <a:cxn ang="10800000">
                  <a:pos x="wd2" y="hd2"/>
                </a:cxn>
                <a:cxn ang="16200000">
                  <a:pos x="wd2" y="hd2"/>
                </a:cxn>
              </a:cxnLst>
              <a:rect b="b" l="0" r="r" t="0"/>
              <a:pathLst>
                <a:path extrusionOk="0" h="21600" w="21600">
                  <a:moveTo>
                    <a:pt x="21600" y="10383"/>
                  </a:moveTo>
                  <a:lnTo>
                    <a:pt x="16162" y="10380"/>
                  </a:lnTo>
                  <a:lnTo>
                    <a:pt x="16162" y="0"/>
                  </a:lnTo>
                  <a:lnTo>
                    <a:pt x="5430" y="0"/>
                  </a:lnTo>
                  <a:lnTo>
                    <a:pt x="5430" y="10383"/>
                  </a:lnTo>
                  <a:lnTo>
                    <a:pt x="0" y="10380"/>
                  </a:lnTo>
                  <a:lnTo>
                    <a:pt x="10801" y="21600"/>
                  </a:lnTo>
                  <a:cubicBezTo>
                    <a:pt x="10801" y="21600"/>
                    <a:pt x="21600" y="10383"/>
                    <a:pt x="21600" y="10383"/>
                  </a:cubicBezTo>
                  <a:close/>
                </a:path>
              </a:pathLst>
            </a:custGeom>
            <a:grpFill/>
            <a:ln w="12700">
              <a:miter lim="400000"/>
            </a:ln>
          </p:spPr>
          <p:txBody>
            <a:bodyPr anchor="ctr" bIns="0" lIns="0" rIns="0" tIns="0"/>
            <a:lstStyle/>
            <a:p>
              <a:pPr lvl="0"/>
              <a:endParaRPr sz="1733"/>
            </a:p>
          </p:txBody>
        </p:sp>
        <p:sp>
          <p:nvSpPr>
            <p:cNvPr id="22" name="Shape 4137"/>
            <p:cNvSpPr/>
            <p:nvPr/>
          </p:nvSpPr>
          <p:spPr>
            <a:xfrm>
              <a:off x="2661032" y="1687747"/>
              <a:ext cx="179447" cy="186848"/>
            </a:xfrm>
            <a:custGeom>
              <a:cxnLst>
                <a:cxn ang="0">
                  <a:pos x="wd2" y="hd2"/>
                </a:cxn>
                <a:cxn ang="5400000">
                  <a:pos x="wd2" y="hd2"/>
                </a:cxn>
                <a:cxn ang="10800000">
                  <a:pos x="wd2" y="hd2"/>
                </a:cxn>
                <a:cxn ang="16200000">
                  <a:pos x="wd2" y="hd2"/>
                </a:cxn>
              </a:cxnLst>
              <a:rect b="b" l="0" r="r" t="0"/>
              <a:pathLst>
                <a:path extrusionOk="0" h="21600" w="21600">
                  <a:moveTo>
                    <a:pt x="10381" y="0"/>
                  </a:moveTo>
                  <a:lnTo>
                    <a:pt x="10380" y="5438"/>
                  </a:lnTo>
                  <a:lnTo>
                    <a:pt x="0" y="5438"/>
                  </a:lnTo>
                  <a:lnTo>
                    <a:pt x="0" y="16169"/>
                  </a:lnTo>
                  <a:lnTo>
                    <a:pt x="10381" y="16169"/>
                  </a:lnTo>
                  <a:lnTo>
                    <a:pt x="10380" y="21600"/>
                  </a:lnTo>
                  <a:lnTo>
                    <a:pt x="21600" y="10800"/>
                  </a:lnTo>
                  <a:cubicBezTo>
                    <a:pt x="21600" y="10800"/>
                    <a:pt x="10381" y="0"/>
                    <a:pt x="10381" y="0"/>
                  </a:cubicBezTo>
                  <a:close/>
                </a:path>
              </a:pathLst>
            </a:custGeom>
            <a:grpFill/>
            <a:ln w="12700">
              <a:miter lim="400000"/>
            </a:ln>
          </p:spPr>
          <p:txBody>
            <a:bodyPr anchor="ctr" bIns="0" lIns="0" rIns="0" tIns="0"/>
            <a:lstStyle/>
            <a:p>
              <a:pPr lvl="0"/>
              <a:endParaRPr sz="1733"/>
            </a:p>
          </p:txBody>
        </p:sp>
        <p:sp>
          <p:nvSpPr>
            <p:cNvPr id="23" name="Shape 4138"/>
            <p:cNvSpPr/>
            <p:nvPr/>
          </p:nvSpPr>
          <p:spPr>
            <a:xfrm>
              <a:off x="1104945" y="1687747"/>
              <a:ext cx="179447" cy="186848"/>
            </a:xfrm>
            <a:custGeom>
              <a:cxnLst>
                <a:cxn ang="0">
                  <a:pos x="wd2" y="hd2"/>
                </a:cxn>
                <a:cxn ang="5400000">
                  <a:pos x="wd2" y="hd2"/>
                </a:cxn>
                <a:cxn ang="10800000">
                  <a:pos x="wd2" y="hd2"/>
                </a:cxn>
                <a:cxn ang="16200000">
                  <a:pos x="wd2" y="hd2"/>
                </a:cxn>
              </a:cxnLst>
              <a:rect b="b" l="0" r="r" t="0"/>
              <a:pathLst>
                <a:path extrusionOk="0" h="21600" w="21600">
                  <a:moveTo>
                    <a:pt x="11219" y="0"/>
                  </a:moveTo>
                  <a:lnTo>
                    <a:pt x="11219" y="5438"/>
                  </a:lnTo>
                  <a:lnTo>
                    <a:pt x="21600" y="5438"/>
                  </a:lnTo>
                  <a:lnTo>
                    <a:pt x="21600" y="16169"/>
                  </a:lnTo>
                  <a:lnTo>
                    <a:pt x="11219" y="16169"/>
                  </a:lnTo>
                  <a:lnTo>
                    <a:pt x="11219" y="21600"/>
                  </a:lnTo>
                  <a:lnTo>
                    <a:pt x="0" y="10800"/>
                  </a:lnTo>
                  <a:cubicBezTo>
                    <a:pt x="0" y="10800"/>
                    <a:pt x="11219" y="0"/>
                    <a:pt x="11219" y="0"/>
                  </a:cubicBezTo>
                  <a:close/>
                </a:path>
              </a:pathLst>
            </a:custGeom>
            <a:grpFill/>
            <a:ln w="12700">
              <a:miter lim="400000"/>
            </a:ln>
          </p:spPr>
          <p:txBody>
            <a:bodyPr anchor="ctr" bIns="0" lIns="0" rIns="0" tIns="0"/>
            <a:lstStyle/>
            <a:p>
              <a:pPr lvl="0"/>
              <a:endParaRPr sz="1733"/>
            </a:p>
          </p:txBody>
        </p:sp>
        <p:sp>
          <p:nvSpPr>
            <p:cNvPr id="24" name="Shape 4139"/>
            <p:cNvSpPr/>
            <p:nvPr/>
          </p:nvSpPr>
          <p:spPr>
            <a:xfrm>
              <a:off x="2140937" y="1691447"/>
              <a:ext cx="186833" cy="179447"/>
            </a:xfrm>
            <a:custGeom>
              <a:cxnLst>
                <a:cxn ang="0">
                  <a:pos x="wd2" y="hd2"/>
                </a:cxn>
                <a:cxn ang="5400000">
                  <a:pos x="wd2" y="hd2"/>
                </a:cxn>
                <a:cxn ang="10800000">
                  <a:pos x="wd2" y="hd2"/>
                </a:cxn>
                <a:cxn ang="16200000">
                  <a:pos x="wd2" y="hd2"/>
                </a:cxn>
              </a:cxnLst>
              <a:rect b="b" l="0" r="r" t="0"/>
              <a:pathLst>
                <a:path extrusionOk="0" h="21600" w="21600">
                  <a:moveTo>
                    <a:pt x="21600" y="11217"/>
                  </a:moveTo>
                  <a:lnTo>
                    <a:pt x="16162" y="11220"/>
                  </a:lnTo>
                  <a:lnTo>
                    <a:pt x="16162" y="21600"/>
                  </a:lnTo>
                  <a:lnTo>
                    <a:pt x="5430" y="21600"/>
                  </a:lnTo>
                  <a:lnTo>
                    <a:pt x="5430" y="11217"/>
                  </a:lnTo>
                  <a:lnTo>
                    <a:pt x="0" y="11220"/>
                  </a:lnTo>
                  <a:lnTo>
                    <a:pt x="10801" y="0"/>
                  </a:lnTo>
                  <a:cubicBezTo>
                    <a:pt x="10801" y="0"/>
                    <a:pt x="21600" y="11217"/>
                    <a:pt x="21600" y="11217"/>
                  </a:cubicBezTo>
                  <a:close/>
                </a:path>
              </a:pathLst>
            </a:custGeom>
            <a:grpFill/>
            <a:ln w="12700">
              <a:miter lim="400000"/>
            </a:ln>
          </p:spPr>
          <p:txBody>
            <a:bodyPr anchor="ctr" bIns="0" lIns="0" rIns="0" tIns="0"/>
            <a:lstStyle/>
            <a:p>
              <a:pPr lvl="0"/>
              <a:endParaRPr sz="1733"/>
            </a:p>
          </p:txBody>
        </p:sp>
        <p:sp>
          <p:nvSpPr>
            <p:cNvPr id="25" name="Shape 4140"/>
            <p:cNvSpPr/>
            <p:nvPr/>
          </p:nvSpPr>
          <p:spPr>
            <a:xfrm>
              <a:off x="3714082" y="1691447"/>
              <a:ext cx="162250" cy="179447"/>
            </a:xfrm>
            <a:custGeom>
              <a:cxnLst>
                <a:cxn ang="0">
                  <a:pos x="wd2" y="hd2"/>
                </a:cxn>
                <a:cxn ang="5400000">
                  <a:pos x="wd2" y="hd2"/>
                </a:cxn>
                <a:cxn ang="10800000">
                  <a:pos x="wd2" y="hd2"/>
                </a:cxn>
                <a:cxn ang="16200000">
                  <a:pos x="wd2" y="hd2"/>
                </a:cxn>
              </a:cxnLst>
              <a:rect b="b" l="0" r="r" t="0"/>
              <a:pathLst>
                <a:path extrusionOk="0" h="21600" w="21600">
                  <a:moveTo>
                    <a:pt x="21600" y="10383"/>
                  </a:moveTo>
                  <a:lnTo>
                    <a:pt x="15338" y="10380"/>
                  </a:lnTo>
                  <a:lnTo>
                    <a:pt x="15338" y="0"/>
                  </a:lnTo>
                  <a:lnTo>
                    <a:pt x="6252" y="0"/>
                  </a:lnTo>
                  <a:lnTo>
                    <a:pt x="6252" y="10383"/>
                  </a:lnTo>
                  <a:lnTo>
                    <a:pt x="0" y="10380"/>
                  </a:lnTo>
                  <a:lnTo>
                    <a:pt x="10800" y="21600"/>
                  </a:lnTo>
                  <a:cubicBezTo>
                    <a:pt x="10800" y="21600"/>
                    <a:pt x="21600" y="10383"/>
                    <a:pt x="21600" y="10383"/>
                  </a:cubicBezTo>
                  <a:close/>
                </a:path>
              </a:pathLst>
            </a:custGeom>
            <a:grpFill/>
            <a:ln w="12700">
              <a:miter lim="400000"/>
            </a:ln>
          </p:spPr>
          <p:txBody>
            <a:bodyPr anchor="ctr" bIns="0" lIns="0" rIns="0" tIns="0"/>
            <a:lstStyle/>
            <a:p>
              <a:pPr lvl="0"/>
              <a:endParaRPr sz="1733"/>
            </a:p>
          </p:txBody>
        </p:sp>
        <p:sp>
          <p:nvSpPr>
            <p:cNvPr id="26" name="Shape 4141"/>
            <p:cNvSpPr/>
            <p:nvPr/>
          </p:nvSpPr>
          <p:spPr>
            <a:xfrm>
              <a:off x="3173017" y="1700051"/>
              <a:ext cx="179447" cy="162250"/>
            </a:xfrm>
            <a:custGeom>
              <a:cxnLst>
                <a:cxn ang="0">
                  <a:pos x="wd2" y="hd2"/>
                </a:cxn>
                <a:cxn ang="5400000">
                  <a:pos x="wd2" y="hd2"/>
                </a:cxn>
                <a:cxn ang="10800000">
                  <a:pos x="wd2" y="hd2"/>
                </a:cxn>
                <a:cxn ang="16200000">
                  <a:pos x="wd2" y="hd2"/>
                </a:cxn>
              </a:cxnLst>
              <a:rect b="b" l="0" r="r" t="0"/>
              <a:pathLst>
                <a:path extrusionOk="0" h="21600" w="21600">
                  <a:moveTo>
                    <a:pt x="11219" y="21600"/>
                  </a:moveTo>
                  <a:lnTo>
                    <a:pt x="11220" y="15338"/>
                  </a:lnTo>
                  <a:lnTo>
                    <a:pt x="21600" y="15342"/>
                  </a:lnTo>
                  <a:lnTo>
                    <a:pt x="21600" y="6254"/>
                  </a:lnTo>
                  <a:lnTo>
                    <a:pt x="11219" y="6254"/>
                  </a:lnTo>
                  <a:lnTo>
                    <a:pt x="11220" y="0"/>
                  </a:lnTo>
                  <a:lnTo>
                    <a:pt x="0" y="10802"/>
                  </a:lnTo>
                  <a:cubicBezTo>
                    <a:pt x="0" y="10802"/>
                    <a:pt x="11219" y="21600"/>
                    <a:pt x="11219" y="21600"/>
                  </a:cubicBezTo>
                  <a:close/>
                </a:path>
              </a:pathLst>
            </a:custGeom>
            <a:grpFill/>
            <a:ln w="12700">
              <a:miter lim="400000"/>
            </a:ln>
          </p:spPr>
          <p:txBody>
            <a:bodyPr anchor="ctr" bIns="0" lIns="0" rIns="0" tIns="0"/>
            <a:lstStyle/>
            <a:p>
              <a:pPr lvl="0"/>
              <a:endParaRPr sz="1733"/>
            </a:p>
          </p:txBody>
        </p:sp>
        <p:sp>
          <p:nvSpPr>
            <p:cNvPr id="27" name="Shape 4142"/>
            <p:cNvSpPr/>
            <p:nvPr/>
          </p:nvSpPr>
          <p:spPr>
            <a:xfrm>
              <a:off x="4739058" y="1688964"/>
              <a:ext cx="179447" cy="162250"/>
            </a:xfrm>
            <a:custGeom>
              <a:cxnLst>
                <a:cxn ang="0">
                  <a:pos x="wd2" y="hd2"/>
                </a:cxn>
                <a:cxn ang="5400000">
                  <a:pos x="wd2" y="hd2"/>
                </a:cxn>
                <a:cxn ang="10800000">
                  <a:pos x="wd2" y="hd2"/>
                </a:cxn>
                <a:cxn ang="16200000">
                  <a:pos x="wd2" y="hd2"/>
                </a:cxn>
              </a:cxnLst>
              <a:rect b="b" l="0" r="r" t="0"/>
              <a:pathLst>
                <a:path extrusionOk="0" h="21600" w="21600">
                  <a:moveTo>
                    <a:pt x="10381" y="0"/>
                  </a:moveTo>
                  <a:lnTo>
                    <a:pt x="10381" y="6262"/>
                  </a:lnTo>
                  <a:lnTo>
                    <a:pt x="0" y="6262"/>
                  </a:lnTo>
                  <a:lnTo>
                    <a:pt x="0" y="15346"/>
                  </a:lnTo>
                  <a:lnTo>
                    <a:pt x="10381" y="15346"/>
                  </a:lnTo>
                  <a:lnTo>
                    <a:pt x="10381" y="21600"/>
                  </a:lnTo>
                  <a:lnTo>
                    <a:pt x="21600" y="10798"/>
                  </a:lnTo>
                  <a:cubicBezTo>
                    <a:pt x="21600" y="10798"/>
                    <a:pt x="10381" y="0"/>
                    <a:pt x="10381" y="0"/>
                  </a:cubicBezTo>
                  <a:close/>
                </a:path>
              </a:pathLst>
            </a:custGeom>
            <a:grpFill/>
            <a:ln w="12700">
              <a:miter lim="400000"/>
            </a:ln>
          </p:spPr>
          <p:txBody>
            <a:bodyPr anchor="ctr" bIns="0" lIns="0" rIns="0" tIns="0"/>
            <a:lstStyle/>
            <a:p>
              <a:pPr lvl="0"/>
              <a:endParaRPr sz="1733"/>
            </a:p>
          </p:txBody>
        </p:sp>
        <p:sp>
          <p:nvSpPr>
            <p:cNvPr id="28" name="Shape 4143"/>
            <p:cNvSpPr/>
            <p:nvPr/>
          </p:nvSpPr>
          <p:spPr>
            <a:xfrm>
              <a:off x="4226570" y="1691447"/>
              <a:ext cx="162250" cy="179447"/>
            </a:xfrm>
            <a:custGeom>
              <a:cxnLst>
                <a:cxn ang="0">
                  <a:pos x="wd2" y="hd2"/>
                </a:cxn>
                <a:cxn ang="5400000">
                  <a:pos x="wd2" y="hd2"/>
                </a:cxn>
                <a:cxn ang="10800000">
                  <a:pos x="wd2" y="hd2"/>
                </a:cxn>
                <a:cxn ang="16200000">
                  <a:pos x="wd2" y="hd2"/>
                </a:cxn>
              </a:cxnLst>
              <a:rect b="b" l="0" r="r" t="0"/>
              <a:pathLst>
                <a:path extrusionOk="0" h="21600" w="21600">
                  <a:moveTo>
                    <a:pt x="21600" y="11220"/>
                  </a:moveTo>
                  <a:lnTo>
                    <a:pt x="15338" y="11220"/>
                  </a:lnTo>
                  <a:lnTo>
                    <a:pt x="15338" y="21600"/>
                  </a:lnTo>
                  <a:lnTo>
                    <a:pt x="6252" y="21600"/>
                  </a:lnTo>
                  <a:lnTo>
                    <a:pt x="6252" y="11220"/>
                  </a:lnTo>
                  <a:lnTo>
                    <a:pt x="0" y="11220"/>
                  </a:lnTo>
                  <a:lnTo>
                    <a:pt x="10802" y="0"/>
                  </a:lnTo>
                  <a:cubicBezTo>
                    <a:pt x="10802" y="0"/>
                    <a:pt x="21600" y="11220"/>
                    <a:pt x="21600" y="11220"/>
                  </a:cubicBezTo>
                  <a:close/>
                </a:path>
              </a:pathLst>
            </a:custGeom>
            <a:grpFill/>
            <a:ln w="12700">
              <a:miter lim="400000"/>
            </a:ln>
          </p:spPr>
          <p:txBody>
            <a:bodyPr anchor="ctr" bIns="0" lIns="0" rIns="0" tIns="0"/>
            <a:lstStyle/>
            <a:p>
              <a:pPr lvl="0"/>
              <a:endParaRPr sz="1733"/>
            </a:p>
          </p:txBody>
        </p:sp>
        <p:sp>
          <p:nvSpPr>
            <p:cNvPr id="29" name="Shape 4144"/>
            <p:cNvSpPr/>
            <p:nvPr/>
          </p:nvSpPr>
          <p:spPr>
            <a:xfrm>
              <a:off x="6877251" y="1713549"/>
              <a:ext cx="98324" cy="113080"/>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10800"/>
                  </a:lnTo>
                  <a:cubicBezTo>
                    <a:pt x="21600" y="10800"/>
                    <a:pt x="0" y="0"/>
                    <a:pt x="0" y="0"/>
                  </a:cubicBezTo>
                  <a:close/>
                </a:path>
              </a:pathLst>
            </a:custGeom>
            <a:grpFill/>
            <a:ln w="12700">
              <a:miter lim="400000"/>
            </a:ln>
          </p:spPr>
          <p:txBody>
            <a:bodyPr anchor="ctr" bIns="0" lIns="0" rIns="0" tIns="0"/>
            <a:lstStyle/>
            <a:p>
              <a:pPr lvl="0"/>
              <a:endParaRPr sz="1733"/>
            </a:p>
          </p:txBody>
        </p:sp>
        <p:sp>
          <p:nvSpPr>
            <p:cNvPr id="30" name="Shape 4145"/>
            <p:cNvSpPr/>
            <p:nvPr/>
          </p:nvSpPr>
          <p:spPr>
            <a:xfrm>
              <a:off x="6334024" y="1732000"/>
              <a:ext cx="113080" cy="98339"/>
            </a:xfrm>
            <a:custGeom>
              <a:cxnLst>
                <a:cxn ang="0">
                  <a:pos x="wd2" y="hd2"/>
                </a:cxn>
                <a:cxn ang="5400000">
                  <a:pos x="wd2" y="hd2"/>
                </a:cxn>
                <a:cxn ang="10800000">
                  <a:pos x="wd2" y="hd2"/>
                </a:cxn>
                <a:cxn ang="16200000">
                  <a:pos x="wd2" y="hd2"/>
                </a:cxn>
              </a:cxnLst>
              <a:rect b="b" l="0" r="r" t="0"/>
              <a:pathLst>
                <a:path extrusionOk="0" h="21600" w="21600">
                  <a:moveTo>
                    <a:pt x="0" y="21600"/>
                  </a:moveTo>
                  <a:lnTo>
                    <a:pt x="21600" y="21600"/>
                  </a:lnTo>
                  <a:lnTo>
                    <a:pt x="10800" y="0"/>
                  </a:lnTo>
                  <a:cubicBezTo>
                    <a:pt x="10800" y="0"/>
                    <a:pt x="0" y="21600"/>
                    <a:pt x="0" y="21600"/>
                  </a:cubicBezTo>
                  <a:close/>
                </a:path>
              </a:pathLst>
            </a:custGeom>
            <a:grpFill/>
            <a:ln w="12700">
              <a:miter lim="400000"/>
            </a:ln>
          </p:spPr>
          <p:txBody>
            <a:bodyPr anchor="ctr" bIns="0" lIns="0" rIns="0" tIns="0"/>
            <a:lstStyle/>
            <a:p>
              <a:pPr lvl="0"/>
              <a:endParaRPr sz="1733"/>
            </a:p>
          </p:txBody>
        </p:sp>
        <p:sp>
          <p:nvSpPr>
            <p:cNvPr id="31" name="Shape 4146"/>
            <p:cNvSpPr/>
            <p:nvPr/>
          </p:nvSpPr>
          <p:spPr>
            <a:xfrm>
              <a:off x="5814435" y="1732000"/>
              <a:ext cx="113080" cy="98339"/>
            </a:xfrm>
            <a:custGeom>
              <a:cxnLst>
                <a:cxn ang="0">
                  <a:pos x="wd2" y="hd2"/>
                </a:cxn>
                <a:cxn ang="5400000">
                  <a:pos x="wd2" y="hd2"/>
                </a:cxn>
                <a:cxn ang="10800000">
                  <a:pos x="wd2" y="hd2"/>
                </a:cxn>
                <a:cxn ang="16200000">
                  <a:pos x="wd2" y="hd2"/>
                </a:cxn>
              </a:cxnLst>
              <a:rect b="b" l="0" r="r" t="0"/>
              <a:pathLst>
                <a:path extrusionOk="0" h="21600" w="21600">
                  <a:moveTo>
                    <a:pt x="21600" y="7"/>
                  </a:moveTo>
                  <a:lnTo>
                    <a:pt x="0" y="0"/>
                  </a:lnTo>
                  <a:lnTo>
                    <a:pt x="10800" y="21600"/>
                  </a:lnTo>
                  <a:cubicBezTo>
                    <a:pt x="10800" y="21600"/>
                    <a:pt x="21600" y="7"/>
                    <a:pt x="21600" y="7"/>
                  </a:cubicBezTo>
                  <a:close/>
                </a:path>
              </a:pathLst>
            </a:custGeom>
            <a:grpFill/>
            <a:ln w="12700">
              <a:miter lim="400000"/>
            </a:ln>
          </p:spPr>
          <p:txBody>
            <a:bodyPr anchor="ctr" bIns="0" lIns="0" rIns="0" tIns="0"/>
            <a:lstStyle/>
            <a:p>
              <a:pPr lvl="0"/>
              <a:endParaRPr sz="1733"/>
            </a:p>
          </p:txBody>
        </p:sp>
        <p:sp>
          <p:nvSpPr>
            <p:cNvPr id="32" name="Shape 4147"/>
            <p:cNvSpPr/>
            <p:nvPr/>
          </p:nvSpPr>
          <p:spPr>
            <a:xfrm>
              <a:off x="5271049" y="1724631"/>
              <a:ext cx="98339" cy="113080"/>
            </a:xfrm>
            <a:custGeom>
              <a:cxnLst>
                <a:cxn ang="0">
                  <a:pos x="wd2" y="hd2"/>
                </a:cxn>
                <a:cxn ang="5400000">
                  <a:pos x="wd2" y="hd2"/>
                </a:cxn>
                <a:cxn ang="10800000">
                  <a:pos x="wd2" y="hd2"/>
                </a:cxn>
                <a:cxn ang="16200000">
                  <a:pos x="wd2" y="hd2"/>
                </a:cxn>
              </a:cxnLst>
              <a:rect b="b" l="0" r="r" t="0"/>
              <a:pathLst>
                <a:path extrusionOk="0" h="21600" w="21600">
                  <a:moveTo>
                    <a:pt x="21597" y="0"/>
                  </a:moveTo>
                  <a:lnTo>
                    <a:pt x="21600" y="21600"/>
                  </a:lnTo>
                  <a:lnTo>
                    <a:pt x="0" y="10800"/>
                  </a:lnTo>
                  <a:cubicBezTo>
                    <a:pt x="0" y="10800"/>
                    <a:pt x="21597" y="0"/>
                    <a:pt x="21597" y="0"/>
                  </a:cubicBezTo>
                  <a:close/>
                </a:path>
              </a:pathLst>
            </a:custGeom>
            <a:grpFill/>
            <a:ln w="12700">
              <a:miter lim="400000"/>
            </a:ln>
          </p:spPr>
          <p:txBody>
            <a:bodyPr anchor="ctr" bIns="0" lIns="0" rIns="0" tIns="0"/>
            <a:lstStyle/>
            <a:p>
              <a:pPr lvl="0"/>
              <a:endParaRPr sz="1733"/>
            </a:p>
          </p:txBody>
        </p:sp>
        <p:sp>
          <p:nvSpPr>
            <p:cNvPr id="33" name="Shape 4148"/>
            <p:cNvSpPr/>
            <p:nvPr/>
          </p:nvSpPr>
          <p:spPr>
            <a:xfrm>
              <a:off x="8397629" y="1728290"/>
              <a:ext cx="142586" cy="83598"/>
            </a:xfrm>
            <a:custGeom>
              <a:cxnLst>
                <a:cxn ang="0">
                  <a:pos x="wd2" y="hd2"/>
                </a:cxn>
                <a:cxn ang="5400000">
                  <a:pos x="wd2" y="hd2"/>
                </a:cxn>
                <a:cxn ang="10800000">
                  <a:pos x="wd2" y="hd2"/>
                </a:cxn>
                <a:cxn ang="16200000">
                  <a:pos x="wd2" y="hd2"/>
                </a:cxn>
              </a:cxnLst>
              <a:rect b="b" l="0" r="r" t="0"/>
              <a:pathLst>
                <a:path extrusionOk="0" h="21188" w="21164">
                  <a:moveTo>
                    <a:pt x="20587" y="15073"/>
                  </a:moveTo>
                  <a:cubicBezTo>
                    <a:pt x="19842" y="13767"/>
                    <a:pt x="12019" y="1043"/>
                    <a:pt x="12019" y="1043"/>
                  </a:cubicBezTo>
                  <a:cubicBezTo>
                    <a:pt x="11623" y="353"/>
                    <a:pt x="11103" y="0"/>
                    <a:pt x="10582" y="0"/>
                  </a:cubicBezTo>
                  <a:cubicBezTo>
                    <a:pt x="10061" y="0"/>
                    <a:pt x="9541" y="353"/>
                    <a:pt x="9145" y="1043"/>
                  </a:cubicBezTo>
                  <a:cubicBezTo>
                    <a:pt x="9145" y="1043"/>
                    <a:pt x="1320" y="13767"/>
                    <a:pt x="577" y="15073"/>
                  </a:cubicBezTo>
                  <a:cubicBezTo>
                    <a:pt x="-167" y="16371"/>
                    <a:pt x="-218" y="18711"/>
                    <a:pt x="577" y="20107"/>
                  </a:cubicBezTo>
                  <a:cubicBezTo>
                    <a:pt x="1370" y="21495"/>
                    <a:pt x="2478" y="21600"/>
                    <a:pt x="3451" y="20107"/>
                  </a:cubicBezTo>
                  <a:lnTo>
                    <a:pt x="10582" y="8433"/>
                  </a:lnTo>
                  <a:lnTo>
                    <a:pt x="17711" y="20107"/>
                  </a:lnTo>
                  <a:cubicBezTo>
                    <a:pt x="18686" y="21600"/>
                    <a:pt x="19794" y="21495"/>
                    <a:pt x="20587" y="20107"/>
                  </a:cubicBezTo>
                  <a:cubicBezTo>
                    <a:pt x="21382" y="18711"/>
                    <a:pt x="21329" y="16371"/>
                    <a:pt x="20587" y="15073"/>
                  </a:cubicBezTo>
                  <a:close/>
                </a:path>
              </a:pathLst>
            </a:custGeom>
            <a:grpFill/>
            <a:ln w="12700">
              <a:miter lim="400000"/>
            </a:ln>
          </p:spPr>
          <p:txBody>
            <a:bodyPr anchor="ctr" bIns="0" lIns="0" rIns="0" tIns="0"/>
            <a:lstStyle/>
            <a:p>
              <a:pPr lvl="0"/>
              <a:endParaRPr sz="1733"/>
            </a:p>
          </p:txBody>
        </p:sp>
        <p:sp>
          <p:nvSpPr>
            <p:cNvPr id="34" name="Shape 4149"/>
            <p:cNvSpPr/>
            <p:nvPr/>
          </p:nvSpPr>
          <p:spPr>
            <a:xfrm>
              <a:off x="7880298" y="1739380"/>
              <a:ext cx="142585" cy="83579"/>
            </a:xfrm>
            <a:custGeom>
              <a:cxnLst>
                <a:cxn ang="0">
                  <a:pos x="wd2" y="hd2"/>
                </a:cxn>
                <a:cxn ang="5400000">
                  <a:pos x="wd2" y="hd2"/>
                </a:cxn>
                <a:cxn ang="10800000">
                  <a:pos x="wd2" y="hd2"/>
                </a:cxn>
                <a:cxn ang="16200000">
                  <a:pos x="wd2" y="hd2"/>
                </a:cxn>
              </a:cxnLst>
              <a:rect b="b" l="0" r="r" t="0"/>
              <a:pathLst>
                <a:path extrusionOk="0" h="21183" w="21166">
                  <a:moveTo>
                    <a:pt x="20590" y="6118"/>
                  </a:moveTo>
                  <a:cubicBezTo>
                    <a:pt x="19845" y="7416"/>
                    <a:pt x="12021" y="20140"/>
                    <a:pt x="12021" y="20140"/>
                  </a:cubicBezTo>
                  <a:cubicBezTo>
                    <a:pt x="11623" y="20838"/>
                    <a:pt x="11103" y="21183"/>
                    <a:pt x="10584" y="21183"/>
                  </a:cubicBezTo>
                  <a:cubicBezTo>
                    <a:pt x="10063" y="21183"/>
                    <a:pt x="9543" y="20838"/>
                    <a:pt x="9145" y="20140"/>
                  </a:cubicBezTo>
                  <a:cubicBezTo>
                    <a:pt x="9145" y="20140"/>
                    <a:pt x="1321" y="7416"/>
                    <a:pt x="576" y="6118"/>
                  </a:cubicBezTo>
                  <a:cubicBezTo>
                    <a:pt x="-166" y="4812"/>
                    <a:pt x="-217" y="2472"/>
                    <a:pt x="576" y="1084"/>
                  </a:cubicBezTo>
                  <a:cubicBezTo>
                    <a:pt x="1369" y="-304"/>
                    <a:pt x="2479" y="-417"/>
                    <a:pt x="3452" y="1084"/>
                  </a:cubicBezTo>
                  <a:lnTo>
                    <a:pt x="10584" y="12758"/>
                  </a:lnTo>
                  <a:lnTo>
                    <a:pt x="17714" y="1084"/>
                  </a:lnTo>
                  <a:cubicBezTo>
                    <a:pt x="18687" y="-417"/>
                    <a:pt x="19797" y="-304"/>
                    <a:pt x="20590" y="1084"/>
                  </a:cubicBezTo>
                  <a:cubicBezTo>
                    <a:pt x="21383" y="2472"/>
                    <a:pt x="21332" y="4812"/>
                    <a:pt x="20590" y="6118"/>
                  </a:cubicBezTo>
                  <a:close/>
                </a:path>
              </a:pathLst>
            </a:custGeom>
            <a:grpFill/>
            <a:ln w="12700">
              <a:miter lim="400000"/>
            </a:ln>
          </p:spPr>
          <p:txBody>
            <a:bodyPr anchor="ctr" bIns="0" lIns="0" rIns="0" tIns="0"/>
            <a:lstStyle/>
            <a:p>
              <a:pPr lvl="0"/>
              <a:endParaRPr sz="1733"/>
            </a:p>
          </p:txBody>
        </p:sp>
        <p:sp>
          <p:nvSpPr>
            <p:cNvPr id="35" name="Shape 4150"/>
            <p:cNvSpPr/>
            <p:nvPr/>
          </p:nvSpPr>
          <p:spPr>
            <a:xfrm>
              <a:off x="6868364" y="2233696"/>
              <a:ext cx="83579" cy="142592"/>
            </a:xfrm>
            <a:custGeom>
              <a:cxnLst>
                <a:cxn ang="0">
                  <a:pos x="wd2" y="hd2"/>
                </a:cxn>
                <a:cxn ang="5400000">
                  <a:pos x="wd2" y="hd2"/>
                </a:cxn>
                <a:cxn ang="10800000">
                  <a:pos x="wd2" y="hd2"/>
                </a:cxn>
                <a:cxn ang="16200000">
                  <a:pos x="wd2" y="hd2"/>
                </a:cxn>
              </a:cxnLst>
              <a:rect b="b" l="0" r="r" t="0"/>
              <a:pathLst>
                <a:path extrusionOk="0" h="21165" w="21183">
                  <a:moveTo>
                    <a:pt x="6118" y="577"/>
                  </a:moveTo>
                  <a:cubicBezTo>
                    <a:pt x="7419" y="1320"/>
                    <a:pt x="20144" y="9145"/>
                    <a:pt x="20144" y="9145"/>
                  </a:cubicBezTo>
                  <a:cubicBezTo>
                    <a:pt x="20838" y="9541"/>
                    <a:pt x="21183" y="10064"/>
                    <a:pt x="21183" y="10582"/>
                  </a:cubicBezTo>
                  <a:cubicBezTo>
                    <a:pt x="21183" y="11105"/>
                    <a:pt x="20838" y="11623"/>
                    <a:pt x="20144" y="12019"/>
                  </a:cubicBezTo>
                  <a:cubicBezTo>
                    <a:pt x="20144" y="12019"/>
                    <a:pt x="7419" y="19844"/>
                    <a:pt x="6118" y="20587"/>
                  </a:cubicBezTo>
                  <a:cubicBezTo>
                    <a:pt x="4816" y="21334"/>
                    <a:pt x="2475" y="21382"/>
                    <a:pt x="1084" y="20587"/>
                  </a:cubicBezTo>
                  <a:cubicBezTo>
                    <a:pt x="-304" y="19796"/>
                    <a:pt x="-417" y="18689"/>
                    <a:pt x="1084" y="17713"/>
                  </a:cubicBezTo>
                  <a:lnTo>
                    <a:pt x="12758" y="10582"/>
                  </a:lnTo>
                  <a:lnTo>
                    <a:pt x="1084" y="3451"/>
                  </a:lnTo>
                  <a:cubicBezTo>
                    <a:pt x="-417" y="2480"/>
                    <a:pt x="-304" y="1373"/>
                    <a:pt x="1084" y="577"/>
                  </a:cubicBezTo>
                  <a:cubicBezTo>
                    <a:pt x="2475" y="-218"/>
                    <a:pt x="4816" y="-165"/>
                    <a:pt x="6118" y="577"/>
                  </a:cubicBezTo>
                  <a:close/>
                </a:path>
              </a:pathLst>
            </a:custGeom>
            <a:grpFill/>
            <a:ln w="12700">
              <a:miter lim="400000"/>
            </a:ln>
          </p:spPr>
          <p:txBody>
            <a:bodyPr anchor="ctr" bIns="0" lIns="0" rIns="0" tIns="0"/>
            <a:lstStyle/>
            <a:p>
              <a:pPr lvl="0"/>
              <a:endParaRPr sz="1733"/>
            </a:p>
          </p:txBody>
        </p:sp>
        <p:sp>
          <p:nvSpPr>
            <p:cNvPr id="36" name="Shape 4151"/>
            <p:cNvSpPr/>
            <p:nvPr/>
          </p:nvSpPr>
          <p:spPr>
            <a:xfrm>
              <a:off x="7373204" y="1709874"/>
              <a:ext cx="83579" cy="142592"/>
            </a:xfrm>
            <a:custGeom>
              <a:cxnLst>
                <a:cxn ang="0">
                  <a:pos x="wd2" y="hd2"/>
                </a:cxn>
                <a:cxn ang="5400000">
                  <a:pos x="wd2" y="hd2"/>
                </a:cxn>
                <a:cxn ang="10800000">
                  <a:pos x="wd2" y="hd2"/>
                </a:cxn>
                <a:cxn ang="16200000">
                  <a:pos x="wd2" y="hd2"/>
                </a:cxn>
              </a:cxnLst>
              <a:rect b="b" l="0" r="r" t="0"/>
              <a:pathLst>
                <a:path extrusionOk="0" h="21165" w="21183">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grpFill/>
            <a:ln w="12700">
              <a:miter lim="400000"/>
            </a:ln>
          </p:spPr>
          <p:txBody>
            <a:bodyPr anchor="ctr" bIns="0" lIns="0" rIns="0" tIns="0"/>
            <a:lstStyle/>
            <a:p>
              <a:pPr lvl="0"/>
              <a:endParaRPr sz="1733"/>
            </a:p>
          </p:txBody>
        </p:sp>
        <p:sp>
          <p:nvSpPr>
            <p:cNvPr id="37" name="Shape 4152"/>
            <p:cNvSpPr/>
            <p:nvPr/>
          </p:nvSpPr>
          <p:spPr>
            <a:xfrm>
              <a:off x="5750515" y="2243523"/>
              <a:ext cx="240917" cy="122938"/>
            </a:xfrm>
            <a:custGeom>
              <a:cxnLst>
                <a:cxn ang="0">
                  <a:pos x="wd2" y="hd2"/>
                </a:cxn>
                <a:cxn ang="5400000">
                  <a:pos x="wd2" y="hd2"/>
                </a:cxn>
                <a:cxn ang="10800000">
                  <a:pos x="wd2" y="hd2"/>
                </a:cxn>
                <a:cxn ang="16200000">
                  <a:pos x="wd2" y="hd2"/>
                </a:cxn>
              </a:cxnLst>
              <a:rect b="b" l="0" r="r" t="0"/>
              <a:pathLst>
                <a:path extrusionOk="0" h="21600" w="21600">
                  <a:moveTo>
                    <a:pt x="16329" y="21600"/>
                  </a:moveTo>
                  <a:lnTo>
                    <a:pt x="16328" y="14631"/>
                  </a:lnTo>
                  <a:lnTo>
                    <a:pt x="0" y="14631"/>
                  </a:lnTo>
                  <a:lnTo>
                    <a:pt x="0" y="6954"/>
                  </a:lnTo>
                  <a:lnTo>
                    <a:pt x="16329" y="6954"/>
                  </a:lnTo>
                  <a:lnTo>
                    <a:pt x="16328" y="0"/>
                  </a:lnTo>
                  <a:lnTo>
                    <a:pt x="21600" y="10803"/>
                  </a:lnTo>
                  <a:cubicBezTo>
                    <a:pt x="21600" y="10803"/>
                    <a:pt x="16329" y="21600"/>
                    <a:pt x="16329" y="21600"/>
                  </a:cubicBezTo>
                  <a:close/>
                </a:path>
              </a:pathLst>
            </a:custGeom>
            <a:grpFill/>
            <a:ln w="12700">
              <a:miter lim="400000"/>
            </a:ln>
          </p:spPr>
          <p:txBody>
            <a:bodyPr anchor="ctr" bIns="0" lIns="0" rIns="0" tIns="0"/>
            <a:lstStyle/>
            <a:p>
              <a:pPr lvl="0"/>
              <a:endParaRPr sz="1733"/>
            </a:p>
          </p:txBody>
        </p:sp>
        <p:sp>
          <p:nvSpPr>
            <p:cNvPr id="38" name="Shape 4153"/>
            <p:cNvSpPr/>
            <p:nvPr/>
          </p:nvSpPr>
          <p:spPr>
            <a:xfrm>
              <a:off x="4191747" y="2243523"/>
              <a:ext cx="240917" cy="122938"/>
            </a:xfrm>
            <a:custGeom>
              <a:cxnLst>
                <a:cxn ang="0">
                  <a:pos x="wd2" y="hd2"/>
                </a:cxn>
                <a:cxn ang="5400000">
                  <a:pos x="wd2" y="hd2"/>
                </a:cxn>
                <a:cxn ang="10800000">
                  <a:pos x="wd2" y="hd2"/>
                </a:cxn>
                <a:cxn ang="16200000">
                  <a:pos x="wd2" y="hd2"/>
                </a:cxn>
              </a:cxnLst>
              <a:rect b="b" l="0" r="r" t="0"/>
              <a:pathLst>
                <a:path extrusionOk="0" h="21600" w="21600">
                  <a:moveTo>
                    <a:pt x="5271" y="21600"/>
                  </a:moveTo>
                  <a:lnTo>
                    <a:pt x="5272" y="14631"/>
                  </a:lnTo>
                  <a:lnTo>
                    <a:pt x="21600" y="14631"/>
                  </a:lnTo>
                  <a:lnTo>
                    <a:pt x="21600" y="6954"/>
                  </a:lnTo>
                  <a:lnTo>
                    <a:pt x="5271" y="6954"/>
                  </a:lnTo>
                  <a:lnTo>
                    <a:pt x="5272" y="0"/>
                  </a:lnTo>
                  <a:lnTo>
                    <a:pt x="0" y="10803"/>
                  </a:lnTo>
                  <a:cubicBezTo>
                    <a:pt x="0" y="10803"/>
                    <a:pt x="5271" y="21600"/>
                    <a:pt x="5271" y="21600"/>
                  </a:cubicBezTo>
                  <a:close/>
                </a:path>
              </a:pathLst>
            </a:custGeom>
            <a:grpFill/>
            <a:ln w="12700">
              <a:miter lim="400000"/>
            </a:ln>
          </p:spPr>
          <p:txBody>
            <a:bodyPr anchor="ctr" bIns="0" lIns="0" rIns="0" tIns="0"/>
            <a:lstStyle/>
            <a:p>
              <a:pPr lvl="0"/>
              <a:endParaRPr sz="1733"/>
            </a:p>
          </p:txBody>
        </p:sp>
        <p:sp>
          <p:nvSpPr>
            <p:cNvPr id="39" name="Shape 4154"/>
            <p:cNvSpPr/>
            <p:nvPr/>
          </p:nvSpPr>
          <p:spPr>
            <a:xfrm>
              <a:off x="4753297" y="2184526"/>
              <a:ext cx="122909" cy="240932"/>
            </a:xfrm>
            <a:custGeom>
              <a:cxnLst>
                <a:cxn ang="0">
                  <a:pos x="wd2" y="hd2"/>
                </a:cxn>
                <a:cxn ang="5400000">
                  <a:pos x="wd2" y="hd2"/>
                </a:cxn>
                <a:cxn ang="10800000">
                  <a:pos x="wd2" y="hd2"/>
                </a:cxn>
                <a:cxn ang="16200000">
                  <a:pos x="wd2" y="hd2"/>
                </a:cxn>
              </a:cxnLst>
              <a:rect b="b" l="0" r="r" t="0"/>
              <a:pathLst>
                <a:path extrusionOk="0" h="21600" w="21600">
                  <a:moveTo>
                    <a:pt x="21600" y="16329"/>
                  </a:moveTo>
                  <a:lnTo>
                    <a:pt x="14629" y="16327"/>
                  </a:lnTo>
                  <a:lnTo>
                    <a:pt x="14629" y="0"/>
                  </a:lnTo>
                  <a:lnTo>
                    <a:pt x="6955" y="0"/>
                  </a:lnTo>
                  <a:lnTo>
                    <a:pt x="6955" y="16329"/>
                  </a:lnTo>
                  <a:lnTo>
                    <a:pt x="0" y="16327"/>
                  </a:lnTo>
                  <a:lnTo>
                    <a:pt x="10800" y="21600"/>
                  </a:lnTo>
                  <a:cubicBezTo>
                    <a:pt x="10800" y="21600"/>
                    <a:pt x="21600" y="16329"/>
                    <a:pt x="21600" y="16329"/>
                  </a:cubicBezTo>
                  <a:close/>
                </a:path>
              </a:pathLst>
            </a:custGeom>
            <a:grpFill/>
            <a:ln w="12700">
              <a:miter lim="400000"/>
            </a:ln>
          </p:spPr>
          <p:txBody>
            <a:bodyPr anchor="ctr" bIns="0" lIns="0" rIns="0" tIns="0"/>
            <a:lstStyle/>
            <a:p>
              <a:pPr lvl="0"/>
              <a:endParaRPr sz="1733"/>
            </a:p>
          </p:txBody>
        </p:sp>
        <p:sp>
          <p:nvSpPr>
            <p:cNvPr id="40" name="Shape 4155"/>
            <p:cNvSpPr/>
            <p:nvPr/>
          </p:nvSpPr>
          <p:spPr>
            <a:xfrm>
              <a:off x="5289922" y="2184526"/>
              <a:ext cx="122924" cy="240932"/>
            </a:xfrm>
            <a:custGeom>
              <a:cxnLst>
                <a:cxn ang="0">
                  <a:pos x="wd2" y="hd2"/>
                </a:cxn>
                <a:cxn ang="5400000">
                  <a:pos x="wd2" y="hd2"/>
                </a:cxn>
                <a:cxn ang="10800000">
                  <a:pos x="wd2" y="hd2"/>
                </a:cxn>
                <a:cxn ang="16200000">
                  <a:pos x="wd2" y="hd2"/>
                </a:cxn>
              </a:cxnLst>
              <a:rect b="b" l="0" r="r" t="0"/>
              <a:pathLst>
                <a:path extrusionOk="0" h="21600" w="21600">
                  <a:moveTo>
                    <a:pt x="21600" y="5271"/>
                  </a:moveTo>
                  <a:lnTo>
                    <a:pt x="14630" y="5271"/>
                  </a:lnTo>
                  <a:lnTo>
                    <a:pt x="14630" y="21600"/>
                  </a:lnTo>
                  <a:lnTo>
                    <a:pt x="6957" y="21600"/>
                  </a:lnTo>
                  <a:lnTo>
                    <a:pt x="6957" y="5271"/>
                  </a:lnTo>
                  <a:lnTo>
                    <a:pt x="0" y="5271"/>
                  </a:lnTo>
                  <a:lnTo>
                    <a:pt x="10801" y="0"/>
                  </a:lnTo>
                  <a:cubicBezTo>
                    <a:pt x="10801" y="0"/>
                    <a:pt x="21600" y="5271"/>
                    <a:pt x="21600" y="5271"/>
                  </a:cubicBezTo>
                  <a:close/>
                </a:path>
              </a:pathLst>
            </a:custGeom>
            <a:grpFill/>
            <a:ln w="12700">
              <a:miter lim="400000"/>
            </a:ln>
          </p:spPr>
          <p:txBody>
            <a:bodyPr anchor="ctr" bIns="0" lIns="0" rIns="0" tIns="0"/>
            <a:lstStyle/>
            <a:p>
              <a:pPr lvl="0"/>
              <a:endParaRPr sz="1733"/>
            </a:p>
          </p:txBody>
        </p:sp>
        <p:sp>
          <p:nvSpPr>
            <p:cNvPr id="41" name="Shape 4156"/>
            <p:cNvSpPr/>
            <p:nvPr/>
          </p:nvSpPr>
          <p:spPr>
            <a:xfrm>
              <a:off x="6334024" y="2182069"/>
              <a:ext cx="113080" cy="245846"/>
            </a:xfrm>
            <a:custGeom>
              <a:cxnLst>
                <a:cxn ang="0">
                  <a:pos x="wd2" y="hd2"/>
                </a:cxn>
                <a:cxn ang="5400000">
                  <a:pos x="wd2" y="hd2"/>
                </a:cxn>
                <a:cxn ang="10800000">
                  <a:pos x="wd2" y="hd2"/>
                </a:cxn>
                <a:cxn ang="16200000">
                  <a:pos x="wd2" y="hd2"/>
                </a:cxn>
              </a:cxnLst>
              <a:rect b="b" l="0" r="r" t="0"/>
              <a:pathLst>
                <a:path extrusionOk="0" h="21600" w="21600">
                  <a:moveTo>
                    <a:pt x="10800" y="21600"/>
                  </a:moveTo>
                  <a:lnTo>
                    <a:pt x="21600" y="13717"/>
                  </a:lnTo>
                  <a:lnTo>
                    <a:pt x="0" y="13714"/>
                  </a:lnTo>
                  <a:cubicBezTo>
                    <a:pt x="0" y="13714"/>
                    <a:pt x="10800" y="21600"/>
                    <a:pt x="10800" y="21600"/>
                  </a:cubicBezTo>
                  <a:close/>
                  <a:moveTo>
                    <a:pt x="10797" y="0"/>
                  </a:moveTo>
                  <a:lnTo>
                    <a:pt x="0" y="7883"/>
                  </a:lnTo>
                  <a:lnTo>
                    <a:pt x="21600" y="7883"/>
                  </a:lnTo>
                  <a:cubicBezTo>
                    <a:pt x="21600" y="7883"/>
                    <a:pt x="10797" y="0"/>
                    <a:pt x="10797" y="0"/>
                  </a:cubicBezTo>
                  <a:close/>
                </a:path>
              </a:pathLst>
            </a:custGeom>
            <a:grpFill/>
            <a:ln w="12700">
              <a:miter lim="400000"/>
            </a:ln>
          </p:spPr>
          <p:txBody>
            <a:bodyPr anchor="ctr" bIns="0" lIns="0" rIns="0" tIns="0"/>
            <a:lstStyle/>
            <a:p>
              <a:pPr lvl="0"/>
              <a:endParaRPr sz="1733"/>
            </a:p>
          </p:txBody>
        </p:sp>
        <p:sp>
          <p:nvSpPr>
            <p:cNvPr id="42" name="Shape 4157"/>
            <p:cNvSpPr/>
            <p:nvPr/>
          </p:nvSpPr>
          <p:spPr>
            <a:xfrm>
              <a:off x="7833788" y="1127806"/>
              <a:ext cx="231089" cy="231074"/>
            </a:xfrm>
            <a:custGeom>
              <a:cxnLst>
                <a:cxn ang="0">
                  <a:pos x="wd2" y="hd2"/>
                </a:cxn>
                <a:cxn ang="5400000">
                  <a:pos x="wd2" y="hd2"/>
                </a:cxn>
                <a:cxn ang="10800000">
                  <a:pos x="wd2" y="hd2"/>
                </a:cxn>
                <a:cxn ang="16200000">
                  <a:pos x="wd2" y="hd2"/>
                </a:cxn>
              </a:cxnLst>
              <a:rect b="b" l="0" r="r" t="0"/>
              <a:pathLst>
                <a:path extrusionOk="0" h="21600" w="2160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grpFill/>
            <a:ln w="12700">
              <a:miter lim="400000"/>
            </a:ln>
          </p:spPr>
          <p:txBody>
            <a:bodyPr anchor="ctr" bIns="0" lIns="0" rIns="0" tIns="0"/>
            <a:lstStyle/>
            <a:p>
              <a:pPr lvl="0"/>
              <a:endParaRPr sz="1733"/>
            </a:p>
          </p:txBody>
        </p:sp>
        <p:sp>
          <p:nvSpPr>
            <p:cNvPr id="43" name="Shape 4158"/>
            <p:cNvSpPr/>
            <p:nvPr/>
          </p:nvSpPr>
          <p:spPr>
            <a:xfrm>
              <a:off x="7355708" y="1140091"/>
              <a:ext cx="157321" cy="206504"/>
            </a:xfrm>
            <a:custGeom>
              <a:cxnLst>
                <a:cxn ang="0">
                  <a:pos x="wd2" y="hd2"/>
                </a:cxn>
                <a:cxn ang="5400000">
                  <a:pos x="wd2" y="hd2"/>
                </a:cxn>
                <a:cxn ang="10800000">
                  <a:pos x="wd2" y="hd2"/>
                </a:cxn>
                <a:cxn ang="16200000">
                  <a:pos x="wd2" y="hd2"/>
                </a:cxn>
              </a:cxnLst>
              <a:rect b="b" l="0" r="r" t="0"/>
              <a:pathLst>
                <a:path extrusionOk="0" h="21600" w="21600">
                  <a:moveTo>
                    <a:pt x="17550" y="4867"/>
                  </a:moveTo>
                  <a:cubicBezTo>
                    <a:pt x="16261" y="4867"/>
                    <a:pt x="15213" y="4069"/>
                    <a:pt x="15213" y="3087"/>
                  </a:cubicBezTo>
                  <a:cubicBezTo>
                    <a:pt x="15213" y="2102"/>
                    <a:pt x="16261" y="1307"/>
                    <a:pt x="17550" y="1307"/>
                  </a:cubicBezTo>
                  <a:cubicBezTo>
                    <a:pt x="18840" y="1307"/>
                    <a:pt x="19887" y="2102"/>
                    <a:pt x="19887" y="3087"/>
                  </a:cubicBezTo>
                  <a:cubicBezTo>
                    <a:pt x="19887" y="4069"/>
                    <a:pt x="18840" y="4867"/>
                    <a:pt x="17550" y="4867"/>
                  </a:cubicBezTo>
                  <a:close/>
                  <a:moveTo>
                    <a:pt x="4050" y="20293"/>
                  </a:moveTo>
                  <a:cubicBezTo>
                    <a:pt x="2760" y="20293"/>
                    <a:pt x="1713" y="19498"/>
                    <a:pt x="1713" y="18513"/>
                  </a:cubicBezTo>
                  <a:cubicBezTo>
                    <a:pt x="1713" y="17531"/>
                    <a:pt x="2760" y="16736"/>
                    <a:pt x="4050" y="16736"/>
                  </a:cubicBezTo>
                  <a:cubicBezTo>
                    <a:pt x="5341" y="16736"/>
                    <a:pt x="6385" y="17531"/>
                    <a:pt x="6385" y="18513"/>
                  </a:cubicBezTo>
                  <a:cubicBezTo>
                    <a:pt x="6385" y="19498"/>
                    <a:pt x="5341" y="20293"/>
                    <a:pt x="4050" y="20293"/>
                  </a:cubicBezTo>
                  <a:close/>
                  <a:moveTo>
                    <a:pt x="1713" y="3087"/>
                  </a:moveTo>
                  <a:cubicBezTo>
                    <a:pt x="1713" y="2102"/>
                    <a:pt x="2760" y="1307"/>
                    <a:pt x="4050" y="1307"/>
                  </a:cubicBezTo>
                  <a:cubicBezTo>
                    <a:pt x="5341" y="1307"/>
                    <a:pt x="6385" y="2102"/>
                    <a:pt x="6385" y="3087"/>
                  </a:cubicBezTo>
                  <a:cubicBezTo>
                    <a:pt x="6385" y="4069"/>
                    <a:pt x="5341" y="4867"/>
                    <a:pt x="4050" y="4867"/>
                  </a:cubicBezTo>
                  <a:cubicBezTo>
                    <a:pt x="2760" y="4867"/>
                    <a:pt x="1713" y="4069"/>
                    <a:pt x="1713" y="3087"/>
                  </a:cubicBezTo>
                  <a:close/>
                  <a:moveTo>
                    <a:pt x="21600" y="3087"/>
                  </a:moveTo>
                  <a:cubicBezTo>
                    <a:pt x="21600" y="1381"/>
                    <a:pt x="19787" y="0"/>
                    <a:pt x="17550" y="0"/>
                  </a:cubicBezTo>
                  <a:cubicBezTo>
                    <a:pt x="15314" y="0"/>
                    <a:pt x="13500" y="1381"/>
                    <a:pt x="13500" y="3087"/>
                  </a:cubicBezTo>
                  <a:cubicBezTo>
                    <a:pt x="13500" y="4338"/>
                    <a:pt x="14479" y="5412"/>
                    <a:pt x="15883" y="5895"/>
                  </a:cubicBezTo>
                  <a:cubicBezTo>
                    <a:pt x="15501" y="8400"/>
                    <a:pt x="13380" y="8905"/>
                    <a:pt x="10321" y="9636"/>
                  </a:cubicBezTo>
                  <a:cubicBezTo>
                    <a:pt x="8838" y="9989"/>
                    <a:pt x="7113" y="10401"/>
                    <a:pt x="5654" y="11199"/>
                  </a:cubicBezTo>
                  <a:lnTo>
                    <a:pt x="5654" y="5920"/>
                  </a:lnTo>
                  <a:cubicBezTo>
                    <a:pt x="7092" y="5446"/>
                    <a:pt x="8100" y="4357"/>
                    <a:pt x="8100" y="3087"/>
                  </a:cubicBezTo>
                  <a:cubicBezTo>
                    <a:pt x="8100" y="1381"/>
                    <a:pt x="6286" y="0"/>
                    <a:pt x="4050" y="0"/>
                  </a:cubicBezTo>
                  <a:cubicBezTo>
                    <a:pt x="1813" y="0"/>
                    <a:pt x="0" y="1381"/>
                    <a:pt x="0" y="3087"/>
                  </a:cubicBezTo>
                  <a:cubicBezTo>
                    <a:pt x="0" y="4357"/>
                    <a:pt x="1008" y="5446"/>
                    <a:pt x="2447" y="5920"/>
                  </a:cubicBezTo>
                  <a:lnTo>
                    <a:pt x="2447" y="15680"/>
                  </a:lnTo>
                  <a:cubicBezTo>
                    <a:pt x="1008" y="16154"/>
                    <a:pt x="0" y="17243"/>
                    <a:pt x="0" y="18513"/>
                  </a:cubicBezTo>
                  <a:cubicBezTo>
                    <a:pt x="0" y="20219"/>
                    <a:pt x="1813" y="21600"/>
                    <a:pt x="4050" y="21600"/>
                  </a:cubicBezTo>
                  <a:cubicBezTo>
                    <a:pt x="6286" y="21600"/>
                    <a:pt x="8100" y="20219"/>
                    <a:pt x="8100" y="18513"/>
                  </a:cubicBezTo>
                  <a:cubicBezTo>
                    <a:pt x="8100" y="17262"/>
                    <a:pt x="7121" y="16188"/>
                    <a:pt x="5717" y="15705"/>
                  </a:cubicBezTo>
                  <a:cubicBezTo>
                    <a:pt x="6101" y="13200"/>
                    <a:pt x="8220" y="12695"/>
                    <a:pt x="11279" y="11967"/>
                  </a:cubicBezTo>
                  <a:cubicBezTo>
                    <a:pt x="14390" y="11224"/>
                    <a:pt x="18578" y="10227"/>
                    <a:pt x="19098" y="5936"/>
                  </a:cubicBezTo>
                  <a:cubicBezTo>
                    <a:pt x="20568" y="5474"/>
                    <a:pt x="21600" y="4372"/>
                    <a:pt x="21600" y="3087"/>
                  </a:cubicBezTo>
                  <a:close/>
                </a:path>
              </a:pathLst>
            </a:custGeom>
            <a:grpFill/>
            <a:ln w="12700">
              <a:miter lim="400000"/>
            </a:ln>
          </p:spPr>
          <p:txBody>
            <a:bodyPr anchor="ctr" bIns="0" lIns="0" rIns="0" tIns="0"/>
            <a:lstStyle/>
            <a:p>
              <a:pPr lvl="0"/>
              <a:endParaRPr sz="1733"/>
            </a:p>
          </p:txBody>
        </p:sp>
        <p:sp>
          <p:nvSpPr>
            <p:cNvPr id="44" name="Shape 4159"/>
            <p:cNvSpPr/>
            <p:nvPr/>
          </p:nvSpPr>
          <p:spPr>
            <a:xfrm>
              <a:off x="6847745" y="1127806"/>
              <a:ext cx="157336" cy="231074"/>
            </a:xfrm>
            <a:custGeom>
              <a:cxnLst>
                <a:cxn ang="0">
                  <a:pos x="wd2" y="hd2"/>
                </a:cxn>
                <a:cxn ang="5400000">
                  <a:pos x="wd2" y="hd2"/>
                </a:cxn>
                <a:cxn ang="10800000">
                  <a:pos x="wd2" y="hd2"/>
                </a:cxn>
                <a:cxn ang="16200000">
                  <a:pos x="wd2" y="hd2"/>
                </a:cxn>
              </a:cxnLst>
              <a:rect b="b" l="0" r="r" t="0"/>
              <a:pathLst>
                <a:path extrusionOk="0" h="21600" w="21600">
                  <a:moveTo>
                    <a:pt x="17550" y="20435"/>
                  </a:moveTo>
                  <a:cubicBezTo>
                    <a:pt x="16260" y="20435"/>
                    <a:pt x="15213" y="19721"/>
                    <a:pt x="15213" y="18844"/>
                  </a:cubicBezTo>
                  <a:cubicBezTo>
                    <a:pt x="15213" y="17964"/>
                    <a:pt x="16260" y="17253"/>
                    <a:pt x="17550" y="17253"/>
                  </a:cubicBezTo>
                  <a:cubicBezTo>
                    <a:pt x="18841" y="17253"/>
                    <a:pt x="19885" y="17964"/>
                    <a:pt x="19885" y="18844"/>
                  </a:cubicBezTo>
                  <a:cubicBezTo>
                    <a:pt x="19885" y="19721"/>
                    <a:pt x="18841" y="20435"/>
                    <a:pt x="17550" y="20435"/>
                  </a:cubicBezTo>
                  <a:close/>
                  <a:moveTo>
                    <a:pt x="1713" y="2756"/>
                  </a:moveTo>
                  <a:cubicBezTo>
                    <a:pt x="1713" y="1879"/>
                    <a:pt x="2759" y="1168"/>
                    <a:pt x="4050" y="1168"/>
                  </a:cubicBezTo>
                  <a:cubicBezTo>
                    <a:pt x="5340" y="1168"/>
                    <a:pt x="6387" y="1879"/>
                    <a:pt x="6387" y="2756"/>
                  </a:cubicBezTo>
                  <a:cubicBezTo>
                    <a:pt x="6387" y="3636"/>
                    <a:pt x="5340" y="4347"/>
                    <a:pt x="4050" y="4347"/>
                  </a:cubicBezTo>
                  <a:cubicBezTo>
                    <a:pt x="2759" y="4347"/>
                    <a:pt x="1713" y="3636"/>
                    <a:pt x="1713" y="2756"/>
                  </a:cubicBezTo>
                  <a:close/>
                  <a:moveTo>
                    <a:pt x="17550" y="9209"/>
                  </a:moveTo>
                  <a:cubicBezTo>
                    <a:pt x="18841" y="9209"/>
                    <a:pt x="19885" y="9923"/>
                    <a:pt x="19885" y="10800"/>
                  </a:cubicBezTo>
                  <a:cubicBezTo>
                    <a:pt x="19885" y="11680"/>
                    <a:pt x="18841" y="12391"/>
                    <a:pt x="17550" y="12391"/>
                  </a:cubicBezTo>
                  <a:cubicBezTo>
                    <a:pt x="16260" y="12391"/>
                    <a:pt x="15213" y="11680"/>
                    <a:pt x="15213" y="10800"/>
                  </a:cubicBezTo>
                  <a:cubicBezTo>
                    <a:pt x="15213" y="9923"/>
                    <a:pt x="16260" y="9209"/>
                    <a:pt x="17550" y="9209"/>
                  </a:cubicBezTo>
                  <a:close/>
                  <a:moveTo>
                    <a:pt x="17550" y="16085"/>
                  </a:moveTo>
                  <a:cubicBezTo>
                    <a:pt x="15882" y="16085"/>
                    <a:pt x="14451" y="16771"/>
                    <a:pt x="13830" y="17751"/>
                  </a:cubicBezTo>
                  <a:lnTo>
                    <a:pt x="8268" y="17751"/>
                  </a:lnTo>
                  <a:cubicBezTo>
                    <a:pt x="5885" y="17751"/>
                    <a:pt x="5663" y="16381"/>
                    <a:pt x="5653" y="15972"/>
                  </a:cubicBezTo>
                  <a:lnTo>
                    <a:pt x="5653" y="11525"/>
                  </a:lnTo>
                  <a:cubicBezTo>
                    <a:pt x="6380" y="11755"/>
                    <a:pt x="7244" y="11890"/>
                    <a:pt x="8268" y="11890"/>
                  </a:cubicBezTo>
                  <a:lnTo>
                    <a:pt x="13830" y="11890"/>
                  </a:lnTo>
                  <a:cubicBezTo>
                    <a:pt x="14451" y="12873"/>
                    <a:pt x="15882" y="13559"/>
                    <a:pt x="17550" y="13559"/>
                  </a:cubicBezTo>
                  <a:cubicBezTo>
                    <a:pt x="19785" y="13559"/>
                    <a:pt x="21600" y="12322"/>
                    <a:pt x="21600" y="10800"/>
                  </a:cubicBezTo>
                  <a:cubicBezTo>
                    <a:pt x="21600" y="9278"/>
                    <a:pt x="19785" y="8041"/>
                    <a:pt x="17550" y="8041"/>
                  </a:cubicBezTo>
                  <a:cubicBezTo>
                    <a:pt x="15882" y="8041"/>
                    <a:pt x="14451" y="8727"/>
                    <a:pt x="13830" y="9707"/>
                  </a:cubicBezTo>
                  <a:lnTo>
                    <a:pt x="8268" y="9707"/>
                  </a:lnTo>
                  <a:cubicBezTo>
                    <a:pt x="5885" y="9707"/>
                    <a:pt x="5663" y="8337"/>
                    <a:pt x="5653" y="7928"/>
                  </a:cubicBezTo>
                  <a:lnTo>
                    <a:pt x="5653" y="5288"/>
                  </a:lnTo>
                  <a:cubicBezTo>
                    <a:pt x="7092" y="4867"/>
                    <a:pt x="8099" y="3893"/>
                    <a:pt x="8099" y="2756"/>
                  </a:cubicBezTo>
                  <a:cubicBezTo>
                    <a:pt x="8099" y="1234"/>
                    <a:pt x="6287" y="0"/>
                    <a:pt x="4050" y="0"/>
                  </a:cubicBezTo>
                  <a:cubicBezTo>
                    <a:pt x="1813" y="0"/>
                    <a:pt x="0" y="1234"/>
                    <a:pt x="0" y="2756"/>
                  </a:cubicBezTo>
                  <a:cubicBezTo>
                    <a:pt x="0" y="3893"/>
                    <a:pt x="1008" y="4867"/>
                    <a:pt x="2447" y="5288"/>
                  </a:cubicBezTo>
                  <a:lnTo>
                    <a:pt x="2447" y="15972"/>
                  </a:lnTo>
                  <a:cubicBezTo>
                    <a:pt x="2447" y="17563"/>
                    <a:pt x="3997" y="19934"/>
                    <a:pt x="8268" y="19934"/>
                  </a:cubicBezTo>
                  <a:lnTo>
                    <a:pt x="13830" y="19934"/>
                  </a:lnTo>
                  <a:cubicBezTo>
                    <a:pt x="14451" y="20914"/>
                    <a:pt x="15882" y="21600"/>
                    <a:pt x="17550" y="21600"/>
                  </a:cubicBezTo>
                  <a:cubicBezTo>
                    <a:pt x="19785" y="21600"/>
                    <a:pt x="21600" y="20366"/>
                    <a:pt x="21600" y="18844"/>
                  </a:cubicBezTo>
                  <a:cubicBezTo>
                    <a:pt x="21600" y="17319"/>
                    <a:pt x="19785" y="16085"/>
                    <a:pt x="17550" y="16085"/>
                  </a:cubicBezTo>
                  <a:close/>
                </a:path>
              </a:pathLst>
            </a:custGeom>
            <a:grpFill/>
            <a:ln w="12700">
              <a:miter lim="400000"/>
            </a:ln>
          </p:spPr>
          <p:txBody>
            <a:bodyPr anchor="ctr" bIns="0" lIns="0" rIns="0" tIns="0"/>
            <a:lstStyle/>
            <a:p>
              <a:pPr lvl="0"/>
              <a:endParaRPr sz="1733"/>
            </a:p>
          </p:txBody>
        </p:sp>
        <p:sp>
          <p:nvSpPr>
            <p:cNvPr id="45" name="Shape 4160"/>
            <p:cNvSpPr/>
            <p:nvPr/>
          </p:nvSpPr>
          <p:spPr>
            <a:xfrm>
              <a:off x="8439424" y="1140091"/>
              <a:ext cx="58997" cy="206504"/>
            </a:xfrm>
            <a:custGeom>
              <a:cxnLst>
                <a:cxn ang="0">
                  <a:pos x="wd2" y="hd2"/>
                </a:cxn>
                <a:cxn ang="5400000">
                  <a:pos x="wd2" y="hd2"/>
                </a:cxn>
                <a:cxn ang="10800000">
                  <a:pos x="wd2" y="hd2"/>
                </a:cxn>
                <a:cxn ang="16200000">
                  <a:pos x="wd2" y="hd2"/>
                </a:cxn>
              </a:cxnLst>
              <a:rect b="b" l="0" r="r" t="0"/>
              <a:pathLst>
                <a:path extrusionOk="0" h="21600" w="21600">
                  <a:moveTo>
                    <a:pt x="10800" y="20293"/>
                  </a:moveTo>
                  <a:cubicBezTo>
                    <a:pt x="7359" y="20293"/>
                    <a:pt x="4568" y="19498"/>
                    <a:pt x="4568" y="18513"/>
                  </a:cubicBezTo>
                  <a:cubicBezTo>
                    <a:pt x="4568" y="17531"/>
                    <a:pt x="7359" y="16733"/>
                    <a:pt x="10800" y="16733"/>
                  </a:cubicBezTo>
                  <a:cubicBezTo>
                    <a:pt x="14241" y="16733"/>
                    <a:pt x="17032" y="17531"/>
                    <a:pt x="17032" y="18513"/>
                  </a:cubicBezTo>
                  <a:cubicBezTo>
                    <a:pt x="17032" y="19498"/>
                    <a:pt x="14241" y="20293"/>
                    <a:pt x="10800" y="20293"/>
                  </a:cubicBezTo>
                  <a:close/>
                  <a:moveTo>
                    <a:pt x="4568" y="3087"/>
                  </a:moveTo>
                  <a:cubicBezTo>
                    <a:pt x="4568" y="2102"/>
                    <a:pt x="7359" y="1307"/>
                    <a:pt x="10800" y="1307"/>
                  </a:cubicBezTo>
                  <a:cubicBezTo>
                    <a:pt x="14241" y="1307"/>
                    <a:pt x="17032" y="2102"/>
                    <a:pt x="17032" y="3087"/>
                  </a:cubicBezTo>
                  <a:cubicBezTo>
                    <a:pt x="17032" y="4069"/>
                    <a:pt x="14241" y="4864"/>
                    <a:pt x="10800" y="4864"/>
                  </a:cubicBezTo>
                  <a:cubicBezTo>
                    <a:pt x="7359" y="4864"/>
                    <a:pt x="4568" y="4069"/>
                    <a:pt x="4568" y="3087"/>
                  </a:cubicBezTo>
                  <a:close/>
                  <a:moveTo>
                    <a:pt x="15076" y="15680"/>
                  </a:moveTo>
                  <a:lnTo>
                    <a:pt x="15076" y="5920"/>
                  </a:lnTo>
                  <a:cubicBezTo>
                    <a:pt x="18912" y="5446"/>
                    <a:pt x="21600" y="4357"/>
                    <a:pt x="21600" y="3087"/>
                  </a:cubicBez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close/>
                </a:path>
              </a:pathLst>
            </a:custGeom>
            <a:grpFill/>
            <a:ln w="12700">
              <a:miter lim="400000"/>
            </a:ln>
          </p:spPr>
          <p:txBody>
            <a:bodyPr anchor="ctr" bIns="0" lIns="0" rIns="0" tIns="0"/>
            <a:lstStyle/>
            <a:p>
              <a:pPr lvl="0"/>
              <a:endParaRPr sz="1733"/>
            </a:p>
          </p:txBody>
        </p:sp>
        <p:sp>
          <p:nvSpPr>
            <p:cNvPr id="46" name="Shape 4161"/>
            <p:cNvSpPr/>
            <p:nvPr/>
          </p:nvSpPr>
          <p:spPr>
            <a:xfrm>
              <a:off x="592533" y="1677919"/>
              <a:ext cx="58998" cy="206504"/>
            </a:xfrm>
            <a:custGeom>
              <a:cxnLst>
                <a:cxn ang="0">
                  <a:pos x="wd2" y="hd2"/>
                </a:cxn>
                <a:cxn ang="5400000">
                  <a:pos x="wd2" y="hd2"/>
                </a:cxn>
                <a:cxn ang="10800000">
                  <a:pos x="wd2" y="hd2"/>
                </a:cxn>
                <a:cxn ang="16200000">
                  <a:pos x="wd2" y="hd2"/>
                </a:cxn>
              </a:cxnLst>
              <a:rect b="b" l="0" r="r" t="0"/>
              <a:pathLst>
                <a:path extrusionOk="0" h="21600" w="21600">
                  <a:moveTo>
                    <a:pt x="21600" y="3087"/>
                  </a:moveTo>
                  <a:cubicBezTo>
                    <a:pt x="21600" y="1381"/>
                    <a:pt x="16766"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6" y="21600"/>
                    <a:pt x="21600" y="20219"/>
                    <a:pt x="21600" y="18513"/>
                  </a:cubicBezTo>
                  <a:cubicBezTo>
                    <a:pt x="21600" y="17243"/>
                    <a:pt x="18912" y="16154"/>
                    <a:pt x="15076" y="15680"/>
                  </a:cubicBezTo>
                  <a:lnTo>
                    <a:pt x="15076" y="5920"/>
                  </a:lnTo>
                  <a:cubicBezTo>
                    <a:pt x="18912" y="5446"/>
                    <a:pt x="21600" y="4357"/>
                    <a:pt x="21600" y="3087"/>
                  </a:cubicBezTo>
                  <a:close/>
                </a:path>
              </a:pathLst>
            </a:custGeom>
            <a:grpFill/>
            <a:ln w="12700">
              <a:miter lim="400000"/>
            </a:ln>
          </p:spPr>
          <p:txBody>
            <a:bodyPr anchor="ctr" bIns="0" lIns="0" rIns="0" tIns="0"/>
            <a:lstStyle/>
            <a:p>
              <a:pPr lvl="0"/>
              <a:endParaRPr sz="1733"/>
            </a:p>
          </p:txBody>
        </p:sp>
        <p:sp>
          <p:nvSpPr>
            <p:cNvPr id="47" name="Shape 4162"/>
            <p:cNvSpPr/>
            <p:nvPr/>
          </p:nvSpPr>
          <p:spPr>
            <a:xfrm>
              <a:off x="698627" y="1677919"/>
              <a:ext cx="58997" cy="206504"/>
            </a:xfrm>
            <a:custGeom>
              <a:cxnLst>
                <a:cxn ang="0">
                  <a:pos x="wd2" y="hd2"/>
                </a:cxn>
                <a:cxn ang="5400000">
                  <a:pos x="wd2" y="hd2"/>
                </a:cxn>
                <a:cxn ang="10800000">
                  <a:pos x="wd2" y="hd2"/>
                </a:cxn>
                <a:cxn ang="16200000">
                  <a:pos x="wd2" y="hd2"/>
                </a:cxn>
              </a:cxnLst>
              <a:rect b="b" l="0" r="r" t="0"/>
              <a:pathLst>
                <a:path extrusionOk="0" h="21600" w="21600">
                  <a:moveTo>
                    <a:pt x="15076" y="15680"/>
                  </a:moveTo>
                  <a:lnTo>
                    <a:pt x="15076" y="5920"/>
                  </a:lnTo>
                  <a:cubicBezTo>
                    <a:pt x="18912" y="5446"/>
                    <a:pt x="21600" y="4357"/>
                    <a:pt x="21600" y="3087"/>
                  </a:cubicBezTo>
                  <a:cubicBezTo>
                    <a:pt x="21600" y="1381"/>
                    <a:pt x="16761" y="0"/>
                    <a:pt x="10800" y="0"/>
                  </a:cubicBezTo>
                  <a:cubicBezTo>
                    <a:pt x="4834" y="0"/>
                    <a:pt x="0" y="1381"/>
                    <a:pt x="0" y="3087"/>
                  </a:cubicBezTo>
                  <a:cubicBezTo>
                    <a:pt x="0" y="4357"/>
                    <a:pt x="2688" y="5446"/>
                    <a:pt x="6524" y="5920"/>
                  </a:cubicBezTo>
                  <a:lnTo>
                    <a:pt x="6524" y="15680"/>
                  </a:lnTo>
                  <a:cubicBezTo>
                    <a:pt x="2688" y="16154"/>
                    <a:pt x="0" y="17243"/>
                    <a:pt x="0" y="18513"/>
                  </a:cubicBezTo>
                  <a:cubicBezTo>
                    <a:pt x="0" y="20219"/>
                    <a:pt x="4834" y="21600"/>
                    <a:pt x="10800" y="21600"/>
                  </a:cubicBezTo>
                  <a:cubicBezTo>
                    <a:pt x="16761" y="21600"/>
                    <a:pt x="21600" y="20219"/>
                    <a:pt x="21600" y="18513"/>
                  </a:cubicBezTo>
                  <a:cubicBezTo>
                    <a:pt x="21600" y="17243"/>
                    <a:pt x="18912" y="16154"/>
                    <a:pt x="15076" y="15680"/>
                  </a:cubicBezTo>
                  <a:close/>
                </a:path>
              </a:pathLst>
            </a:custGeom>
            <a:grpFill/>
            <a:ln w="12700">
              <a:miter lim="400000"/>
            </a:ln>
          </p:spPr>
          <p:txBody>
            <a:bodyPr anchor="ctr" bIns="0" lIns="0" rIns="0" tIns="0"/>
            <a:lstStyle/>
            <a:p>
              <a:pPr lvl="0"/>
              <a:endParaRPr sz="1733"/>
            </a:p>
          </p:txBody>
        </p:sp>
        <p:sp>
          <p:nvSpPr>
            <p:cNvPr id="48" name="Shape 4163"/>
            <p:cNvSpPr/>
            <p:nvPr/>
          </p:nvSpPr>
          <p:spPr>
            <a:xfrm>
              <a:off x="2176257" y="2199287"/>
              <a:ext cx="113080" cy="211410"/>
            </a:xfrm>
            <a:custGeom>
              <a:cxnLst>
                <a:cxn ang="0">
                  <a:pos x="wd2" y="hd2"/>
                </a:cxn>
                <a:cxn ang="5400000">
                  <a:pos x="wd2" y="hd2"/>
                </a:cxn>
                <a:cxn ang="10800000">
                  <a:pos x="wd2" y="hd2"/>
                </a:cxn>
                <a:cxn ang="16200000">
                  <a:pos x="wd2" y="hd2"/>
                </a:cxn>
              </a:cxnLst>
              <a:rect b="b" l="0" r="r" t="0"/>
              <a:pathLst>
                <a:path extrusionOk="0" h="21431" w="21291">
                  <a:moveTo>
                    <a:pt x="20826" y="19961"/>
                  </a:moveTo>
                  <a:cubicBezTo>
                    <a:pt x="21445" y="20297"/>
                    <a:pt x="21445" y="20843"/>
                    <a:pt x="20826" y="21179"/>
                  </a:cubicBezTo>
                  <a:cubicBezTo>
                    <a:pt x="20208" y="21515"/>
                    <a:pt x="19204" y="21515"/>
                    <a:pt x="18583" y="21179"/>
                  </a:cubicBezTo>
                  <a:lnTo>
                    <a:pt x="464" y="11327"/>
                  </a:lnTo>
                  <a:cubicBezTo>
                    <a:pt x="-155" y="10988"/>
                    <a:pt x="-155" y="10442"/>
                    <a:pt x="464" y="10106"/>
                  </a:cubicBezTo>
                  <a:lnTo>
                    <a:pt x="18583" y="254"/>
                  </a:lnTo>
                  <a:cubicBezTo>
                    <a:pt x="19204" y="-85"/>
                    <a:pt x="20208" y="-85"/>
                    <a:pt x="20826" y="254"/>
                  </a:cubicBezTo>
                  <a:cubicBezTo>
                    <a:pt x="21445" y="590"/>
                    <a:pt x="21445" y="1136"/>
                    <a:pt x="20826" y="1472"/>
                  </a:cubicBezTo>
                  <a:lnTo>
                    <a:pt x="4301" y="10715"/>
                  </a:lnTo>
                  <a:cubicBezTo>
                    <a:pt x="4301" y="10715"/>
                    <a:pt x="20826" y="19961"/>
                    <a:pt x="20826" y="19961"/>
                  </a:cubicBezTo>
                  <a:close/>
                </a:path>
              </a:pathLst>
            </a:custGeom>
            <a:grpFill/>
            <a:ln w="12700">
              <a:miter lim="400000"/>
            </a:ln>
          </p:spPr>
          <p:txBody>
            <a:bodyPr anchor="ctr" bIns="0" lIns="0" rIns="0" tIns="0"/>
            <a:lstStyle/>
            <a:p>
              <a:pPr lvl="0"/>
              <a:endParaRPr sz="1733"/>
            </a:p>
          </p:txBody>
        </p:sp>
        <p:sp>
          <p:nvSpPr>
            <p:cNvPr id="49" name="Shape 4164"/>
            <p:cNvSpPr/>
            <p:nvPr/>
          </p:nvSpPr>
          <p:spPr>
            <a:xfrm>
              <a:off x="7402405" y="2248451"/>
              <a:ext cx="63926" cy="113081"/>
            </a:xfrm>
            <a:custGeom>
              <a:cxnLst>
                <a:cxn ang="0">
                  <a:pos x="wd2" y="hd2"/>
                </a:cxn>
                <a:cxn ang="5400000">
                  <a:pos x="wd2" y="hd2"/>
                </a:cxn>
                <a:cxn ang="10800000">
                  <a:pos x="wd2" y="hd2"/>
                </a:cxn>
                <a:cxn ang="16200000">
                  <a:pos x="wd2" y="hd2"/>
                </a:cxn>
              </a:cxnLst>
              <a:rect b="b" l="0" r="r" t="0"/>
              <a:pathLst>
                <a:path extrusionOk="0" h="21288" w="21059">
                  <a:moveTo>
                    <a:pt x="20247" y="18557"/>
                  </a:moveTo>
                  <a:cubicBezTo>
                    <a:pt x="21329" y="19181"/>
                    <a:pt x="21329" y="20196"/>
                    <a:pt x="20247" y="20820"/>
                  </a:cubicBezTo>
                  <a:cubicBezTo>
                    <a:pt x="19159" y="21444"/>
                    <a:pt x="17404" y="21444"/>
                    <a:pt x="16322" y="20820"/>
                  </a:cubicBezTo>
                  <a:lnTo>
                    <a:pt x="811" y="11775"/>
                  </a:lnTo>
                  <a:cubicBezTo>
                    <a:pt x="-271" y="11151"/>
                    <a:pt x="-271" y="10137"/>
                    <a:pt x="811" y="9513"/>
                  </a:cubicBezTo>
                  <a:lnTo>
                    <a:pt x="16322" y="468"/>
                  </a:lnTo>
                  <a:cubicBezTo>
                    <a:pt x="17404" y="-156"/>
                    <a:pt x="19159" y="-156"/>
                    <a:pt x="20247" y="468"/>
                  </a:cubicBezTo>
                  <a:cubicBezTo>
                    <a:pt x="21329" y="1098"/>
                    <a:pt x="21329" y="2107"/>
                    <a:pt x="20247" y="2736"/>
                  </a:cubicBezTo>
                  <a:lnTo>
                    <a:pt x="7525" y="10644"/>
                  </a:lnTo>
                  <a:cubicBezTo>
                    <a:pt x="7525" y="10644"/>
                    <a:pt x="20247" y="18557"/>
                    <a:pt x="20247" y="18557"/>
                  </a:cubicBezTo>
                  <a:close/>
                </a:path>
              </a:pathLst>
            </a:custGeom>
            <a:grpFill/>
            <a:ln w="12700">
              <a:miter lim="400000"/>
            </a:ln>
          </p:spPr>
          <p:txBody>
            <a:bodyPr anchor="ctr" bIns="0" lIns="0" rIns="0" tIns="0"/>
            <a:lstStyle/>
            <a:p>
              <a:pPr lvl="0"/>
              <a:endParaRPr sz="1733"/>
            </a:p>
          </p:txBody>
        </p:sp>
        <p:sp>
          <p:nvSpPr>
            <p:cNvPr id="50" name="Shape 4165"/>
            <p:cNvSpPr/>
            <p:nvPr/>
          </p:nvSpPr>
          <p:spPr>
            <a:xfrm>
              <a:off x="618538" y="2273029"/>
              <a:ext cx="113081" cy="63926"/>
            </a:xfrm>
            <a:custGeom>
              <a:cxnLst>
                <a:cxn ang="0">
                  <a:pos x="wd2" y="hd2"/>
                </a:cxn>
                <a:cxn ang="5400000">
                  <a:pos x="wd2" y="hd2"/>
                </a:cxn>
                <a:cxn ang="10800000">
                  <a:pos x="wd2" y="hd2"/>
                </a:cxn>
                <a:cxn ang="16200000">
                  <a:pos x="wd2" y="hd2"/>
                </a:cxn>
              </a:cxnLst>
              <a:rect b="b" l="0" r="r" t="0"/>
              <a:pathLst>
                <a:path extrusionOk="0" h="21059" w="21288">
                  <a:moveTo>
                    <a:pt x="18555" y="811"/>
                  </a:moveTo>
                  <a:cubicBezTo>
                    <a:pt x="19181" y="-271"/>
                    <a:pt x="20193" y="-271"/>
                    <a:pt x="20820" y="811"/>
                  </a:cubicBezTo>
                  <a:cubicBezTo>
                    <a:pt x="21444" y="1894"/>
                    <a:pt x="21444" y="3649"/>
                    <a:pt x="20820" y="4732"/>
                  </a:cubicBezTo>
                  <a:lnTo>
                    <a:pt x="11778" y="20247"/>
                  </a:lnTo>
                  <a:cubicBezTo>
                    <a:pt x="11151" y="21329"/>
                    <a:pt x="10137" y="21329"/>
                    <a:pt x="9513" y="20247"/>
                  </a:cubicBezTo>
                  <a:lnTo>
                    <a:pt x="468" y="4732"/>
                  </a:lnTo>
                  <a:cubicBezTo>
                    <a:pt x="-156" y="3649"/>
                    <a:pt x="-156" y="1894"/>
                    <a:pt x="468" y="811"/>
                  </a:cubicBezTo>
                  <a:cubicBezTo>
                    <a:pt x="1095" y="-271"/>
                    <a:pt x="2109" y="-271"/>
                    <a:pt x="2733" y="811"/>
                  </a:cubicBezTo>
                  <a:lnTo>
                    <a:pt x="10644" y="13528"/>
                  </a:lnTo>
                  <a:cubicBezTo>
                    <a:pt x="10644" y="13528"/>
                    <a:pt x="18555" y="811"/>
                    <a:pt x="18555" y="811"/>
                  </a:cubicBezTo>
                  <a:close/>
                </a:path>
              </a:pathLst>
            </a:custGeom>
            <a:grpFill/>
            <a:ln w="12700">
              <a:miter lim="400000"/>
            </a:ln>
          </p:spPr>
          <p:txBody>
            <a:bodyPr anchor="ctr" bIns="0" lIns="0" rIns="0" tIns="0"/>
            <a:lstStyle/>
            <a:p>
              <a:pPr lvl="0"/>
              <a:endParaRPr sz="1733"/>
            </a:p>
          </p:txBody>
        </p:sp>
        <p:sp>
          <p:nvSpPr>
            <p:cNvPr id="51" name="Shape 4166"/>
            <p:cNvSpPr/>
            <p:nvPr/>
          </p:nvSpPr>
          <p:spPr>
            <a:xfrm>
              <a:off x="1138125" y="2273029"/>
              <a:ext cx="113087" cy="63926"/>
            </a:xfrm>
            <a:custGeom>
              <a:cxnLst>
                <a:cxn ang="0">
                  <a:pos x="wd2" y="hd2"/>
                </a:cxn>
                <a:cxn ang="5400000">
                  <a:pos x="wd2" y="hd2"/>
                </a:cxn>
                <a:cxn ang="10800000">
                  <a:pos x="wd2" y="hd2"/>
                </a:cxn>
                <a:cxn ang="16200000">
                  <a:pos x="wd2" y="hd2"/>
                </a:cxn>
              </a:cxnLst>
              <a:rect b="b" l="0" r="r" t="0"/>
              <a:pathLst>
                <a:path extrusionOk="0" h="21059" w="21287">
                  <a:moveTo>
                    <a:pt x="2732" y="20247"/>
                  </a:moveTo>
                  <a:cubicBezTo>
                    <a:pt x="2108" y="21329"/>
                    <a:pt x="1094" y="21329"/>
                    <a:pt x="470" y="20247"/>
                  </a:cubicBezTo>
                  <a:cubicBezTo>
                    <a:pt x="-157" y="19164"/>
                    <a:pt x="-157" y="17409"/>
                    <a:pt x="470" y="16317"/>
                  </a:cubicBezTo>
                  <a:lnTo>
                    <a:pt x="9510" y="811"/>
                  </a:lnTo>
                  <a:cubicBezTo>
                    <a:pt x="10135" y="-271"/>
                    <a:pt x="11149" y="-271"/>
                    <a:pt x="11776" y="811"/>
                  </a:cubicBezTo>
                  <a:lnTo>
                    <a:pt x="20816" y="16317"/>
                  </a:lnTo>
                  <a:cubicBezTo>
                    <a:pt x="21443" y="17409"/>
                    <a:pt x="21443" y="19154"/>
                    <a:pt x="20816" y="20247"/>
                  </a:cubicBezTo>
                  <a:cubicBezTo>
                    <a:pt x="20189" y="21329"/>
                    <a:pt x="19178" y="21329"/>
                    <a:pt x="18551" y="20247"/>
                  </a:cubicBezTo>
                  <a:lnTo>
                    <a:pt x="10642" y="7530"/>
                  </a:lnTo>
                  <a:cubicBezTo>
                    <a:pt x="10642" y="7530"/>
                    <a:pt x="2732" y="20247"/>
                    <a:pt x="2732" y="20247"/>
                  </a:cubicBezTo>
                  <a:close/>
                </a:path>
              </a:pathLst>
            </a:custGeom>
            <a:grpFill/>
            <a:ln w="12700">
              <a:miter lim="400000"/>
            </a:ln>
          </p:spPr>
          <p:txBody>
            <a:bodyPr anchor="ctr" bIns="0" lIns="0" rIns="0" tIns="0"/>
            <a:lstStyle/>
            <a:p>
              <a:pPr lvl="0"/>
              <a:endParaRPr sz="1733"/>
            </a:p>
          </p:txBody>
        </p:sp>
        <p:sp>
          <p:nvSpPr>
            <p:cNvPr id="52" name="Shape 4167"/>
            <p:cNvSpPr/>
            <p:nvPr/>
          </p:nvSpPr>
          <p:spPr>
            <a:xfrm>
              <a:off x="1682296" y="2248449"/>
              <a:ext cx="63925" cy="113085"/>
            </a:xfrm>
            <a:custGeom>
              <a:cxnLst>
                <a:cxn ang="0">
                  <a:pos x="wd2" y="hd2"/>
                </a:cxn>
                <a:cxn ang="5400000">
                  <a:pos x="wd2" y="hd2"/>
                </a:cxn>
                <a:cxn ang="10800000">
                  <a:pos x="wd2" y="hd2"/>
                </a:cxn>
                <a:cxn ang="16200000">
                  <a:pos x="wd2" y="hd2"/>
                </a:cxn>
              </a:cxnLst>
              <a:rect b="b" l="0" r="r" t="0"/>
              <a:pathLst>
                <a:path extrusionOk="0" h="21283" w="21058">
                  <a:moveTo>
                    <a:pt x="816" y="18551"/>
                  </a:moveTo>
                  <a:cubicBezTo>
                    <a:pt x="-271" y="19175"/>
                    <a:pt x="-271" y="20189"/>
                    <a:pt x="816" y="20813"/>
                  </a:cubicBezTo>
                  <a:cubicBezTo>
                    <a:pt x="1894" y="21437"/>
                    <a:pt x="3654" y="21443"/>
                    <a:pt x="4736" y="20813"/>
                  </a:cubicBezTo>
                  <a:lnTo>
                    <a:pt x="20247" y="11777"/>
                  </a:lnTo>
                  <a:cubicBezTo>
                    <a:pt x="21329" y="11147"/>
                    <a:pt x="21329" y="10133"/>
                    <a:pt x="20247" y="9509"/>
                  </a:cubicBezTo>
                  <a:lnTo>
                    <a:pt x="4736" y="473"/>
                  </a:lnTo>
                  <a:cubicBezTo>
                    <a:pt x="3654" y="-157"/>
                    <a:pt x="1899" y="-157"/>
                    <a:pt x="816" y="473"/>
                  </a:cubicBezTo>
                  <a:cubicBezTo>
                    <a:pt x="-271" y="1097"/>
                    <a:pt x="-271" y="2111"/>
                    <a:pt x="811" y="2735"/>
                  </a:cubicBezTo>
                  <a:lnTo>
                    <a:pt x="13533" y="10640"/>
                  </a:lnTo>
                  <a:cubicBezTo>
                    <a:pt x="13533" y="10640"/>
                    <a:pt x="816" y="18551"/>
                    <a:pt x="816" y="18551"/>
                  </a:cubicBezTo>
                  <a:close/>
                </a:path>
              </a:pathLst>
            </a:custGeom>
            <a:grpFill/>
            <a:ln w="12700">
              <a:miter lim="400000"/>
            </a:ln>
          </p:spPr>
          <p:txBody>
            <a:bodyPr anchor="ctr" bIns="0" lIns="0" rIns="0" tIns="0"/>
            <a:lstStyle/>
            <a:p>
              <a:pPr lvl="0"/>
              <a:endParaRPr sz="1733"/>
            </a:p>
          </p:txBody>
        </p:sp>
        <p:sp>
          <p:nvSpPr>
            <p:cNvPr id="53" name="Shape 4168"/>
            <p:cNvSpPr/>
            <p:nvPr/>
          </p:nvSpPr>
          <p:spPr>
            <a:xfrm>
              <a:off x="3760654" y="2199287"/>
              <a:ext cx="113093" cy="211410"/>
            </a:xfrm>
            <a:custGeom>
              <a:cxnLst>
                <a:cxn ang="0">
                  <a:pos x="wd2" y="hd2"/>
                </a:cxn>
                <a:cxn ang="5400000">
                  <a:pos x="wd2" y="hd2"/>
                </a:cxn>
                <a:cxn ang="10800000">
                  <a:pos x="wd2" y="hd2"/>
                </a:cxn>
                <a:cxn ang="16200000">
                  <a:pos x="wd2" y="hd2"/>
                </a:cxn>
              </a:cxnLst>
              <a:rect b="b" l="0" r="r" t="0"/>
              <a:pathLst>
                <a:path extrusionOk="0" h="21431" w="21290">
                  <a:moveTo>
                    <a:pt x="466" y="19961"/>
                  </a:moveTo>
                  <a:cubicBezTo>
                    <a:pt x="-155" y="20297"/>
                    <a:pt x="-155" y="20843"/>
                    <a:pt x="466" y="21179"/>
                  </a:cubicBezTo>
                  <a:cubicBezTo>
                    <a:pt x="1082" y="21515"/>
                    <a:pt x="2088" y="21515"/>
                    <a:pt x="2707" y="21179"/>
                  </a:cubicBezTo>
                  <a:lnTo>
                    <a:pt x="20826" y="11327"/>
                  </a:lnTo>
                  <a:cubicBezTo>
                    <a:pt x="21445" y="10988"/>
                    <a:pt x="21445" y="10442"/>
                    <a:pt x="20826" y="10106"/>
                  </a:cubicBezTo>
                  <a:lnTo>
                    <a:pt x="2707" y="254"/>
                  </a:lnTo>
                  <a:cubicBezTo>
                    <a:pt x="2088" y="-85"/>
                    <a:pt x="1085" y="-85"/>
                    <a:pt x="466" y="254"/>
                  </a:cubicBezTo>
                  <a:cubicBezTo>
                    <a:pt x="-155" y="590"/>
                    <a:pt x="-155" y="1136"/>
                    <a:pt x="464" y="1472"/>
                  </a:cubicBezTo>
                  <a:lnTo>
                    <a:pt x="16987" y="10715"/>
                  </a:lnTo>
                  <a:cubicBezTo>
                    <a:pt x="16987" y="10715"/>
                    <a:pt x="466" y="19961"/>
                    <a:pt x="466" y="19961"/>
                  </a:cubicBezTo>
                  <a:close/>
                </a:path>
              </a:pathLst>
            </a:custGeom>
            <a:grpFill/>
            <a:ln w="12700">
              <a:miter lim="400000"/>
            </a:ln>
          </p:spPr>
          <p:txBody>
            <a:bodyPr anchor="ctr" bIns="0" lIns="0" rIns="0" tIns="0"/>
            <a:lstStyle/>
            <a:p>
              <a:pPr lvl="0"/>
              <a:endParaRPr sz="1733"/>
            </a:p>
          </p:txBody>
        </p:sp>
        <p:sp>
          <p:nvSpPr>
            <p:cNvPr id="54" name="Shape 4169"/>
            <p:cNvSpPr/>
            <p:nvPr/>
          </p:nvSpPr>
          <p:spPr>
            <a:xfrm>
              <a:off x="3167316" y="2248144"/>
              <a:ext cx="211420" cy="113066"/>
            </a:xfrm>
            <a:custGeom>
              <a:cxnLst>
                <a:cxn ang="0">
                  <a:pos x="wd2" y="hd2"/>
                </a:cxn>
                <a:cxn ang="5400000">
                  <a:pos x="wd2" y="hd2"/>
                </a:cxn>
                <a:cxn ang="10800000">
                  <a:pos x="wd2" y="hd2"/>
                </a:cxn>
                <a:cxn ang="16200000">
                  <a:pos x="wd2" y="hd2"/>
                </a:cxn>
              </a:cxnLst>
              <a:rect b="b" l="0" r="r" t="0"/>
              <a:pathLst>
                <a:path extrusionOk="0" h="21291" w="21431">
                  <a:moveTo>
                    <a:pt x="19959" y="20826"/>
                  </a:moveTo>
                  <a:cubicBezTo>
                    <a:pt x="20295" y="21445"/>
                    <a:pt x="20841" y="21445"/>
                    <a:pt x="21177" y="20826"/>
                  </a:cubicBezTo>
                  <a:cubicBezTo>
                    <a:pt x="21515" y="20208"/>
                    <a:pt x="21515" y="19204"/>
                    <a:pt x="21177" y="18585"/>
                  </a:cubicBezTo>
                  <a:lnTo>
                    <a:pt x="11325" y="464"/>
                  </a:lnTo>
                  <a:cubicBezTo>
                    <a:pt x="10987" y="-155"/>
                    <a:pt x="10443" y="-155"/>
                    <a:pt x="10105" y="464"/>
                  </a:cubicBezTo>
                  <a:lnTo>
                    <a:pt x="253" y="18585"/>
                  </a:lnTo>
                  <a:cubicBezTo>
                    <a:pt x="-83" y="19204"/>
                    <a:pt x="-85" y="20208"/>
                    <a:pt x="253" y="20826"/>
                  </a:cubicBezTo>
                  <a:cubicBezTo>
                    <a:pt x="589" y="21445"/>
                    <a:pt x="1135" y="21445"/>
                    <a:pt x="1472" y="20826"/>
                  </a:cubicBezTo>
                  <a:lnTo>
                    <a:pt x="10714" y="4299"/>
                  </a:lnTo>
                  <a:cubicBezTo>
                    <a:pt x="10714" y="4299"/>
                    <a:pt x="19959" y="20826"/>
                    <a:pt x="19959" y="20826"/>
                  </a:cubicBezTo>
                  <a:close/>
                </a:path>
              </a:pathLst>
            </a:custGeom>
            <a:grpFill/>
            <a:ln w="12700">
              <a:miter lim="400000"/>
            </a:ln>
          </p:spPr>
          <p:txBody>
            <a:bodyPr anchor="ctr" bIns="0" lIns="0" rIns="0" tIns="0"/>
            <a:lstStyle/>
            <a:p>
              <a:pPr lvl="0"/>
              <a:endParaRPr sz="1733"/>
            </a:p>
          </p:txBody>
        </p:sp>
        <p:sp>
          <p:nvSpPr>
            <p:cNvPr id="55" name="Shape 4170"/>
            <p:cNvSpPr/>
            <p:nvPr/>
          </p:nvSpPr>
          <p:spPr>
            <a:xfrm>
              <a:off x="2647727" y="2248945"/>
              <a:ext cx="211420" cy="113066"/>
            </a:xfrm>
            <a:custGeom>
              <a:cxnLst>
                <a:cxn ang="0">
                  <a:pos x="wd2" y="hd2"/>
                </a:cxn>
                <a:cxn ang="5400000">
                  <a:pos x="wd2" y="hd2"/>
                </a:cxn>
                <a:cxn ang="10800000">
                  <a:pos x="wd2" y="hd2"/>
                </a:cxn>
                <a:cxn ang="16200000">
                  <a:pos x="wd2" y="hd2"/>
                </a:cxn>
              </a:cxnLst>
              <a:rect b="b" l="0" r="r" t="0"/>
              <a:pathLst>
                <a:path extrusionOk="0" h="21291" w="21431">
                  <a:moveTo>
                    <a:pt x="1473" y="464"/>
                  </a:moveTo>
                  <a:cubicBezTo>
                    <a:pt x="1136" y="-155"/>
                    <a:pt x="590" y="-155"/>
                    <a:pt x="254" y="464"/>
                  </a:cubicBezTo>
                  <a:cubicBezTo>
                    <a:pt x="-84" y="1082"/>
                    <a:pt x="-84" y="2086"/>
                    <a:pt x="254" y="2705"/>
                  </a:cubicBezTo>
                  <a:lnTo>
                    <a:pt x="10106" y="20826"/>
                  </a:lnTo>
                  <a:cubicBezTo>
                    <a:pt x="10442" y="21445"/>
                    <a:pt x="10988" y="21445"/>
                    <a:pt x="11326" y="20826"/>
                  </a:cubicBezTo>
                  <a:lnTo>
                    <a:pt x="21178" y="2705"/>
                  </a:lnTo>
                  <a:cubicBezTo>
                    <a:pt x="21514" y="2086"/>
                    <a:pt x="21516" y="1082"/>
                    <a:pt x="21178" y="464"/>
                  </a:cubicBezTo>
                  <a:cubicBezTo>
                    <a:pt x="20842" y="-155"/>
                    <a:pt x="20296" y="-155"/>
                    <a:pt x="19959" y="464"/>
                  </a:cubicBezTo>
                  <a:lnTo>
                    <a:pt x="10715" y="16991"/>
                  </a:lnTo>
                  <a:cubicBezTo>
                    <a:pt x="10715" y="16991"/>
                    <a:pt x="1473" y="464"/>
                    <a:pt x="1473" y="464"/>
                  </a:cubicBezTo>
                  <a:close/>
                </a:path>
              </a:pathLst>
            </a:custGeom>
            <a:grpFill/>
            <a:ln w="12700">
              <a:miter lim="400000"/>
            </a:ln>
          </p:spPr>
          <p:txBody>
            <a:bodyPr anchor="ctr" bIns="0" lIns="0" rIns="0" tIns="0"/>
            <a:lstStyle/>
            <a:p>
              <a:pPr lvl="0"/>
              <a:endParaRPr sz="1733"/>
            </a:p>
          </p:txBody>
        </p:sp>
        <p:sp>
          <p:nvSpPr>
            <p:cNvPr id="56" name="Shape 4171"/>
            <p:cNvSpPr/>
            <p:nvPr/>
          </p:nvSpPr>
          <p:spPr>
            <a:xfrm>
              <a:off x="5762809" y="1177403"/>
              <a:ext cx="177344" cy="177348"/>
            </a:xfrm>
            <a:custGeom>
              <a:cxnLst>
                <a:cxn ang="0">
                  <a:pos x="wd2" y="hd2"/>
                </a:cxn>
                <a:cxn ang="5400000">
                  <a:pos x="wd2" y="hd2"/>
                </a:cxn>
                <a:cxn ang="10800000">
                  <a:pos x="wd2" y="hd2"/>
                </a:cxn>
                <a:cxn ang="16200000">
                  <a:pos x="wd2" y="hd2"/>
                </a:cxn>
              </a:cxnLst>
              <a:rect b="b" l="0" r="r" t="0"/>
              <a:pathLst>
                <a:path extrusionOk="0" h="17592" w="17593">
                  <a:moveTo>
                    <a:pt x="4249" y="463"/>
                  </a:moveTo>
                  <a:cubicBezTo>
                    <a:pt x="2881" y="1829"/>
                    <a:pt x="-3101" y="10356"/>
                    <a:pt x="2067" y="15524"/>
                  </a:cubicBezTo>
                  <a:cubicBezTo>
                    <a:pt x="7233" y="20692"/>
                    <a:pt x="15762" y="14711"/>
                    <a:pt x="17131" y="13342"/>
                  </a:cubicBezTo>
                  <a:cubicBezTo>
                    <a:pt x="18499" y="11977"/>
                    <a:pt x="16722" y="7983"/>
                    <a:pt x="13165" y="4424"/>
                  </a:cubicBezTo>
                  <a:cubicBezTo>
                    <a:pt x="9607" y="866"/>
                    <a:pt x="5618" y="-908"/>
                    <a:pt x="4249" y="463"/>
                  </a:cubicBezTo>
                  <a:close/>
                </a:path>
              </a:pathLst>
            </a:custGeom>
            <a:grpFill/>
            <a:ln w="12700">
              <a:miter lim="400000"/>
            </a:ln>
          </p:spPr>
          <p:txBody>
            <a:bodyPr anchor="ctr" bIns="0" lIns="0" rIns="0" tIns="0"/>
            <a:lstStyle/>
            <a:p>
              <a:pPr lvl="0"/>
              <a:endParaRPr sz="1733"/>
            </a:p>
          </p:txBody>
        </p:sp>
        <p:sp>
          <p:nvSpPr>
            <p:cNvPr id="57" name="Shape 4172"/>
            <p:cNvSpPr/>
            <p:nvPr/>
          </p:nvSpPr>
          <p:spPr>
            <a:xfrm>
              <a:off x="5868903" y="1131934"/>
              <a:ext cx="115382" cy="115391"/>
            </a:xfrm>
            <a:custGeom>
              <a:cxnLst>
                <a:cxn ang="0">
                  <a:pos x="wd2" y="hd2"/>
                </a:cxn>
                <a:cxn ang="5400000">
                  <a:pos x="wd2" y="hd2"/>
                </a:cxn>
                <a:cxn ang="10800000">
                  <a:pos x="wd2" y="hd2"/>
                </a:cxn>
                <a:cxn ang="16200000">
                  <a:pos x="wd2" y="hd2"/>
                </a:cxn>
              </a:cxnLst>
              <a:rect b="b" l="0" r="r" t="0"/>
              <a:pathLst>
                <a:path extrusionOk="0" h="21278" w="20964">
                  <a:moveTo>
                    <a:pt x="20680" y="15454"/>
                  </a:moveTo>
                  <a:cubicBezTo>
                    <a:pt x="20077" y="14362"/>
                    <a:pt x="18716" y="13974"/>
                    <a:pt x="17641" y="14580"/>
                  </a:cubicBezTo>
                  <a:lnTo>
                    <a:pt x="13330" y="17031"/>
                  </a:lnTo>
                  <a:cubicBezTo>
                    <a:pt x="12254" y="17643"/>
                    <a:pt x="11870" y="19029"/>
                    <a:pt x="12472" y="20115"/>
                  </a:cubicBezTo>
                  <a:cubicBezTo>
                    <a:pt x="12883" y="20858"/>
                    <a:pt x="13642" y="21278"/>
                    <a:pt x="14424" y="21278"/>
                  </a:cubicBezTo>
                  <a:cubicBezTo>
                    <a:pt x="14793" y="21278"/>
                    <a:pt x="15167" y="21185"/>
                    <a:pt x="15514" y="20989"/>
                  </a:cubicBezTo>
                  <a:lnTo>
                    <a:pt x="19822" y="18538"/>
                  </a:lnTo>
                  <a:cubicBezTo>
                    <a:pt x="20897" y="17926"/>
                    <a:pt x="21282" y="16545"/>
                    <a:pt x="20680" y="15454"/>
                  </a:cubicBezTo>
                  <a:close/>
                  <a:moveTo>
                    <a:pt x="1142" y="8619"/>
                  </a:moveTo>
                  <a:cubicBezTo>
                    <a:pt x="1489" y="8816"/>
                    <a:pt x="1863" y="8909"/>
                    <a:pt x="2231" y="8909"/>
                  </a:cubicBezTo>
                  <a:cubicBezTo>
                    <a:pt x="3014" y="8909"/>
                    <a:pt x="3772" y="8494"/>
                    <a:pt x="4184" y="7751"/>
                  </a:cubicBezTo>
                  <a:lnTo>
                    <a:pt x="6596" y="3374"/>
                  </a:lnTo>
                  <a:cubicBezTo>
                    <a:pt x="7201" y="2282"/>
                    <a:pt x="6817" y="901"/>
                    <a:pt x="5741" y="289"/>
                  </a:cubicBezTo>
                  <a:cubicBezTo>
                    <a:pt x="4665" y="-322"/>
                    <a:pt x="3304" y="66"/>
                    <a:pt x="2699" y="1163"/>
                  </a:cubicBezTo>
                  <a:lnTo>
                    <a:pt x="287" y="5535"/>
                  </a:lnTo>
                  <a:cubicBezTo>
                    <a:pt x="-318" y="6627"/>
                    <a:pt x="67" y="8008"/>
                    <a:pt x="1142" y="8619"/>
                  </a:cubicBezTo>
                  <a:close/>
                  <a:moveTo>
                    <a:pt x="9183" y="14225"/>
                  </a:moveTo>
                  <a:cubicBezTo>
                    <a:pt x="9753" y="14225"/>
                    <a:pt x="10326" y="14007"/>
                    <a:pt x="10762" y="13559"/>
                  </a:cubicBezTo>
                  <a:lnTo>
                    <a:pt x="15016" y="9242"/>
                  </a:lnTo>
                  <a:cubicBezTo>
                    <a:pt x="15890" y="8357"/>
                    <a:pt x="15890" y="6922"/>
                    <a:pt x="15016" y="6037"/>
                  </a:cubicBezTo>
                  <a:cubicBezTo>
                    <a:pt x="14145" y="5153"/>
                    <a:pt x="12730" y="5153"/>
                    <a:pt x="11859" y="6037"/>
                  </a:cubicBezTo>
                  <a:lnTo>
                    <a:pt x="7605" y="10355"/>
                  </a:lnTo>
                  <a:cubicBezTo>
                    <a:pt x="6731" y="11239"/>
                    <a:pt x="6731" y="12675"/>
                    <a:pt x="7605" y="13559"/>
                  </a:cubicBezTo>
                  <a:cubicBezTo>
                    <a:pt x="8040" y="14007"/>
                    <a:pt x="8610" y="14225"/>
                    <a:pt x="9183" y="14225"/>
                  </a:cubicBezTo>
                  <a:close/>
                </a:path>
              </a:pathLst>
            </a:custGeom>
            <a:grpFill/>
            <a:ln w="12700">
              <a:miter lim="400000"/>
            </a:ln>
          </p:spPr>
          <p:txBody>
            <a:bodyPr anchor="ctr" bIns="0" lIns="0" rIns="0" tIns="0"/>
            <a:lstStyle/>
            <a:p>
              <a:pPr lvl="0"/>
              <a:endParaRPr sz="1733"/>
            </a:p>
          </p:txBody>
        </p:sp>
        <p:sp>
          <p:nvSpPr>
            <p:cNvPr id="58" name="Shape 4173"/>
            <p:cNvSpPr/>
            <p:nvPr/>
          </p:nvSpPr>
          <p:spPr>
            <a:xfrm>
              <a:off x="6259501" y="1134992"/>
              <a:ext cx="216699" cy="216701"/>
            </a:xfrm>
            <a:custGeom>
              <a:cxnLst>
                <a:cxn ang="0">
                  <a:pos x="wd2" y="hd2"/>
                </a:cxn>
                <a:cxn ang="5400000">
                  <a:pos x="wd2" y="hd2"/>
                </a:cxn>
                <a:cxn ang="10800000">
                  <a:pos x="wd2" y="hd2"/>
                </a:cxn>
                <a:cxn ang="16200000">
                  <a:pos x="wd2" y="hd2"/>
                </a:cxn>
              </a:cxnLst>
              <a:rect b="b" l="0" r="r" t="0"/>
              <a:pathLst>
                <a:path extrusionOk="0" h="21481" w="21363">
                  <a:moveTo>
                    <a:pt x="9066" y="8229"/>
                  </a:moveTo>
                  <a:cubicBezTo>
                    <a:pt x="7735" y="6210"/>
                    <a:pt x="7332" y="4547"/>
                    <a:pt x="7618" y="4259"/>
                  </a:cubicBezTo>
                  <a:cubicBezTo>
                    <a:pt x="7902" y="3972"/>
                    <a:pt x="9556" y="4376"/>
                    <a:pt x="11566" y="5717"/>
                  </a:cubicBezTo>
                  <a:lnTo>
                    <a:pt x="12806" y="4470"/>
                  </a:lnTo>
                  <a:cubicBezTo>
                    <a:pt x="10063" y="2431"/>
                    <a:pt x="7481" y="1627"/>
                    <a:pt x="6437" y="2677"/>
                  </a:cubicBezTo>
                  <a:cubicBezTo>
                    <a:pt x="5312" y="3807"/>
                    <a:pt x="1045" y="9840"/>
                    <a:pt x="2520" y="14811"/>
                  </a:cubicBezTo>
                  <a:cubicBezTo>
                    <a:pt x="2520" y="14811"/>
                    <a:pt x="9066" y="8229"/>
                    <a:pt x="9066" y="8229"/>
                  </a:cubicBezTo>
                  <a:close/>
                  <a:moveTo>
                    <a:pt x="15772" y="9758"/>
                  </a:moveTo>
                  <a:cubicBezTo>
                    <a:pt x="17456" y="12053"/>
                    <a:pt x="17976" y="14045"/>
                    <a:pt x="17662" y="14362"/>
                  </a:cubicBezTo>
                  <a:cubicBezTo>
                    <a:pt x="17347" y="14676"/>
                    <a:pt x="15367" y="14154"/>
                    <a:pt x="13083" y="12461"/>
                  </a:cubicBezTo>
                  <a:lnTo>
                    <a:pt x="6385" y="19195"/>
                  </a:lnTo>
                  <a:cubicBezTo>
                    <a:pt x="11458" y="21437"/>
                    <a:pt x="18052" y="16739"/>
                    <a:pt x="19238" y="15548"/>
                  </a:cubicBezTo>
                  <a:cubicBezTo>
                    <a:pt x="20358" y="14424"/>
                    <a:pt x="19355" y="11513"/>
                    <a:pt x="16988" y="8534"/>
                  </a:cubicBezTo>
                  <a:cubicBezTo>
                    <a:pt x="16988" y="8534"/>
                    <a:pt x="15772" y="9758"/>
                    <a:pt x="15772" y="9758"/>
                  </a:cubicBezTo>
                  <a:close/>
                  <a:moveTo>
                    <a:pt x="21008" y="356"/>
                  </a:moveTo>
                  <a:cubicBezTo>
                    <a:pt x="20535" y="-119"/>
                    <a:pt x="19767" y="-119"/>
                    <a:pt x="19295" y="356"/>
                  </a:cubicBezTo>
                  <a:lnTo>
                    <a:pt x="355" y="19401"/>
                  </a:lnTo>
                  <a:cubicBezTo>
                    <a:pt x="-118" y="19876"/>
                    <a:pt x="-118" y="20648"/>
                    <a:pt x="355" y="21123"/>
                  </a:cubicBezTo>
                  <a:cubicBezTo>
                    <a:pt x="591" y="21364"/>
                    <a:pt x="902" y="21481"/>
                    <a:pt x="1211" y="21481"/>
                  </a:cubicBezTo>
                  <a:cubicBezTo>
                    <a:pt x="1522" y="21481"/>
                    <a:pt x="1833" y="21364"/>
                    <a:pt x="2068" y="21123"/>
                  </a:cubicBezTo>
                  <a:lnTo>
                    <a:pt x="21008" y="2082"/>
                  </a:lnTo>
                  <a:cubicBezTo>
                    <a:pt x="21482" y="1603"/>
                    <a:pt x="21482" y="832"/>
                    <a:pt x="21008" y="356"/>
                  </a:cubicBezTo>
                  <a:close/>
                </a:path>
              </a:pathLst>
            </a:custGeom>
            <a:grpFill/>
            <a:ln w="12700">
              <a:miter lim="400000"/>
            </a:ln>
          </p:spPr>
          <p:txBody>
            <a:bodyPr anchor="ctr" bIns="0" lIns="0" rIns="0" tIns="0"/>
            <a:lstStyle/>
            <a:p>
              <a:pPr lvl="0"/>
              <a:endParaRPr sz="1733"/>
            </a:p>
          </p:txBody>
        </p:sp>
        <p:sp>
          <p:nvSpPr>
            <p:cNvPr id="59" name="Shape 4174"/>
            <p:cNvSpPr/>
            <p:nvPr/>
          </p:nvSpPr>
          <p:spPr>
            <a:xfrm>
              <a:off x="5212912" y="1181410"/>
              <a:ext cx="220434" cy="123865"/>
            </a:xfrm>
            <a:custGeom>
              <a:cxnLst>
                <a:cxn ang="0">
                  <a:pos x="wd2" y="hd2"/>
                </a:cxn>
                <a:cxn ang="5400000">
                  <a:pos x="wd2" y="hd2"/>
                </a:cxn>
                <a:cxn ang="10800000">
                  <a:pos x="wd2" y="hd2"/>
                </a:cxn>
                <a:cxn ang="16200000">
                  <a:pos x="wd2" y="hd2"/>
                </a:cxn>
              </a:cxnLst>
              <a:rect b="b" l="0" r="r" t="0"/>
              <a:pathLst>
                <a:path extrusionOk="0" h="21068" w="21304">
                  <a:moveTo>
                    <a:pt x="21304" y="17720"/>
                  </a:moveTo>
                  <a:cubicBezTo>
                    <a:pt x="21304" y="19563"/>
                    <a:pt x="20449" y="21068"/>
                    <a:pt x="19403" y="21068"/>
                  </a:cubicBezTo>
                  <a:lnTo>
                    <a:pt x="871" y="21068"/>
                  </a:lnTo>
                  <a:cubicBezTo>
                    <a:pt x="-174" y="21068"/>
                    <a:pt x="-296" y="20293"/>
                    <a:pt x="599" y="19346"/>
                  </a:cubicBezTo>
                  <a:lnTo>
                    <a:pt x="19673" y="415"/>
                  </a:lnTo>
                  <a:cubicBezTo>
                    <a:pt x="20570" y="-532"/>
                    <a:pt x="21304" y="198"/>
                    <a:pt x="21304" y="2041"/>
                  </a:cubicBezTo>
                  <a:cubicBezTo>
                    <a:pt x="21304" y="2041"/>
                    <a:pt x="21304" y="17720"/>
                    <a:pt x="21304" y="17720"/>
                  </a:cubicBezTo>
                  <a:close/>
                </a:path>
              </a:pathLst>
            </a:custGeom>
            <a:grpFill/>
            <a:ln w="12700">
              <a:miter lim="400000"/>
            </a:ln>
          </p:spPr>
          <p:txBody>
            <a:bodyPr anchor="ctr" bIns="0" lIns="0" rIns="0" tIns="0"/>
            <a:lstStyle/>
            <a:p>
              <a:pPr lvl="0"/>
              <a:endParaRPr sz="1733"/>
            </a:p>
          </p:txBody>
        </p:sp>
        <p:sp>
          <p:nvSpPr>
            <p:cNvPr id="60" name="Shape 4175"/>
            <p:cNvSpPr/>
            <p:nvPr/>
          </p:nvSpPr>
          <p:spPr>
            <a:xfrm>
              <a:off x="8407460" y="642844"/>
              <a:ext cx="122924" cy="147506"/>
            </a:xfrm>
            <a:custGeom>
              <a:cxnLst>
                <a:cxn ang="0">
                  <a:pos x="wd2" y="hd2"/>
                </a:cxn>
                <a:cxn ang="5400000">
                  <a:pos x="wd2" y="hd2"/>
                </a:cxn>
                <a:cxn ang="10800000">
                  <a:pos x="wd2" y="hd2"/>
                </a:cxn>
                <a:cxn ang="16200000">
                  <a:pos x="wd2" y="hd2"/>
                </a:cxn>
              </a:cxnLst>
              <a:rect b="b" l="0" r="r" t="0"/>
              <a:pathLst>
                <a:path extrusionOk="0" h="20815" w="21600">
                  <a:moveTo>
                    <a:pt x="20942" y="9519"/>
                  </a:moveTo>
                  <a:lnTo>
                    <a:pt x="2450" y="317"/>
                  </a:lnTo>
                  <a:cubicBezTo>
                    <a:pt x="1103" y="-393"/>
                    <a:pt x="0" y="129"/>
                    <a:pt x="0" y="1478"/>
                  </a:cubicBezTo>
                  <a:lnTo>
                    <a:pt x="0" y="19336"/>
                  </a:lnTo>
                  <a:cubicBezTo>
                    <a:pt x="0" y="20685"/>
                    <a:pt x="1103" y="21207"/>
                    <a:pt x="2450" y="20497"/>
                  </a:cubicBezTo>
                  <a:lnTo>
                    <a:pt x="20942" y="11299"/>
                  </a:lnTo>
                  <a:cubicBezTo>
                    <a:pt x="20942" y="11299"/>
                    <a:pt x="21600" y="10927"/>
                    <a:pt x="21600" y="10409"/>
                  </a:cubicBezTo>
                  <a:cubicBezTo>
                    <a:pt x="21600" y="9891"/>
                    <a:pt x="20942" y="9519"/>
                    <a:pt x="20942" y="9519"/>
                  </a:cubicBezTo>
                  <a:close/>
                </a:path>
              </a:pathLst>
            </a:custGeom>
            <a:grpFill/>
            <a:ln w="12700">
              <a:miter lim="400000"/>
            </a:ln>
          </p:spPr>
          <p:txBody>
            <a:bodyPr anchor="ctr" bIns="0" lIns="0" rIns="0" tIns="0"/>
            <a:lstStyle/>
            <a:p>
              <a:pPr lvl="0"/>
              <a:endParaRPr sz="1733"/>
            </a:p>
          </p:txBody>
        </p:sp>
        <p:sp>
          <p:nvSpPr>
            <p:cNvPr id="61" name="Shape 4176"/>
            <p:cNvSpPr/>
            <p:nvPr/>
          </p:nvSpPr>
          <p:spPr>
            <a:xfrm>
              <a:off x="698428" y="1157304"/>
              <a:ext cx="44240" cy="172077"/>
            </a:xfrm>
            <a:custGeom>
              <a:cxnLst>
                <a:cxn ang="0">
                  <a:pos x="wd2" y="hd2"/>
                </a:cxn>
                <a:cxn ang="5400000">
                  <a:pos x="wd2" y="hd2"/>
                </a:cxn>
                <a:cxn ang="10800000">
                  <a:pos x="wd2" y="hd2"/>
                </a:cxn>
                <a:cxn ang="16200000">
                  <a:pos x="wd2" y="hd2"/>
                </a:cxn>
              </a:cxnLst>
              <a:rect b="b" l="0" r="r" t="0"/>
              <a:pathLst>
                <a:path extrusionOk="0" h="21600" w="21600">
                  <a:moveTo>
                    <a:pt x="10804" y="0"/>
                  </a:moveTo>
                  <a:cubicBezTo>
                    <a:pt x="4835" y="0"/>
                    <a:pt x="0" y="472"/>
                    <a:pt x="0" y="2007"/>
                  </a:cubicBezTo>
                  <a:lnTo>
                    <a:pt x="0" y="19597"/>
                  </a:lnTo>
                  <a:cubicBezTo>
                    <a:pt x="0" y="21128"/>
                    <a:pt x="4835" y="21600"/>
                    <a:pt x="10804" y="21600"/>
                  </a:cubicBezTo>
                  <a:cubicBezTo>
                    <a:pt x="16765" y="21600"/>
                    <a:pt x="21600" y="21128"/>
                    <a:pt x="21600" y="19597"/>
                  </a:cubicBezTo>
                  <a:lnTo>
                    <a:pt x="21600" y="2007"/>
                  </a:lnTo>
                  <a:cubicBezTo>
                    <a:pt x="21600" y="472"/>
                    <a:pt x="16765" y="0"/>
                    <a:pt x="10804" y="0"/>
                  </a:cubicBezTo>
                  <a:close/>
                </a:path>
              </a:pathLst>
            </a:custGeom>
            <a:grpFill/>
            <a:ln w="12700">
              <a:miter lim="400000"/>
            </a:ln>
          </p:spPr>
          <p:txBody>
            <a:bodyPr anchor="ctr" bIns="0" lIns="0" rIns="0" tIns="0"/>
            <a:lstStyle/>
            <a:p>
              <a:pPr lvl="0"/>
              <a:endParaRPr sz="1733"/>
            </a:p>
          </p:txBody>
        </p:sp>
        <p:sp>
          <p:nvSpPr>
            <p:cNvPr id="62" name="Shape 4177"/>
            <p:cNvSpPr/>
            <p:nvPr/>
          </p:nvSpPr>
          <p:spPr>
            <a:xfrm>
              <a:off x="607490" y="1157304"/>
              <a:ext cx="44255" cy="172077"/>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33" y="0"/>
                    <a:pt x="0" y="472"/>
                    <a:pt x="0" y="2007"/>
                  </a:cubicBezTo>
                  <a:lnTo>
                    <a:pt x="0" y="19597"/>
                  </a:lnTo>
                  <a:cubicBezTo>
                    <a:pt x="0" y="21128"/>
                    <a:pt x="4833" y="21600"/>
                    <a:pt x="10800" y="21600"/>
                  </a:cubicBezTo>
                  <a:cubicBezTo>
                    <a:pt x="16767" y="21600"/>
                    <a:pt x="21600" y="21128"/>
                    <a:pt x="21600" y="19597"/>
                  </a:cubicBezTo>
                  <a:lnTo>
                    <a:pt x="21600" y="2007"/>
                  </a:lnTo>
                  <a:cubicBezTo>
                    <a:pt x="21600" y="472"/>
                    <a:pt x="16767" y="0"/>
                    <a:pt x="10800" y="0"/>
                  </a:cubicBezTo>
                  <a:close/>
                </a:path>
              </a:pathLst>
            </a:custGeom>
            <a:grpFill/>
            <a:ln w="12700">
              <a:miter lim="400000"/>
            </a:ln>
          </p:spPr>
          <p:txBody>
            <a:bodyPr anchor="ctr" bIns="0" lIns="0" rIns="0" tIns="0"/>
            <a:lstStyle/>
            <a:p>
              <a:pPr lvl="0"/>
              <a:endParaRPr sz="1733"/>
            </a:p>
          </p:txBody>
        </p:sp>
        <p:sp>
          <p:nvSpPr>
            <p:cNvPr id="63" name="Shape 4178"/>
            <p:cNvSpPr/>
            <p:nvPr/>
          </p:nvSpPr>
          <p:spPr>
            <a:xfrm>
              <a:off x="1108630" y="1157304"/>
              <a:ext cx="172077" cy="172077"/>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836" y="0"/>
                    <a:pt x="0" y="4838"/>
                    <a:pt x="0" y="10802"/>
                  </a:cubicBezTo>
                  <a:cubicBezTo>
                    <a:pt x="0" y="16766"/>
                    <a:pt x="4836" y="21600"/>
                    <a:pt x="10800" y="21600"/>
                  </a:cubicBezTo>
                  <a:cubicBezTo>
                    <a:pt x="16766" y="21600"/>
                    <a:pt x="21600" y="16766"/>
                    <a:pt x="21600" y="10802"/>
                  </a:cubicBezTo>
                  <a:cubicBezTo>
                    <a:pt x="21600" y="4838"/>
                    <a:pt x="16766" y="0"/>
                    <a:pt x="10800" y="0"/>
                  </a:cubicBezTo>
                  <a:close/>
                </a:path>
              </a:pathLst>
            </a:custGeom>
            <a:grpFill/>
            <a:ln w="12700">
              <a:miter lim="400000"/>
            </a:ln>
          </p:spPr>
          <p:txBody>
            <a:bodyPr anchor="ctr" bIns="0" lIns="0" rIns="0" tIns="0"/>
            <a:lstStyle/>
            <a:p>
              <a:pPr lvl="0"/>
              <a:endParaRPr sz="1733"/>
            </a:p>
          </p:txBody>
        </p:sp>
        <p:sp>
          <p:nvSpPr>
            <p:cNvPr id="64" name="Shape 4179"/>
            <p:cNvSpPr/>
            <p:nvPr/>
          </p:nvSpPr>
          <p:spPr>
            <a:xfrm>
              <a:off x="1640512" y="1169589"/>
              <a:ext cx="147492" cy="147507"/>
            </a:xfrm>
            <a:custGeom>
              <a:cxnLst>
                <a:cxn ang="0">
                  <a:pos x="wd2" y="hd2"/>
                </a:cxn>
                <a:cxn ang="5400000">
                  <a:pos x="wd2" y="hd2"/>
                </a:cxn>
                <a:cxn ang="10800000">
                  <a:pos x="wd2" y="hd2"/>
                </a:cxn>
                <a:cxn ang="16200000">
                  <a:pos x="wd2" y="hd2"/>
                </a:cxn>
              </a:cxnLst>
              <a:rect b="b" l="0" r="r" t="0"/>
              <a:pathLst>
                <a:path extrusionOk="0" h="21600" w="21600">
                  <a:moveTo>
                    <a:pt x="18899" y="0"/>
                  </a:moveTo>
                  <a:lnTo>
                    <a:pt x="2699" y="0"/>
                  </a:lnTo>
                  <a:cubicBezTo>
                    <a:pt x="910" y="0"/>
                    <a:pt x="0" y="551"/>
                    <a:pt x="0" y="2341"/>
                  </a:cubicBezTo>
                  <a:lnTo>
                    <a:pt x="0" y="19259"/>
                  </a:lnTo>
                  <a:cubicBezTo>
                    <a:pt x="0" y="21049"/>
                    <a:pt x="910" y="21600"/>
                    <a:pt x="2699" y="21600"/>
                  </a:cubicBezTo>
                  <a:lnTo>
                    <a:pt x="18899" y="21600"/>
                  </a:lnTo>
                  <a:cubicBezTo>
                    <a:pt x="20690" y="21600"/>
                    <a:pt x="21600" y="21049"/>
                    <a:pt x="21600" y="19259"/>
                  </a:cubicBezTo>
                  <a:lnTo>
                    <a:pt x="21600" y="2341"/>
                  </a:lnTo>
                  <a:cubicBezTo>
                    <a:pt x="21600" y="551"/>
                    <a:pt x="20690" y="0"/>
                    <a:pt x="18899" y="0"/>
                  </a:cubicBezTo>
                  <a:close/>
                </a:path>
              </a:pathLst>
            </a:custGeom>
            <a:grpFill/>
            <a:ln w="12700">
              <a:miter lim="400000"/>
            </a:ln>
          </p:spPr>
          <p:txBody>
            <a:bodyPr anchor="ctr" bIns="0" lIns="0" rIns="0" tIns="0"/>
            <a:lstStyle/>
            <a:p>
              <a:pPr lvl="0"/>
              <a:endParaRPr sz="1733"/>
            </a:p>
          </p:txBody>
        </p:sp>
        <p:sp>
          <p:nvSpPr>
            <p:cNvPr id="65" name="Shape 4180"/>
            <p:cNvSpPr/>
            <p:nvPr/>
          </p:nvSpPr>
          <p:spPr>
            <a:xfrm>
              <a:off x="2148579" y="1174508"/>
              <a:ext cx="216332" cy="137669"/>
            </a:xfrm>
            <a:custGeom>
              <a:cxnLst>
                <a:cxn ang="0">
                  <a:pos x="wd2" y="hd2"/>
                </a:cxn>
                <a:cxn ang="5400000">
                  <a:pos x="wd2" y="hd2"/>
                </a:cxn>
                <a:cxn ang="10800000">
                  <a:pos x="wd2" y="hd2"/>
                </a:cxn>
                <a:cxn ang="16200000">
                  <a:pos x="wd2" y="hd2"/>
                </a:cxn>
              </a:cxnLst>
              <a:rect b="b" l="0" r="r" t="0"/>
              <a:pathLst>
                <a:path extrusionOk="0" h="20815" w="21600">
                  <a:moveTo>
                    <a:pt x="10119" y="9518"/>
                  </a:moveTo>
                  <a:lnTo>
                    <a:pt x="1278" y="316"/>
                  </a:lnTo>
                  <a:cubicBezTo>
                    <a:pt x="575" y="-391"/>
                    <a:pt x="0" y="128"/>
                    <a:pt x="0" y="1480"/>
                  </a:cubicBezTo>
                  <a:lnTo>
                    <a:pt x="0" y="19338"/>
                  </a:lnTo>
                  <a:cubicBezTo>
                    <a:pt x="0" y="20685"/>
                    <a:pt x="575" y="21209"/>
                    <a:pt x="1278" y="20497"/>
                  </a:cubicBezTo>
                  <a:lnTo>
                    <a:pt x="10119" y="11300"/>
                  </a:lnTo>
                  <a:cubicBezTo>
                    <a:pt x="10119" y="11300"/>
                    <a:pt x="10462" y="10928"/>
                    <a:pt x="10462" y="10409"/>
                  </a:cubicBezTo>
                  <a:cubicBezTo>
                    <a:pt x="10462" y="9890"/>
                    <a:pt x="10119" y="9518"/>
                    <a:pt x="10119" y="9518"/>
                  </a:cubicBezTo>
                  <a:close/>
                  <a:moveTo>
                    <a:pt x="21257" y="9518"/>
                  </a:moveTo>
                  <a:lnTo>
                    <a:pt x="12099" y="316"/>
                  </a:lnTo>
                  <a:cubicBezTo>
                    <a:pt x="11396" y="-391"/>
                    <a:pt x="10819" y="128"/>
                    <a:pt x="10819" y="1480"/>
                  </a:cubicBezTo>
                  <a:lnTo>
                    <a:pt x="10819" y="19338"/>
                  </a:lnTo>
                  <a:cubicBezTo>
                    <a:pt x="10819" y="20685"/>
                    <a:pt x="11396" y="21209"/>
                    <a:pt x="12099" y="20497"/>
                  </a:cubicBezTo>
                  <a:lnTo>
                    <a:pt x="21257" y="11300"/>
                  </a:lnTo>
                  <a:cubicBezTo>
                    <a:pt x="21257" y="11300"/>
                    <a:pt x="21600" y="10928"/>
                    <a:pt x="21600" y="10409"/>
                  </a:cubicBezTo>
                  <a:cubicBezTo>
                    <a:pt x="21600" y="9890"/>
                    <a:pt x="21257" y="9518"/>
                    <a:pt x="21257" y="9518"/>
                  </a:cubicBezTo>
                  <a:close/>
                </a:path>
              </a:pathLst>
            </a:custGeom>
            <a:grpFill/>
            <a:ln w="12700">
              <a:miter lim="400000"/>
            </a:ln>
          </p:spPr>
          <p:txBody>
            <a:bodyPr anchor="ctr" bIns="0" lIns="0" rIns="0" tIns="0"/>
            <a:lstStyle/>
            <a:p>
              <a:pPr lvl="0"/>
              <a:endParaRPr sz="1733"/>
            </a:p>
          </p:txBody>
        </p:sp>
        <p:sp>
          <p:nvSpPr>
            <p:cNvPr id="66" name="Shape 4181"/>
            <p:cNvSpPr/>
            <p:nvPr/>
          </p:nvSpPr>
          <p:spPr>
            <a:xfrm>
              <a:off x="2645271" y="1174508"/>
              <a:ext cx="216332" cy="137669"/>
            </a:xfrm>
            <a:custGeom>
              <a:cxnLst>
                <a:cxn ang="0">
                  <a:pos x="wd2" y="hd2"/>
                </a:cxn>
                <a:cxn ang="5400000">
                  <a:pos x="wd2" y="hd2"/>
                </a:cxn>
                <a:cxn ang="10800000">
                  <a:pos x="wd2" y="hd2"/>
                </a:cxn>
                <a:cxn ang="16200000">
                  <a:pos x="wd2" y="hd2"/>
                </a:cxn>
              </a:cxnLst>
              <a:rect b="b" l="0" r="r" t="0"/>
              <a:pathLst>
                <a:path extrusionOk="0" h="20815" w="21600">
                  <a:moveTo>
                    <a:pt x="11138" y="10409"/>
                  </a:moveTo>
                  <a:cubicBezTo>
                    <a:pt x="11138" y="10928"/>
                    <a:pt x="11481" y="11300"/>
                    <a:pt x="11481" y="11300"/>
                  </a:cubicBezTo>
                  <a:lnTo>
                    <a:pt x="20322" y="20497"/>
                  </a:lnTo>
                  <a:cubicBezTo>
                    <a:pt x="21025" y="21209"/>
                    <a:pt x="21600" y="20685"/>
                    <a:pt x="21600" y="19338"/>
                  </a:cubicBezTo>
                  <a:lnTo>
                    <a:pt x="21600" y="1480"/>
                  </a:lnTo>
                  <a:cubicBezTo>
                    <a:pt x="21600" y="128"/>
                    <a:pt x="21025" y="-391"/>
                    <a:pt x="20322" y="316"/>
                  </a:cubicBezTo>
                  <a:lnTo>
                    <a:pt x="11481" y="9518"/>
                  </a:lnTo>
                  <a:cubicBezTo>
                    <a:pt x="11481" y="9518"/>
                    <a:pt x="11138" y="9890"/>
                    <a:pt x="11138" y="10409"/>
                  </a:cubicBezTo>
                  <a:close/>
                  <a:moveTo>
                    <a:pt x="0" y="10409"/>
                  </a:moveTo>
                  <a:cubicBezTo>
                    <a:pt x="0" y="10928"/>
                    <a:pt x="344" y="11300"/>
                    <a:pt x="344" y="11300"/>
                  </a:cubicBezTo>
                  <a:lnTo>
                    <a:pt x="9502" y="20497"/>
                  </a:lnTo>
                  <a:cubicBezTo>
                    <a:pt x="10204" y="21209"/>
                    <a:pt x="10781" y="20685"/>
                    <a:pt x="10781" y="19338"/>
                  </a:cubicBezTo>
                  <a:lnTo>
                    <a:pt x="10781" y="1480"/>
                  </a:lnTo>
                  <a:cubicBezTo>
                    <a:pt x="10781" y="128"/>
                    <a:pt x="10204" y="-391"/>
                    <a:pt x="9502" y="316"/>
                  </a:cubicBezTo>
                  <a:lnTo>
                    <a:pt x="344" y="9518"/>
                  </a:lnTo>
                  <a:cubicBezTo>
                    <a:pt x="344" y="9518"/>
                    <a:pt x="0" y="9890"/>
                    <a:pt x="0" y="10409"/>
                  </a:cubicBezTo>
                  <a:close/>
                </a:path>
              </a:pathLst>
            </a:custGeom>
            <a:grpFill/>
            <a:ln w="12700">
              <a:miter lim="400000"/>
            </a:ln>
          </p:spPr>
          <p:txBody>
            <a:bodyPr anchor="ctr" bIns="0" lIns="0" rIns="0" tIns="0"/>
            <a:lstStyle/>
            <a:p>
              <a:pPr lvl="0"/>
              <a:endParaRPr sz="1733"/>
            </a:p>
          </p:txBody>
        </p:sp>
        <p:sp>
          <p:nvSpPr>
            <p:cNvPr id="67" name="Shape 4182"/>
            <p:cNvSpPr/>
            <p:nvPr/>
          </p:nvSpPr>
          <p:spPr>
            <a:xfrm>
              <a:off x="3199280" y="1172001"/>
              <a:ext cx="147492" cy="142683"/>
            </a:xfrm>
            <a:custGeom>
              <a:cxnLst>
                <a:cxn ang="0">
                  <a:pos x="wd2" y="hd2"/>
                </a:cxn>
                <a:cxn ang="5400000">
                  <a:pos x="wd2" y="hd2"/>
                </a:cxn>
                <a:cxn ang="10800000">
                  <a:pos x="wd2" y="hd2"/>
                </a:cxn>
                <a:cxn ang="16200000">
                  <a:pos x="wd2" y="hd2"/>
                </a:cxn>
              </a:cxnLst>
              <a:rect b="b" l="0" r="r" t="0"/>
              <a:pathLst>
                <a:path extrusionOk="0" h="21600" w="21600">
                  <a:moveTo>
                    <a:pt x="0" y="2160"/>
                  </a:moveTo>
                  <a:lnTo>
                    <a:pt x="0" y="19440"/>
                  </a:lnTo>
                  <a:cubicBezTo>
                    <a:pt x="0" y="21089"/>
                    <a:pt x="1101" y="21600"/>
                    <a:pt x="2699" y="21600"/>
                  </a:cubicBezTo>
                  <a:cubicBezTo>
                    <a:pt x="4298" y="21600"/>
                    <a:pt x="5399" y="21089"/>
                    <a:pt x="5399" y="19440"/>
                  </a:cubicBezTo>
                  <a:lnTo>
                    <a:pt x="5399" y="2160"/>
                  </a:lnTo>
                  <a:cubicBezTo>
                    <a:pt x="5399" y="506"/>
                    <a:pt x="4298" y="0"/>
                    <a:pt x="2699" y="0"/>
                  </a:cubicBezTo>
                  <a:cubicBezTo>
                    <a:pt x="1101" y="0"/>
                    <a:pt x="0" y="506"/>
                    <a:pt x="0" y="2160"/>
                  </a:cubicBezTo>
                  <a:close/>
                  <a:moveTo>
                    <a:pt x="6273" y="10800"/>
                  </a:moveTo>
                  <a:cubicBezTo>
                    <a:pt x="6273" y="11280"/>
                    <a:pt x="6743" y="11620"/>
                    <a:pt x="6743" y="11620"/>
                  </a:cubicBezTo>
                  <a:lnTo>
                    <a:pt x="19842" y="20126"/>
                  </a:lnTo>
                  <a:cubicBezTo>
                    <a:pt x="20809" y="20780"/>
                    <a:pt x="21600" y="20296"/>
                    <a:pt x="21600" y="19050"/>
                  </a:cubicBezTo>
                  <a:lnTo>
                    <a:pt x="21600" y="2545"/>
                  </a:lnTo>
                  <a:cubicBezTo>
                    <a:pt x="21600" y="1300"/>
                    <a:pt x="20809" y="816"/>
                    <a:pt x="19842" y="1474"/>
                  </a:cubicBezTo>
                  <a:lnTo>
                    <a:pt x="6743" y="9975"/>
                  </a:lnTo>
                  <a:cubicBezTo>
                    <a:pt x="6743" y="9975"/>
                    <a:pt x="6273" y="10320"/>
                    <a:pt x="6273" y="10800"/>
                  </a:cubicBezTo>
                  <a:close/>
                </a:path>
              </a:pathLst>
            </a:custGeom>
            <a:grpFill/>
            <a:ln w="12700">
              <a:miter lim="400000"/>
            </a:ln>
          </p:spPr>
          <p:txBody>
            <a:bodyPr anchor="ctr" bIns="0" lIns="0" rIns="0" tIns="0"/>
            <a:lstStyle/>
            <a:p>
              <a:pPr lvl="0"/>
              <a:endParaRPr sz="1733"/>
            </a:p>
          </p:txBody>
        </p:sp>
        <p:sp>
          <p:nvSpPr>
            <p:cNvPr id="68" name="Shape 4183"/>
            <p:cNvSpPr/>
            <p:nvPr/>
          </p:nvSpPr>
          <p:spPr>
            <a:xfrm>
              <a:off x="3722581" y="1172001"/>
              <a:ext cx="147492" cy="142683"/>
            </a:xfrm>
            <a:custGeom>
              <a:cxnLst>
                <a:cxn ang="0">
                  <a:pos x="wd2" y="hd2"/>
                </a:cxn>
                <a:cxn ang="5400000">
                  <a:pos x="wd2" y="hd2"/>
                </a:cxn>
                <a:cxn ang="10800000">
                  <a:pos x="wd2" y="hd2"/>
                </a:cxn>
                <a:cxn ang="16200000">
                  <a:pos x="wd2" y="hd2"/>
                </a:cxn>
              </a:cxnLst>
              <a:rect b="b" l="0" r="r" t="0"/>
              <a:pathLst>
                <a:path extrusionOk="0" h="21600" w="21600">
                  <a:moveTo>
                    <a:pt x="18901" y="0"/>
                  </a:moveTo>
                  <a:cubicBezTo>
                    <a:pt x="17302" y="0"/>
                    <a:pt x="16201" y="506"/>
                    <a:pt x="16201" y="2160"/>
                  </a:cubicBezTo>
                  <a:lnTo>
                    <a:pt x="16201" y="19440"/>
                  </a:lnTo>
                  <a:cubicBezTo>
                    <a:pt x="16201" y="21089"/>
                    <a:pt x="17302" y="21600"/>
                    <a:pt x="18901" y="21600"/>
                  </a:cubicBezTo>
                  <a:cubicBezTo>
                    <a:pt x="20499" y="21600"/>
                    <a:pt x="21600" y="21089"/>
                    <a:pt x="21600" y="19440"/>
                  </a:cubicBezTo>
                  <a:lnTo>
                    <a:pt x="21600" y="2160"/>
                  </a:lnTo>
                  <a:cubicBezTo>
                    <a:pt x="21600" y="506"/>
                    <a:pt x="20499" y="0"/>
                    <a:pt x="18901" y="0"/>
                  </a:cubicBezTo>
                  <a:close/>
                  <a:moveTo>
                    <a:pt x="14857" y="9975"/>
                  </a:moveTo>
                  <a:lnTo>
                    <a:pt x="1758" y="1474"/>
                  </a:lnTo>
                  <a:cubicBezTo>
                    <a:pt x="791" y="816"/>
                    <a:pt x="0" y="1300"/>
                    <a:pt x="0" y="2545"/>
                  </a:cubicBezTo>
                  <a:lnTo>
                    <a:pt x="0" y="19050"/>
                  </a:lnTo>
                  <a:cubicBezTo>
                    <a:pt x="0" y="20296"/>
                    <a:pt x="791" y="20780"/>
                    <a:pt x="1758" y="20126"/>
                  </a:cubicBezTo>
                  <a:lnTo>
                    <a:pt x="14857" y="11620"/>
                  </a:lnTo>
                  <a:cubicBezTo>
                    <a:pt x="14857" y="11620"/>
                    <a:pt x="15327" y="11280"/>
                    <a:pt x="15327" y="10800"/>
                  </a:cubicBezTo>
                  <a:cubicBezTo>
                    <a:pt x="15327" y="10320"/>
                    <a:pt x="14857" y="9975"/>
                    <a:pt x="14857" y="9975"/>
                  </a:cubicBezTo>
                  <a:close/>
                </a:path>
              </a:pathLst>
            </a:custGeom>
            <a:grpFill/>
            <a:ln w="12700">
              <a:miter lim="400000"/>
            </a:ln>
          </p:spPr>
          <p:txBody>
            <a:bodyPr anchor="ctr" bIns="0" lIns="0" rIns="0" tIns="0"/>
            <a:lstStyle/>
            <a:p>
              <a:pPr lvl="0"/>
              <a:endParaRPr sz="1733"/>
            </a:p>
          </p:txBody>
        </p:sp>
        <p:sp>
          <p:nvSpPr>
            <p:cNvPr id="69" name="Shape 4184"/>
            <p:cNvSpPr/>
            <p:nvPr/>
          </p:nvSpPr>
          <p:spPr>
            <a:xfrm>
              <a:off x="4214947" y="1146395"/>
              <a:ext cx="194516" cy="193895"/>
            </a:xfrm>
            <a:custGeom>
              <a:cxnLst>
                <a:cxn ang="0">
                  <a:pos x="wd2" y="hd2"/>
                </a:cxn>
                <a:cxn ang="5400000">
                  <a:pos x="wd2" y="hd2"/>
                </a:cxn>
                <a:cxn ang="10800000">
                  <a:pos x="wd2" y="hd2"/>
                </a:cxn>
                <a:cxn ang="16200000">
                  <a:pos x="wd2" y="hd2"/>
                </a:cxn>
              </a:cxnLst>
              <a:rect b="b" l="0" r="r" t="0"/>
              <a:pathLst>
                <a:path extrusionOk="0" h="21600" w="21600">
                  <a:moveTo>
                    <a:pt x="6688" y="12152"/>
                  </a:moveTo>
                  <a:lnTo>
                    <a:pt x="2687" y="16301"/>
                  </a:lnTo>
                  <a:lnTo>
                    <a:pt x="0" y="12973"/>
                  </a:lnTo>
                  <a:lnTo>
                    <a:pt x="0" y="21600"/>
                  </a:lnTo>
                  <a:lnTo>
                    <a:pt x="8599" y="21600"/>
                  </a:lnTo>
                  <a:lnTo>
                    <a:pt x="5281" y="18902"/>
                  </a:lnTo>
                  <a:lnTo>
                    <a:pt x="9418" y="14889"/>
                  </a:lnTo>
                  <a:cubicBezTo>
                    <a:pt x="9418" y="14889"/>
                    <a:pt x="6688" y="12152"/>
                    <a:pt x="6688" y="12152"/>
                  </a:cubicBezTo>
                  <a:close/>
                  <a:moveTo>
                    <a:pt x="13001" y="0"/>
                  </a:moveTo>
                  <a:lnTo>
                    <a:pt x="16281" y="2665"/>
                  </a:lnTo>
                  <a:lnTo>
                    <a:pt x="12148" y="6675"/>
                  </a:lnTo>
                  <a:lnTo>
                    <a:pt x="14878" y="9412"/>
                  </a:lnTo>
                  <a:lnTo>
                    <a:pt x="18880" y="5260"/>
                  </a:lnTo>
                  <a:lnTo>
                    <a:pt x="21600" y="8627"/>
                  </a:lnTo>
                  <a:lnTo>
                    <a:pt x="21600" y="0"/>
                  </a:lnTo>
                  <a:cubicBezTo>
                    <a:pt x="21600" y="0"/>
                    <a:pt x="13001" y="0"/>
                    <a:pt x="13001" y="0"/>
                  </a:cubicBezTo>
                  <a:close/>
                </a:path>
              </a:pathLst>
            </a:custGeom>
            <a:grpFill/>
            <a:ln w="12700">
              <a:miter lim="400000"/>
            </a:ln>
          </p:spPr>
          <p:txBody>
            <a:bodyPr anchor="ctr" bIns="0" lIns="0" rIns="0" tIns="0"/>
            <a:lstStyle/>
            <a:p>
              <a:pPr lvl="0"/>
              <a:endParaRPr sz="1733"/>
            </a:p>
          </p:txBody>
        </p:sp>
        <p:sp>
          <p:nvSpPr>
            <p:cNvPr id="70" name="Shape 4185"/>
            <p:cNvSpPr/>
            <p:nvPr/>
          </p:nvSpPr>
          <p:spPr>
            <a:xfrm>
              <a:off x="4721171" y="1132720"/>
              <a:ext cx="221247" cy="221246"/>
            </a:xfrm>
            <a:custGeom>
              <a:cxnLst>
                <a:cxn ang="0">
                  <a:pos x="wd2" y="hd2"/>
                </a:cxn>
                <a:cxn ang="5400000">
                  <a:pos x="wd2" y="hd2"/>
                </a:cxn>
                <a:cxn ang="10800000">
                  <a:pos x="wd2" y="hd2"/>
                </a:cxn>
                <a:cxn ang="16200000">
                  <a:pos x="wd2" y="hd2"/>
                </a:cxn>
              </a:cxnLst>
              <a:rect b="b" l="0" r="r" t="0"/>
              <a:pathLst>
                <a:path extrusionOk="0" h="21600" w="21600">
                  <a:moveTo>
                    <a:pt x="21600" y="2399"/>
                  </a:moveTo>
                  <a:lnTo>
                    <a:pt x="19200" y="0"/>
                  </a:lnTo>
                  <a:lnTo>
                    <a:pt x="15720" y="3719"/>
                  </a:lnTo>
                  <a:lnTo>
                    <a:pt x="13320" y="1199"/>
                  </a:lnTo>
                  <a:lnTo>
                    <a:pt x="13320" y="8280"/>
                  </a:lnTo>
                  <a:lnTo>
                    <a:pt x="20401" y="8280"/>
                  </a:lnTo>
                  <a:lnTo>
                    <a:pt x="17881" y="5878"/>
                  </a:lnTo>
                  <a:cubicBezTo>
                    <a:pt x="17881" y="5878"/>
                    <a:pt x="21600" y="2399"/>
                    <a:pt x="21600" y="2399"/>
                  </a:cubicBezTo>
                  <a:close/>
                  <a:moveTo>
                    <a:pt x="3719" y="15719"/>
                  </a:moveTo>
                  <a:lnTo>
                    <a:pt x="0" y="19198"/>
                  </a:lnTo>
                  <a:lnTo>
                    <a:pt x="2400" y="21600"/>
                  </a:lnTo>
                  <a:lnTo>
                    <a:pt x="5880" y="17881"/>
                  </a:lnTo>
                  <a:lnTo>
                    <a:pt x="8280" y="20401"/>
                  </a:lnTo>
                  <a:lnTo>
                    <a:pt x="8280" y="13320"/>
                  </a:lnTo>
                  <a:lnTo>
                    <a:pt x="1199" y="13320"/>
                  </a:lnTo>
                  <a:cubicBezTo>
                    <a:pt x="1199" y="13320"/>
                    <a:pt x="3719" y="15719"/>
                    <a:pt x="3719" y="15719"/>
                  </a:cubicBezTo>
                  <a:close/>
                </a:path>
              </a:pathLst>
            </a:custGeom>
            <a:grpFill/>
            <a:ln w="12700">
              <a:miter lim="400000"/>
            </a:ln>
          </p:spPr>
          <p:txBody>
            <a:bodyPr anchor="ctr" bIns="0" lIns="0" rIns="0" tIns="0"/>
            <a:lstStyle/>
            <a:p>
              <a:pPr lvl="0"/>
              <a:endParaRPr sz="1733"/>
            </a:p>
          </p:txBody>
        </p:sp>
        <p:sp>
          <p:nvSpPr>
            <p:cNvPr id="71" name="Shape 4186"/>
            <p:cNvSpPr/>
            <p:nvPr/>
          </p:nvSpPr>
          <p:spPr>
            <a:xfrm>
              <a:off x="7843790" y="2214703"/>
              <a:ext cx="203144" cy="180578"/>
            </a:xfrm>
            <a:custGeom>
              <a:cxnLst>
                <a:cxn ang="0">
                  <a:pos x="wd2" y="hd2"/>
                </a:cxn>
                <a:cxn ang="5400000">
                  <a:pos x="wd2" y="hd2"/>
                </a:cxn>
                <a:cxn ang="10800000">
                  <a:pos x="wd2" y="hd2"/>
                </a:cxn>
                <a:cxn ang="16200000">
                  <a:pos x="wd2" y="hd2"/>
                </a:cxn>
              </a:cxnLst>
              <a:rect b="b" l="0" r="r" t="0"/>
              <a:pathLst>
                <a:path extrusionOk="0" h="18517" w="20554">
                  <a:moveTo>
                    <a:pt x="20452" y="4444"/>
                  </a:moveTo>
                  <a:cubicBezTo>
                    <a:pt x="19302" y="11125"/>
                    <a:pt x="12887" y="16782"/>
                    <a:pt x="10956" y="18073"/>
                  </a:cubicBezTo>
                  <a:cubicBezTo>
                    <a:pt x="9026" y="19366"/>
                    <a:pt x="7266" y="17557"/>
                    <a:pt x="6626" y="16189"/>
                  </a:cubicBezTo>
                  <a:cubicBezTo>
                    <a:pt x="5895" y="14628"/>
                    <a:pt x="3704" y="6169"/>
                    <a:pt x="3131" y="5470"/>
                  </a:cubicBezTo>
                  <a:cubicBezTo>
                    <a:pt x="2556" y="4767"/>
                    <a:pt x="835" y="6169"/>
                    <a:pt x="835" y="6169"/>
                  </a:cubicBezTo>
                  <a:lnTo>
                    <a:pt x="0" y="5040"/>
                  </a:lnTo>
                  <a:cubicBezTo>
                    <a:pt x="0" y="5040"/>
                    <a:pt x="3495" y="729"/>
                    <a:pt x="6156" y="191"/>
                  </a:cubicBezTo>
                  <a:cubicBezTo>
                    <a:pt x="8977" y="-381"/>
                    <a:pt x="8973" y="4661"/>
                    <a:pt x="9651" y="7462"/>
                  </a:cubicBezTo>
                  <a:cubicBezTo>
                    <a:pt x="10307" y="10169"/>
                    <a:pt x="10748" y="11718"/>
                    <a:pt x="11320" y="11718"/>
                  </a:cubicBezTo>
                  <a:cubicBezTo>
                    <a:pt x="11895" y="11718"/>
                    <a:pt x="12990" y="10210"/>
                    <a:pt x="14190" y="7894"/>
                  </a:cubicBezTo>
                  <a:cubicBezTo>
                    <a:pt x="15392" y="5575"/>
                    <a:pt x="14139" y="3530"/>
                    <a:pt x="11791" y="4985"/>
                  </a:cubicBezTo>
                  <a:cubicBezTo>
                    <a:pt x="12730" y="-835"/>
                    <a:pt x="21600" y="-2234"/>
                    <a:pt x="20452" y="4444"/>
                  </a:cubicBezTo>
                  <a:close/>
                </a:path>
              </a:pathLst>
            </a:custGeom>
            <a:grpFill/>
            <a:ln w="12700">
              <a:miter lim="400000"/>
            </a:ln>
          </p:spPr>
          <p:txBody>
            <a:bodyPr anchor="ctr" bIns="0" lIns="0" rIns="0" tIns="0"/>
            <a:lstStyle/>
            <a:p>
              <a:pPr lvl="0"/>
              <a:endParaRPr sz="1733"/>
            </a:p>
          </p:txBody>
        </p:sp>
        <p:sp>
          <p:nvSpPr>
            <p:cNvPr id="72" name="Shape 4187"/>
            <p:cNvSpPr/>
            <p:nvPr/>
          </p:nvSpPr>
          <p:spPr>
            <a:xfrm>
              <a:off x="8360578" y="2196965"/>
              <a:ext cx="216688" cy="216701"/>
            </a:xfrm>
            <a:custGeom>
              <a:cxnLst>
                <a:cxn ang="0">
                  <a:pos x="wd2" y="hd2"/>
                </a:cxn>
                <a:cxn ang="5400000">
                  <a:pos x="wd2" y="hd2"/>
                </a:cxn>
                <a:cxn ang="10800000">
                  <a:pos x="wd2" y="hd2"/>
                </a:cxn>
                <a:cxn ang="16200000">
                  <a:pos x="wd2" y="hd2"/>
                </a:cxn>
              </a:cxnLst>
              <a:rect b="b" l="0" r="r" t="0"/>
              <a:pathLst>
                <a:path extrusionOk="0" h="21600" w="21600">
                  <a:moveTo>
                    <a:pt x="15751" y="8721"/>
                  </a:moveTo>
                  <a:cubicBezTo>
                    <a:pt x="15179" y="12002"/>
                    <a:pt x="11985" y="14778"/>
                    <a:pt x="11024" y="15415"/>
                  </a:cubicBezTo>
                  <a:cubicBezTo>
                    <a:pt x="10064" y="16049"/>
                    <a:pt x="9186" y="15160"/>
                    <a:pt x="8869" y="14488"/>
                  </a:cubicBezTo>
                  <a:cubicBezTo>
                    <a:pt x="8505" y="13722"/>
                    <a:pt x="7414" y="9566"/>
                    <a:pt x="7128" y="9222"/>
                  </a:cubicBezTo>
                  <a:cubicBezTo>
                    <a:pt x="6842" y="8878"/>
                    <a:pt x="5986" y="9566"/>
                    <a:pt x="5986" y="9566"/>
                  </a:cubicBezTo>
                  <a:lnTo>
                    <a:pt x="5570" y="9011"/>
                  </a:lnTo>
                  <a:cubicBezTo>
                    <a:pt x="5570" y="9011"/>
                    <a:pt x="7311" y="6895"/>
                    <a:pt x="8635" y="6629"/>
                  </a:cubicBezTo>
                  <a:cubicBezTo>
                    <a:pt x="10039" y="6350"/>
                    <a:pt x="10037" y="8826"/>
                    <a:pt x="10374" y="10203"/>
                  </a:cubicBezTo>
                  <a:cubicBezTo>
                    <a:pt x="10700" y="11533"/>
                    <a:pt x="10921" y="12294"/>
                    <a:pt x="11206" y="12294"/>
                  </a:cubicBezTo>
                  <a:cubicBezTo>
                    <a:pt x="11492" y="12294"/>
                    <a:pt x="12037" y="11552"/>
                    <a:pt x="12634" y="10414"/>
                  </a:cubicBezTo>
                  <a:cubicBezTo>
                    <a:pt x="13232" y="9276"/>
                    <a:pt x="12608" y="8271"/>
                    <a:pt x="11440" y="8986"/>
                  </a:cubicBezTo>
                  <a:cubicBezTo>
                    <a:pt x="11906" y="6128"/>
                    <a:pt x="16322" y="5440"/>
                    <a:pt x="15751" y="8721"/>
                  </a:cubicBezTo>
                  <a:close/>
                  <a:moveTo>
                    <a:pt x="10799" y="0"/>
                  </a:moveTo>
                  <a:cubicBezTo>
                    <a:pt x="4835" y="0"/>
                    <a:pt x="0" y="4836"/>
                    <a:pt x="0" y="10801"/>
                  </a:cubicBezTo>
                  <a:cubicBezTo>
                    <a:pt x="0" y="16764"/>
                    <a:pt x="4835" y="21600"/>
                    <a:pt x="10799" y="21600"/>
                  </a:cubicBezTo>
                  <a:cubicBezTo>
                    <a:pt x="16765" y="21600"/>
                    <a:pt x="21600" y="16764"/>
                    <a:pt x="21600" y="10801"/>
                  </a:cubicBezTo>
                  <a:cubicBezTo>
                    <a:pt x="21600" y="4836"/>
                    <a:pt x="16765" y="0"/>
                    <a:pt x="10799" y="0"/>
                  </a:cubicBezTo>
                  <a:close/>
                </a:path>
              </a:pathLst>
            </a:custGeom>
            <a:grpFill/>
            <a:ln w="12700">
              <a:miter lim="400000"/>
            </a:ln>
          </p:spPr>
          <p:txBody>
            <a:bodyPr anchor="ctr" bIns="0" lIns="0" rIns="0" tIns="0"/>
            <a:lstStyle/>
            <a:p>
              <a:pPr lvl="0"/>
              <a:endParaRPr sz="1733"/>
            </a:p>
          </p:txBody>
        </p:sp>
        <p:sp>
          <p:nvSpPr>
            <p:cNvPr id="73" name="Shape 4188"/>
            <p:cNvSpPr/>
            <p:nvPr/>
          </p:nvSpPr>
          <p:spPr>
            <a:xfrm>
              <a:off x="1657833" y="2738312"/>
              <a:ext cx="112850" cy="203166"/>
            </a:xfrm>
            <a:custGeom>
              <a:cxnLst>
                <a:cxn ang="0">
                  <a:pos x="wd2" y="hd2"/>
                </a:cxn>
                <a:cxn ang="5400000">
                  <a:pos x="wd2" y="hd2"/>
                </a:cxn>
                <a:cxn ang="10800000">
                  <a:pos x="wd2" y="hd2"/>
                </a:cxn>
                <a:cxn ang="16200000">
                  <a:pos x="wd2" y="hd2"/>
                </a:cxn>
              </a:cxnLst>
              <a:rect b="b" l="0" r="r" t="0"/>
              <a:pathLst>
                <a:path extrusionOk="0" h="21600" w="2160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grpFill/>
            <a:ln w="12700">
              <a:miter lim="400000"/>
            </a:ln>
          </p:spPr>
          <p:txBody>
            <a:bodyPr anchor="ctr" bIns="0" lIns="0" rIns="0" tIns="0"/>
            <a:lstStyle/>
            <a:p>
              <a:pPr lvl="0"/>
              <a:endParaRPr sz="1733"/>
            </a:p>
          </p:txBody>
        </p:sp>
        <p:sp>
          <p:nvSpPr>
            <p:cNvPr id="74" name="Shape 4189"/>
            <p:cNvSpPr/>
            <p:nvPr/>
          </p:nvSpPr>
          <p:spPr>
            <a:xfrm>
              <a:off x="2148401" y="2731545"/>
              <a:ext cx="216688" cy="216701"/>
            </a:xfrm>
            <a:custGeom>
              <a:cxnLst>
                <a:cxn ang="0">
                  <a:pos x="wd2" y="hd2"/>
                </a:cxn>
                <a:cxn ang="5400000">
                  <a:pos x="wd2" y="hd2"/>
                </a:cxn>
                <a:cxn ang="10800000">
                  <a:pos x="wd2" y="hd2"/>
                </a:cxn>
                <a:cxn ang="16200000">
                  <a:pos x="wd2" y="hd2"/>
                </a:cxn>
              </a:cxnLst>
              <a:rect b="b" l="0" r="r" t="0"/>
              <a:pathLst>
                <a:path extrusionOk="0" h="21600" w="21600">
                  <a:moveTo>
                    <a:pt x="13358" y="7464"/>
                  </a:moveTo>
                  <a:lnTo>
                    <a:pt x="11734" y="7464"/>
                  </a:lnTo>
                  <a:cubicBezTo>
                    <a:pt x="11543" y="7464"/>
                    <a:pt x="11329" y="7716"/>
                    <a:pt x="11329" y="8054"/>
                  </a:cubicBezTo>
                  <a:lnTo>
                    <a:pt x="11329" y="9227"/>
                  </a:lnTo>
                  <a:lnTo>
                    <a:pt x="13358" y="9227"/>
                  </a:lnTo>
                  <a:lnTo>
                    <a:pt x="13358" y="10896"/>
                  </a:lnTo>
                  <a:lnTo>
                    <a:pt x="11329" y="10896"/>
                  </a:lnTo>
                  <a:lnTo>
                    <a:pt x="11329" y="15916"/>
                  </a:lnTo>
                  <a:lnTo>
                    <a:pt x="9412" y="15916"/>
                  </a:lnTo>
                  <a:lnTo>
                    <a:pt x="9412" y="10896"/>
                  </a:lnTo>
                  <a:lnTo>
                    <a:pt x="7674" y="10896"/>
                  </a:lnTo>
                  <a:lnTo>
                    <a:pt x="7674" y="9227"/>
                  </a:lnTo>
                  <a:lnTo>
                    <a:pt x="9412" y="9227"/>
                  </a:lnTo>
                  <a:lnTo>
                    <a:pt x="9412" y="8241"/>
                  </a:lnTo>
                  <a:cubicBezTo>
                    <a:pt x="9412" y="6832"/>
                    <a:pt x="10390" y="5684"/>
                    <a:pt x="11734" y="5684"/>
                  </a:cubicBezTo>
                  <a:lnTo>
                    <a:pt x="13358" y="5684"/>
                  </a:lnTo>
                  <a:cubicBezTo>
                    <a:pt x="13358" y="5684"/>
                    <a:pt x="13358" y="7464"/>
                    <a:pt x="13358" y="7464"/>
                  </a:cubicBezTo>
                  <a:close/>
                  <a:moveTo>
                    <a:pt x="10801" y="0"/>
                  </a:moveTo>
                  <a:cubicBezTo>
                    <a:pt x="4836" y="0"/>
                    <a:pt x="0" y="4836"/>
                    <a:pt x="0" y="10801"/>
                  </a:cubicBezTo>
                  <a:cubicBezTo>
                    <a:pt x="0" y="16764"/>
                    <a:pt x="4836" y="21600"/>
                    <a:pt x="10801" y="21600"/>
                  </a:cubicBezTo>
                  <a:cubicBezTo>
                    <a:pt x="16765" y="21600"/>
                    <a:pt x="21600" y="16764"/>
                    <a:pt x="21600" y="10801"/>
                  </a:cubicBezTo>
                  <a:cubicBezTo>
                    <a:pt x="21600" y="4836"/>
                    <a:pt x="16765" y="0"/>
                    <a:pt x="10801" y="0"/>
                  </a:cubicBezTo>
                  <a:close/>
                </a:path>
              </a:pathLst>
            </a:custGeom>
            <a:grpFill/>
            <a:ln w="12700">
              <a:miter lim="400000"/>
            </a:ln>
          </p:spPr>
          <p:txBody>
            <a:bodyPr anchor="ctr" bIns="0" lIns="0" rIns="0" tIns="0"/>
            <a:lstStyle/>
            <a:p>
              <a:pPr lvl="0"/>
              <a:endParaRPr sz="1733"/>
            </a:p>
          </p:txBody>
        </p:sp>
        <p:sp>
          <p:nvSpPr>
            <p:cNvPr id="75" name="Shape 4190"/>
            <p:cNvSpPr/>
            <p:nvPr/>
          </p:nvSpPr>
          <p:spPr>
            <a:xfrm>
              <a:off x="571246" y="2755516"/>
              <a:ext cx="207665" cy="168758"/>
            </a:xfrm>
            <a:custGeom>
              <a:cxnLst>
                <a:cxn ang="0">
                  <a:pos x="wd2" y="hd2"/>
                </a:cxn>
                <a:cxn ang="5400000">
                  <a:pos x="wd2" y="hd2"/>
                </a:cxn>
                <a:cxn ang="10800000">
                  <a:pos x="wd2" y="hd2"/>
                </a:cxn>
                <a:cxn ang="16200000">
                  <a:pos x="wd2" y="hd2"/>
                </a:cxn>
              </a:cxnLst>
              <a:rect b="b" l="0" r="r" t="0"/>
              <a:pathLst>
                <a:path extrusionOk="0" h="21600" w="2160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grpFill/>
            <a:ln w="12700">
              <a:miter lim="400000"/>
            </a:ln>
          </p:spPr>
          <p:txBody>
            <a:bodyPr anchor="ctr" bIns="0" lIns="0" rIns="0" tIns="0"/>
            <a:lstStyle/>
            <a:p>
              <a:pPr lvl="0"/>
              <a:endParaRPr sz="1733"/>
            </a:p>
          </p:txBody>
        </p:sp>
        <p:sp>
          <p:nvSpPr>
            <p:cNvPr id="76" name="Shape 4191"/>
            <p:cNvSpPr/>
            <p:nvPr/>
          </p:nvSpPr>
          <p:spPr>
            <a:xfrm>
              <a:off x="1086325" y="2731545"/>
              <a:ext cx="216688" cy="216701"/>
            </a:xfrm>
            <a:custGeom>
              <a:cxnLst>
                <a:cxn ang="0">
                  <a:pos x="wd2" y="hd2"/>
                </a:cxn>
                <a:cxn ang="5400000">
                  <a:pos x="wd2" y="hd2"/>
                </a:cxn>
                <a:cxn ang="10800000">
                  <a:pos x="wd2" y="hd2"/>
                </a:cxn>
                <a:cxn ang="16200000">
                  <a:pos x="wd2" y="hd2"/>
                </a:cxn>
              </a:cxnLst>
              <a:rect b="b" l="0" r="r" t="0"/>
              <a:pathLst>
                <a:path extrusionOk="0" h="21600" w="21600">
                  <a:moveTo>
                    <a:pt x="15192" y="8848"/>
                  </a:moveTo>
                  <a:cubicBezTo>
                    <a:pt x="15197" y="8940"/>
                    <a:pt x="15199" y="9032"/>
                    <a:pt x="15199" y="9124"/>
                  </a:cubicBezTo>
                  <a:cubicBezTo>
                    <a:pt x="15199" y="11934"/>
                    <a:pt x="13059" y="15174"/>
                    <a:pt x="9147" y="15174"/>
                  </a:cubicBezTo>
                  <a:cubicBezTo>
                    <a:pt x="7945" y="15174"/>
                    <a:pt x="6827" y="14822"/>
                    <a:pt x="5886" y="14220"/>
                  </a:cubicBezTo>
                  <a:cubicBezTo>
                    <a:pt x="6053" y="14239"/>
                    <a:pt x="6222" y="14250"/>
                    <a:pt x="6394" y="14250"/>
                  </a:cubicBezTo>
                  <a:cubicBezTo>
                    <a:pt x="7390" y="14250"/>
                    <a:pt x="8307" y="13909"/>
                    <a:pt x="9036" y="13337"/>
                  </a:cubicBezTo>
                  <a:cubicBezTo>
                    <a:pt x="8105" y="13321"/>
                    <a:pt x="7319" y="12706"/>
                    <a:pt x="7048" y="11861"/>
                  </a:cubicBezTo>
                  <a:cubicBezTo>
                    <a:pt x="7178" y="11885"/>
                    <a:pt x="7311" y="11899"/>
                    <a:pt x="7449" y="11899"/>
                  </a:cubicBezTo>
                  <a:cubicBezTo>
                    <a:pt x="7643" y="11899"/>
                    <a:pt x="7831" y="11874"/>
                    <a:pt x="8009" y="11825"/>
                  </a:cubicBezTo>
                  <a:cubicBezTo>
                    <a:pt x="7036" y="11630"/>
                    <a:pt x="6303" y="10769"/>
                    <a:pt x="6303" y="9739"/>
                  </a:cubicBezTo>
                  <a:cubicBezTo>
                    <a:pt x="6303" y="9731"/>
                    <a:pt x="6303" y="9720"/>
                    <a:pt x="6303" y="9712"/>
                  </a:cubicBezTo>
                  <a:cubicBezTo>
                    <a:pt x="6589" y="9872"/>
                    <a:pt x="6918" y="9967"/>
                    <a:pt x="7266" y="9978"/>
                  </a:cubicBezTo>
                  <a:cubicBezTo>
                    <a:pt x="6696" y="9596"/>
                    <a:pt x="6319" y="8946"/>
                    <a:pt x="6319" y="8209"/>
                  </a:cubicBezTo>
                  <a:cubicBezTo>
                    <a:pt x="6319" y="7819"/>
                    <a:pt x="6425" y="7453"/>
                    <a:pt x="6608" y="7139"/>
                  </a:cubicBezTo>
                  <a:cubicBezTo>
                    <a:pt x="7657" y="8425"/>
                    <a:pt x="9224" y="9273"/>
                    <a:pt x="10993" y="9360"/>
                  </a:cubicBezTo>
                  <a:cubicBezTo>
                    <a:pt x="10956" y="9206"/>
                    <a:pt x="10937" y="9043"/>
                    <a:pt x="10937" y="8875"/>
                  </a:cubicBezTo>
                  <a:cubicBezTo>
                    <a:pt x="10937" y="7702"/>
                    <a:pt x="11890" y="6748"/>
                    <a:pt x="13064" y="6748"/>
                  </a:cubicBezTo>
                  <a:cubicBezTo>
                    <a:pt x="13677" y="6748"/>
                    <a:pt x="14229" y="7009"/>
                    <a:pt x="14617" y="7420"/>
                  </a:cubicBezTo>
                  <a:cubicBezTo>
                    <a:pt x="15102" y="7326"/>
                    <a:pt x="15557" y="7149"/>
                    <a:pt x="15967" y="6906"/>
                  </a:cubicBezTo>
                  <a:cubicBezTo>
                    <a:pt x="15809" y="7401"/>
                    <a:pt x="15472" y="7819"/>
                    <a:pt x="15033" y="8081"/>
                  </a:cubicBezTo>
                  <a:cubicBezTo>
                    <a:pt x="15463" y="8030"/>
                    <a:pt x="15873" y="7916"/>
                    <a:pt x="16255" y="7748"/>
                  </a:cubicBezTo>
                  <a:cubicBezTo>
                    <a:pt x="15969" y="8173"/>
                    <a:pt x="15608" y="8547"/>
                    <a:pt x="15192" y="8848"/>
                  </a:cubicBezTo>
                  <a:close/>
                  <a:moveTo>
                    <a:pt x="10801" y="0"/>
                  </a:moveTo>
                  <a:cubicBezTo>
                    <a:pt x="4835" y="0"/>
                    <a:pt x="0" y="4836"/>
                    <a:pt x="0" y="10801"/>
                  </a:cubicBezTo>
                  <a:cubicBezTo>
                    <a:pt x="0" y="16764"/>
                    <a:pt x="4835" y="21600"/>
                    <a:pt x="10801" y="21600"/>
                  </a:cubicBezTo>
                  <a:cubicBezTo>
                    <a:pt x="16765" y="21600"/>
                    <a:pt x="21600" y="16764"/>
                    <a:pt x="21600" y="10801"/>
                  </a:cubicBezTo>
                  <a:cubicBezTo>
                    <a:pt x="21600" y="4836"/>
                    <a:pt x="16765" y="0"/>
                    <a:pt x="10801" y="0"/>
                  </a:cubicBezTo>
                  <a:close/>
                </a:path>
              </a:pathLst>
            </a:custGeom>
            <a:grpFill/>
            <a:ln w="12700">
              <a:miter lim="400000"/>
            </a:ln>
          </p:spPr>
          <p:txBody>
            <a:bodyPr anchor="ctr" bIns="0" lIns="0" rIns="0" tIns="0"/>
            <a:lstStyle/>
            <a:p>
              <a:pPr lvl="0"/>
              <a:endParaRPr sz="1733"/>
            </a:p>
          </p:txBody>
        </p:sp>
        <p:sp>
          <p:nvSpPr>
            <p:cNvPr id="77" name="Shape 4192"/>
            <p:cNvSpPr/>
            <p:nvPr/>
          </p:nvSpPr>
          <p:spPr>
            <a:xfrm>
              <a:off x="2656387" y="2731544"/>
              <a:ext cx="194101" cy="194115"/>
            </a:xfrm>
            <a:custGeom>
              <a:cxnLst>
                <a:cxn ang="0">
                  <a:pos x="wd2" y="hd2"/>
                </a:cxn>
                <a:cxn ang="5400000">
                  <a:pos x="wd2" y="hd2"/>
                </a:cxn>
                <a:cxn ang="10800000">
                  <a:pos x="wd2" y="hd2"/>
                </a:cxn>
                <a:cxn ang="16200000">
                  <a:pos x="wd2" y="hd2"/>
                </a:cxn>
              </a:cxnLst>
              <a:rect b="b" l="0" r="r" t="0"/>
              <a:pathLst>
                <a:path extrusionOk="0" h="21600" w="21600">
                  <a:moveTo>
                    <a:pt x="18901" y="0"/>
                  </a:moveTo>
                  <a:lnTo>
                    <a:pt x="2699" y="0"/>
                  </a:lnTo>
                  <a:cubicBezTo>
                    <a:pt x="1214" y="0"/>
                    <a:pt x="0" y="1213"/>
                    <a:pt x="0" y="2698"/>
                  </a:cubicBezTo>
                  <a:lnTo>
                    <a:pt x="0" y="18899"/>
                  </a:lnTo>
                  <a:cubicBezTo>
                    <a:pt x="0" y="20384"/>
                    <a:pt x="1214" y="21600"/>
                    <a:pt x="2699" y="21600"/>
                  </a:cubicBezTo>
                  <a:lnTo>
                    <a:pt x="10893" y="21600"/>
                  </a:lnTo>
                  <a:lnTo>
                    <a:pt x="10893" y="13855"/>
                  </a:lnTo>
                  <a:lnTo>
                    <a:pt x="8307" y="13855"/>
                  </a:lnTo>
                  <a:lnTo>
                    <a:pt x="8307" y="10479"/>
                  </a:lnTo>
                  <a:lnTo>
                    <a:pt x="10893" y="10479"/>
                  </a:lnTo>
                  <a:lnTo>
                    <a:pt x="10893" y="8789"/>
                  </a:lnTo>
                  <a:cubicBezTo>
                    <a:pt x="10893" y="6185"/>
                    <a:pt x="12817" y="4143"/>
                    <a:pt x="15274" y="4143"/>
                  </a:cubicBezTo>
                  <a:lnTo>
                    <a:pt x="17657" y="4143"/>
                  </a:lnTo>
                  <a:lnTo>
                    <a:pt x="17657" y="7954"/>
                  </a:lnTo>
                  <a:lnTo>
                    <a:pt x="15525" y="7954"/>
                  </a:lnTo>
                  <a:cubicBezTo>
                    <a:pt x="14967" y="7954"/>
                    <a:pt x="14802" y="8275"/>
                    <a:pt x="14802" y="8716"/>
                  </a:cubicBezTo>
                  <a:lnTo>
                    <a:pt x="14802" y="10479"/>
                  </a:lnTo>
                  <a:lnTo>
                    <a:pt x="17657" y="10479"/>
                  </a:lnTo>
                  <a:lnTo>
                    <a:pt x="17657" y="13855"/>
                  </a:lnTo>
                  <a:lnTo>
                    <a:pt x="14802" y="13855"/>
                  </a:lnTo>
                  <a:lnTo>
                    <a:pt x="14802" y="21600"/>
                  </a:lnTo>
                  <a:lnTo>
                    <a:pt x="18901" y="21600"/>
                  </a:lnTo>
                  <a:cubicBezTo>
                    <a:pt x="20386" y="21600"/>
                    <a:pt x="21600" y="20384"/>
                    <a:pt x="21600" y="18899"/>
                  </a:cubicBezTo>
                  <a:lnTo>
                    <a:pt x="21600" y="2698"/>
                  </a:lnTo>
                  <a:cubicBezTo>
                    <a:pt x="21600" y="1213"/>
                    <a:pt x="20386" y="0"/>
                    <a:pt x="18901" y="0"/>
                  </a:cubicBezTo>
                  <a:close/>
                </a:path>
              </a:pathLst>
            </a:custGeom>
            <a:grpFill/>
            <a:ln w="12700">
              <a:miter lim="400000"/>
            </a:ln>
          </p:spPr>
          <p:txBody>
            <a:bodyPr anchor="ctr" bIns="0" lIns="0" rIns="0" tIns="0"/>
            <a:lstStyle/>
            <a:p>
              <a:pPr lvl="0"/>
              <a:endParaRPr sz="1733"/>
            </a:p>
          </p:txBody>
        </p:sp>
        <p:sp>
          <p:nvSpPr>
            <p:cNvPr id="78" name="Shape 4193"/>
            <p:cNvSpPr/>
            <p:nvPr/>
          </p:nvSpPr>
          <p:spPr>
            <a:xfrm>
              <a:off x="4214585" y="2728022"/>
              <a:ext cx="46203" cy="201160"/>
            </a:xfrm>
            <a:custGeom>
              <a:cxnLst>
                <a:cxn ang="0">
                  <a:pos x="wd2" y="hd2"/>
                </a:cxn>
                <a:cxn ang="5400000">
                  <a:pos x="wd2" y="hd2"/>
                </a:cxn>
                <a:cxn ang="10800000">
                  <a:pos x="wd2" y="hd2"/>
                </a:cxn>
                <a:cxn ang="16200000">
                  <a:pos x="wd2" y="hd2"/>
                </a:cxn>
              </a:cxnLst>
              <a:rect b="b" l="0" r="r" t="0"/>
              <a:pathLst>
                <a:path extrusionOk="0" h="21600" w="21600">
                  <a:moveTo>
                    <a:pt x="536" y="21600"/>
                  </a:moveTo>
                  <a:lnTo>
                    <a:pt x="536" y="6534"/>
                  </a:lnTo>
                  <a:lnTo>
                    <a:pt x="20930" y="6534"/>
                  </a:lnTo>
                  <a:lnTo>
                    <a:pt x="20930" y="21600"/>
                  </a:lnTo>
                  <a:cubicBezTo>
                    <a:pt x="20930" y="21600"/>
                    <a:pt x="536" y="21600"/>
                    <a:pt x="536" y="21600"/>
                  </a:cubicBezTo>
                  <a:close/>
                  <a:moveTo>
                    <a:pt x="21600" y="2342"/>
                  </a:moveTo>
                  <a:cubicBezTo>
                    <a:pt x="21600" y="3638"/>
                    <a:pt x="17440" y="4684"/>
                    <a:pt x="10599" y="4684"/>
                  </a:cubicBezTo>
                  <a:cubicBezTo>
                    <a:pt x="4160" y="4684"/>
                    <a:pt x="0" y="3638"/>
                    <a:pt x="0" y="2342"/>
                  </a:cubicBezTo>
                  <a:cubicBezTo>
                    <a:pt x="0" y="1017"/>
                    <a:pt x="4294" y="0"/>
                    <a:pt x="10867" y="0"/>
                  </a:cubicBezTo>
                  <a:cubicBezTo>
                    <a:pt x="17440" y="0"/>
                    <a:pt x="21466" y="1017"/>
                    <a:pt x="21600" y="2342"/>
                  </a:cubicBezTo>
                  <a:close/>
                </a:path>
              </a:pathLst>
            </a:custGeom>
            <a:grpFill/>
            <a:ln w="12700">
              <a:miter lim="400000"/>
            </a:ln>
          </p:spPr>
          <p:txBody>
            <a:bodyPr anchor="ctr" bIns="0" lIns="0" rIns="0" tIns="0"/>
            <a:lstStyle/>
            <a:p>
              <a:pPr lvl="0"/>
              <a:endParaRPr sz="1733"/>
            </a:p>
          </p:txBody>
        </p:sp>
        <p:sp>
          <p:nvSpPr>
            <p:cNvPr id="79" name="Shape 4194"/>
            <p:cNvSpPr/>
            <p:nvPr/>
          </p:nvSpPr>
          <p:spPr>
            <a:xfrm>
              <a:off x="4284467" y="2783928"/>
              <a:ext cx="134307" cy="143479"/>
            </a:xfrm>
            <a:custGeom>
              <a:cxnLst>
                <a:cxn ang="0">
                  <a:pos x="wd2" y="hd2"/>
                </a:cxn>
                <a:cxn ang="5400000">
                  <a:pos x="wd2" y="hd2"/>
                </a:cxn>
                <a:cxn ang="10800000">
                  <a:pos x="wd2" y="hd2"/>
                </a:cxn>
                <a:cxn ang="16200000">
                  <a:pos x="wd2" y="hd2"/>
                </a:cxn>
              </a:cxnLst>
              <a:rect b="b" l="0" r="r" t="0"/>
              <a:pathLst>
                <a:path extrusionOk="0" h="21600" w="21600">
                  <a:moveTo>
                    <a:pt x="184" y="7216"/>
                  </a:moveTo>
                  <a:cubicBezTo>
                    <a:pt x="184" y="4582"/>
                    <a:pt x="92" y="2375"/>
                    <a:pt x="0" y="477"/>
                  </a:cubicBezTo>
                  <a:lnTo>
                    <a:pt x="6091" y="477"/>
                  </a:lnTo>
                  <a:lnTo>
                    <a:pt x="6414" y="3415"/>
                  </a:lnTo>
                  <a:lnTo>
                    <a:pt x="6552" y="3415"/>
                  </a:lnTo>
                  <a:cubicBezTo>
                    <a:pt x="7477" y="2030"/>
                    <a:pt x="9738" y="0"/>
                    <a:pt x="13522" y="0"/>
                  </a:cubicBezTo>
                  <a:cubicBezTo>
                    <a:pt x="18138" y="0"/>
                    <a:pt x="21600" y="2897"/>
                    <a:pt x="21600" y="9115"/>
                  </a:cubicBezTo>
                  <a:lnTo>
                    <a:pt x="21600" y="21600"/>
                  </a:lnTo>
                  <a:lnTo>
                    <a:pt x="14584" y="21600"/>
                  </a:lnTo>
                  <a:lnTo>
                    <a:pt x="14584" y="9896"/>
                  </a:lnTo>
                  <a:cubicBezTo>
                    <a:pt x="14584" y="7171"/>
                    <a:pt x="13568" y="5314"/>
                    <a:pt x="11028" y="5314"/>
                  </a:cubicBezTo>
                  <a:cubicBezTo>
                    <a:pt x="9092" y="5314"/>
                    <a:pt x="7938" y="6567"/>
                    <a:pt x="7430" y="7775"/>
                  </a:cubicBezTo>
                  <a:cubicBezTo>
                    <a:pt x="7246" y="8207"/>
                    <a:pt x="7200" y="8815"/>
                    <a:pt x="7200" y="9419"/>
                  </a:cubicBezTo>
                  <a:lnTo>
                    <a:pt x="7200" y="21600"/>
                  </a:lnTo>
                  <a:lnTo>
                    <a:pt x="184" y="21600"/>
                  </a:lnTo>
                  <a:cubicBezTo>
                    <a:pt x="184" y="21600"/>
                    <a:pt x="184" y="7216"/>
                    <a:pt x="184" y="7216"/>
                  </a:cubicBezTo>
                  <a:close/>
                </a:path>
              </a:pathLst>
            </a:custGeom>
            <a:grpFill/>
            <a:ln w="12700">
              <a:miter lim="400000"/>
            </a:ln>
          </p:spPr>
          <p:txBody>
            <a:bodyPr anchor="ctr" bIns="0" lIns="0" rIns="0" tIns="0"/>
            <a:lstStyle/>
            <a:p>
              <a:pPr lvl="0"/>
              <a:endParaRPr sz="1733"/>
            </a:p>
          </p:txBody>
        </p:sp>
        <p:sp>
          <p:nvSpPr>
            <p:cNvPr id="80" name="Shape 4195"/>
            <p:cNvSpPr/>
            <p:nvPr/>
          </p:nvSpPr>
          <p:spPr>
            <a:xfrm>
              <a:off x="4722979" y="2731085"/>
              <a:ext cx="217634" cy="217620"/>
            </a:xfrm>
            <a:custGeom>
              <a:cxnLst>
                <a:cxn ang="0">
                  <a:pos x="wd2" y="hd2"/>
                </a:cxn>
                <a:cxn ang="5400000">
                  <a:pos x="wd2" y="hd2"/>
                </a:cxn>
                <a:cxn ang="10800000">
                  <a:pos x="wd2" y="hd2"/>
                </a:cxn>
                <a:cxn ang="16200000">
                  <a:pos x="wd2" y="hd2"/>
                </a:cxn>
              </a:cxnLst>
              <a:rect b="b" l="0" r="r" t="0"/>
              <a:pathLst>
                <a:path extrusionOk="0" h="21600" w="21600">
                  <a:moveTo>
                    <a:pt x="16143" y="15276"/>
                  </a:moveTo>
                  <a:lnTo>
                    <a:pt x="13956" y="15276"/>
                  </a:lnTo>
                  <a:lnTo>
                    <a:pt x="13956" y="11374"/>
                  </a:lnTo>
                  <a:cubicBezTo>
                    <a:pt x="13956" y="10469"/>
                    <a:pt x="13639" y="9849"/>
                    <a:pt x="12848" y="9849"/>
                  </a:cubicBezTo>
                  <a:cubicBezTo>
                    <a:pt x="12243" y="9849"/>
                    <a:pt x="11883" y="10266"/>
                    <a:pt x="11725" y="10670"/>
                  </a:cubicBezTo>
                  <a:cubicBezTo>
                    <a:pt x="11668" y="10814"/>
                    <a:pt x="11653" y="11017"/>
                    <a:pt x="11653" y="11217"/>
                  </a:cubicBezTo>
                  <a:lnTo>
                    <a:pt x="11653" y="15276"/>
                  </a:lnTo>
                  <a:lnTo>
                    <a:pt x="9465" y="15276"/>
                  </a:lnTo>
                  <a:lnTo>
                    <a:pt x="9465" y="10483"/>
                  </a:lnTo>
                  <a:cubicBezTo>
                    <a:pt x="9465" y="9605"/>
                    <a:pt x="9437" y="8871"/>
                    <a:pt x="9408" y="8237"/>
                  </a:cubicBezTo>
                  <a:lnTo>
                    <a:pt x="11307" y="8237"/>
                  </a:lnTo>
                  <a:lnTo>
                    <a:pt x="11409" y="9218"/>
                  </a:lnTo>
                  <a:lnTo>
                    <a:pt x="11451" y="9218"/>
                  </a:lnTo>
                  <a:cubicBezTo>
                    <a:pt x="11739" y="8757"/>
                    <a:pt x="12444" y="8080"/>
                    <a:pt x="13625" y="8080"/>
                  </a:cubicBezTo>
                  <a:cubicBezTo>
                    <a:pt x="15064" y="8080"/>
                    <a:pt x="16143" y="9044"/>
                    <a:pt x="16143" y="11117"/>
                  </a:cubicBezTo>
                  <a:cubicBezTo>
                    <a:pt x="16143" y="11117"/>
                    <a:pt x="16143" y="15276"/>
                    <a:pt x="16143" y="15276"/>
                  </a:cubicBezTo>
                  <a:close/>
                  <a:moveTo>
                    <a:pt x="7048" y="7375"/>
                  </a:moveTo>
                  <a:cubicBezTo>
                    <a:pt x="6357" y="7375"/>
                    <a:pt x="5912" y="6885"/>
                    <a:pt x="5912" y="6281"/>
                  </a:cubicBezTo>
                  <a:cubicBezTo>
                    <a:pt x="5912" y="5663"/>
                    <a:pt x="6372" y="5186"/>
                    <a:pt x="7077" y="5186"/>
                  </a:cubicBezTo>
                  <a:cubicBezTo>
                    <a:pt x="7783" y="5186"/>
                    <a:pt x="8215" y="5663"/>
                    <a:pt x="8228" y="6281"/>
                  </a:cubicBezTo>
                  <a:cubicBezTo>
                    <a:pt x="8228" y="6885"/>
                    <a:pt x="7783" y="7375"/>
                    <a:pt x="7048" y="7375"/>
                  </a:cubicBezTo>
                  <a:close/>
                  <a:moveTo>
                    <a:pt x="8156" y="15276"/>
                  </a:moveTo>
                  <a:lnTo>
                    <a:pt x="5969" y="15276"/>
                  </a:lnTo>
                  <a:lnTo>
                    <a:pt x="5969" y="8237"/>
                  </a:lnTo>
                  <a:lnTo>
                    <a:pt x="8156" y="8237"/>
                  </a:lnTo>
                  <a:cubicBezTo>
                    <a:pt x="8156" y="8237"/>
                    <a:pt x="8156" y="15276"/>
                    <a:pt x="8156" y="15276"/>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grpFill/>
            <a:ln w="12700">
              <a:miter lim="400000"/>
            </a:ln>
          </p:spPr>
          <p:txBody>
            <a:bodyPr anchor="ctr" bIns="0" lIns="0" rIns="0" tIns="0"/>
            <a:lstStyle/>
            <a:p>
              <a:pPr lvl="0"/>
              <a:endParaRPr sz="1733"/>
            </a:p>
          </p:txBody>
        </p:sp>
        <p:sp>
          <p:nvSpPr>
            <p:cNvPr id="81" name="Shape 4196"/>
            <p:cNvSpPr/>
            <p:nvPr/>
          </p:nvSpPr>
          <p:spPr>
            <a:xfrm>
              <a:off x="7863405" y="2715249"/>
              <a:ext cx="176371" cy="226706"/>
            </a:xfrm>
            <a:custGeom>
              <a:cxnLst>
                <a:cxn ang="0">
                  <a:pos x="wd2" y="hd2"/>
                </a:cxn>
                <a:cxn ang="5400000">
                  <a:pos x="wd2" y="hd2"/>
                </a:cxn>
                <a:cxn ang="10800000">
                  <a:pos x="wd2" y="hd2"/>
                </a:cxn>
                <a:cxn ang="16200000">
                  <a:pos x="wd2" y="hd2"/>
                </a:cxn>
              </a:cxnLst>
              <a:rect b="b" l="0" r="r" t="0"/>
              <a:pathLst>
                <a:path extrusionOk="0" h="21174" w="20798">
                  <a:moveTo>
                    <a:pt x="8549" y="14005"/>
                  </a:moveTo>
                  <a:cubicBezTo>
                    <a:pt x="7846" y="16919"/>
                    <a:pt x="6990" y="19713"/>
                    <a:pt x="4450" y="21174"/>
                  </a:cubicBezTo>
                  <a:cubicBezTo>
                    <a:pt x="3666" y="16768"/>
                    <a:pt x="5601" y="13459"/>
                    <a:pt x="6499" y="9946"/>
                  </a:cubicBezTo>
                  <a:cubicBezTo>
                    <a:pt x="4968" y="7903"/>
                    <a:pt x="6684" y="3794"/>
                    <a:pt x="9916" y="4806"/>
                  </a:cubicBezTo>
                  <a:cubicBezTo>
                    <a:pt x="13892" y="6052"/>
                    <a:pt x="6472" y="12401"/>
                    <a:pt x="11453" y="13194"/>
                  </a:cubicBezTo>
                  <a:cubicBezTo>
                    <a:pt x="16654" y="14020"/>
                    <a:pt x="18776" y="6047"/>
                    <a:pt x="15551" y="3454"/>
                  </a:cubicBezTo>
                  <a:cubicBezTo>
                    <a:pt x="10893" y="-291"/>
                    <a:pt x="1989" y="3368"/>
                    <a:pt x="3083" y="8730"/>
                  </a:cubicBezTo>
                  <a:cubicBezTo>
                    <a:pt x="3351" y="10040"/>
                    <a:pt x="5060" y="10438"/>
                    <a:pt x="3766" y="12245"/>
                  </a:cubicBezTo>
                  <a:cubicBezTo>
                    <a:pt x="785" y="11723"/>
                    <a:pt x="-105" y="9859"/>
                    <a:pt x="9" y="7376"/>
                  </a:cubicBezTo>
                  <a:cubicBezTo>
                    <a:pt x="194" y="3312"/>
                    <a:pt x="4621" y="466"/>
                    <a:pt x="9061" y="71"/>
                  </a:cubicBezTo>
                  <a:cubicBezTo>
                    <a:pt x="14677" y="-426"/>
                    <a:pt x="19947" y="1705"/>
                    <a:pt x="20676" y="5889"/>
                  </a:cubicBezTo>
                  <a:cubicBezTo>
                    <a:pt x="21495" y="10611"/>
                    <a:pt x="18141" y="15726"/>
                    <a:pt x="12136" y="15356"/>
                  </a:cubicBezTo>
                  <a:cubicBezTo>
                    <a:pt x="10508" y="15256"/>
                    <a:pt x="9824" y="14619"/>
                    <a:pt x="8549" y="14005"/>
                  </a:cubicBezTo>
                  <a:close/>
                </a:path>
              </a:pathLst>
            </a:custGeom>
            <a:grpFill/>
            <a:ln w="12700">
              <a:miter lim="400000"/>
            </a:ln>
          </p:spPr>
          <p:txBody>
            <a:bodyPr anchor="ctr" bIns="0" lIns="0" rIns="0" tIns="0"/>
            <a:lstStyle/>
            <a:p>
              <a:pPr lvl="0"/>
              <a:endParaRPr sz="1733"/>
            </a:p>
          </p:txBody>
        </p:sp>
        <p:sp>
          <p:nvSpPr>
            <p:cNvPr id="82" name="Shape 4197"/>
            <p:cNvSpPr/>
            <p:nvPr/>
          </p:nvSpPr>
          <p:spPr>
            <a:xfrm>
              <a:off x="8368863" y="2719778"/>
              <a:ext cx="217634" cy="217648"/>
            </a:xfrm>
            <a:custGeom>
              <a:cxnLst>
                <a:cxn ang="0">
                  <a:pos x="wd2" y="hd2"/>
                </a:cxn>
                <a:cxn ang="5400000">
                  <a:pos x="wd2" y="hd2"/>
                </a:cxn>
                <a:cxn ang="10800000">
                  <a:pos x="wd2" y="hd2"/>
                </a:cxn>
                <a:cxn ang="16200000">
                  <a:pos x="wd2" y="hd2"/>
                </a:cxn>
              </a:cxnLst>
              <a:rect b="b" l="0" r="r" t="0"/>
              <a:pathLst>
                <a:path extrusionOk="0" h="21600" w="21600">
                  <a:moveTo>
                    <a:pt x="11538" y="13361"/>
                  </a:moveTo>
                  <a:cubicBezTo>
                    <a:pt x="10845" y="13307"/>
                    <a:pt x="10555" y="12966"/>
                    <a:pt x="10012" y="12635"/>
                  </a:cubicBezTo>
                  <a:cubicBezTo>
                    <a:pt x="9714" y="14199"/>
                    <a:pt x="9350" y="15699"/>
                    <a:pt x="8270" y="16485"/>
                  </a:cubicBezTo>
                  <a:cubicBezTo>
                    <a:pt x="7936" y="14117"/>
                    <a:pt x="8759" y="12343"/>
                    <a:pt x="9141" y="10457"/>
                  </a:cubicBezTo>
                  <a:cubicBezTo>
                    <a:pt x="8490" y="9360"/>
                    <a:pt x="9220" y="7152"/>
                    <a:pt x="10593" y="7697"/>
                  </a:cubicBezTo>
                  <a:cubicBezTo>
                    <a:pt x="12284" y="8366"/>
                    <a:pt x="9129" y="11774"/>
                    <a:pt x="11248" y="12199"/>
                  </a:cubicBezTo>
                  <a:cubicBezTo>
                    <a:pt x="13459" y="12644"/>
                    <a:pt x="14362" y="8363"/>
                    <a:pt x="12991" y="6971"/>
                  </a:cubicBezTo>
                  <a:cubicBezTo>
                    <a:pt x="11009" y="4960"/>
                    <a:pt x="7223" y="6925"/>
                    <a:pt x="7689" y="9802"/>
                  </a:cubicBezTo>
                  <a:cubicBezTo>
                    <a:pt x="7801" y="10506"/>
                    <a:pt x="8529" y="10720"/>
                    <a:pt x="7979" y="11690"/>
                  </a:cubicBezTo>
                  <a:cubicBezTo>
                    <a:pt x="6711" y="11411"/>
                    <a:pt x="6333" y="10411"/>
                    <a:pt x="6382" y="9076"/>
                  </a:cubicBezTo>
                  <a:cubicBezTo>
                    <a:pt x="6459" y="6895"/>
                    <a:pt x="8343" y="5367"/>
                    <a:pt x="10230" y="5155"/>
                  </a:cubicBezTo>
                  <a:cubicBezTo>
                    <a:pt x="12619" y="4887"/>
                    <a:pt x="14861" y="6031"/>
                    <a:pt x="15169" y="8276"/>
                  </a:cubicBezTo>
                  <a:cubicBezTo>
                    <a:pt x="15518" y="10812"/>
                    <a:pt x="14091" y="13559"/>
                    <a:pt x="11538" y="13361"/>
                  </a:cubicBezTo>
                  <a:close/>
                  <a:moveTo>
                    <a:pt x="10799" y="0"/>
                  </a:moveTo>
                  <a:cubicBezTo>
                    <a:pt x="4835" y="0"/>
                    <a:pt x="0" y="4836"/>
                    <a:pt x="0" y="10801"/>
                  </a:cubicBezTo>
                  <a:cubicBezTo>
                    <a:pt x="0" y="16764"/>
                    <a:pt x="4835" y="21600"/>
                    <a:pt x="10799" y="21600"/>
                  </a:cubicBezTo>
                  <a:cubicBezTo>
                    <a:pt x="16764" y="21600"/>
                    <a:pt x="21600" y="16764"/>
                    <a:pt x="21600" y="10801"/>
                  </a:cubicBezTo>
                  <a:cubicBezTo>
                    <a:pt x="21600" y="4836"/>
                    <a:pt x="16764" y="0"/>
                    <a:pt x="10799" y="0"/>
                  </a:cubicBezTo>
                  <a:close/>
                </a:path>
              </a:pathLst>
            </a:custGeom>
            <a:grpFill/>
            <a:ln w="12700">
              <a:miter lim="400000"/>
            </a:ln>
          </p:spPr>
          <p:txBody>
            <a:bodyPr anchor="ctr" bIns="0" lIns="0" rIns="0" tIns="0"/>
            <a:lstStyle/>
            <a:p>
              <a:pPr lvl="0"/>
              <a:endParaRPr sz="1733"/>
            </a:p>
          </p:txBody>
        </p:sp>
        <p:sp>
          <p:nvSpPr>
            <p:cNvPr id="83" name="Shape 4198"/>
            <p:cNvSpPr/>
            <p:nvPr/>
          </p:nvSpPr>
          <p:spPr>
            <a:xfrm>
              <a:off x="5247106" y="2719792"/>
              <a:ext cx="208558" cy="217620"/>
            </a:xfrm>
            <a:custGeom>
              <a:cxnLst>
                <a:cxn ang="0">
                  <a:pos x="wd2" y="hd2"/>
                </a:cxn>
                <a:cxn ang="5400000">
                  <a:pos x="wd2" y="hd2"/>
                </a:cxn>
                <a:cxn ang="10800000">
                  <a:pos x="wd2" y="hd2"/>
                </a:cxn>
                <a:cxn ang="16200000">
                  <a:pos x="wd2" y="hd2"/>
                </a:cxn>
              </a:cxnLst>
              <a:rect b="b" l="0" r="r" t="0"/>
              <a:pathLst>
                <a:path extrusionOk="0" h="21600" w="21600">
                  <a:moveTo>
                    <a:pt x="16199" y="15769"/>
                  </a:moveTo>
                  <a:cubicBezTo>
                    <a:pt x="15722" y="16433"/>
                    <a:pt x="15018" y="16961"/>
                    <a:pt x="14105" y="17335"/>
                  </a:cubicBezTo>
                  <a:cubicBezTo>
                    <a:pt x="13202" y="17704"/>
                    <a:pt x="12119" y="17893"/>
                    <a:pt x="10886" y="17893"/>
                  </a:cubicBezTo>
                  <a:cubicBezTo>
                    <a:pt x="9406" y="17893"/>
                    <a:pt x="8165" y="17636"/>
                    <a:pt x="7198" y="17129"/>
                  </a:cubicBezTo>
                  <a:cubicBezTo>
                    <a:pt x="6505" y="16761"/>
                    <a:pt x="5934" y="16262"/>
                    <a:pt x="5500" y="15645"/>
                  </a:cubicBezTo>
                  <a:cubicBezTo>
                    <a:pt x="5064" y="15024"/>
                    <a:pt x="4842" y="14404"/>
                    <a:pt x="4842" y="13810"/>
                  </a:cubicBezTo>
                  <a:cubicBezTo>
                    <a:pt x="4842" y="13436"/>
                    <a:pt x="4986" y="13114"/>
                    <a:pt x="5271" y="12851"/>
                  </a:cubicBezTo>
                  <a:cubicBezTo>
                    <a:pt x="5554" y="12588"/>
                    <a:pt x="5915" y="12455"/>
                    <a:pt x="6347" y="12455"/>
                  </a:cubicBezTo>
                  <a:cubicBezTo>
                    <a:pt x="6701" y="12455"/>
                    <a:pt x="7006" y="12561"/>
                    <a:pt x="7255" y="12767"/>
                  </a:cubicBezTo>
                  <a:cubicBezTo>
                    <a:pt x="7492" y="12965"/>
                    <a:pt x="7694" y="13260"/>
                    <a:pt x="7858" y="13637"/>
                  </a:cubicBezTo>
                  <a:cubicBezTo>
                    <a:pt x="8041" y="14051"/>
                    <a:pt x="8240" y="14398"/>
                    <a:pt x="8451" y="14672"/>
                  </a:cubicBezTo>
                  <a:cubicBezTo>
                    <a:pt x="8651" y="14937"/>
                    <a:pt x="8943" y="15157"/>
                    <a:pt x="9314" y="15330"/>
                  </a:cubicBezTo>
                  <a:cubicBezTo>
                    <a:pt x="9687" y="15504"/>
                    <a:pt x="10191" y="15593"/>
                    <a:pt x="10810" y="15593"/>
                  </a:cubicBezTo>
                  <a:cubicBezTo>
                    <a:pt x="11662" y="15593"/>
                    <a:pt x="12361" y="15414"/>
                    <a:pt x="12885" y="15059"/>
                  </a:cubicBezTo>
                  <a:cubicBezTo>
                    <a:pt x="13398" y="14715"/>
                    <a:pt x="13648" y="14301"/>
                    <a:pt x="13648" y="13794"/>
                  </a:cubicBezTo>
                  <a:cubicBezTo>
                    <a:pt x="13648" y="13393"/>
                    <a:pt x="13518" y="13076"/>
                    <a:pt x="13250" y="12829"/>
                  </a:cubicBezTo>
                  <a:cubicBezTo>
                    <a:pt x="12970" y="12572"/>
                    <a:pt x="12600" y="12369"/>
                    <a:pt x="12151" y="12231"/>
                  </a:cubicBezTo>
                  <a:cubicBezTo>
                    <a:pt x="11682" y="12087"/>
                    <a:pt x="11046" y="11933"/>
                    <a:pt x="10260" y="11770"/>
                  </a:cubicBezTo>
                  <a:cubicBezTo>
                    <a:pt x="9191" y="11545"/>
                    <a:pt x="8284" y="11277"/>
                    <a:pt x="7560" y="10973"/>
                  </a:cubicBezTo>
                  <a:cubicBezTo>
                    <a:pt x="6822" y="10665"/>
                    <a:pt x="6227" y="10234"/>
                    <a:pt x="5790" y="9697"/>
                  </a:cubicBezTo>
                  <a:cubicBezTo>
                    <a:pt x="5349" y="9150"/>
                    <a:pt x="5124" y="8464"/>
                    <a:pt x="5124" y="7660"/>
                  </a:cubicBezTo>
                  <a:cubicBezTo>
                    <a:pt x="5124" y="6893"/>
                    <a:pt x="5359" y="6202"/>
                    <a:pt x="5824" y="5603"/>
                  </a:cubicBezTo>
                  <a:cubicBezTo>
                    <a:pt x="6285" y="5013"/>
                    <a:pt x="6956" y="4552"/>
                    <a:pt x="7823" y="4235"/>
                  </a:cubicBezTo>
                  <a:cubicBezTo>
                    <a:pt x="8678" y="3923"/>
                    <a:pt x="9696" y="3766"/>
                    <a:pt x="10847" y="3766"/>
                  </a:cubicBezTo>
                  <a:cubicBezTo>
                    <a:pt x="11765" y="3766"/>
                    <a:pt x="12575" y="3872"/>
                    <a:pt x="13251" y="4078"/>
                  </a:cubicBezTo>
                  <a:cubicBezTo>
                    <a:pt x="13930" y="4286"/>
                    <a:pt x="14502" y="4568"/>
                    <a:pt x="14952" y="4915"/>
                  </a:cubicBezTo>
                  <a:cubicBezTo>
                    <a:pt x="15406" y="5265"/>
                    <a:pt x="15742" y="5636"/>
                    <a:pt x="15954" y="6023"/>
                  </a:cubicBezTo>
                  <a:cubicBezTo>
                    <a:pt x="16167" y="6416"/>
                    <a:pt x="16276" y="6806"/>
                    <a:pt x="16276" y="7183"/>
                  </a:cubicBezTo>
                  <a:cubicBezTo>
                    <a:pt x="16276" y="7546"/>
                    <a:pt x="16134" y="7876"/>
                    <a:pt x="15854" y="8164"/>
                  </a:cubicBezTo>
                  <a:cubicBezTo>
                    <a:pt x="15571" y="8454"/>
                    <a:pt x="15215" y="8600"/>
                    <a:pt x="14795" y="8600"/>
                  </a:cubicBezTo>
                  <a:cubicBezTo>
                    <a:pt x="14415" y="8600"/>
                    <a:pt x="14115" y="8508"/>
                    <a:pt x="13907" y="8326"/>
                  </a:cubicBezTo>
                  <a:cubicBezTo>
                    <a:pt x="13715" y="8158"/>
                    <a:pt x="13514" y="7895"/>
                    <a:pt x="13294" y="7519"/>
                  </a:cubicBezTo>
                  <a:cubicBezTo>
                    <a:pt x="13036" y="7039"/>
                    <a:pt x="12725" y="6660"/>
                    <a:pt x="12369" y="6392"/>
                  </a:cubicBezTo>
                  <a:cubicBezTo>
                    <a:pt x="12023" y="6132"/>
                    <a:pt x="11443" y="6002"/>
                    <a:pt x="10649" y="6002"/>
                  </a:cubicBezTo>
                  <a:cubicBezTo>
                    <a:pt x="9909" y="6002"/>
                    <a:pt x="9309" y="6145"/>
                    <a:pt x="8863" y="6435"/>
                  </a:cubicBezTo>
                  <a:cubicBezTo>
                    <a:pt x="8434" y="6711"/>
                    <a:pt x="8224" y="7031"/>
                    <a:pt x="8224" y="7408"/>
                  </a:cubicBezTo>
                  <a:cubicBezTo>
                    <a:pt x="8224" y="7641"/>
                    <a:pt x="8292" y="7833"/>
                    <a:pt x="8431" y="8001"/>
                  </a:cubicBezTo>
                  <a:cubicBezTo>
                    <a:pt x="8576" y="8177"/>
                    <a:pt x="8783" y="8332"/>
                    <a:pt x="9044" y="8459"/>
                  </a:cubicBezTo>
                  <a:cubicBezTo>
                    <a:pt x="9316" y="8594"/>
                    <a:pt x="9594" y="8700"/>
                    <a:pt x="9874" y="8776"/>
                  </a:cubicBezTo>
                  <a:cubicBezTo>
                    <a:pt x="10160" y="8855"/>
                    <a:pt x="10640" y="8971"/>
                    <a:pt x="11299" y="9123"/>
                  </a:cubicBezTo>
                  <a:cubicBezTo>
                    <a:pt x="12133" y="9299"/>
                    <a:pt x="12899" y="9497"/>
                    <a:pt x="13576" y="9708"/>
                  </a:cubicBezTo>
                  <a:cubicBezTo>
                    <a:pt x="14262" y="9925"/>
                    <a:pt x="14856" y="10193"/>
                    <a:pt x="15339" y="10502"/>
                  </a:cubicBezTo>
                  <a:cubicBezTo>
                    <a:pt x="15832" y="10819"/>
                    <a:pt x="16223" y="11225"/>
                    <a:pt x="16500" y="11713"/>
                  </a:cubicBezTo>
                  <a:cubicBezTo>
                    <a:pt x="16778" y="12201"/>
                    <a:pt x="16920" y="12802"/>
                    <a:pt x="16920" y="13501"/>
                  </a:cubicBezTo>
                  <a:cubicBezTo>
                    <a:pt x="16920" y="14339"/>
                    <a:pt x="16676" y="15100"/>
                    <a:pt x="16199" y="15769"/>
                  </a:cubicBezTo>
                  <a:close/>
                  <a:moveTo>
                    <a:pt x="20979" y="13092"/>
                  </a:moveTo>
                  <a:cubicBezTo>
                    <a:pt x="21134" y="12390"/>
                    <a:pt x="21217" y="11662"/>
                    <a:pt x="21217" y="10914"/>
                  </a:cubicBezTo>
                  <a:cubicBezTo>
                    <a:pt x="21217" y="5302"/>
                    <a:pt x="16604" y="756"/>
                    <a:pt x="10915" y="756"/>
                  </a:cubicBezTo>
                  <a:cubicBezTo>
                    <a:pt x="10314" y="756"/>
                    <a:pt x="9726" y="807"/>
                    <a:pt x="9153" y="902"/>
                  </a:cubicBezTo>
                  <a:cubicBezTo>
                    <a:pt x="8231" y="331"/>
                    <a:pt x="7143" y="0"/>
                    <a:pt x="5974" y="0"/>
                  </a:cubicBezTo>
                  <a:cubicBezTo>
                    <a:pt x="2675" y="0"/>
                    <a:pt x="0" y="2636"/>
                    <a:pt x="0" y="5890"/>
                  </a:cubicBezTo>
                  <a:cubicBezTo>
                    <a:pt x="0" y="6977"/>
                    <a:pt x="300" y="7996"/>
                    <a:pt x="821" y="8871"/>
                  </a:cubicBezTo>
                  <a:cubicBezTo>
                    <a:pt x="684" y="9529"/>
                    <a:pt x="612" y="10215"/>
                    <a:pt x="612" y="10914"/>
                  </a:cubicBezTo>
                  <a:cubicBezTo>
                    <a:pt x="612" y="16522"/>
                    <a:pt x="5225" y="21072"/>
                    <a:pt x="10915" y="21072"/>
                  </a:cubicBezTo>
                  <a:cubicBezTo>
                    <a:pt x="11559" y="21072"/>
                    <a:pt x="12190" y="21012"/>
                    <a:pt x="12802" y="20901"/>
                  </a:cubicBezTo>
                  <a:cubicBezTo>
                    <a:pt x="13641" y="21348"/>
                    <a:pt x="14604" y="21600"/>
                    <a:pt x="15626" y="21600"/>
                  </a:cubicBezTo>
                  <a:cubicBezTo>
                    <a:pt x="18925" y="21600"/>
                    <a:pt x="21600" y="18964"/>
                    <a:pt x="21600" y="15710"/>
                  </a:cubicBezTo>
                  <a:cubicBezTo>
                    <a:pt x="21600" y="14769"/>
                    <a:pt x="21377" y="13881"/>
                    <a:pt x="20979" y="13092"/>
                  </a:cubicBezTo>
                  <a:close/>
                </a:path>
              </a:pathLst>
            </a:custGeom>
            <a:grpFill/>
            <a:ln w="12700">
              <a:miter lim="400000"/>
            </a:ln>
          </p:spPr>
          <p:txBody>
            <a:bodyPr anchor="ctr" bIns="0" lIns="0" rIns="0" tIns="0"/>
            <a:lstStyle/>
            <a:p>
              <a:pPr lvl="0"/>
              <a:endParaRPr sz="1733"/>
            </a:p>
          </p:txBody>
        </p:sp>
        <p:sp>
          <p:nvSpPr>
            <p:cNvPr id="84" name="Shape 4199"/>
            <p:cNvSpPr/>
            <p:nvPr/>
          </p:nvSpPr>
          <p:spPr>
            <a:xfrm>
              <a:off x="6796805" y="2765134"/>
              <a:ext cx="226697" cy="126936"/>
            </a:xfrm>
            <a:custGeom>
              <a:cxnLst>
                <a:cxn ang="0">
                  <a:pos x="wd2" y="hd2"/>
                </a:cxn>
                <a:cxn ang="5400000">
                  <a:pos x="wd2" y="hd2"/>
                </a:cxn>
                <a:cxn ang="10800000">
                  <a:pos x="wd2" y="hd2"/>
                </a:cxn>
                <a:cxn ang="16200000">
                  <a:pos x="wd2" y="hd2"/>
                </a:cxn>
              </a:cxnLst>
              <a:rect b="b" l="0" r="r" t="0"/>
              <a:pathLst>
                <a:path extrusionOk="0" h="21600" w="21600">
                  <a:moveTo>
                    <a:pt x="8503" y="15770"/>
                  </a:moveTo>
                  <a:cubicBezTo>
                    <a:pt x="8050" y="16495"/>
                    <a:pt x="7181" y="17949"/>
                    <a:pt x="5734" y="17949"/>
                  </a:cubicBezTo>
                  <a:cubicBezTo>
                    <a:pt x="4026" y="17949"/>
                    <a:pt x="2381" y="15278"/>
                    <a:pt x="2381" y="11000"/>
                  </a:cubicBezTo>
                  <a:cubicBezTo>
                    <a:pt x="2381" y="5523"/>
                    <a:pt x="4348" y="3753"/>
                    <a:pt x="5857" y="3753"/>
                  </a:cubicBezTo>
                  <a:cubicBezTo>
                    <a:pt x="8034" y="3753"/>
                    <a:pt x="8512" y="6099"/>
                    <a:pt x="9105" y="9351"/>
                  </a:cubicBezTo>
                  <a:lnTo>
                    <a:pt x="9897" y="13805"/>
                  </a:lnTo>
                  <a:cubicBezTo>
                    <a:pt x="10689" y="18125"/>
                    <a:pt x="12173" y="21600"/>
                    <a:pt x="16454" y="21600"/>
                  </a:cubicBezTo>
                  <a:cubicBezTo>
                    <a:pt x="19522" y="21600"/>
                    <a:pt x="21600" y="19909"/>
                    <a:pt x="21600" y="15454"/>
                  </a:cubicBezTo>
                  <a:cubicBezTo>
                    <a:pt x="21600" y="11845"/>
                    <a:pt x="20462" y="9978"/>
                    <a:pt x="18334" y="9086"/>
                  </a:cubicBezTo>
                  <a:lnTo>
                    <a:pt x="16750" y="8459"/>
                  </a:lnTo>
                  <a:cubicBezTo>
                    <a:pt x="15662" y="8018"/>
                    <a:pt x="15341" y="7214"/>
                    <a:pt x="15341" y="5876"/>
                  </a:cubicBezTo>
                  <a:cubicBezTo>
                    <a:pt x="15341" y="4362"/>
                    <a:pt x="16008" y="3470"/>
                    <a:pt x="17096" y="3470"/>
                  </a:cubicBezTo>
                  <a:cubicBezTo>
                    <a:pt x="18285" y="3470"/>
                    <a:pt x="18927" y="4274"/>
                    <a:pt x="19028" y="6187"/>
                  </a:cubicBezTo>
                  <a:lnTo>
                    <a:pt x="21501" y="5653"/>
                  </a:lnTo>
                  <a:cubicBezTo>
                    <a:pt x="21303" y="1644"/>
                    <a:pt x="19769" y="0"/>
                    <a:pt x="17246" y="0"/>
                  </a:cubicBezTo>
                  <a:cubicBezTo>
                    <a:pt x="15018" y="0"/>
                    <a:pt x="12841" y="1514"/>
                    <a:pt x="12841" y="6369"/>
                  </a:cubicBezTo>
                  <a:cubicBezTo>
                    <a:pt x="12841" y="9397"/>
                    <a:pt x="13658" y="11311"/>
                    <a:pt x="15711" y="12203"/>
                  </a:cubicBezTo>
                  <a:lnTo>
                    <a:pt x="17394" y="12914"/>
                  </a:lnTo>
                  <a:cubicBezTo>
                    <a:pt x="18656" y="13448"/>
                    <a:pt x="19076" y="14386"/>
                    <a:pt x="19076" y="15677"/>
                  </a:cubicBezTo>
                  <a:cubicBezTo>
                    <a:pt x="19076" y="17326"/>
                    <a:pt x="18185" y="17991"/>
                    <a:pt x="16503" y="17991"/>
                  </a:cubicBezTo>
                  <a:cubicBezTo>
                    <a:pt x="14004" y="17991"/>
                    <a:pt x="12749" y="15631"/>
                    <a:pt x="12154" y="12379"/>
                  </a:cubicBezTo>
                  <a:lnTo>
                    <a:pt x="11338" y="7925"/>
                  </a:lnTo>
                  <a:cubicBezTo>
                    <a:pt x="10300" y="2137"/>
                    <a:pt x="9074" y="0"/>
                    <a:pt x="5783" y="0"/>
                  </a:cubicBezTo>
                  <a:cubicBezTo>
                    <a:pt x="2848" y="0"/>
                    <a:pt x="0" y="4139"/>
                    <a:pt x="0" y="11176"/>
                  </a:cubicBezTo>
                  <a:cubicBezTo>
                    <a:pt x="0" y="17949"/>
                    <a:pt x="2735" y="21600"/>
                    <a:pt x="5609" y="21600"/>
                  </a:cubicBezTo>
                  <a:cubicBezTo>
                    <a:pt x="7689" y="21600"/>
                    <a:pt x="8745" y="20295"/>
                    <a:pt x="9260" y="19626"/>
                  </a:cubicBezTo>
                  <a:cubicBezTo>
                    <a:pt x="9260" y="19626"/>
                    <a:pt x="8503" y="15770"/>
                    <a:pt x="8503" y="15770"/>
                  </a:cubicBezTo>
                  <a:close/>
                </a:path>
              </a:pathLst>
            </a:custGeom>
            <a:grpFill/>
            <a:ln w="12700">
              <a:miter lim="400000"/>
            </a:ln>
          </p:spPr>
          <p:txBody>
            <a:bodyPr anchor="ctr" bIns="0" lIns="0" rIns="0" tIns="0"/>
            <a:lstStyle/>
            <a:p>
              <a:pPr lvl="0"/>
              <a:endParaRPr sz="1733"/>
            </a:p>
          </p:txBody>
        </p:sp>
        <p:sp>
          <p:nvSpPr>
            <p:cNvPr id="85" name="Shape 4200"/>
            <p:cNvSpPr/>
            <p:nvPr/>
          </p:nvSpPr>
          <p:spPr>
            <a:xfrm>
              <a:off x="7298503" y="2719792"/>
              <a:ext cx="217634" cy="217620"/>
            </a:xfrm>
            <a:custGeom>
              <a:cxnLst>
                <a:cxn ang="0">
                  <a:pos x="wd2" y="hd2"/>
                </a:cxn>
                <a:cxn ang="5400000">
                  <a:pos x="wd2" y="hd2"/>
                </a:cxn>
                <a:cxn ang="10800000">
                  <a:pos x="wd2" y="hd2"/>
                </a:cxn>
                <a:cxn ang="16200000">
                  <a:pos x="wd2" y="hd2"/>
                </a:cxn>
              </a:cxnLst>
              <a:rect b="b" l="0" r="r" t="0"/>
              <a:pathLst>
                <a:path extrusionOk="0" h="21600" w="21600">
                  <a:moveTo>
                    <a:pt x="13776" y="13984"/>
                  </a:moveTo>
                  <a:cubicBezTo>
                    <a:pt x="11523" y="13984"/>
                    <a:pt x="10741" y="12959"/>
                    <a:pt x="10325" y="11686"/>
                  </a:cubicBezTo>
                  <a:lnTo>
                    <a:pt x="9908" y="10372"/>
                  </a:lnTo>
                  <a:cubicBezTo>
                    <a:pt x="9596" y="9415"/>
                    <a:pt x="9344" y="8722"/>
                    <a:pt x="8198" y="8722"/>
                  </a:cubicBezTo>
                  <a:cubicBezTo>
                    <a:pt x="7405" y="8722"/>
                    <a:pt x="6370" y="9245"/>
                    <a:pt x="6370" y="10860"/>
                  </a:cubicBezTo>
                  <a:cubicBezTo>
                    <a:pt x="6370" y="12120"/>
                    <a:pt x="7235" y="12908"/>
                    <a:pt x="8133" y="12908"/>
                  </a:cubicBezTo>
                  <a:cubicBezTo>
                    <a:pt x="8896" y="12908"/>
                    <a:pt x="9353" y="12477"/>
                    <a:pt x="9591" y="12263"/>
                  </a:cubicBezTo>
                  <a:lnTo>
                    <a:pt x="9991" y="13401"/>
                  </a:lnTo>
                  <a:cubicBezTo>
                    <a:pt x="9718" y="13599"/>
                    <a:pt x="9163" y="13984"/>
                    <a:pt x="8068" y="13984"/>
                  </a:cubicBezTo>
                  <a:cubicBezTo>
                    <a:pt x="6555" y="13984"/>
                    <a:pt x="5117" y="12908"/>
                    <a:pt x="5117" y="10911"/>
                  </a:cubicBezTo>
                  <a:cubicBezTo>
                    <a:pt x="5117" y="8838"/>
                    <a:pt x="6616" y="7616"/>
                    <a:pt x="8160" y="7616"/>
                  </a:cubicBezTo>
                  <a:cubicBezTo>
                    <a:pt x="9892" y="7616"/>
                    <a:pt x="10537" y="8248"/>
                    <a:pt x="11084" y="9952"/>
                  </a:cubicBezTo>
                  <a:lnTo>
                    <a:pt x="11513" y="11266"/>
                  </a:lnTo>
                  <a:cubicBezTo>
                    <a:pt x="11826" y="12222"/>
                    <a:pt x="12487" y="12919"/>
                    <a:pt x="13801" y="12919"/>
                  </a:cubicBezTo>
                  <a:cubicBezTo>
                    <a:pt x="14687" y="12919"/>
                    <a:pt x="15156" y="12724"/>
                    <a:pt x="15156" y="12236"/>
                  </a:cubicBezTo>
                  <a:cubicBezTo>
                    <a:pt x="15156" y="11857"/>
                    <a:pt x="14935" y="11580"/>
                    <a:pt x="14271" y="11423"/>
                  </a:cubicBezTo>
                  <a:lnTo>
                    <a:pt x="13385" y="11215"/>
                  </a:lnTo>
                  <a:cubicBezTo>
                    <a:pt x="12304" y="10952"/>
                    <a:pt x="11875" y="10385"/>
                    <a:pt x="11875" y="9494"/>
                  </a:cubicBezTo>
                  <a:cubicBezTo>
                    <a:pt x="11875" y="8063"/>
                    <a:pt x="13021" y="7616"/>
                    <a:pt x="14193" y="7616"/>
                  </a:cubicBezTo>
                  <a:cubicBezTo>
                    <a:pt x="15522" y="7616"/>
                    <a:pt x="16328" y="8101"/>
                    <a:pt x="16432" y="9283"/>
                  </a:cubicBezTo>
                  <a:lnTo>
                    <a:pt x="15130" y="9440"/>
                  </a:lnTo>
                  <a:cubicBezTo>
                    <a:pt x="15077" y="8876"/>
                    <a:pt x="14740" y="8641"/>
                    <a:pt x="14114" y="8641"/>
                  </a:cubicBezTo>
                  <a:cubicBezTo>
                    <a:pt x="13541" y="8641"/>
                    <a:pt x="13190" y="8903"/>
                    <a:pt x="13190" y="9348"/>
                  </a:cubicBezTo>
                  <a:cubicBezTo>
                    <a:pt x="13190" y="9743"/>
                    <a:pt x="13358" y="9979"/>
                    <a:pt x="13933" y="10112"/>
                  </a:cubicBezTo>
                  <a:lnTo>
                    <a:pt x="14766" y="10293"/>
                  </a:lnTo>
                  <a:cubicBezTo>
                    <a:pt x="15885" y="10556"/>
                    <a:pt x="16485" y="11109"/>
                    <a:pt x="16485" y="12171"/>
                  </a:cubicBezTo>
                  <a:cubicBezTo>
                    <a:pt x="16485" y="13485"/>
                    <a:pt x="15390" y="13984"/>
                    <a:pt x="13776" y="13984"/>
                  </a:cubicBezTo>
                  <a:close/>
                  <a:moveTo>
                    <a:pt x="10801" y="0"/>
                  </a:moveTo>
                  <a:cubicBezTo>
                    <a:pt x="4835" y="0"/>
                    <a:pt x="0" y="4834"/>
                    <a:pt x="0" y="10800"/>
                  </a:cubicBezTo>
                  <a:cubicBezTo>
                    <a:pt x="0" y="16764"/>
                    <a:pt x="4835" y="21600"/>
                    <a:pt x="10801" y="21600"/>
                  </a:cubicBezTo>
                  <a:cubicBezTo>
                    <a:pt x="16765" y="21600"/>
                    <a:pt x="21600" y="16764"/>
                    <a:pt x="21600" y="10800"/>
                  </a:cubicBezTo>
                  <a:cubicBezTo>
                    <a:pt x="21600" y="4834"/>
                    <a:pt x="16765" y="0"/>
                    <a:pt x="10801" y="0"/>
                  </a:cubicBezTo>
                  <a:close/>
                </a:path>
              </a:pathLst>
            </a:custGeom>
            <a:grpFill/>
            <a:ln w="12700">
              <a:miter lim="400000"/>
            </a:ln>
          </p:spPr>
          <p:txBody>
            <a:bodyPr anchor="ctr" bIns="0" lIns="0" rIns="0" tIns="0"/>
            <a:lstStyle/>
            <a:p>
              <a:pPr lvl="0"/>
              <a:endParaRPr sz="1733"/>
            </a:p>
          </p:txBody>
        </p:sp>
        <p:sp>
          <p:nvSpPr>
            <p:cNvPr id="86" name="Shape 4201"/>
            <p:cNvSpPr/>
            <p:nvPr/>
          </p:nvSpPr>
          <p:spPr>
            <a:xfrm>
              <a:off x="5757626" y="2753743"/>
              <a:ext cx="226697" cy="172305"/>
            </a:xfrm>
            <a:custGeom>
              <a:cxnLst>
                <a:cxn ang="0">
                  <a:pos x="wd2" y="hd2"/>
                </a:cxn>
                <a:cxn ang="5400000">
                  <a:pos x="wd2" y="hd2"/>
                </a:cxn>
                <a:cxn ang="10800000">
                  <a:pos x="wd2" y="hd2"/>
                </a:cxn>
                <a:cxn ang="16200000">
                  <a:pos x="wd2" y="hd2"/>
                </a:cxn>
              </a:cxnLst>
              <a:rect b="b" l="0" r="r" t="0"/>
              <a:pathLst>
                <a:path extrusionOk="0" h="21600" w="21600">
                  <a:moveTo>
                    <a:pt x="17903" y="11522"/>
                  </a:moveTo>
                  <a:lnTo>
                    <a:pt x="17903" y="15252"/>
                  </a:lnTo>
                  <a:cubicBezTo>
                    <a:pt x="17903" y="16077"/>
                    <a:pt x="17394" y="16744"/>
                    <a:pt x="16767" y="16744"/>
                  </a:cubicBezTo>
                  <a:cubicBezTo>
                    <a:pt x="16142" y="16744"/>
                    <a:pt x="15633" y="16077"/>
                    <a:pt x="15633" y="15252"/>
                  </a:cubicBezTo>
                  <a:lnTo>
                    <a:pt x="15633" y="11447"/>
                  </a:lnTo>
                  <a:lnTo>
                    <a:pt x="13409" y="12384"/>
                  </a:lnTo>
                  <a:lnTo>
                    <a:pt x="11935" y="11447"/>
                  </a:lnTo>
                  <a:lnTo>
                    <a:pt x="11935" y="15252"/>
                  </a:lnTo>
                  <a:cubicBezTo>
                    <a:pt x="11935" y="18753"/>
                    <a:pt x="14103" y="21600"/>
                    <a:pt x="16767" y="21600"/>
                  </a:cubicBezTo>
                  <a:cubicBezTo>
                    <a:pt x="19432" y="21600"/>
                    <a:pt x="21600" y="18753"/>
                    <a:pt x="21600" y="15252"/>
                  </a:cubicBezTo>
                  <a:lnTo>
                    <a:pt x="21600" y="11522"/>
                  </a:lnTo>
                  <a:cubicBezTo>
                    <a:pt x="21600" y="11522"/>
                    <a:pt x="17903" y="11522"/>
                    <a:pt x="17903" y="11522"/>
                  </a:cubicBezTo>
                  <a:close/>
                  <a:moveTo>
                    <a:pt x="11935" y="8042"/>
                  </a:moveTo>
                  <a:lnTo>
                    <a:pt x="13409" y="8979"/>
                  </a:lnTo>
                  <a:lnTo>
                    <a:pt x="15633" y="8042"/>
                  </a:lnTo>
                  <a:lnTo>
                    <a:pt x="15633" y="6344"/>
                  </a:lnTo>
                  <a:cubicBezTo>
                    <a:pt x="15633" y="2847"/>
                    <a:pt x="13464" y="0"/>
                    <a:pt x="10801" y="0"/>
                  </a:cubicBezTo>
                  <a:cubicBezTo>
                    <a:pt x="8136" y="0"/>
                    <a:pt x="5968" y="2847"/>
                    <a:pt x="5968" y="6344"/>
                  </a:cubicBezTo>
                  <a:lnTo>
                    <a:pt x="5968" y="15252"/>
                  </a:lnTo>
                  <a:cubicBezTo>
                    <a:pt x="5968" y="16077"/>
                    <a:pt x="5458" y="16744"/>
                    <a:pt x="4833" y="16744"/>
                  </a:cubicBezTo>
                  <a:cubicBezTo>
                    <a:pt x="4207" y="16744"/>
                    <a:pt x="3697" y="16077"/>
                    <a:pt x="3697" y="15252"/>
                  </a:cubicBezTo>
                  <a:lnTo>
                    <a:pt x="3697" y="11522"/>
                  </a:lnTo>
                  <a:lnTo>
                    <a:pt x="0" y="11522"/>
                  </a:lnTo>
                  <a:lnTo>
                    <a:pt x="0" y="15252"/>
                  </a:lnTo>
                  <a:cubicBezTo>
                    <a:pt x="0" y="18753"/>
                    <a:pt x="2168" y="21600"/>
                    <a:pt x="4833" y="21600"/>
                  </a:cubicBezTo>
                  <a:cubicBezTo>
                    <a:pt x="7497" y="21600"/>
                    <a:pt x="9665" y="18753"/>
                    <a:pt x="9665" y="15252"/>
                  </a:cubicBezTo>
                  <a:lnTo>
                    <a:pt x="9665" y="6344"/>
                  </a:lnTo>
                  <a:cubicBezTo>
                    <a:pt x="9665" y="5523"/>
                    <a:pt x="10174" y="4856"/>
                    <a:pt x="10801" y="4856"/>
                  </a:cubicBezTo>
                  <a:cubicBezTo>
                    <a:pt x="11426" y="4856"/>
                    <a:pt x="11935" y="5523"/>
                    <a:pt x="11935" y="6344"/>
                  </a:cubicBezTo>
                  <a:cubicBezTo>
                    <a:pt x="11935" y="6344"/>
                    <a:pt x="11935" y="8042"/>
                    <a:pt x="11935" y="8042"/>
                  </a:cubicBezTo>
                  <a:close/>
                </a:path>
              </a:pathLst>
            </a:custGeom>
            <a:grpFill/>
            <a:ln w="12700">
              <a:miter lim="400000"/>
            </a:ln>
          </p:spPr>
          <p:txBody>
            <a:bodyPr anchor="ctr" bIns="0" lIns="0" rIns="0" tIns="0"/>
            <a:lstStyle/>
            <a:p>
              <a:pPr lvl="0"/>
              <a:endParaRPr sz="1733"/>
            </a:p>
          </p:txBody>
        </p:sp>
        <p:sp>
          <p:nvSpPr>
            <p:cNvPr id="87" name="Shape 4202"/>
            <p:cNvSpPr/>
            <p:nvPr/>
          </p:nvSpPr>
          <p:spPr>
            <a:xfrm>
              <a:off x="3199264" y="2724323"/>
              <a:ext cx="126950" cy="208558"/>
            </a:xfrm>
            <a:custGeom>
              <a:cxnLst>
                <a:cxn ang="0">
                  <a:pos x="wd2" y="hd2"/>
                </a:cxn>
                <a:cxn ang="5400000">
                  <a:pos x="wd2" y="hd2"/>
                </a:cxn>
                <a:cxn ang="10800000">
                  <a:pos x="wd2" y="hd2"/>
                </a:cxn>
                <a:cxn ang="16200000">
                  <a:pos x="wd2" y="hd2"/>
                </a:cxn>
              </a:cxnLst>
              <a:rect b="b" l="0" r="r" t="0"/>
              <a:pathLst>
                <a:path extrusionOk="0" h="21600" w="21600">
                  <a:moveTo>
                    <a:pt x="21600" y="20421"/>
                  </a:moveTo>
                  <a:cubicBezTo>
                    <a:pt x="20102" y="20856"/>
                    <a:pt x="18746" y="21162"/>
                    <a:pt x="17534" y="21337"/>
                  </a:cubicBezTo>
                  <a:cubicBezTo>
                    <a:pt x="16317" y="21512"/>
                    <a:pt x="15002" y="21600"/>
                    <a:pt x="13593" y="21600"/>
                  </a:cubicBezTo>
                  <a:cubicBezTo>
                    <a:pt x="11990" y="21600"/>
                    <a:pt x="10574" y="21473"/>
                    <a:pt x="9340" y="21227"/>
                  </a:cubicBezTo>
                  <a:cubicBezTo>
                    <a:pt x="8110" y="20975"/>
                    <a:pt x="7060" y="20619"/>
                    <a:pt x="6189" y="20171"/>
                  </a:cubicBezTo>
                  <a:cubicBezTo>
                    <a:pt x="5318" y="19697"/>
                    <a:pt x="4714" y="19205"/>
                    <a:pt x="4380" y="18685"/>
                  </a:cubicBezTo>
                  <a:cubicBezTo>
                    <a:pt x="4043" y="18168"/>
                    <a:pt x="3876" y="17413"/>
                    <a:pt x="3876" y="16426"/>
                  </a:cubicBezTo>
                  <a:lnTo>
                    <a:pt x="3876" y="8849"/>
                  </a:lnTo>
                  <a:lnTo>
                    <a:pt x="0" y="8849"/>
                  </a:lnTo>
                  <a:lnTo>
                    <a:pt x="0" y="5793"/>
                  </a:lnTo>
                  <a:cubicBezTo>
                    <a:pt x="1377" y="5516"/>
                    <a:pt x="2559" y="5123"/>
                    <a:pt x="3539" y="4608"/>
                  </a:cubicBezTo>
                  <a:cubicBezTo>
                    <a:pt x="4522" y="4094"/>
                    <a:pt x="5311" y="3475"/>
                    <a:pt x="5906" y="2754"/>
                  </a:cubicBezTo>
                  <a:cubicBezTo>
                    <a:pt x="6500" y="2033"/>
                    <a:pt x="6907" y="1114"/>
                    <a:pt x="7132" y="0"/>
                  </a:cubicBezTo>
                  <a:lnTo>
                    <a:pt x="12118" y="0"/>
                  </a:lnTo>
                  <a:lnTo>
                    <a:pt x="12118" y="5459"/>
                  </a:lnTo>
                  <a:lnTo>
                    <a:pt x="20439" y="5459"/>
                  </a:lnTo>
                  <a:lnTo>
                    <a:pt x="20439" y="8849"/>
                  </a:lnTo>
                  <a:lnTo>
                    <a:pt x="12118" y="8849"/>
                  </a:lnTo>
                  <a:lnTo>
                    <a:pt x="12118" y="14388"/>
                  </a:lnTo>
                  <a:cubicBezTo>
                    <a:pt x="12118" y="15640"/>
                    <a:pt x="12225" y="16443"/>
                    <a:pt x="12443" y="16802"/>
                  </a:cubicBezTo>
                  <a:cubicBezTo>
                    <a:pt x="12657" y="17156"/>
                    <a:pt x="13058" y="17441"/>
                    <a:pt x="13641" y="17653"/>
                  </a:cubicBezTo>
                  <a:cubicBezTo>
                    <a:pt x="14419" y="17939"/>
                    <a:pt x="15306" y="18083"/>
                    <a:pt x="16305" y="18083"/>
                  </a:cubicBezTo>
                  <a:cubicBezTo>
                    <a:pt x="18079" y="18083"/>
                    <a:pt x="19844" y="17727"/>
                    <a:pt x="21600" y="17014"/>
                  </a:cubicBezTo>
                  <a:cubicBezTo>
                    <a:pt x="21600" y="17014"/>
                    <a:pt x="21600" y="20421"/>
                    <a:pt x="21600" y="20421"/>
                  </a:cubicBezTo>
                  <a:close/>
                </a:path>
              </a:pathLst>
            </a:custGeom>
            <a:grpFill/>
            <a:ln w="12700">
              <a:miter lim="400000"/>
            </a:ln>
          </p:spPr>
          <p:txBody>
            <a:bodyPr anchor="ctr" bIns="0" lIns="0" rIns="0" tIns="0"/>
            <a:lstStyle/>
            <a:p>
              <a:pPr lvl="0"/>
              <a:endParaRPr sz="1733"/>
            </a:p>
          </p:txBody>
        </p:sp>
        <p:sp>
          <p:nvSpPr>
            <p:cNvPr id="88" name="Shape 4203"/>
            <p:cNvSpPr/>
            <p:nvPr/>
          </p:nvSpPr>
          <p:spPr>
            <a:xfrm>
              <a:off x="3683800" y="2719792"/>
              <a:ext cx="217634" cy="217620"/>
            </a:xfrm>
            <a:custGeom>
              <a:cxnLst>
                <a:cxn ang="0">
                  <a:pos x="wd2" y="hd2"/>
                </a:cxn>
                <a:cxn ang="5400000">
                  <a:pos x="wd2" y="hd2"/>
                </a:cxn>
                <a:cxn ang="10800000">
                  <a:pos x="wd2" y="hd2"/>
                </a:cxn>
                <a:cxn ang="16200000">
                  <a:pos x="wd2" y="hd2"/>
                </a:cxn>
              </a:cxnLst>
              <a:rect b="b" l="0" r="r" t="0"/>
              <a:pathLst>
                <a:path extrusionOk="0" h="21600" w="21600">
                  <a:moveTo>
                    <a:pt x="13698" y="15458"/>
                  </a:moveTo>
                  <a:cubicBezTo>
                    <a:pt x="13257" y="15669"/>
                    <a:pt x="12857" y="15818"/>
                    <a:pt x="12499" y="15902"/>
                  </a:cubicBezTo>
                  <a:cubicBezTo>
                    <a:pt x="12140" y="15986"/>
                    <a:pt x="11754" y="16029"/>
                    <a:pt x="11337" y="16029"/>
                  </a:cubicBezTo>
                  <a:cubicBezTo>
                    <a:pt x="10866" y="16029"/>
                    <a:pt x="10448" y="15970"/>
                    <a:pt x="10084" y="15848"/>
                  </a:cubicBezTo>
                  <a:cubicBezTo>
                    <a:pt x="9722" y="15726"/>
                    <a:pt x="9412" y="15555"/>
                    <a:pt x="9156" y="15333"/>
                  </a:cubicBezTo>
                  <a:cubicBezTo>
                    <a:pt x="8899" y="15108"/>
                    <a:pt x="8721" y="14870"/>
                    <a:pt x="8622" y="14618"/>
                  </a:cubicBezTo>
                  <a:cubicBezTo>
                    <a:pt x="8523" y="14366"/>
                    <a:pt x="8475" y="14003"/>
                    <a:pt x="8475" y="13523"/>
                  </a:cubicBezTo>
                  <a:lnTo>
                    <a:pt x="8475" y="9854"/>
                  </a:lnTo>
                  <a:lnTo>
                    <a:pt x="7333" y="9854"/>
                  </a:lnTo>
                  <a:lnTo>
                    <a:pt x="7333" y="8375"/>
                  </a:lnTo>
                  <a:cubicBezTo>
                    <a:pt x="7738" y="8242"/>
                    <a:pt x="8086" y="8050"/>
                    <a:pt x="8376" y="7801"/>
                  </a:cubicBezTo>
                  <a:cubicBezTo>
                    <a:pt x="8664" y="7551"/>
                    <a:pt x="8897" y="7253"/>
                    <a:pt x="9072" y="6904"/>
                  </a:cubicBezTo>
                  <a:cubicBezTo>
                    <a:pt x="9247" y="6554"/>
                    <a:pt x="9367" y="6110"/>
                    <a:pt x="9434" y="5571"/>
                  </a:cubicBezTo>
                  <a:lnTo>
                    <a:pt x="10904" y="5571"/>
                  </a:lnTo>
                  <a:lnTo>
                    <a:pt x="10904" y="8212"/>
                  </a:lnTo>
                  <a:lnTo>
                    <a:pt x="13356" y="8212"/>
                  </a:lnTo>
                  <a:lnTo>
                    <a:pt x="13356" y="9854"/>
                  </a:lnTo>
                  <a:lnTo>
                    <a:pt x="10904" y="9854"/>
                  </a:lnTo>
                  <a:lnTo>
                    <a:pt x="10904" y="12537"/>
                  </a:lnTo>
                  <a:cubicBezTo>
                    <a:pt x="10904" y="13144"/>
                    <a:pt x="10935" y="13534"/>
                    <a:pt x="10998" y="13705"/>
                  </a:cubicBezTo>
                  <a:cubicBezTo>
                    <a:pt x="11062" y="13878"/>
                    <a:pt x="11180" y="14016"/>
                    <a:pt x="11352" y="14119"/>
                  </a:cubicBezTo>
                  <a:cubicBezTo>
                    <a:pt x="11581" y="14257"/>
                    <a:pt x="11844" y="14325"/>
                    <a:pt x="12138" y="14325"/>
                  </a:cubicBezTo>
                  <a:cubicBezTo>
                    <a:pt x="12661" y="14325"/>
                    <a:pt x="13181" y="14154"/>
                    <a:pt x="13698" y="13810"/>
                  </a:cubicBezTo>
                  <a:cubicBezTo>
                    <a:pt x="13698" y="13810"/>
                    <a:pt x="13698" y="15458"/>
                    <a:pt x="13698" y="15458"/>
                  </a:cubicBezTo>
                  <a:close/>
                  <a:moveTo>
                    <a:pt x="10799" y="0"/>
                  </a:moveTo>
                  <a:cubicBezTo>
                    <a:pt x="4835" y="0"/>
                    <a:pt x="0" y="4834"/>
                    <a:pt x="0" y="10800"/>
                  </a:cubicBezTo>
                  <a:cubicBezTo>
                    <a:pt x="0" y="16764"/>
                    <a:pt x="4835" y="21600"/>
                    <a:pt x="10799" y="21600"/>
                  </a:cubicBezTo>
                  <a:cubicBezTo>
                    <a:pt x="16764" y="21600"/>
                    <a:pt x="21600" y="16764"/>
                    <a:pt x="21600" y="10800"/>
                  </a:cubicBezTo>
                  <a:cubicBezTo>
                    <a:pt x="21600" y="4834"/>
                    <a:pt x="16764" y="0"/>
                    <a:pt x="10799" y="0"/>
                  </a:cubicBezTo>
                  <a:close/>
                </a:path>
              </a:pathLst>
            </a:custGeom>
            <a:grpFill/>
            <a:ln w="12700">
              <a:miter lim="400000"/>
            </a:ln>
          </p:spPr>
          <p:txBody>
            <a:bodyPr anchor="ctr" bIns="0" lIns="0" rIns="0" tIns="0"/>
            <a:lstStyle/>
            <a:p>
              <a:pPr lvl="0"/>
              <a:endParaRPr sz="1733"/>
            </a:p>
          </p:txBody>
        </p:sp>
        <p:sp>
          <p:nvSpPr>
            <p:cNvPr id="89" name="Shape 4204"/>
            <p:cNvSpPr/>
            <p:nvPr/>
          </p:nvSpPr>
          <p:spPr>
            <a:xfrm>
              <a:off x="6285022" y="2719792"/>
              <a:ext cx="217634" cy="217620"/>
            </a:xfrm>
            <a:custGeom>
              <a:cxnLst>
                <a:cxn ang="0">
                  <a:pos x="wd2" y="hd2"/>
                </a:cxn>
                <a:cxn ang="5400000">
                  <a:pos x="wd2" y="hd2"/>
                </a:cxn>
                <a:cxn ang="10800000">
                  <a:pos x="wd2" y="hd2"/>
                </a:cxn>
                <a:cxn ang="16200000">
                  <a:pos x="wd2" y="hd2"/>
                </a:cxn>
              </a:cxnLst>
              <a:rect b="b" l="0" r="r" t="0"/>
              <a:pathLst>
                <a:path extrusionOk="0" h="21600" w="21600">
                  <a:moveTo>
                    <a:pt x="16485" y="12469"/>
                  </a:moveTo>
                  <a:cubicBezTo>
                    <a:pt x="16485" y="13867"/>
                    <a:pt x="15343" y="15005"/>
                    <a:pt x="13941" y="15005"/>
                  </a:cubicBezTo>
                  <a:cubicBezTo>
                    <a:pt x="12539" y="15005"/>
                    <a:pt x="11397" y="13867"/>
                    <a:pt x="11397" y="12469"/>
                  </a:cubicBezTo>
                  <a:lnTo>
                    <a:pt x="11397" y="10946"/>
                  </a:lnTo>
                  <a:lnTo>
                    <a:pt x="12173" y="11320"/>
                  </a:lnTo>
                  <a:lnTo>
                    <a:pt x="13343" y="10946"/>
                  </a:lnTo>
                  <a:lnTo>
                    <a:pt x="13343" y="12469"/>
                  </a:lnTo>
                  <a:cubicBezTo>
                    <a:pt x="13343" y="12797"/>
                    <a:pt x="13612" y="13065"/>
                    <a:pt x="13941" y="13065"/>
                  </a:cubicBezTo>
                  <a:cubicBezTo>
                    <a:pt x="14270" y="13065"/>
                    <a:pt x="14538" y="12797"/>
                    <a:pt x="14538" y="12469"/>
                  </a:cubicBezTo>
                  <a:lnTo>
                    <a:pt x="14538" y="10976"/>
                  </a:lnTo>
                  <a:lnTo>
                    <a:pt x="16485" y="10976"/>
                  </a:lnTo>
                  <a:cubicBezTo>
                    <a:pt x="16485" y="10976"/>
                    <a:pt x="16485" y="12469"/>
                    <a:pt x="16485" y="12469"/>
                  </a:cubicBezTo>
                  <a:close/>
                  <a:moveTo>
                    <a:pt x="10799" y="8307"/>
                  </a:moveTo>
                  <a:cubicBezTo>
                    <a:pt x="10470" y="8307"/>
                    <a:pt x="10202" y="8576"/>
                    <a:pt x="10202" y="8903"/>
                  </a:cubicBezTo>
                  <a:lnTo>
                    <a:pt x="10202" y="12469"/>
                  </a:lnTo>
                  <a:cubicBezTo>
                    <a:pt x="10202" y="13867"/>
                    <a:pt x="9061" y="15005"/>
                    <a:pt x="7659" y="15005"/>
                  </a:cubicBezTo>
                  <a:cubicBezTo>
                    <a:pt x="6257" y="15005"/>
                    <a:pt x="5115" y="13867"/>
                    <a:pt x="5115" y="12469"/>
                  </a:cubicBezTo>
                  <a:lnTo>
                    <a:pt x="5115" y="10976"/>
                  </a:lnTo>
                  <a:lnTo>
                    <a:pt x="7062" y="10976"/>
                  </a:lnTo>
                  <a:lnTo>
                    <a:pt x="7062" y="12469"/>
                  </a:lnTo>
                  <a:cubicBezTo>
                    <a:pt x="7062" y="12797"/>
                    <a:pt x="7330" y="13065"/>
                    <a:pt x="7659" y="13065"/>
                  </a:cubicBezTo>
                  <a:cubicBezTo>
                    <a:pt x="7988" y="13065"/>
                    <a:pt x="8257" y="12797"/>
                    <a:pt x="8257" y="12469"/>
                  </a:cubicBezTo>
                  <a:lnTo>
                    <a:pt x="8257" y="8903"/>
                  </a:lnTo>
                  <a:cubicBezTo>
                    <a:pt x="8257" y="7505"/>
                    <a:pt x="9397" y="6365"/>
                    <a:pt x="10799" y="6365"/>
                  </a:cubicBezTo>
                  <a:cubicBezTo>
                    <a:pt x="12203" y="6365"/>
                    <a:pt x="13343" y="7505"/>
                    <a:pt x="13343" y="8903"/>
                  </a:cubicBezTo>
                  <a:lnTo>
                    <a:pt x="13343" y="9583"/>
                  </a:lnTo>
                  <a:lnTo>
                    <a:pt x="12173" y="9957"/>
                  </a:lnTo>
                  <a:lnTo>
                    <a:pt x="11397" y="9583"/>
                  </a:lnTo>
                  <a:lnTo>
                    <a:pt x="11397" y="8903"/>
                  </a:lnTo>
                  <a:cubicBezTo>
                    <a:pt x="11397" y="8576"/>
                    <a:pt x="11130" y="8307"/>
                    <a:pt x="10799" y="8307"/>
                  </a:cubicBezTo>
                  <a:close/>
                  <a:moveTo>
                    <a:pt x="10799" y="0"/>
                  </a:moveTo>
                  <a:cubicBezTo>
                    <a:pt x="4835" y="0"/>
                    <a:pt x="0" y="4834"/>
                    <a:pt x="0" y="10800"/>
                  </a:cubicBezTo>
                  <a:cubicBezTo>
                    <a:pt x="0" y="16764"/>
                    <a:pt x="4835" y="21600"/>
                    <a:pt x="10799" y="21600"/>
                  </a:cubicBezTo>
                  <a:cubicBezTo>
                    <a:pt x="16765" y="21600"/>
                    <a:pt x="21600" y="16764"/>
                    <a:pt x="21600" y="10800"/>
                  </a:cubicBezTo>
                  <a:cubicBezTo>
                    <a:pt x="21600" y="4834"/>
                    <a:pt x="16765" y="0"/>
                    <a:pt x="10799" y="0"/>
                  </a:cubicBezTo>
                  <a:close/>
                </a:path>
              </a:pathLst>
            </a:custGeom>
            <a:grpFill/>
            <a:ln w="12700">
              <a:miter lim="400000"/>
            </a:ln>
          </p:spPr>
          <p:txBody>
            <a:bodyPr anchor="ctr" bIns="0" lIns="0" rIns="0" tIns="0"/>
            <a:lstStyle/>
            <a:p>
              <a:pPr lvl="0"/>
              <a:endParaRPr sz="1733"/>
            </a:p>
          </p:txBody>
        </p:sp>
      </p:grpSp>
    </p:spTree>
    <p:extLst>
      <p:ext uri="{BB962C8B-B14F-4D97-AF65-F5344CB8AC3E}">
        <p14:creationId val="1928828052"/>
      </p:ext>
    </p:extLst>
  </p:cSld>
  <p:clrMapOvr>
    <a:masterClrMapping/>
  </p:clrMapOvr>
  <mc:AlternateContent>
    <mc:Choice Requires="p14">
      <p:transition advClick="0" p14:dur="0"/>
    </mc:Choice>
    <mc:Fallback>
      <p:transition advClick="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8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19214" y="549431"/>
            <a:ext cx="10752944" cy="5727789"/>
            <a:chOff x="539551" y="411510"/>
            <a:chExt cx="8066809" cy="4296961"/>
          </a:xfrm>
          <a:solidFill>
            <a:schemeClr val="tx1"/>
          </a:solidFill>
        </p:grpSpPr>
        <p:grpSp>
          <p:nvGrpSpPr>
            <p:cNvPr id="3" name="组合 2"/>
            <p:cNvGrpSpPr/>
            <p:nvPr/>
          </p:nvGrpSpPr>
          <p:grpSpPr>
            <a:xfrm>
              <a:off x="539551" y="411510"/>
              <a:ext cx="8066809" cy="2863132"/>
              <a:chOff x="772320" y="1220787"/>
              <a:chExt cx="7049801" cy="2502168"/>
            </a:xfrm>
            <a:grpFill/>
          </p:grpSpPr>
          <p:sp>
            <p:nvSpPr>
              <p:cNvPr id="52" name="Freeform 1"/>
              <p:cNvSpPr>
                <a:spLocks noChangeArrowheads="1"/>
              </p:cNvSpPr>
              <p:nvPr/>
            </p:nvSpPr>
            <p:spPr bwMode="auto">
              <a:xfrm>
                <a:off x="7598283" y="2807313"/>
                <a:ext cx="223838" cy="69850"/>
              </a:xfrm>
              <a:custGeom>
                <a:gdLst>
                  <a:gd fmla="*/ 79390273 w 623" name="T0"/>
                  <a:gd fmla="*/ 5558896 h 192" name="T1"/>
                  <a:gd fmla="*/ 79390273 w 623" name="T2"/>
                  <a:gd fmla="*/ 5558896 h 192" name="T3"/>
                  <a:gd fmla="*/ 70224771 w 623" name="T4"/>
                  <a:gd fmla="*/ 11117428 h 192" name="T5"/>
                  <a:gd fmla="*/ 51119497 w 623" name="T6"/>
                  <a:gd fmla="*/ 0 h 192" name="T7"/>
                  <a:gd fmla="*/ 40146764 w 623" name="T8"/>
                  <a:gd fmla="*/ 6485136 h 192" name="T9"/>
                  <a:gd fmla="*/ 29174391 w 623" name="T10"/>
                  <a:gd fmla="*/ 0 h 192" name="T11"/>
                  <a:gd fmla="*/ 10069117 w 623" name="T12"/>
                  <a:gd fmla="*/ 11117428 h 192" name="T13"/>
                  <a:gd fmla="*/ 1807231 w 623" name="T14"/>
                  <a:gd fmla="*/ 5558896 h 192" name="T15"/>
                  <a:gd fmla="*/ 21816121 w 623" name="T16"/>
                  <a:gd fmla="*/ 25279152 h 192" name="T17"/>
                  <a:gd fmla="*/ 40146764 w 623" name="T18"/>
                  <a:gd fmla="*/ 15882144 h 192" name="T19"/>
                  <a:gd fmla="*/ 59252038 w 623" name="T20"/>
                  <a:gd fmla="*/ 25279152 h 192" name="T21"/>
                  <a:gd fmla="*/ 79390273 w 623" name="T22"/>
                  <a:gd fmla="*/ 5558896 h 19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192" w="623">
                    <a:moveTo>
                      <a:pt x="615" y="42"/>
                    </a:moveTo>
                    <a:lnTo>
                      <a:pt x="615" y="42"/>
                    </a:lnTo>
                    <a:cubicBezTo>
                      <a:pt x="601" y="42"/>
                      <a:pt x="587" y="84"/>
                      <a:pt x="544" y="84"/>
                    </a:cubicBezTo>
                    <a:cubicBezTo>
                      <a:pt x="495" y="84"/>
                      <a:pt x="473" y="0"/>
                      <a:pt x="396" y="0"/>
                    </a:cubicBezTo>
                    <a:cubicBezTo>
                      <a:pt x="339" y="0"/>
                      <a:pt x="318" y="49"/>
                      <a:pt x="311" y="49"/>
                    </a:cubicBezTo>
                    <a:cubicBezTo>
                      <a:pt x="311" y="49"/>
                      <a:pt x="290" y="0"/>
                      <a:pt x="226" y="0"/>
                    </a:cubicBezTo>
                    <a:cubicBezTo>
                      <a:pt x="148" y="0"/>
                      <a:pt x="127" y="84"/>
                      <a:pt x="78" y="84"/>
                    </a:cubicBezTo>
                    <a:cubicBezTo>
                      <a:pt x="42" y="84"/>
                      <a:pt x="21" y="42"/>
                      <a:pt x="14" y="42"/>
                    </a:cubicBezTo>
                    <a:cubicBezTo>
                      <a:pt x="0" y="49"/>
                      <a:pt x="35" y="191"/>
                      <a:pt x="169" y="191"/>
                    </a:cubicBezTo>
                    <a:cubicBezTo>
                      <a:pt x="254" y="191"/>
                      <a:pt x="304" y="120"/>
                      <a:pt x="311" y="120"/>
                    </a:cubicBezTo>
                    <a:cubicBezTo>
                      <a:pt x="318" y="120"/>
                      <a:pt x="375" y="191"/>
                      <a:pt x="459" y="191"/>
                    </a:cubicBezTo>
                    <a:cubicBezTo>
                      <a:pt x="594" y="191"/>
                      <a:pt x="622" y="49"/>
                      <a:pt x="615" y="42"/>
                    </a:cubicBezTo>
                  </a:path>
                </a:pathLst>
              </a:custGeom>
              <a:grpFill/>
              <a:ln>
                <a:noFill/>
              </a:ln>
              <a:extLst/>
            </p:spPr>
            <p:txBody>
              <a:bodyPr anchor="ctr" bIns="22854" lIns="45708" rIns="45708" tIns="22854" wrap="none"/>
              <a:lstStyle/>
              <a:p>
                <a:endParaRPr lang="en-US" sz="3199">
                  <a:latin typeface="Roboto Light"/>
                </a:endParaRPr>
              </a:p>
            </p:txBody>
          </p:sp>
          <p:sp>
            <p:nvSpPr>
              <p:cNvPr id="53" name="Freeform 2"/>
              <p:cNvSpPr>
                <a:spLocks noChangeArrowheads="1"/>
              </p:cNvSpPr>
              <p:nvPr/>
            </p:nvSpPr>
            <p:spPr bwMode="auto">
              <a:xfrm>
                <a:off x="7220459" y="2777150"/>
                <a:ext cx="219075" cy="130175"/>
              </a:xfrm>
              <a:custGeom>
                <a:gdLst>
                  <a:gd fmla="*/ 74925449 w 609" name="T0"/>
                  <a:gd fmla="*/ 26655946 h 361" name="T1"/>
                  <a:gd fmla="*/ 74925449 w 609" name="T2"/>
                  <a:gd fmla="*/ 26655946 h 361" name="T3"/>
                  <a:gd fmla="*/ 25622062 w 609" name="T4"/>
                  <a:gd fmla="*/ 26655946 h 361" name="T5"/>
                  <a:gd fmla="*/ 25622062 w 609" name="T6"/>
                  <a:gd fmla="*/ 26655946 h 361" name="T7"/>
                  <a:gd fmla="*/ 21869369 w 609" name="T8"/>
                  <a:gd fmla="*/ 22885198 h 361" name="T9"/>
                  <a:gd fmla="*/ 25622062 w 609" name="T10"/>
                  <a:gd fmla="*/ 19244264 h 361" name="T11"/>
                  <a:gd fmla="*/ 25622062 w 609" name="T12"/>
                  <a:gd fmla="*/ 19244264 h 361" name="T13"/>
                  <a:gd fmla="*/ 74925449 w 609" name="T14"/>
                  <a:gd fmla="*/ 19244264 h 361" name="T15"/>
                  <a:gd fmla="*/ 78678142 w 609" name="T16"/>
                  <a:gd fmla="*/ 22885198 h 361" name="T17"/>
                  <a:gd fmla="*/ 74925449 w 609" name="T18"/>
                  <a:gd fmla="*/ 26655946 h 361" name="T19"/>
                  <a:gd fmla="*/ 74925449 w 609" name="T20"/>
                  <a:gd fmla="*/ 7281506 h 361" name="T21"/>
                  <a:gd fmla="*/ 74925449 w 609" name="T22"/>
                  <a:gd fmla="*/ 7281506 h 361" name="T23"/>
                  <a:gd fmla="*/ 25622062 w 609" name="T24"/>
                  <a:gd fmla="*/ 7281506 h 361" name="T25"/>
                  <a:gd fmla="*/ 25622062 w 609" name="T26"/>
                  <a:gd fmla="*/ 7281506 h 361" name="T27"/>
                  <a:gd fmla="*/ 21869369 w 609" name="T28"/>
                  <a:gd fmla="*/ 3640933 h 361" name="T29"/>
                  <a:gd fmla="*/ 25622062 w 609" name="T30"/>
                  <a:gd fmla="*/ 0 h 361" name="T31"/>
                  <a:gd fmla="*/ 25622062 w 609" name="T32"/>
                  <a:gd fmla="*/ 0 h 361" name="T33"/>
                  <a:gd fmla="*/ 74925449 w 609" name="T34"/>
                  <a:gd fmla="*/ 0 h 361" name="T35"/>
                  <a:gd fmla="*/ 78678142 w 609" name="T36"/>
                  <a:gd fmla="*/ 3640933 h 361" name="T37"/>
                  <a:gd fmla="*/ 74925449 w 609" name="T38"/>
                  <a:gd fmla="*/ 7281506 h 361" name="T39"/>
                  <a:gd fmla="*/ 10999436 w 609" name="T40"/>
                  <a:gd fmla="*/ 46810353 h 361" name="T41"/>
                  <a:gd fmla="*/ 10999436 w 609" name="T42"/>
                  <a:gd fmla="*/ 46810353 h 361" name="T43"/>
                  <a:gd fmla="*/ 10999436 w 609" name="T44"/>
                  <a:gd fmla="*/ 46810353 h 361" name="T45"/>
                  <a:gd fmla="*/ 3623191 w 609" name="T46"/>
                  <a:gd fmla="*/ 46810353 h 361" name="T47"/>
                  <a:gd fmla="*/ 0 w 609" name="T48"/>
                  <a:gd fmla="*/ 43169780 h 361" name="T49"/>
                  <a:gd fmla="*/ 3623191 w 609" name="T50"/>
                  <a:gd fmla="*/ 39528847 h 361" name="T51"/>
                  <a:gd fmla="*/ 10999436 w 609" name="T52"/>
                  <a:gd fmla="*/ 39528847 h 361" name="T53"/>
                  <a:gd fmla="*/ 10999436 w 609" name="T54"/>
                  <a:gd fmla="*/ 39528847 h 361" name="T55"/>
                  <a:gd fmla="*/ 14622627 w 609" name="T56"/>
                  <a:gd fmla="*/ 43169780 h 361" name="T57"/>
                  <a:gd fmla="*/ 10999436 w 609" name="T58"/>
                  <a:gd fmla="*/ 46810353 h 361" name="T59"/>
                  <a:gd fmla="*/ 10999436 w 609" name="T60"/>
                  <a:gd fmla="*/ 26655946 h 361" name="T61"/>
                  <a:gd fmla="*/ 10999436 w 609" name="T62"/>
                  <a:gd fmla="*/ 26655946 h 361" name="T63"/>
                  <a:gd fmla="*/ 10999436 w 609" name="T64"/>
                  <a:gd fmla="*/ 26655946 h 361" name="T65"/>
                  <a:gd fmla="*/ 3623191 w 609" name="T66"/>
                  <a:gd fmla="*/ 26655946 h 361" name="T67"/>
                  <a:gd fmla="*/ 0 w 609" name="T68"/>
                  <a:gd fmla="*/ 22885198 h 361" name="T69"/>
                  <a:gd fmla="*/ 3623191 w 609" name="T70"/>
                  <a:gd fmla="*/ 19244264 h 361" name="T71"/>
                  <a:gd fmla="*/ 10999436 w 609" name="T72"/>
                  <a:gd fmla="*/ 19244264 h 361" name="T73"/>
                  <a:gd fmla="*/ 10999436 w 609" name="T74"/>
                  <a:gd fmla="*/ 19244264 h 361" name="T75"/>
                  <a:gd fmla="*/ 14622627 w 609" name="T76"/>
                  <a:gd fmla="*/ 22885198 h 361" name="T77"/>
                  <a:gd fmla="*/ 10999436 w 609" name="T78"/>
                  <a:gd fmla="*/ 26655946 h 361" name="T79"/>
                  <a:gd fmla="*/ 10999436 w 609" name="T80"/>
                  <a:gd fmla="*/ 7281506 h 361" name="T81"/>
                  <a:gd fmla="*/ 10999436 w 609" name="T82"/>
                  <a:gd fmla="*/ 7281506 h 361" name="T83"/>
                  <a:gd fmla="*/ 10999436 w 609" name="T84"/>
                  <a:gd fmla="*/ 7281506 h 361" name="T85"/>
                  <a:gd fmla="*/ 3623191 w 609" name="T86"/>
                  <a:gd fmla="*/ 7281506 h 361" name="T87"/>
                  <a:gd fmla="*/ 0 w 609" name="T88"/>
                  <a:gd fmla="*/ 3640933 h 361" name="T89"/>
                  <a:gd fmla="*/ 3623191 w 609" name="T90"/>
                  <a:gd fmla="*/ 0 h 361" name="T91"/>
                  <a:gd fmla="*/ 10999436 w 609" name="T92"/>
                  <a:gd fmla="*/ 0 h 361" name="T93"/>
                  <a:gd fmla="*/ 10999436 w 609" name="T94"/>
                  <a:gd fmla="*/ 0 h 361" name="T95"/>
                  <a:gd fmla="*/ 14622627 w 609" name="T96"/>
                  <a:gd fmla="*/ 3640933 h 361" name="T97"/>
                  <a:gd fmla="*/ 10999436 w 609" name="T98"/>
                  <a:gd fmla="*/ 7281506 h 361" name="T99"/>
                  <a:gd fmla="*/ 25622062 w 609" name="T100"/>
                  <a:gd fmla="*/ 46810353 h 361" name="T101"/>
                  <a:gd fmla="*/ 25622062 w 609" name="T102"/>
                  <a:gd fmla="*/ 46810353 h 361" name="T103"/>
                  <a:gd fmla="*/ 21869369 w 609" name="T104"/>
                  <a:gd fmla="*/ 43169780 h 361" name="T105"/>
                  <a:gd fmla="*/ 25622062 w 609" name="T106"/>
                  <a:gd fmla="*/ 39528847 h 361" name="T107"/>
                  <a:gd fmla="*/ 25622062 w 609" name="T108"/>
                  <a:gd fmla="*/ 39528847 h 361" name="T109"/>
                  <a:gd fmla="*/ 74925449 w 609" name="T110"/>
                  <a:gd fmla="*/ 39528847 h 361" name="T111"/>
                  <a:gd fmla="*/ 78678142 w 609" name="T112"/>
                  <a:gd fmla="*/ 43169780 h 361" name="T113"/>
                  <a:gd fmla="*/ 74925449 w 609" name="T114"/>
                  <a:gd fmla="*/ 46810353 h 361" name="T115"/>
                  <a:gd fmla="*/ 25622062 w 609" name="T116"/>
                  <a:gd fmla="*/ 46810353 h 36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361" w="609">
                    <a:moveTo>
                      <a:pt x="579" y="205"/>
                    </a:moveTo>
                    <a:lnTo>
                      <a:pt x="579" y="205"/>
                    </a:lnTo>
                    <a:cubicBezTo>
                      <a:pt x="198" y="205"/>
                      <a:pt x="198" y="205"/>
                      <a:pt x="198" y="205"/>
                    </a:cubicBezTo>
                    <a:cubicBezTo>
                      <a:pt x="184" y="205"/>
                      <a:pt x="169" y="198"/>
                      <a:pt x="169" y="176"/>
                    </a:cubicBezTo>
                    <a:cubicBezTo>
                      <a:pt x="169" y="162"/>
                      <a:pt x="184" y="148"/>
                      <a:pt x="198" y="148"/>
                    </a:cubicBezTo>
                    <a:cubicBezTo>
                      <a:pt x="579" y="148"/>
                      <a:pt x="579" y="148"/>
                      <a:pt x="579" y="148"/>
                    </a:cubicBezTo>
                    <a:cubicBezTo>
                      <a:pt x="594" y="148"/>
                      <a:pt x="608" y="162"/>
                      <a:pt x="608" y="176"/>
                    </a:cubicBezTo>
                    <a:cubicBezTo>
                      <a:pt x="608" y="198"/>
                      <a:pt x="594" y="205"/>
                      <a:pt x="579" y="205"/>
                    </a:cubicBezTo>
                    <a:close/>
                    <a:moveTo>
                      <a:pt x="579" y="56"/>
                    </a:moveTo>
                    <a:lnTo>
                      <a:pt x="579" y="56"/>
                    </a:lnTo>
                    <a:cubicBezTo>
                      <a:pt x="198" y="56"/>
                      <a:pt x="198" y="56"/>
                      <a:pt x="198" y="56"/>
                    </a:cubicBezTo>
                    <a:cubicBezTo>
                      <a:pt x="184" y="56"/>
                      <a:pt x="169" y="42"/>
                      <a:pt x="169" y="28"/>
                    </a:cubicBezTo>
                    <a:cubicBezTo>
                      <a:pt x="169" y="14"/>
                      <a:pt x="184" y="0"/>
                      <a:pt x="198" y="0"/>
                    </a:cubicBezTo>
                    <a:cubicBezTo>
                      <a:pt x="579" y="0"/>
                      <a:pt x="579" y="0"/>
                      <a:pt x="579" y="0"/>
                    </a:cubicBezTo>
                    <a:cubicBezTo>
                      <a:pt x="594" y="0"/>
                      <a:pt x="608" y="14"/>
                      <a:pt x="608" y="28"/>
                    </a:cubicBezTo>
                    <a:cubicBezTo>
                      <a:pt x="608" y="42"/>
                      <a:pt x="594" y="56"/>
                      <a:pt x="579" y="56"/>
                    </a:cubicBezTo>
                    <a:close/>
                    <a:moveTo>
                      <a:pt x="85" y="360"/>
                    </a:moveTo>
                    <a:lnTo>
                      <a:pt x="85" y="360"/>
                    </a:lnTo>
                    <a:cubicBezTo>
                      <a:pt x="28" y="360"/>
                      <a:pt x="28" y="360"/>
                      <a:pt x="28" y="360"/>
                    </a:cubicBezTo>
                    <a:cubicBezTo>
                      <a:pt x="14" y="360"/>
                      <a:pt x="0" y="346"/>
                      <a:pt x="0" y="332"/>
                    </a:cubicBezTo>
                    <a:cubicBezTo>
                      <a:pt x="0" y="311"/>
                      <a:pt x="14" y="304"/>
                      <a:pt x="28" y="304"/>
                    </a:cubicBezTo>
                    <a:cubicBezTo>
                      <a:pt x="85" y="304"/>
                      <a:pt x="85" y="304"/>
                      <a:pt x="85" y="304"/>
                    </a:cubicBezTo>
                    <a:cubicBezTo>
                      <a:pt x="106" y="304"/>
                      <a:pt x="113" y="311"/>
                      <a:pt x="113" y="332"/>
                    </a:cubicBezTo>
                    <a:cubicBezTo>
                      <a:pt x="113" y="346"/>
                      <a:pt x="106" y="360"/>
                      <a:pt x="85" y="360"/>
                    </a:cubicBezTo>
                    <a:close/>
                    <a:moveTo>
                      <a:pt x="85" y="205"/>
                    </a:moveTo>
                    <a:lnTo>
                      <a:pt x="85" y="205"/>
                    </a:lnTo>
                    <a:cubicBezTo>
                      <a:pt x="28" y="205"/>
                      <a:pt x="28" y="205"/>
                      <a:pt x="28" y="205"/>
                    </a:cubicBezTo>
                    <a:cubicBezTo>
                      <a:pt x="14" y="205"/>
                      <a:pt x="0" y="198"/>
                      <a:pt x="0" y="176"/>
                    </a:cubicBezTo>
                    <a:cubicBezTo>
                      <a:pt x="0" y="162"/>
                      <a:pt x="14" y="148"/>
                      <a:pt x="28" y="148"/>
                    </a:cubicBezTo>
                    <a:cubicBezTo>
                      <a:pt x="85" y="148"/>
                      <a:pt x="85" y="148"/>
                      <a:pt x="85" y="148"/>
                    </a:cubicBezTo>
                    <a:cubicBezTo>
                      <a:pt x="106" y="148"/>
                      <a:pt x="113" y="162"/>
                      <a:pt x="113" y="176"/>
                    </a:cubicBezTo>
                    <a:cubicBezTo>
                      <a:pt x="113" y="198"/>
                      <a:pt x="106" y="205"/>
                      <a:pt x="85" y="205"/>
                    </a:cubicBezTo>
                    <a:close/>
                    <a:moveTo>
                      <a:pt x="85" y="56"/>
                    </a:moveTo>
                    <a:lnTo>
                      <a:pt x="85" y="56"/>
                    </a:lnTo>
                    <a:cubicBezTo>
                      <a:pt x="28" y="56"/>
                      <a:pt x="28" y="56"/>
                      <a:pt x="28" y="56"/>
                    </a:cubicBezTo>
                    <a:cubicBezTo>
                      <a:pt x="14" y="56"/>
                      <a:pt x="0" y="42"/>
                      <a:pt x="0" y="28"/>
                    </a:cubicBezTo>
                    <a:cubicBezTo>
                      <a:pt x="0" y="14"/>
                      <a:pt x="14" y="0"/>
                      <a:pt x="28" y="0"/>
                    </a:cubicBezTo>
                    <a:cubicBezTo>
                      <a:pt x="85" y="0"/>
                      <a:pt x="85" y="0"/>
                      <a:pt x="85" y="0"/>
                    </a:cubicBezTo>
                    <a:cubicBezTo>
                      <a:pt x="106" y="0"/>
                      <a:pt x="113" y="14"/>
                      <a:pt x="113" y="28"/>
                    </a:cubicBezTo>
                    <a:cubicBezTo>
                      <a:pt x="113" y="42"/>
                      <a:pt x="106" y="56"/>
                      <a:pt x="85" y="56"/>
                    </a:cubicBezTo>
                    <a:close/>
                    <a:moveTo>
                      <a:pt x="198" y="360"/>
                    </a:moveTo>
                    <a:lnTo>
                      <a:pt x="198" y="360"/>
                    </a:lnTo>
                    <a:cubicBezTo>
                      <a:pt x="184" y="360"/>
                      <a:pt x="169" y="346"/>
                      <a:pt x="169" y="332"/>
                    </a:cubicBezTo>
                    <a:cubicBezTo>
                      <a:pt x="169" y="311"/>
                      <a:pt x="184" y="304"/>
                      <a:pt x="198" y="304"/>
                    </a:cubicBezTo>
                    <a:cubicBezTo>
                      <a:pt x="579" y="304"/>
                      <a:pt x="579" y="304"/>
                      <a:pt x="579" y="304"/>
                    </a:cubicBezTo>
                    <a:cubicBezTo>
                      <a:pt x="594" y="304"/>
                      <a:pt x="608" y="311"/>
                      <a:pt x="608" y="332"/>
                    </a:cubicBezTo>
                    <a:cubicBezTo>
                      <a:pt x="608" y="346"/>
                      <a:pt x="594" y="360"/>
                      <a:pt x="579" y="360"/>
                    </a:cubicBezTo>
                    <a:cubicBezTo>
                      <a:pt x="198" y="360"/>
                      <a:pt x="198" y="360"/>
                      <a:pt x="198" y="360"/>
                    </a:cubicBezTo>
                    <a:close/>
                  </a:path>
                </a:pathLst>
              </a:custGeom>
              <a:grpFill/>
              <a:ln>
                <a:noFill/>
              </a:ln>
              <a:extLst/>
            </p:spPr>
            <p:txBody>
              <a:bodyPr anchor="ctr" bIns="22854" lIns="45708" rIns="45708" tIns="22854" wrap="none"/>
              <a:lstStyle/>
              <a:p>
                <a:endParaRPr lang="en-US" sz="3199">
                  <a:latin typeface="Roboto Light"/>
                </a:endParaRPr>
              </a:p>
            </p:txBody>
          </p:sp>
          <p:sp>
            <p:nvSpPr>
              <p:cNvPr id="54" name="Freeform 3"/>
              <p:cNvSpPr>
                <a:spLocks noChangeArrowheads="1"/>
              </p:cNvSpPr>
              <p:nvPr/>
            </p:nvSpPr>
            <p:spPr bwMode="auto">
              <a:xfrm>
                <a:off x="7276126" y="3545624"/>
                <a:ext cx="217488" cy="130175"/>
              </a:xfrm>
              <a:custGeom>
                <a:gdLst>
                  <a:gd fmla="*/ 74657633 w 602" name="T0"/>
                  <a:gd fmla="*/ 26655946 h 361" name="T1"/>
                  <a:gd fmla="*/ 74657633 w 602" name="T2"/>
                  <a:gd fmla="*/ 26655946 h 361" name="T3"/>
                  <a:gd fmla="*/ 3654665 w 602" name="T4"/>
                  <a:gd fmla="*/ 26655946 h 361" name="T5"/>
                  <a:gd fmla="*/ 0 w 602" name="T6"/>
                  <a:gd fmla="*/ 22885198 h 361" name="T7"/>
                  <a:gd fmla="*/ 3654665 w 602" name="T8"/>
                  <a:gd fmla="*/ 19244264 h 361" name="T9"/>
                  <a:gd fmla="*/ 74657633 w 602" name="T10"/>
                  <a:gd fmla="*/ 19244264 h 361" name="T11"/>
                  <a:gd fmla="*/ 78442719 w 602" name="T12"/>
                  <a:gd fmla="*/ 22885198 h 361" name="T13"/>
                  <a:gd fmla="*/ 74657633 w 602" name="T14"/>
                  <a:gd fmla="*/ 26655946 h 361" name="T15"/>
                  <a:gd fmla="*/ 74657633 w 602" name="T16"/>
                  <a:gd fmla="*/ 7281506 h 361" name="T17"/>
                  <a:gd fmla="*/ 74657633 w 602" name="T18"/>
                  <a:gd fmla="*/ 7281506 h 361" name="T19"/>
                  <a:gd fmla="*/ 3654665 w 602" name="T20"/>
                  <a:gd fmla="*/ 7281506 h 361" name="T21"/>
                  <a:gd fmla="*/ 0 w 602" name="T22"/>
                  <a:gd fmla="*/ 3640933 h 361" name="T23"/>
                  <a:gd fmla="*/ 3654665 w 602" name="T24"/>
                  <a:gd fmla="*/ 0 h 361" name="T25"/>
                  <a:gd fmla="*/ 74657633 w 602" name="T26"/>
                  <a:gd fmla="*/ 0 h 361" name="T27"/>
                  <a:gd fmla="*/ 78442719 w 602" name="T28"/>
                  <a:gd fmla="*/ 3640933 h 361" name="T29"/>
                  <a:gd fmla="*/ 74657633 w 602" name="T30"/>
                  <a:gd fmla="*/ 7281506 h 361" name="T31"/>
                  <a:gd fmla="*/ 3654665 w 602" name="T32"/>
                  <a:gd fmla="*/ 39528847 h 361" name="T33"/>
                  <a:gd fmla="*/ 3654665 w 602" name="T34"/>
                  <a:gd fmla="*/ 39528847 h 361" name="T35"/>
                  <a:gd fmla="*/ 74657633 w 602" name="T36"/>
                  <a:gd fmla="*/ 39528847 h 361" name="T37"/>
                  <a:gd fmla="*/ 78442719 w 602" name="T38"/>
                  <a:gd fmla="*/ 43169780 h 361" name="T39"/>
                  <a:gd fmla="*/ 74657633 w 602" name="T40"/>
                  <a:gd fmla="*/ 46810353 h 361" name="T41"/>
                  <a:gd fmla="*/ 3654665 w 602" name="T42"/>
                  <a:gd fmla="*/ 46810353 h 361" name="T43"/>
                  <a:gd fmla="*/ 0 w 602" name="T44"/>
                  <a:gd fmla="*/ 43169780 h 361" name="T45"/>
                  <a:gd fmla="*/ 3654665 w 602" name="T46"/>
                  <a:gd fmla="*/ 39528847 h 361"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b" l="0" r="r" t="0"/>
                <a:pathLst>
                  <a:path h="361" w="602">
                    <a:moveTo>
                      <a:pt x="572" y="205"/>
                    </a:moveTo>
                    <a:lnTo>
                      <a:pt x="572" y="205"/>
                    </a:lnTo>
                    <a:cubicBezTo>
                      <a:pt x="28" y="205"/>
                      <a:pt x="28" y="205"/>
                      <a:pt x="28" y="205"/>
                    </a:cubicBezTo>
                    <a:cubicBezTo>
                      <a:pt x="14" y="205"/>
                      <a:pt x="0" y="198"/>
                      <a:pt x="0" y="176"/>
                    </a:cubicBezTo>
                    <a:cubicBezTo>
                      <a:pt x="0" y="162"/>
                      <a:pt x="14" y="148"/>
                      <a:pt x="28" y="148"/>
                    </a:cubicBezTo>
                    <a:cubicBezTo>
                      <a:pt x="572" y="148"/>
                      <a:pt x="572" y="148"/>
                      <a:pt x="572" y="148"/>
                    </a:cubicBezTo>
                    <a:cubicBezTo>
                      <a:pt x="594" y="148"/>
                      <a:pt x="601" y="162"/>
                      <a:pt x="601" y="176"/>
                    </a:cubicBezTo>
                    <a:cubicBezTo>
                      <a:pt x="601" y="198"/>
                      <a:pt x="594" y="205"/>
                      <a:pt x="572" y="205"/>
                    </a:cubicBezTo>
                    <a:close/>
                    <a:moveTo>
                      <a:pt x="572" y="56"/>
                    </a:moveTo>
                    <a:lnTo>
                      <a:pt x="572" y="56"/>
                    </a:lnTo>
                    <a:cubicBezTo>
                      <a:pt x="28" y="56"/>
                      <a:pt x="28" y="56"/>
                      <a:pt x="28" y="56"/>
                    </a:cubicBezTo>
                    <a:cubicBezTo>
                      <a:pt x="14" y="56"/>
                      <a:pt x="0" y="42"/>
                      <a:pt x="0" y="28"/>
                    </a:cubicBezTo>
                    <a:cubicBezTo>
                      <a:pt x="0" y="14"/>
                      <a:pt x="14" y="0"/>
                      <a:pt x="28" y="0"/>
                    </a:cubicBezTo>
                    <a:cubicBezTo>
                      <a:pt x="572" y="0"/>
                      <a:pt x="572" y="0"/>
                      <a:pt x="572" y="0"/>
                    </a:cubicBezTo>
                    <a:cubicBezTo>
                      <a:pt x="594" y="0"/>
                      <a:pt x="601" y="14"/>
                      <a:pt x="601" y="28"/>
                    </a:cubicBezTo>
                    <a:cubicBezTo>
                      <a:pt x="601" y="42"/>
                      <a:pt x="594" y="56"/>
                      <a:pt x="572" y="56"/>
                    </a:cubicBezTo>
                    <a:close/>
                    <a:moveTo>
                      <a:pt x="28" y="304"/>
                    </a:moveTo>
                    <a:lnTo>
                      <a:pt x="28" y="304"/>
                    </a:lnTo>
                    <a:cubicBezTo>
                      <a:pt x="572" y="304"/>
                      <a:pt x="572" y="304"/>
                      <a:pt x="572" y="304"/>
                    </a:cubicBezTo>
                    <a:cubicBezTo>
                      <a:pt x="594" y="304"/>
                      <a:pt x="601" y="311"/>
                      <a:pt x="601" y="332"/>
                    </a:cubicBezTo>
                    <a:cubicBezTo>
                      <a:pt x="601" y="346"/>
                      <a:pt x="594" y="360"/>
                      <a:pt x="572" y="360"/>
                    </a:cubicBezTo>
                    <a:cubicBezTo>
                      <a:pt x="28" y="360"/>
                      <a:pt x="28" y="360"/>
                      <a:pt x="28" y="360"/>
                    </a:cubicBezTo>
                    <a:cubicBezTo>
                      <a:pt x="14" y="360"/>
                      <a:pt x="0" y="346"/>
                      <a:pt x="0" y="332"/>
                    </a:cubicBezTo>
                    <a:cubicBezTo>
                      <a:pt x="0" y="311"/>
                      <a:pt x="14" y="304"/>
                      <a:pt x="28" y="304"/>
                    </a:cubicBezTo>
                    <a:close/>
                  </a:path>
                </a:pathLst>
              </a:custGeom>
              <a:grpFill/>
              <a:ln>
                <a:noFill/>
              </a:ln>
              <a:extLst/>
            </p:spPr>
            <p:txBody>
              <a:bodyPr anchor="ctr" bIns="22854" lIns="45708" rIns="45708" tIns="22854" wrap="none"/>
              <a:lstStyle/>
              <a:p>
                <a:endParaRPr lang="en-US" sz="3199">
                  <a:latin typeface="Roboto Light"/>
                </a:endParaRPr>
              </a:p>
            </p:txBody>
          </p:sp>
          <p:sp>
            <p:nvSpPr>
              <p:cNvPr id="55" name="Freeform 4"/>
              <p:cNvSpPr>
                <a:spLocks noChangeArrowheads="1"/>
              </p:cNvSpPr>
              <p:nvPr/>
            </p:nvSpPr>
            <p:spPr bwMode="auto">
              <a:xfrm>
                <a:off x="7637283" y="3254374"/>
                <a:ext cx="171450" cy="41275"/>
              </a:xfrm>
              <a:custGeom>
                <a:gdLst>
                  <a:gd fmla="*/ 54327993 w 475" name="T0"/>
                  <a:gd fmla="*/ 14813018 h 114" name="T1"/>
                  <a:gd fmla="*/ 54327993 w 475" name="T2"/>
                  <a:gd fmla="*/ 14813018 h 114" name="T3"/>
                  <a:gd fmla="*/ 47032164 w 475" name="T4"/>
                  <a:gd fmla="*/ 7340795 h 114" name="T5"/>
                  <a:gd fmla="*/ 54327993 w 475" name="T6"/>
                  <a:gd fmla="*/ 0 h 114" name="T7"/>
                  <a:gd fmla="*/ 61754124 w 475" name="T8"/>
                  <a:gd fmla="*/ 7340795 h 114" name="T9"/>
                  <a:gd fmla="*/ 54327993 w 475" name="T10"/>
                  <a:gd fmla="*/ 14813018 h 114" name="T11"/>
                  <a:gd fmla="*/ 30486337 w 475" name="T12"/>
                  <a:gd fmla="*/ 14813018 h 114" name="T13"/>
                  <a:gd fmla="*/ 30486337 w 475" name="T14"/>
                  <a:gd fmla="*/ 14813018 h 114" name="T15"/>
                  <a:gd fmla="*/ 23060205 w 475" name="T16"/>
                  <a:gd fmla="*/ 7340795 h 114" name="T17"/>
                  <a:gd fmla="*/ 30486337 w 475" name="T18"/>
                  <a:gd fmla="*/ 0 h 114" name="T19"/>
                  <a:gd fmla="*/ 37782166 w 475" name="T20"/>
                  <a:gd fmla="*/ 7340795 h 114" name="T21"/>
                  <a:gd fmla="*/ 30486337 w 475" name="T22"/>
                  <a:gd fmla="*/ 14813018 h 114" name="T23"/>
                  <a:gd fmla="*/ 7426131 w 475" name="T24"/>
                  <a:gd fmla="*/ 14813018 h 114" name="T25"/>
                  <a:gd fmla="*/ 7426131 w 475" name="T26"/>
                  <a:gd fmla="*/ 14813018 h 114" name="T27"/>
                  <a:gd fmla="*/ 0 w 475" name="T28"/>
                  <a:gd fmla="*/ 7340795 h 114" name="T29"/>
                  <a:gd fmla="*/ 7426131 w 475" name="T30"/>
                  <a:gd fmla="*/ 0 h 114" name="T31"/>
                  <a:gd fmla="*/ 14721960 w 475" name="T32"/>
                  <a:gd fmla="*/ 7340795 h 114" name="T33"/>
                  <a:gd fmla="*/ 7426131 w 475" name="T34"/>
                  <a:gd fmla="*/ 14813018 h 11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114" w="475">
                    <a:moveTo>
                      <a:pt x="417" y="113"/>
                    </a:moveTo>
                    <a:lnTo>
                      <a:pt x="417" y="113"/>
                    </a:lnTo>
                    <a:cubicBezTo>
                      <a:pt x="382" y="113"/>
                      <a:pt x="361" y="92"/>
                      <a:pt x="361" y="56"/>
                    </a:cubicBezTo>
                    <a:cubicBezTo>
                      <a:pt x="361" y="28"/>
                      <a:pt x="382" y="0"/>
                      <a:pt x="417" y="0"/>
                    </a:cubicBezTo>
                    <a:cubicBezTo>
                      <a:pt x="446" y="0"/>
                      <a:pt x="474" y="28"/>
                      <a:pt x="474" y="56"/>
                    </a:cubicBezTo>
                    <a:cubicBezTo>
                      <a:pt x="474" y="92"/>
                      <a:pt x="446" y="113"/>
                      <a:pt x="417" y="113"/>
                    </a:cubicBezTo>
                    <a:close/>
                    <a:moveTo>
                      <a:pt x="234" y="113"/>
                    </a:moveTo>
                    <a:lnTo>
                      <a:pt x="234" y="113"/>
                    </a:lnTo>
                    <a:cubicBezTo>
                      <a:pt x="205" y="113"/>
                      <a:pt x="177" y="92"/>
                      <a:pt x="177" y="56"/>
                    </a:cubicBezTo>
                    <a:cubicBezTo>
                      <a:pt x="177" y="28"/>
                      <a:pt x="205" y="0"/>
                      <a:pt x="234" y="0"/>
                    </a:cubicBezTo>
                    <a:cubicBezTo>
                      <a:pt x="269" y="0"/>
                      <a:pt x="290" y="28"/>
                      <a:pt x="290" y="56"/>
                    </a:cubicBezTo>
                    <a:cubicBezTo>
                      <a:pt x="290" y="92"/>
                      <a:pt x="269" y="113"/>
                      <a:pt x="234" y="113"/>
                    </a:cubicBezTo>
                    <a:close/>
                    <a:moveTo>
                      <a:pt x="57" y="113"/>
                    </a:moveTo>
                    <a:lnTo>
                      <a:pt x="57" y="113"/>
                    </a:lnTo>
                    <a:cubicBezTo>
                      <a:pt x="29" y="113"/>
                      <a:pt x="0" y="92"/>
                      <a:pt x="0" y="56"/>
                    </a:cubicBezTo>
                    <a:cubicBezTo>
                      <a:pt x="0" y="28"/>
                      <a:pt x="29" y="0"/>
                      <a:pt x="57" y="0"/>
                    </a:cubicBezTo>
                    <a:cubicBezTo>
                      <a:pt x="85" y="0"/>
                      <a:pt x="113" y="28"/>
                      <a:pt x="113" y="56"/>
                    </a:cubicBezTo>
                    <a:cubicBezTo>
                      <a:pt x="113" y="92"/>
                      <a:pt x="85" y="113"/>
                      <a:pt x="57"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56" name="Freeform 5"/>
              <p:cNvSpPr>
                <a:spLocks noChangeArrowheads="1"/>
              </p:cNvSpPr>
              <p:nvPr/>
            </p:nvSpPr>
            <p:spPr bwMode="auto">
              <a:xfrm>
                <a:off x="7302320" y="3203573"/>
                <a:ext cx="82550" cy="142875"/>
              </a:xfrm>
              <a:custGeom>
                <a:gdLst>
                  <a:gd fmla="*/ 917464 w 228" name="T0"/>
                  <a:gd fmla="*/ 6378503 h 396" name="T1"/>
                  <a:gd fmla="*/ 917464 w 228" name="T2"/>
                  <a:gd fmla="*/ 6378503 h 396" name="T3"/>
                  <a:gd fmla="*/ 20449952 w 228" name="T4"/>
                  <a:gd fmla="*/ 25644259 h 396" name="T5"/>
                  <a:gd fmla="*/ 917464 w 228" name="T6"/>
                  <a:gd fmla="*/ 45951270 h 396" name="T7"/>
                  <a:gd fmla="*/ 917464 w 228" name="T8"/>
                  <a:gd fmla="*/ 45951270 h 396" name="T9"/>
                  <a:gd fmla="*/ 0 w 228" name="T10"/>
                  <a:gd fmla="*/ 47773648 h 396" name="T11"/>
                  <a:gd fmla="*/ 3801645 w 228" name="T12"/>
                  <a:gd fmla="*/ 51418403 h 396" name="T13"/>
                  <a:gd fmla="*/ 6554398 w 228" name="T14"/>
                  <a:gd fmla="*/ 50507395 h 396" name="T15"/>
                  <a:gd fmla="*/ 6554398 w 228" name="T16"/>
                  <a:gd fmla="*/ 50507395 h 396" name="T17"/>
                  <a:gd fmla="*/ 28839639 w 228" name="T18"/>
                  <a:gd fmla="*/ 28507892 h 396" name="T19"/>
                  <a:gd fmla="*/ 28839639 w 228" name="T20"/>
                  <a:gd fmla="*/ 28507892 h 396" name="T21"/>
                  <a:gd fmla="*/ 29757103 w 228" name="T22"/>
                  <a:gd fmla="*/ 25644259 h 396" name="T23"/>
                  <a:gd fmla="*/ 29757103 w 228" name="T24"/>
                  <a:gd fmla="*/ 25644259 h 396" name="T25"/>
                  <a:gd fmla="*/ 29757103 w 228" name="T26"/>
                  <a:gd fmla="*/ 25644259 h 396" name="T27"/>
                  <a:gd fmla="*/ 28839639 w 228" name="T28"/>
                  <a:gd fmla="*/ 22910511 h 396" name="T29"/>
                  <a:gd fmla="*/ 28839639 w 228" name="T30"/>
                  <a:gd fmla="*/ 22910511 h 396" name="T31"/>
                  <a:gd fmla="*/ 6554398 w 228" name="T32"/>
                  <a:gd fmla="*/ 911369 h 396" name="T33"/>
                  <a:gd fmla="*/ 6554398 w 228" name="T34"/>
                  <a:gd fmla="*/ 911369 h 396" name="T35"/>
                  <a:gd fmla="*/ 3801645 w 228" name="T36"/>
                  <a:gd fmla="*/ 0 h 396" name="T37"/>
                  <a:gd fmla="*/ 0 w 228" name="T38"/>
                  <a:gd fmla="*/ 3644756 h 396" name="T39"/>
                  <a:gd fmla="*/ 917464 w 228" name="T40"/>
                  <a:gd fmla="*/ 6378503 h 3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6" w="228">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grpFill/>
              <a:ln>
                <a:noFill/>
              </a:ln>
              <a:extLst/>
            </p:spPr>
            <p:txBody>
              <a:bodyPr anchor="ctr" bIns="22854" lIns="45708" rIns="45708" tIns="22854" wrap="none"/>
              <a:lstStyle/>
              <a:p>
                <a:endParaRPr lang="en-US" sz="3199">
                  <a:latin typeface="Roboto Light"/>
                </a:endParaRPr>
              </a:p>
            </p:txBody>
          </p:sp>
          <p:sp>
            <p:nvSpPr>
              <p:cNvPr id="57" name="Freeform 6"/>
              <p:cNvSpPr>
                <a:spLocks noChangeArrowheads="1"/>
              </p:cNvSpPr>
              <p:nvPr/>
            </p:nvSpPr>
            <p:spPr bwMode="auto">
              <a:xfrm>
                <a:off x="7633209" y="2395537"/>
                <a:ext cx="82550" cy="142875"/>
              </a:xfrm>
              <a:custGeom>
                <a:gdLst>
                  <a:gd fmla="*/ 27790747 w 228" name="T0"/>
                  <a:gd fmla="*/ 6378503 h 396" name="T1"/>
                  <a:gd fmla="*/ 27790747 w 228" name="T2"/>
                  <a:gd fmla="*/ 6378503 h 396" name="T3"/>
                  <a:gd fmla="*/ 8389687 w 228" name="T4"/>
                  <a:gd fmla="*/ 25644259 h 396" name="T5"/>
                  <a:gd fmla="*/ 28839639 w 228" name="T6"/>
                  <a:gd fmla="*/ 45951270 h 396" name="T7"/>
                  <a:gd fmla="*/ 28839639 w 228" name="T8"/>
                  <a:gd fmla="*/ 45951270 h 396" name="T9"/>
                  <a:gd fmla="*/ 29757103 w 228" name="T10"/>
                  <a:gd fmla="*/ 47773648 h 396" name="T11"/>
                  <a:gd fmla="*/ 25955458 w 228" name="T12"/>
                  <a:gd fmla="*/ 51418403 h 396" name="T13"/>
                  <a:gd fmla="*/ 23202705 w 228" name="T14"/>
                  <a:gd fmla="*/ 50507395 h 396" name="T15"/>
                  <a:gd fmla="*/ 23202705 w 228" name="T16"/>
                  <a:gd fmla="*/ 50507395 h 396" name="T17"/>
                  <a:gd fmla="*/ 917464 w 228" name="T18"/>
                  <a:gd fmla="*/ 28507892 h 396" name="T19"/>
                  <a:gd fmla="*/ 917464 w 228" name="T20"/>
                  <a:gd fmla="*/ 28507892 h 396" name="T21"/>
                  <a:gd fmla="*/ 0 w 228" name="T22"/>
                  <a:gd fmla="*/ 25644259 h 396" name="T23"/>
                  <a:gd fmla="*/ 0 w 228" name="T24"/>
                  <a:gd fmla="*/ 25644259 h 396" name="T25"/>
                  <a:gd fmla="*/ 0 w 228" name="T26"/>
                  <a:gd fmla="*/ 25644259 h 396" name="T27"/>
                  <a:gd fmla="*/ 917464 w 228" name="T28"/>
                  <a:gd fmla="*/ 22910511 h 396" name="T29"/>
                  <a:gd fmla="*/ 917464 w 228" name="T30"/>
                  <a:gd fmla="*/ 22910511 h 396" name="T31"/>
                  <a:gd fmla="*/ 23202705 w 228" name="T32"/>
                  <a:gd fmla="*/ 911369 h 396" name="T33"/>
                  <a:gd fmla="*/ 23202705 w 228" name="T34"/>
                  <a:gd fmla="*/ 911369 h 396" name="T35"/>
                  <a:gd fmla="*/ 25955458 w 228" name="T36"/>
                  <a:gd fmla="*/ 0 h 396" name="T37"/>
                  <a:gd fmla="*/ 29757103 w 228" name="T38"/>
                  <a:gd fmla="*/ 3644756 h 396" name="T39"/>
                  <a:gd fmla="*/ 27790747 w 228" name="T40"/>
                  <a:gd fmla="*/ 6378503 h 39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96" w="228">
                    <a:moveTo>
                      <a:pt x="212" y="49"/>
                    </a:moveTo>
                    <a:lnTo>
                      <a:pt x="212" y="49"/>
                    </a:lnTo>
                    <a:cubicBezTo>
                      <a:pt x="64" y="197"/>
                      <a:pt x="64" y="197"/>
                      <a:pt x="64" y="197"/>
                    </a:cubicBezTo>
                    <a:cubicBezTo>
                      <a:pt x="220" y="353"/>
                      <a:pt x="220" y="353"/>
                      <a:pt x="220" y="353"/>
                    </a:cubicBezTo>
                    <a:cubicBezTo>
                      <a:pt x="220" y="353"/>
                      <a:pt x="227" y="360"/>
                      <a:pt x="227" y="367"/>
                    </a:cubicBezTo>
                    <a:cubicBezTo>
                      <a:pt x="227" y="388"/>
                      <a:pt x="212" y="395"/>
                      <a:pt x="198" y="395"/>
                    </a:cubicBezTo>
                    <a:cubicBezTo>
                      <a:pt x="191" y="395"/>
                      <a:pt x="184" y="395"/>
                      <a:pt x="177" y="388"/>
                    </a:cubicBezTo>
                    <a:cubicBezTo>
                      <a:pt x="7" y="219"/>
                      <a:pt x="7" y="219"/>
                      <a:pt x="7" y="219"/>
                    </a:cubicBezTo>
                    <a:cubicBezTo>
                      <a:pt x="0" y="212"/>
                      <a:pt x="0" y="205"/>
                      <a:pt x="0" y="197"/>
                    </a:cubicBezTo>
                    <a:cubicBezTo>
                      <a:pt x="0" y="190"/>
                      <a:pt x="0" y="183"/>
                      <a:pt x="7" y="176"/>
                    </a:cubicBezTo>
                    <a:cubicBezTo>
                      <a:pt x="177" y="7"/>
                      <a:pt x="177" y="7"/>
                      <a:pt x="177" y="7"/>
                    </a:cubicBezTo>
                    <a:cubicBezTo>
                      <a:pt x="184" y="7"/>
                      <a:pt x="191" y="0"/>
                      <a:pt x="198" y="0"/>
                    </a:cubicBezTo>
                    <a:cubicBezTo>
                      <a:pt x="212" y="0"/>
                      <a:pt x="227" y="14"/>
                      <a:pt x="227" y="28"/>
                    </a:cubicBezTo>
                    <a:cubicBezTo>
                      <a:pt x="227" y="42"/>
                      <a:pt x="220" y="49"/>
                      <a:pt x="212" y="49"/>
                    </a:cubicBezTo>
                  </a:path>
                </a:pathLst>
              </a:custGeom>
              <a:grpFill/>
              <a:ln>
                <a:noFill/>
              </a:ln>
              <a:extLst/>
            </p:spPr>
            <p:txBody>
              <a:bodyPr anchor="ctr" bIns="22854" lIns="45708" rIns="45708" tIns="22854" wrap="none"/>
              <a:lstStyle/>
              <a:p>
                <a:endParaRPr lang="en-US" sz="3199">
                  <a:latin typeface="Roboto Light"/>
                </a:endParaRPr>
              </a:p>
            </p:txBody>
          </p:sp>
          <p:sp>
            <p:nvSpPr>
              <p:cNvPr id="58" name="Freeform 7"/>
              <p:cNvSpPr>
                <a:spLocks noChangeArrowheads="1"/>
              </p:cNvSpPr>
              <p:nvPr/>
            </p:nvSpPr>
            <p:spPr bwMode="auto">
              <a:xfrm>
                <a:off x="7220459" y="2425700"/>
                <a:ext cx="142875" cy="82550"/>
              </a:xfrm>
              <a:custGeom>
                <a:gdLst>
                  <a:gd fmla="*/ 6475800 w 397" name="T0"/>
                  <a:gd fmla="*/ 28839639 h 228" name="T1"/>
                  <a:gd fmla="*/ 6475800 w 397" name="T2"/>
                  <a:gd fmla="*/ 28839639 h 228" name="T3"/>
                  <a:gd fmla="*/ 25644803 w 397" name="T4"/>
                  <a:gd fmla="*/ 9307150 h 228" name="T5"/>
                  <a:gd fmla="*/ 45849559 w 397" name="T6"/>
                  <a:gd fmla="*/ 28839639 h 228" name="T7"/>
                  <a:gd fmla="*/ 45849559 w 397" name="T8"/>
                  <a:gd fmla="*/ 28839639 h 228" name="T9"/>
                  <a:gd fmla="*/ 47662668 w 397" name="T10"/>
                  <a:gd fmla="*/ 29757103 h 228" name="T11"/>
                  <a:gd fmla="*/ 51289246 w 397" name="T12"/>
                  <a:gd fmla="*/ 25955458 h 228" name="T13"/>
                  <a:gd fmla="*/ 50382691 w 397" name="T14"/>
                  <a:gd fmla="*/ 24120179 h 228" name="T15"/>
                  <a:gd fmla="*/ 50382691 w 397" name="T16"/>
                  <a:gd fmla="*/ 24120179 h 228" name="T17"/>
                  <a:gd fmla="*/ 28494026 w 397" name="T18"/>
                  <a:gd fmla="*/ 1966355 h 228" name="T19"/>
                  <a:gd fmla="*/ 28494026 w 397" name="T20"/>
                  <a:gd fmla="*/ 1966355 h 228" name="T21"/>
                  <a:gd fmla="*/ 25644803 w 397" name="T22"/>
                  <a:gd fmla="*/ 0 h 228" name="T23"/>
                  <a:gd fmla="*/ 25644803 w 397" name="T24"/>
                  <a:gd fmla="*/ 0 h 228" name="T25"/>
                  <a:gd fmla="*/ 25644803 w 397" name="T26"/>
                  <a:gd fmla="*/ 0 h 228" name="T27"/>
                  <a:gd fmla="*/ 22924780 w 397" name="T28"/>
                  <a:gd fmla="*/ 1966355 h 228" name="T29"/>
                  <a:gd fmla="*/ 22924780 w 397" name="T30"/>
                  <a:gd fmla="*/ 1966355 h 228" name="T31"/>
                  <a:gd fmla="*/ 1036114 w 397" name="T32"/>
                  <a:gd fmla="*/ 24120179 h 228" name="T33"/>
                  <a:gd fmla="*/ 1036114 w 397" name="T34"/>
                  <a:gd fmla="*/ 24120179 h 228" name="T35"/>
                  <a:gd fmla="*/ 0 w 397" name="T36"/>
                  <a:gd fmla="*/ 25955458 h 228" name="T37"/>
                  <a:gd fmla="*/ 3756137 w 397" name="T38"/>
                  <a:gd fmla="*/ 29757103 h 228" name="T39"/>
                  <a:gd fmla="*/ 6475800 w 397" name="T40"/>
                  <a:gd fmla="*/ 28839639 h 2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28" w="397">
                    <a:moveTo>
                      <a:pt x="50" y="220"/>
                    </a:moveTo>
                    <a:lnTo>
                      <a:pt x="50" y="220"/>
                    </a:lnTo>
                    <a:cubicBezTo>
                      <a:pt x="198" y="71"/>
                      <a:pt x="198" y="71"/>
                      <a:pt x="198" y="71"/>
                    </a:cubicBezTo>
                    <a:cubicBezTo>
                      <a:pt x="354" y="220"/>
                      <a:pt x="354" y="220"/>
                      <a:pt x="354" y="220"/>
                    </a:cubicBezTo>
                    <a:cubicBezTo>
                      <a:pt x="354" y="227"/>
                      <a:pt x="361" y="227"/>
                      <a:pt x="368" y="227"/>
                    </a:cubicBezTo>
                    <a:cubicBezTo>
                      <a:pt x="389" y="227"/>
                      <a:pt x="396" y="220"/>
                      <a:pt x="396" y="198"/>
                    </a:cubicBezTo>
                    <a:cubicBezTo>
                      <a:pt x="396" y="191"/>
                      <a:pt x="396" y="184"/>
                      <a:pt x="389" y="184"/>
                    </a:cubicBezTo>
                    <a:cubicBezTo>
                      <a:pt x="220" y="15"/>
                      <a:pt x="220" y="15"/>
                      <a:pt x="220" y="15"/>
                    </a:cubicBezTo>
                    <a:cubicBezTo>
                      <a:pt x="213" y="8"/>
                      <a:pt x="205" y="0"/>
                      <a:pt x="198" y="0"/>
                    </a:cubicBezTo>
                    <a:cubicBezTo>
                      <a:pt x="191" y="0"/>
                      <a:pt x="184" y="8"/>
                      <a:pt x="177" y="15"/>
                    </a:cubicBezTo>
                    <a:cubicBezTo>
                      <a:pt x="8" y="184"/>
                      <a:pt x="8" y="184"/>
                      <a:pt x="8" y="184"/>
                    </a:cubicBezTo>
                    <a:cubicBezTo>
                      <a:pt x="8" y="184"/>
                      <a:pt x="0" y="191"/>
                      <a:pt x="0" y="198"/>
                    </a:cubicBezTo>
                    <a:cubicBezTo>
                      <a:pt x="0" y="220"/>
                      <a:pt x="15" y="227"/>
                      <a:pt x="29" y="227"/>
                    </a:cubicBezTo>
                    <a:cubicBezTo>
                      <a:pt x="43" y="227"/>
                      <a:pt x="50" y="227"/>
                      <a:pt x="50" y="220"/>
                    </a:cubicBezTo>
                  </a:path>
                </a:pathLst>
              </a:custGeom>
              <a:grpFill/>
              <a:ln>
                <a:noFill/>
              </a:ln>
              <a:extLst/>
            </p:spPr>
            <p:txBody>
              <a:bodyPr anchor="ctr" bIns="22854" lIns="45708" rIns="45708" tIns="22854" wrap="none"/>
              <a:lstStyle/>
              <a:p>
                <a:endParaRPr lang="en-US" sz="3199">
                  <a:latin typeface="Roboto Light"/>
                </a:endParaRPr>
              </a:p>
            </p:txBody>
          </p:sp>
          <p:sp>
            <p:nvSpPr>
              <p:cNvPr id="59" name="Freeform 8"/>
              <p:cNvSpPr>
                <a:spLocks noChangeArrowheads="1"/>
              </p:cNvSpPr>
              <p:nvPr/>
            </p:nvSpPr>
            <p:spPr bwMode="auto">
              <a:xfrm>
                <a:off x="6842634" y="2425700"/>
                <a:ext cx="142875" cy="82550"/>
              </a:xfrm>
              <a:custGeom>
                <a:gdLst>
                  <a:gd fmla="*/ 6475800 w 397" name="T0"/>
                  <a:gd fmla="*/ 1966355 h 228" name="T1"/>
                  <a:gd fmla="*/ 6475800 w 397" name="T2"/>
                  <a:gd fmla="*/ 1966355 h 228" name="T3"/>
                  <a:gd fmla="*/ 25644803 w 397" name="T4"/>
                  <a:gd fmla="*/ 21367416 h 228" name="T5"/>
                  <a:gd fmla="*/ 44943005 w 397" name="T6"/>
                  <a:gd fmla="*/ 1048530 h 228" name="T7"/>
                  <a:gd fmla="*/ 44943005 w 397" name="T8"/>
                  <a:gd fmla="*/ 1048530 h 228" name="T9"/>
                  <a:gd fmla="*/ 47662668 w 397" name="T10"/>
                  <a:gd fmla="*/ 0 h 228" name="T11"/>
                  <a:gd fmla="*/ 51289246 w 397" name="T12"/>
                  <a:gd fmla="*/ 3801645 h 228" name="T13"/>
                  <a:gd fmla="*/ 50382691 w 397" name="T14"/>
                  <a:gd fmla="*/ 6554398 h 228" name="T15"/>
                  <a:gd fmla="*/ 50382691 w 397" name="T16"/>
                  <a:gd fmla="*/ 6554398 h 228" name="T17"/>
                  <a:gd fmla="*/ 28494026 w 397" name="T18"/>
                  <a:gd fmla="*/ 28839639 h 228" name="T19"/>
                  <a:gd fmla="*/ 28494026 w 397" name="T20"/>
                  <a:gd fmla="*/ 28839639 h 228" name="T21"/>
                  <a:gd fmla="*/ 25644803 w 397" name="T22"/>
                  <a:gd fmla="*/ 29757103 h 228" name="T23"/>
                  <a:gd fmla="*/ 25644803 w 397" name="T24"/>
                  <a:gd fmla="*/ 29757103 h 228" name="T25"/>
                  <a:gd fmla="*/ 25644803 w 397" name="T26"/>
                  <a:gd fmla="*/ 29757103 h 228" name="T27"/>
                  <a:gd fmla="*/ 22924780 w 397" name="T28"/>
                  <a:gd fmla="*/ 28839639 h 228" name="T29"/>
                  <a:gd fmla="*/ 22924780 w 397" name="T30"/>
                  <a:gd fmla="*/ 28839639 h 228" name="T31"/>
                  <a:gd fmla="*/ 906554 w 397" name="T32"/>
                  <a:gd fmla="*/ 6554398 h 228" name="T33"/>
                  <a:gd fmla="*/ 906554 w 397" name="T34"/>
                  <a:gd fmla="*/ 6554398 h 228" name="T35"/>
                  <a:gd fmla="*/ 0 w 397" name="T36"/>
                  <a:gd fmla="*/ 3801645 h 228" name="T37"/>
                  <a:gd fmla="*/ 3756137 w 397" name="T38"/>
                  <a:gd fmla="*/ 0 h 228" name="T39"/>
                  <a:gd fmla="*/ 6475800 w 397" name="T40"/>
                  <a:gd fmla="*/ 1966355 h 22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228" w="397">
                    <a:moveTo>
                      <a:pt x="50" y="15"/>
                    </a:moveTo>
                    <a:lnTo>
                      <a:pt x="50" y="15"/>
                    </a:lnTo>
                    <a:cubicBezTo>
                      <a:pt x="198" y="163"/>
                      <a:pt x="198" y="163"/>
                      <a:pt x="198" y="163"/>
                    </a:cubicBezTo>
                    <a:cubicBezTo>
                      <a:pt x="347" y="8"/>
                      <a:pt x="347" y="8"/>
                      <a:pt x="347" y="8"/>
                    </a:cubicBezTo>
                    <a:cubicBezTo>
                      <a:pt x="354" y="8"/>
                      <a:pt x="361" y="0"/>
                      <a:pt x="368" y="0"/>
                    </a:cubicBezTo>
                    <a:cubicBezTo>
                      <a:pt x="382" y="0"/>
                      <a:pt x="396" y="15"/>
                      <a:pt x="396" y="29"/>
                    </a:cubicBezTo>
                    <a:cubicBezTo>
                      <a:pt x="396" y="36"/>
                      <a:pt x="396" y="43"/>
                      <a:pt x="389" y="50"/>
                    </a:cubicBezTo>
                    <a:cubicBezTo>
                      <a:pt x="220" y="220"/>
                      <a:pt x="220" y="220"/>
                      <a:pt x="220" y="220"/>
                    </a:cubicBezTo>
                    <a:cubicBezTo>
                      <a:pt x="212" y="227"/>
                      <a:pt x="205" y="227"/>
                      <a:pt x="198" y="227"/>
                    </a:cubicBezTo>
                    <a:cubicBezTo>
                      <a:pt x="191" y="227"/>
                      <a:pt x="184" y="227"/>
                      <a:pt x="177" y="220"/>
                    </a:cubicBezTo>
                    <a:cubicBezTo>
                      <a:pt x="7" y="50"/>
                      <a:pt x="7" y="50"/>
                      <a:pt x="7" y="50"/>
                    </a:cubicBezTo>
                    <a:cubicBezTo>
                      <a:pt x="0" y="43"/>
                      <a:pt x="0" y="36"/>
                      <a:pt x="0" y="29"/>
                    </a:cubicBezTo>
                    <a:cubicBezTo>
                      <a:pt x="0" y="15"/>
                      <a:pt x="15" y="0"/>
                      <a:pt x="29" y="0"/>
                    </a:cubicBezTo>
                    <a:cubicBezTo>
                      <a:pt x="36" y="0"/>
                      <a:pt x="43" y="8"/>
                      <a:pt x="50" y="15"/>
                    </a:cubicBezTo>
                  </a:path>
                </a:pathLst>
              </a:custGeom>
              <a:grpFill/>
              <a:ln>
                <a:noFill/>
              </a:ln>
              <a:extLst/>
            </p:spPr>
            <p:txBody>
              <a:bodyPr anchor="ctr" bIns="22854" lIns="45708" rIns="45708" tIns="22854" wrap="none"/>
              <a:lstStyle/>
              <a:p>
                <a:endParaRPr lang="en-US" sz="3199">
                  <a:latin typeface="Roboto Light"/>
                </a:endParaRPr>
              </a:p>
            </p:txBody>
          </p:sp>
          <p:sp>
            <p:nvSpPr>
              <p:cNvPr id="60" name="Freeform 9"/>
              <p:cNvSpPr>
                <a:spLocks noChangeArrowheads="1"/>
              </p:cNvSpPr>
              <p:nvPr/>
            </p:nvSpPr>
            <p:spPr bwMode="auto">
              <a:xfrm>
                <a:off x="6475921" y="2411412"/>
                <a:ext cx="114300" cy="114300"/>
              </a:xfrm>
              <a:custGeom>
                <a:gdLst>
                  <a:gd fmla="*/ 39927606 w 319" name="T0"/>
                  <a:gd fmla="*/ 5392165 h 319" name="T1"/>
                  <a:gd fmla="*/ 39927606 w 319" name="T2"/>
                  <a:gd fmla="*/ 5392165 h 319" name="T3"/>
                  <a:gd fmla="*/ 25420105 w 319" name="T4"/>
                  <a:gd fmla="*/ 19899666 h 319" name="T5"/>
                  <a:gd fmla="*/ 39927606 w 319" name="T6"/>
                  <a:gd fmla="*/ 34535440 h 319" name="T7"/>
                  <a:gd fmla="*/ 39927606 w 319" name="T8"/>
                  <a:gd fmla="*/ 34535440 h 319" name="T9"/>
                  <a:gd fmla="*/ 40826240 w 319" name="T10"/>
                  <a:gd fmla="*/ 37231344 h 319" name="T11"/>
                  <a:gd fmla="*/ 37103070 w 319" name="T12"/>
                  <a:gd fmla="*/ 40826240 h 319" name="T13"/>
                  <a:gd fmla="*/ 35305443 w 319" name="T14"/>
                  <a:gd fmla="*/ 39927606 h 319" name="T15"/>
                  <a:gd fmla="*/ 35305443 w 319" name="T16"/>
                  <a:gd fmla="*/ 39927606 h 319" name="T17"/>
                  <a:gd fmla="*/ 20798300 w 319" name="T18"/>
                  <a:gd fmla="*/ 25420105 h 319" name="T19"/>
                  <a:gd fmla="*/ 6290800 w 319" name="T20"/>
                  <a:gd fmla="*/ 39927606 h 319" name="T21"/>
                  <a:gd fmla="*/ 6290800 w 319" name="T22"/>
                  <a:gd fmla="*/ 39927606 h 319" name="T23"/>
                  <a:gd fmla="*/ 3594896 w 319" name="T24"/>
                  <a:gd fmla="*/ 40826240 h 319" name="T25"/>
                  <a:gd fmla="*/ 0 w 319" name="T26"/>
                  <a:gd fmla="*/ 37231344 h 319" name="T27"/>
                  <a:gd fmla="*/ 898634 w 319" name="T28"/>
                  <a:gd fmla="*/ 34535440 h 319" name="T29"/>
                  <a:gd fmla="*/ 898634 w 319" name="T30"/>
                  <a:gd fmla="*/ 34535440 h 319" name="T31"/>
                  <a:gd fmla="*/ 15406135 w 319" name="T32"/>
                  <a:gd fmla="*/ 19899666 h 319" name="T33"/>
                  <a:gd fmla="*/ 898634 w 319" name="T34"/>
                  <a:gd fmla="*/ 5392165 h 319" name="T35"/>
                  <a:gd fmla="*/ 898634 w 319" name="T36"/>
                  <a:gd fmla="*/ 5392165 h 319" name="T37"/>
                  <a:gd fmla="*/ 0 w 319" name="T38"/>
                  <a:gd fmla="*/ 3594896 h 319" name="T39"/>
                  <a:gd fmla="*/ 3594896 w 319" name="T40"/>
                  <a:gd fmla="*/ 0 h 319" name="T41"/>
                  <a:gd fmla="*/ 6290800 w 319" name="T42"/>
                  <a:gd fmla="*/ 898634 h 319" name="T43"/>
                  <a:gd fmla="*/ 6290800 w 319" name="T44"/>
                  <a:gd fmla="*/ 898634 h 319" name="T45"/>
                  <a:gd fmla="*/ 20798300 w 319" name="T46"/>
                  <a:gd fmla="*/ 15406135 h 319" name="T47"/>
                  <a:gd fmla="*/ 35305443 w 319" name="T48"/>
                  <a:gd fmla="*/ 898634 h 319" name="T49"/>
                  <a:gd fmla="*/ 35305443 w 319" name="T50"/>
                  <a:gd fmla="*/ 898634 h 319" name="T51"/>
                  <a:gd fmla="*/ 37103070 w 319" name="T52"/>
                  <a:gd fmla="*/ 0 h 319" name="T53"/>
                  <a:gd fmla="*/ 40826240 w 319" name="T54"/>
                  <a:gd fmla="*/ 3594896 h 319" name="T55"/>
                  <a:gd fmla="*/ 39927606 w 319" name="T56"/>
                  <a:gd fmla="*/ 5392165 h 319"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b" l="0" r="r" t="0"/>
                <a:pathLst>
                  <a:path h="319" w="319">
                    <a:moveTo>
                      <a:pt x="311" y="42"/>
                    </a:moveTo>
                    <a:lnTo>
                      <a:pt x="311" y="42"/>
                    </a:lnTo>
                    <a:cubicBezTo>
                      <a:pt x="198" y="155"/>
                      <a:pt x="198" y="155"/>
                      <a:pt x="198" y="155"/>
                    </a:cubicBezTo>
                    <a:cubicBezTo>
                      <a:pt x="311" y="269"/>
                      <a:pt x="311" y="269"/>
                      <a:pt x="311" y="269"/>
                    </a:cubicBezTo>
                    <a:cubicBezTo>
                      <a:pt x="318" y="276"/>
                      <a:pt x="318" y="283"/>
                      <a:pt x="318" y="290"/>
                    </a:cubicBezTo>
                    <a:cubicBezTo>
                      <a:pt x="318" y="304"/>
                      <a:pt x="311" y="318"/>
                      <a:pt x="289" y="318"/>
                    </a:cubicBezTo>
                    <a:cubicBezTo>
                      <a:pt x="282" y="318"/>
                      <a:pt x="275" y="318"/>
                      <a:pt x="275" y="311"/>
                    </a:cubicBezTo>
                    <a:cubicBezTo>
                      <a:pt x="162" y="198"/>
                      <a:pt x="162" y="198"/>
                      <a:pt x="162" y="198"/>
                    </a:cubicBezTo>
                    <a:cubicBezTo>
                      <a:pt x="49" y="311"/>
                      <a:pt x="49" y="311"/>
                      <a:pt x="49" y="311"/>
                    </a:cubicBezTo>
                    <a:cubicBezTo>
                      <a:pt x="42" y="318"/>
                      <a:pt x="35" y="318"/>
                      <a:pt x="28" y="318"/>
                    </a:cubicBezTo>
                    <a:cubicBezTo>
                      <a:pt x="14" y="318"/>
                      <a:pt x="0" y="304"/>
                      <a:pt x="0" y="290"/>
                    </a:cubicBezTo>
                    <a:cubicBezTo>
                      <a:pt x="0" y="283"/>
                      <a:pt x="0" y="276"/>
                      <a:pt x="7" y="269"/>
                    </a:cubicBezTo>
                    <a:cubicBezTo>
                      <a:pt x="120" y="155"/>
                      <a:pt x="120" y="155"/>
                      <a:pt x="120" y="155"/>
                    </a:cubicBezTo>
                    <a:cubicBezTo>
                      <a:pt x="7" y="42"/>
                      <a:pt x="7" y="42"/>
                      <a:pt x="7" y="42"/>
                    </a:cubicBezTo>
                    <a:cubicBezTo>
                      <a:pt x="0" y="42"/>
                      <a:pt x="0" y="35"/>
                      <a:pt x="0" y="28"/>
                    </a:cubicBezTo>
                    <a:cubicBezTo>
                      <a:pt x="0" y="7"/>
                      <a:pt x="14" y="0"/>
                      <a:pt x="28" y="0"/>
                    </a:cubicBezTo>
                    <a:cubicBezTo>
                      <a:pt x="35" y="0"/>
                      <a:pt x="42" y="0"/>
                      <a:pt x="49" y="7"/>
                    </a:cubicBezTo>
                    <a:cubicBezTo>
                      <a:pt x="162" y="120"/>
                      <a:pt x="162" y="120"/>
                      <a:pt x="162" y="120"/>
                    </a:cubicBezTo>
                    <a:cubicBezTo>
                      <a:pt x="275" y="7"/>
                      <a:pt x="275" y="7"/>
                      <a:pt x="275" y="7"/>
                    </a:cubicBezTo>
                    <a:cubicBezTo>
                      <a:pt x="275" y="0"/>
                      <a:pt x="282" y="0"/>
                      <a:pt x="289" y="0"/>
                    </a:cubicBezTo>
                    <a:cubicBezTo>
                      <a:pt x="311" y="0"/>
                      <a:pt x="318" y="7"/>
                      <a:pt x="318" y="28"/>
                    </a:cubicBezTo>
                    <a:cubicBezTo>
                      <a:pt x="318" y="35"/>
                      <a:pt x="318" y="42"/>
                      <a:pt x="311" y="42"/>
                    </a:cubicBezTo>
                  </a:path>
                </a:pathLst>
              </a:custGeom>
              <a:grpFill/>
              <a:ln>
                <a:noFill/>
              </a:ln>
              <a:extLst/>
            </p:spPr>
            <p:txBody>
              <a:bodyPr anchor="ctr" bIns="22854" lIns="45708" rIns="45708" tIns="22854" wrap="none"/>
              <a:lstStyle/>
              <a:p>
                <a:endParaRPr lang="en-US" sz="3199">
                  <a:latin typeface="Roboto Light"/>
                </a:endParaRPr>
              </a:p>
            </p:txBody>
          </p:sp>
          <p:sp>
            <p:nvSpPr>
              <p:cNvPr id="61" name="Freeform 10"/>
              <p:cNvSpPr>
                <a:spLocks noChangeArrowheads="1"/>
              </p:cNvSpPr>
              <p:nvPr/>
            </p:nvSpPr>
            <p:spPr bwMode="auto">
              <a:xfrm>
                <a:off x="6080634" y="2420937"/>
                <a:ext cx="142875" cy="96838"/>
              </a:xfrm>
              <a:custGeom>
                <a:gdLst>
                  <a:gd fmla="*/ 50382691 w 397" name="T0"/>
                  <a:gd fmla="*/ 5531243 h 270" name="T1"/>
                  <a:gd fmla="*/ 50382691 w 397" name="T2"/>
                  <a:gd fmla="*/ 5531243 h 270" name="T3"/>
                  <a:gd fmla="*/ 50382691 w 397" name="T4"/>
                  <a:gd fmla="*/ 5531243 h 270" name="T5"/>
                  <a:gd fmla="*/ 22018225 w 397" name="T6"/>
                  <a:gd fmla="*/ 33702852 h 270" name="T7"/>
                  <a:gd fmla="*/ 22018225 w 397" name="T8"/>
                  <a:gd fmla="*/ 33702852 h 270" name="T9"/>
                  <a:gd fmla="*/ 20204756 w 397" name="T10"/>
                  <a:gd fmla="*/ 34603087 h 270" name="T11"/>
                  <a:gd fmla="*/ 17355534 w 397" name="T12"/>
                  <a:gd fmla="*/ 33702852 h 270" name="T13"/>
                  <a:gd fmla="*/ 17355534 w 397" name="T14"/>
                  <a:gd fmla="*/ 33702852 h 270" name="T15"/>
                  <a:gd fmla="*/ 1813109 w 397" name="T16"/>
                  <a:gd fmla="*/ 18266516 h 270" name="T17"/>
                  <a:gd fmla="*/ 1813109 w 397" name="T18"/>
                  <a:gd fmla="*/ 18266516 h 270" name="T19"/>
                  <a:gd fmla="*/ 0 w 397" name="T20"/>
                  <a:gd fmla="*/ 15436336 h 270" name="T21"/>
                  <a:gd fmla="*/ 3626578 w 397" name="T22"/>
                  <a:gd fmla="*/ 11834680 h 270" name="T23"/>
                  <a:gd fmla="*/ 6475800 w 397" name="T24"/>
                  <a:gd fmla="*/ 12734914 h 270" name="T25"/>
                  <a:gd fmla="*/ 6475800 w 397" name="T26"/>
                  <a:gd fmla="*/ 12734914 h 270" name="T27"/>
                  <a:gd fmla="*/ 20204756 w 397" name="T28"/>
                  <a:gd fmla="*/ 26370422 h 270" name="T29"/>
                  <a:gd fmla="*/ 45849559 w 397" name="T30"/>
                  <a:gd fmla="*/ 900593 h 270" name="T31"/>
                  <a:gd fmla="*/ 45849559 w 397" name="T32"/>
                  <a:gd fmla="*/ 900593 h 270" name="T33"/>
                  <a:gd fmla="*/ 47662668 w 397" name="T34"/>
                  <a:gd fmla="*/ 0 h 270" name="T35"/>
                  <a:gd fmla="*/ 51289246 w 397" name="T36"/>
                  <a:gd fmla="*/ 3730415 h 270" name="T37"/>
                  <a:gd fmla="*/ 50382691 w 397" name="T38"/>
                  <a:gd fmla="*/ 5531243 h 270"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270" w="397">
                    <a:moveTo>
                      <a:pt x="389" y="43"/>
                    </a:moveTo>
                    <a:lnTo>
                      <a:pt x="389" y="43"/>
                    </a:lnTo>
                    <a:cubicBezTo>
                      <a:pt x="170" y="262"/>
                      <a:pt x="170" y="262"/>
                      <a:pt x="170" y="262"/>
                    </a:cubicBezTo>
                    <a:cubicBezTo>
                      <a:pt x="170" y="269"/>
                      <a:pt x="163" y="269"/>
                      <a:pt x="156" y="269"/>
                    </a:cubicBezTo>
                    <a:cubicBezTo>
                      <a:pt x="149" y="269"/>
                      <a:pt x="141" y="269"/>
                      <a:pt x="134" y="262"/>
                    </a:cubicBezTo>
                    <a:cubicBezTo>
                      <a:pt x="14" y="142"/>
                      <a:pt x="14" y="142"/>
                      <a:pt x="14" y="142"/>
                    </a:cubicBezTo>
                    <a:cubicBezTo>
                      <a:pt x="7" y="135"/>
                      <a:pt x="0" y="127"/>
                      <a:pt x="0" y="120"/>
                    </a:cubicBezTo>
                    <a:cubicBezTo>
                      <a:pt x="0" y="106"/>
                      <a:pt x="14" y="92"/>
                      <a:pt x="28" y="92"/>
                    </a:cubicBezTo>
                    <a:cubicBezTo>
                      <a:pt x="36" y="92"/>
                      <a:pt x="43" y="92"/>
                      <a:pt x="50" y="99"/>
                    </a:cubicBezTo>
                    <a:cubicBezTo>
                      <a:pt x="156" y="205"/>
                      <a:pt x="156" y="205"/>
                      <a:pt x="156" y="205"/>
                    </a:cubicBezTo>
                    <a:cubicBezTo>
                      <a:pt x="354" y="7"/>
                      <a:pt x="354" y="7"/>
                      <a:pt x="354" y="7"/>
                    </a:cubicBezTo>
                    <a:cubicBezTo>
                      <a:pt x="354" y="0"/>
                      <a:pt x="361" y="0"/>
                      <a:pt x="368" y="0"/>
                    </a:cubicBezTo>
                    <a:cubicBezTo>
                      <a:pt x="389" y="0"/>
                      <a:pt x="396" y="7"/>
                      <a:pt x="396" y="29"/>
                    </a:cubicBezTo>
                    <a:cubicBezTo>
                      <a:pt x="396" y="36"/>
                      <a:pt x="396" y="43"/>
                      <a:pt x="389" y="43"/>
                    </a:cubicBezTo>
                  </a:path>
                </a:pathLst>
              </a:custGeom>
              <a:grpFill/>
              <a:ln>
                <a:noFill/>
              </a:ln>
              <a:extLst/>
            </p:spPr>
            <p:txBody>
              <a:bodyPr anchor="ctr" bIns="22854" lIns="45708" rIns="45708" tIns="22854" wrap="none"/>
              <a:lstStyle/>
              <a:p>
                <a:endParaRPr lang="en-US" sz="3199">
                  <a:latin typeface="Roboto Light"/>
                </a:endParaRPr>
              </a:p>
            </p:txBody>
          </p:sp>
          <p:sp>
            <p:nvSpPr>
              <p:cNvPr id="62" name="Freeform 11"/>
              <p:cNvSpPr>
                <a:spLocks noChangeArrowheads="1"/>
              </p:cNvSpPr>
              <p:nvPr/>
            </p:nvSpPr>
            <p:spPr bwMode="auto">
              <a:xfrm>
                <a:off x="5694871" y="2455863"/>
                <a:ext cx="158750" cy="20638"/>
              </a:xfrm>
              <a:custGeom>
                <a:gdLst>
                  <a:gd fmla="*/ 53614468 w 439" name="T0"/>
                  <a:gd fmla="*/ 7216895 h 58" name="T1"/>
                  <a:gd fmla="*/ 53614468 w 439" name="T2"/>
                  <a:gd fmla="*/ 7216895 h 58" name="T3"/>
                  <a:gd fmla="*/ 32299297 w 439" name="T4"/>
                  <a:gd fmla="*/ 7216895 h 58" name="T5"/>
                  <a:gd fmla="*/ 24976546 w 439" name="T6"/>
                  <a:gd fmla="*/ 7216895 h 58" name="T7"/>
                  <a:gd fmla="*/ 3661375 w 439" name="T8"/>
                  <a:gd fmla="*/ 7216895 h 58" name="T9"/>
                  <a:gd fmla="*/ 0 w 439" name="T10"/>
                  <a:gd fmla="*/ 3545110 h 58" name="T11"/>
                  <a:gd fmla="*/ 3661375 w 439" name="T12"/>
                  <a:gd fmla="*/ 0 h 58" name="T13"/>
                  <a:gd fmla="*/ 24976546 w 439" name="T14"/>
                  <a:gd fmla="*/ 0 h 58" name="T15"/>
                  <a:gd fmla="*/ 32299297 w 439" name="T16"/>
                  <a:gd fmla="*/ 0 h 58" name="T17"/>
                  <a:gd fmla="*/ 53614468 w 439" name="T18"/>
                  <a:gd fmla="*/ 0 h 58" name="T19"/>
                  <a:gd fmla="*/ 57275843 w 439" name="T20"/>
                  <a:gd fmla="*/ 3545110 h 58" name="T21"/>
                  <a:gd fmla="*/ 53614468 w 439" name="T22"/>
                  <a:gd fmla="*/ 7216895 h 58"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57" w="439">
                    <a:moveTo>
                      <a:pt x="410" y="57"/>
                    </a:moveTo>
                    <a:lnTo>
                      <a:pt x="410" y="57"/>
                    </a:lnTo>
                    <a:cubicBezTo>
                      <a:pt x="247" y="57"/>
                      <a:pt x="247" y="57"/>
                      <a:pt x="247" y="57"/>
                    </a:cubicBezTo>
                    <a:cubicBezTo>
                      <a:pt x="191" y="57"/>
                      <a:pt x="191" y="57"/>
                      <a:pt x="191" y="57"/>
                    </a:cubicBezTo>
                    <a:cubicBezTo>
                      <a:pt x="28" y="57"/>
                      <a:pt x="28" y="57"/>
                      <a:pt x="28" y="57"/>
                    </a:cubicBezTo>
                    <a:cubicBezTo>
                      <a:pt x="14" y="57"/>
                      <a:pt x="0" y="50"/>
                      <a:pt x="0" y="28"/>
                    </a:cubicBezTo>
                    <a:cubicBezTo>
                      <a:pt x="0" y="14"/>
                      <a:pt x="14" y="0"/>
                      <a:pt x="28" y="0"/>
                    </a:cubicBezTo>
                    <a:cubicBezTo>
                      <a:pt x="191" y="0"/>
                      <a:pt x="191" y="0"/>
                      <a:pt x="191" y="0"/>
                    </a:cubicBezTo>
                    <a:cubicBezTo>
                      <a:pt x="247" y="0"/>
                      <a:pt x="247" y="0"/>
                      <a:pt x="247" y="0"/>
                    </a:cubicBezTo>
                    <a:cubicBezTo>
                      <a:pt x="410" y="0"/>
                      <a:pt x="410" y="0"/>
                      <a:pt x="410" y="0"/>
                    </a:cubicBezTo>
                    <a:cubicBezTo>
                      <a:pt x="424" y="0"/>
                      <a:pt x="438" y="14"/>
                      <a:pt x="438" y="28"/>
                    </a:cubicBezTo>
                    <a:cubicBezTo>
                      <a:pt x="438" y="50"/>
                      <a:pt x="424" y="57"/>
                      <a:pt x="410" y="57"/>
                    </a:cubicBezTo>
                  </a:path>
                </a:pathLst>
              </a:custGeom>
              <a:grpFill/>
              <a:ln>
                <a:noFill/>
              </a:ln>
              <a:extLst/>
            </p:spPr>
            <p:txBody>
              <a:bodyPr anchor="ctr" bIns="22854" lIns="45708" rIns="45708" tIns="22854" wrap="none"/>
              <a:lstStyle/>
              <a:p>
                <a:endParaRPr lang="en-US" sz="3199">
                  <a:latin typeface="Roboto Light"/>
                </a:endParaRPr>
              </a:p>
            </p:txBody>
          </p:sp>
          <p:sp>
            <p:nvSpPr>
              <p:cNvPr id="63" name="Freeform 12"/>
              <p:cNvSpPr>
                <a:spLocks noChangeArrowheads="1"/>
              </p:cNvSpPr>
              <p:nvPr/>
            </p:nvSpPr>
            <p:spPr bwMode="auto">
              <a:xfrm>
                <a:off x="5315460" y="2390775"/>
                <a:ext cx="155575" cy="155575"/>
              </a:xfrm>
              <a:custGeom>
                <a:gdLst>
                  <a:gd fmla="*/ 52265637 w 432" name="T0"/>
                  <a:gd fmla="*/ 31126164 h 432" name="T1"/>
                  <a:gd fmla="*/ 52265637 w 432" name="T2"/>
                  <a:gd fmla="*/ 31126164 h 432" name="T3"/>
                  <a:gd fmla="*/ 32033685 w 432" name="T4"/>
                  <a:gd fmla="*/ 31126164 h 432" name="T5"/>
                  <a:gd fmla="*/ 32033685 w 432" name="T6"/>
                  <a:gd fmla="*/ 52135991 h 432" name="T7"/>
                  <a:gd fmla="*/ 28402521 w 432" name="T8"/>
                  <a:gd fmla="*/ 55897161 h 432" name="T9"/>
                  <a:gd fmla="*/ 24770997 w 432" name="T10"/>
                  <a:gd fmla="*/ 52135991 h 432" name="T11"/>
                  <a:gd fmla="*/ 24770997 w 432" name="T12"/>
                  <a:gd fmla="*/ 31126164 h 432" name="T13"/>
                  <a:gd fmla="*/ 3631524 w 432" name="T14"/>
                  <a:gd fmla="*/ 31126164 h 432" name="T15"/>
                  <a:gd fmla="*/ 0 w 432" name="T16"/>
                  <a:gd fmla="*/ 27364994 h 432" name="T17"/>
                  <a:gd fmla="*/ 3631524 w 432" name="T18"/>
                  <a:gd fmla="*/ 23733470 h 432" name="T19"/>
                  <a:gd fmla="*/ 24770997 w 432" name="T20"/>
                  <a:gd fmla="*/ 23733470 h 432" name="T21"/>
                  <a:gd fmla="*/ 24770997 w 432" name="T22"/>
                  <a:gd fmla="*/ 3631524 h 432" name="T23"/>
                  <a:gd fmla="*/ 28402521 w 432" name="T24"/>
                  <a:gd fmla="*/ 0 h 432" name="T25"/>
                  <a:gd fmla="*/ 32033685 w 432" name="T26"/>
                  <a:gd fmla="*/ 3631524 h 432" name="T27"/>
                  <a:gd fmla="*/ 32033685 w 432" name="T28"/>
                  <a:gd fmla="*/ 23733470 h 432" name="T29"/>
                  <a:gd fmla="*/ 52265637 w 432" name="T30"/>
                  <a:gd fmla="*/ 23733470 h 432" name="T31"/>
                  <a:gd fmla="*/ 55897161 w 432" name="T32"/>
                  <a:gd fmla="*/ 27364994 h 432" name="T33"/>
                  <a:gd fmla="*/ 52265637 w 432" name="T34"/>
                  <a:gd fmla="*/ 31126164 h 43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432" w="432">
                    <a:moveTo>
                      <a:pt x="403" y="240"/>
                    </a:moveTo>
                    <a:lnTo>
                      <a:pt x="403" y="240"/>
                    </a:lnTo>
                    <a:cubicBezTo>
                      <a:pt x="247" y="240"/>
                      <a:pt x="247" y="240"/>
                      <a:pt x="247" y="240"/>
                    </a:cubicBezTo>
                    <a:cubicBezTo>
                      <a:pt x="247" y="402"/>
                      <a:pt x="247" y="402"/>
                      <a:pt x="247" y="402"/>
                    </a:cubicBezTo>
                    <a:cubicBezTo>
                      <a:pt x="247" y="417"/>
                      <a:pt x="233" y="431"/>
                      <a:pt x="219" y="431"/>
                    </a:cubicBezTo>
                    <a:cubicBezTo>
                      <a:pt x="198" y="431"/>
                      <a:pt x="191" y="417"/>
                      <a:pt x="191" y="402"/>
                    </a:cubicBezTo>
                    <a:cubicBezTo>
                      <a:pt x="191" y="240"/>
                      <a:pt x="191" y="240"/>
                      <a:pt x="191" y="240"/>
                    </a:cubicBezTo>
                    <a:cubicBezTo>
                      <a:pt x="28" y="240"/>
                      <a:pt x="28" y="240"/>
                      <a:pt x="28" y="240"/>
                    </a:cubicBezTo>
                    <a:cubicBezTo>
                      <a:pt x="14" y="240"/>
                      <a:pt x="0" y="233"/>
                      <a:pt x="0" y="211"/>
                    </a:cubicBezTo>
                    <a:cubicBezTo>
                      <a:pt x="0" y="197"/>
                      <a:pt x="14" y="183"/>
                      <a:pt x="28" y="183"/>
                    </a:cubicBezTo>
                    <a:cubicBezTo>
                      <a:pt x="191" y="183"/>
                      <a:pt x="191" y="183"/>
                      <a:pt x="191" y="183"/>
                    </a:cubicBezTo>
                    <a:cubicBezTo>
                      <a:pt x="191" y="28"/>
                      <a:pt x="191" y="28"/>
                      <a:pt x="191" y="28"/>
                    </a:cubicBezTo>
                    <a:cubicBezTo>
                      <a:pt x="191" y="7"/>
                      <a:pt x="198" y="0"/>
                      <a:pt x="219" y="0"/>
                    </a:cubicBezTo>
                    <a:cubicBezTo>
                      <a:pt x="233" y="0"/>
                      <a:pt x="247" y="7"/>
                      <a:pt x="247" y="28"/>
                    </a:cubicBezTo>
                    <a:cubicBezTo>
                      <a:pt x="247" y="183"/>
                      <a:pt x="247" y="183"/>
                      <a:pt x="247" y="183"/>
                    </a:cubicBezTo>
                    <a:cubicBezTo>
                      <a:pt x="403" y="183"/>
                      <a:pt x="403" y="183"/>
                      <a:pt x="403" y="183"/>
                    </a:cubicBezTo>
                    <a:cubicBezTo>
                      <a:pt x="424" y="183"/>
                      <a:pt x="431" y="197"/>
                      <a:pt x="431" y="211"/>
                    </a:cubicBezTo>
                    <a:cubicBezTo>
                      <a:pt x="431" y="233"/>
                      <a:pt x="424" y="240"/>
                      <a:pt x="403" y="240"/>
                    </a:cubicBezTo>
                  </a:path>
                </a:pathLst>
              </a:custGeom>
              <a:grpFill/>
              <a:ln>
                <a:noFill/>
              </a:ln>
              <a:extLst/>
            </p:spPr>
            <p:txBody>
              <a:bodyPr anchor="ctr" bIns="22854" lIns="45708" rIns="45708" tIns="22854" wrap="none"/>
              <a:lstStyle/>
              <a:p>
                <a:endParaRPr lang="en-US" sz="3199">
                  <a:latin typeface="Roboto Light"/>
                </a:endParaRPr>
              </a:p>
            </p:txBody>
          </p:sp>
          <p:sp>
            <p:nvSpPr>
              <p:cNvPr id="64" name="Freeform 13"/>
              <p:cNvSpPr>
                <a:spLocks noChangeArrowheads="1"/>
              </p:cNvSpPr>
              <p:nvPr/>
            </p:nvSpPr>
            <p:spPr bwMode="auto">
              <a:xfrm>
                <a:off x="6907722" y="3503880"/>
                <a:ext cx="80962" cy="184150"/>
              </a:xfrm>
              <a:custGeom>
                <a:gdLst>
                  <a:gd fmla="*/ 14374500 w 227" name="T0"/>
                  <a:gd fmla="*/ 51629522 h 510" name="T1"/>
                  <a:gd fmla="*/ 14374500 w 227" name="T2"/>
                  <a:gd fmla="*/ 51629522 h 510" name="T3"/>
                  <a:gd fmla="*/ 0 w 227" name="T4"/>
                  <a:gd fmla="*/ 66362244 h 510" name="T5"/>
                  <a:gd fmla="*/ 0 w 227" name="T6"/>
                  <a:gd fmla="*/ 47979019 h 510" name="T7"/>
                  <a:gd fmla="*/ 0 w 227" name="T8"/>
                  <a:gd fmla="*/ 35984354 h 510" name="T9"/>
                  <a:gd fmla="*/ 0 w 227" name="T10"/>
                  <a:gd fmla="*/ 22164077 h 510" name="T11"/>
                  <a:gd fmla="*/ 0 w 227" name="T12"/>
                  <a:gd fmla="*/ 16688323 h 510" name="T13"/>
                  <a:gd fmla="*/ 0 w 227" name="T14"/>
                  <a:gd fmla="*/ 3780852 h 510" name="T15"/>
                  <a:gd fmla="*/ 3561971 w 227" name="T16"/>
                  <a:gd fmla="*/ 0 h 510" name="T17"/>
                  <a:gd fmla="*/ 25187029 w 227" name="T18"/>
                  <a:gd fmla="*/ 0 h 510" name="T19"/>
                  <a:gd fmla="*/ 28748643 w 227" name="T20"/>
                  <a:gd fmla="*/ 3780852 h 510" name="T21"/>
                  <a:gd fmla="*/ 28748643 w 227" name="T22"/>
                  <a:gd fmla="*/ 16688323 h 510" name="T23"/>
                  <a:gd fmla="*/ 28748643 w 227" name="T24"/>
                  <a:gd fmla="*/ 22164077 h 510" name="T25"/>
                  <a:gd fmla="*/ 28748643 w 227" name="T26"/>
                  <a:gd fmla="*/ 35984354 h 510" name="T27"/>
                  <a:gd fmla="*/ 28748643 w 227" name="T28"/>
                  <a:gd fmla="*/ 47979019 h 510" name="T29"/>
                  <a:gd fmla="*/ 28748643 w 227" name="T30"/>
                  <a:gd fmla="*/ 66362244 h 510" name="T31"/>
                  <a:gd fmla="*/ 14374500 w 227" name="T32"/>
                  <a:gd fmla="*/ 51629522 h 51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510" w="226">
                    <a:moveTo>
                      <a:pt x="113" y="396"/>
                    </a:moveTo>
                    <a:lnTo>
                      <a:pt x="113" y="396"/>
                    </a:lnTo>
                    <a:cubicBezTo>
                      <a:pt x="0" y="509"/>
                      <a:pt x="0" y="509"/>
                      <a:pt x="0" y="509"/>
                    </a:cubicBezTo>
                    <a:cubicBezTo>
                      <a:pt x="0" y="368"/>
                      <a:pt x="0" y="368"/>
                      <a:pt x="0" y="368"/>
                    </a:cubicBezTo>
                    <a:cubicBezTo>
                      <a:pt x="0" y="276"/>
                      <a:pt x="0" y="276"/>
                      <a:pt x="0" y="276"/>
                    </a:cubicBezTo>
                    <a:cubicBezTo>
                      <a:pt x="0" y="170"/>
                      <a:pt x="0" y="170"/>
                      <a:pt x="0" y="170"/>
                    </a:cubicBezTo>
                    <a:cubicBezTo>
                      <a:pt x="0" y="128"/>
                      <a:pt x="0" y="128"/>
                      <a:pt x="0" y="128"/>
                    </a:cubicBezTo>
                    <a:cubicBezTo>
                      <a:pt x="0" y="29"/>
                      <a:pt x="0" y="29"/>
                      <a:pt x="0" y="29"/>
                    </a:cubicBezTo>
                    <a:cubicBezTo>
                      <a:pt x="0" y="15"/>
                      <a:pt x="14" y="0"/>
                      <a:pt x="28" y="0"/>
                    </a:cubicBezTo>
                    <a:cubicBezTo>
                      <a:pt x="198" y="0"/>
                      <a:pt x="198" y="0"/>
                      <a:pt x="198" y="0"/>
                    </a:cubicBezTo>
                    <a:cubicBezTo>
                      <a:pt x="219" y="0"/>
                      <a:pt x="226" y="15"/>
                      <a:pt x="226" y="29"/>
                    </a:cubicBezTo>
                    <a:cubicBezTo>
                      <a:pt x="226" y="128"/>
                      <a:pt x="226" y="128"/>
                      <a:pt x="226" y="128"/>
                    </a:cubicBezTo>
                    <a:cubicBezTo>
                      <a:pt x="226" y="170"/>
                      <a:pt x="226" y="170"/>
                      <a:pt x="226" y="170"/>
                    </a:cubicBezTo>
                    <a:cubicBezTo>
                      <a:pt x="226" y="276"/>
                      <a:pt x="226" y="276"/>
                      <a:pt x="226" y="276"/>
                    </a:cubicBezTo>
                    <a:cubicBezTo>
                      <a:pt x="226" y="368"/>
                      <a:pt x="226" y="368"/>
                      <a:pt x="226" y="368"/>
                    </a:cubicBezTo>
                    <a:cubicBezTo>
                      <a:pt x="226" y="509"/>
                      <a:pt x="226" y="509"/>
                      <a:pt x="226" y="509"/>
                    </a:cubicBezTo>
                    <a:lnTo>
                      <a:pt x="113" y="396"/>
                    </a:lnTo>
                  </a:path>
                </a:pathLst>
              </a:custGeom>
              <a:grpFill/>
              <a:ln>
                <a:noFill/>
              </a:ln>
              <a:extLst/>
            </p:spPr>
            <p:txBody>
              <a:bodyPr anchor="ctr" bIns="22854" lIns="45708" rIns="45708" tIns="22854" wrap="none"/>
              <a:lstStyle/>
              <a:p>
                <a:endParaRPr lang="en-US" sz="3199">
                  <a:latin typeface="Roboto Light"/>
                </a:endParaRPr>
              </a:p>
            </p:txBody>
          </p:sp>
          <p:sp>
            <p:nvSpPr>
              <p:cNvPr id="65" name="Freeform 14"/>
              <p:cNvSpPr>
                <a:spLocks noChangeArrowheads="1"/>
              </p:cNvSpPr>
              <p:nvPr/>
            </p:nvSpPr>
            <p:spPr bwMode="auto">
              <a:xfrm>
                <a:off x="6458459" y="3503880"/>
                <a:ext cx="219075" cy="219075"/>
              </a:xfrm>
              <a:custGeom>
                <a:gdLst>
                  <a:gd fmla="*/ 75960749 w 609" name="T0"/>
                  <a:gd fmla="*/ 63149718 h 609" name="T1"/>
                  <a:gd fmla="*/ 39339251 w 609" name="T2"/>
                  <a:gd fmla="*/ 78678142 h 609" name="T3"/>
                  <a:gd fmla="*/ 2717393 w 609" name="T4"/>
                  <a:gd fmla="*/ 63149718 h 609" name="T5"/>
                  <a:gd fmla="*/ 0 w 609" name="T6"/>
                  <a:gd fmla="*/ 3752694 h 609" name="T7"/>
                  <a:gd fmla="*/ 5435146 w 609" name="T8"/>
                  <a:gd fmla="*/ 1035300 h 609" name="T9"/>
                  <a:gd fmla="*/ 5435146 w 609" name="T10"/>
                  <a:gd fmla="*/ 1035300 h 609" name="T11"/>
                  <a:gd fmla="*/ 39339251 w 609" name="T12"/>
                  <a:gd fmla="*/ 14752129 h 609" name="T13"/>
                  <a:gd fmla="*/ 73113853 w 609" name="T14"/>
                  <a:gd fmla="*/ 1035300 h 609" name="T15"/>
                  <a:gd fmla="*/ 73113853 w 609" name="T16"/>
                  <a:gd fmla="*/ 1035300 h 609" name="T17"/>
                  <a:gd fmla="*/ 78678142 w 609" name="T18"/>
                  <a:gd fmla="*/ 3752694 h 609" name="T19"/>
                  <a:gd fmla="*/ 75960749 w 609" name="T20"/>
                  <a:gd fmla="*/ 63149718 h 609" name="T21"/>
                  <a:gd fmla="*/ 35715700 w 609" name="T22"/>
                  <a:gd fmla="*/ 21093073 h 609" name="T23"/>
                  <a:gd fmla="*/ 7246742 w 609" name="T24"/>
                  <a:gd fmla="*/ 57714571 h 609" name="T25"/>
                  <a:gd fmla="*/ 35715700 w 609" name="T26"/>
                  <a:gd fmla="*/ 21093073 h 609" name="T27"/>
                  <a:gd fmla="*/ 71302258 w 609" name="T28"/>
                  <a:gd fmla="*/ 9187840 h 609" name="T29"/>
                  <a:gd fmla="*/ 42962442 w 609" name="T30"/>
                  <a:gd fmla="*/ 69619805 h 609" name="T31"/>
                  <a:gd fmla="*/ 71302258 w 609" name="T32"/>
                  <a:gd fmla="*/ 9187840 h 609" name="T33"/>
                  <a:gd fmla="*/ 48526731 w 609" name="T34"/>
                  <a:gd fmla="*/ 26657363 h 609" name="T35"/>
                  <a:gd fmla="*/ 62114417 w 609" name="T36"/>
                  <a:gd fmla="*/ 20187276 h 609" name="T37"/>
                  <a:gd fmla="*/ 67678707 w 609" name="T38"/>
                  <a:gd fmla="*/ 23810467 h 609" name="T39"/>
                  <a:gd fmla="*/ 64961313 w 609" name="T40"/>
                  <a:gd fmla="*/ 26657363 h 609" name="T41"/>
                  <a:gd fmla="*/ 52150282 w 609" name="T42"/>
                  <a:gd fmla="*/ 32998307 h 609" name="T43"/>
                  <a:gd fmla="*/ 46585633 w 609" name="T44"/>
                  <a:gd fmla="*/ 29374756 h 609" name="T45"/>
                  <a:gd fmla="*/ 48526731 w 609" name="T46"/>
                  <a:gd fmla="*/ 39339251 h 609" name="T47"/>
                  <a:gd fmla="*/ 48526731 w 609" name="T48"/>
                  <a:gd fmla="*/ 39339251 h 609" name="T49"/>
                  <a:gd fmla="*/ 62114417 w 609" name="T50"/>
                  <a:gd fmla="*/ 33904105 h 609" name="T51"/>
                  <a:gd fmla="*/ 67678707 w 609" name="T52"/>
                  <a:gd fmla="*/ 36621498 h 609" name="T53"/>
                  <a:gd fmla="*/ 52150282 w 609" name="T54"/>
                  <a:gd fmla="*/ 46715136 h 609" name="T55"/>
                  <a:gd fmla="*/ 50338687 w 609" name="T56"/>
                  <a:gd fmla="*/ 46715136 h 609" name="T57"/>
                  <a:gd fmla="*/ 48526731 w 609" name="T58"/>
                  <a:gd fmla="*/ 39339251 h 609" name="T59"/>
                  <a:gd fmla="*/ 48526731 w 609" name="T60"/>
                  <a:gd fmla="*/ 53056080 h 609" name="T61"/>
                  <a:gd fmla="*/ 62114417 w 609" name="T62"/>
                  <a:gd fmla="*/ 46715136 h 609" name="T63"/>
                  <a:gd fmla="*/ 64055516 w 609" name="T64"/>
                  <a:gd fmla="*/ 46715136 h 609" name="T65"/>
                  <a:gd fmla="*/ 64961313 w 609" name="T66"/>
                  <a:gd fmla="*/ 53961878 h 609" name="T67"/>
                  <a:gd fmla="*/ 52150282 w 609" name="T68"/>
                  <a:gd fmla="*/ 59526167 h 609" name="T69"/>
                  <a:gd fmla="*/ 50338687 w 609" name="T70"/>
                  <a:gd fmla="*/ 60431965 h 609" name="T71"/>
                  <a:gd fmla="*/ 48526731 w 609" name="T72"/>
                  <a:gd fmla="*/ 53056080 h 609" name="T73"/>
                  <a:gd fmla="*/ 14622627 w 609" name="T74"/>
                  <a:gd fmla="*/ 20187276 h 609" name="T75"/>
                  <a:gd fmla="*/ 16434582 w 609" name="T76"/>
                  <a:gd fmla="*/ 20187276 h 609" name="T77"/>
                  <a:gd fmla="*/ 30151411 w 609" name="T78"/>
                  <a:gd fmla="*/ 26657363 h 609" name="T79"/>
                  <a:gd fmla="*/ 28339815 w 609" name="T80"/>
                  <a:gd fmla="*/ 32998307 h 609" name="T81"/>
                  <a:gd fmla="*/ 26527860 w 609" name="T82"/>
                  <a:gd fmla="*/ 32998307 h 609" name="T83"/>
                  <a:gd fmla="*/ 13716829 w 609" name="T84"/>
                  <a:gd fmla="*/ 26657363 h 609" name="T85"/>
                  <a:gd fmla="*/ 14622627 w 609" name="T86"/>
                  <a:gd fmla="*/ 20187276 h 609" name="T87"/>
                  <a:gd fmla="*/ 14622627 w 609" name="T88"/>
                  <a:gd fmla="*/ 32998307 h 609" name="T89"/>
                  <a:gd fmla="*/ 16434582 w 609" name="T90"/>
                  <a:gd fmla="*/ 33904105 h 609" name="T91"/>
                  <a:gd fmla="*/ 30151411 w 609" name="T92"/>
                  <a:gd fmla="*/ 39339251 h 609" name="T93"/>
                  <a:gd fmla="*/ 28339815 w 609" name="T94"/>
                  <a:gd fmla="*/ 46715136 h 609" name="T95"/>
                  <a:gd fmla="*/ 26527860 w 609" name="T96"/>
                  <a:gd fmla="*/ 46715136 h 609" name="T97"/>
                  <a:gd fmla="*/ 13716829 w 609" name="T98"/>
                  <a:gd fmla="*/ 40245049 h 609" name="T99"/>
                  <a:gd fmla="*/ 14622627 w 609" name="T100"/>
                  <a:gd fmla="*/ 32998307 h 609" name="T101"/>
                  <a:gd fmla="*/ 14622627 w 609" name="T102"/>
                  <a:gd fmla="*/ 46715136 h 609" name="T103"/>
                  <a:gd fmla="*/ 16434582 w 609" name="T104"/>
                  <a:gd fmla="*/ 46715136 h 609" name="T105"/>
                  <a:gd fmla="*/ 30151411 w 609" name="T106"/>
                  <a:gd fmla="*/ 53056080 h 609" name="T107"/>
                  <a:gd fmla="*/ 28339815 w 609" name="T108"/>
                  <a:gd fmla="*/ 60431965 h 609" name="T109"/>
                  <a:gd fmla="*/ 26527860 w 609" name="T110"/>
                  <a:gd fmla="*/ 59526167 h 609" name="T111"/>
                  <a:gd fmla="*/ 13716829 w 609" name="T112"/>
                  <a:gd fmla="*/ 53961878 h 609" name="T113"/>
                  <a:gd fmla="*/ 14622627 w 609" name="T114"/>
                  <a:gd fmla="*/ 46715136 h 609"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609" w="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grpFill/>
              <a:ln>
                <a:noFill/>
              </a:ln>
              <a:extLst/>
            </p:spPr>
            <p:txBody>
              <a:bodyPr anchor="ctr" bIns="22854" lIns="45708" rIns="45708" tIns="22854" wrap="none"/>
              <a:lstStyle/>
              <a:p>
                <a:endParaRPr lang="en-US" sz="3199">
                  <a:latin typeface="Roboto Light"/>
                </a:endParaRPr>
              </a:p>
            </p:txBody>
          </p:sp>
          <p:sp>
            <p:nvSpPr>
              <p:cNvPr id="66" name="Freeform 15"/>
              <p:cNvSpPr>
                <a:spLocks noChangeArrowheads="1"/>
              </p:cNvSpPr>
              <p:nvPr/>
            </p:nvSpPr>
            <p:spPr bwMode="auto">
              <a:xfrm>
                <a:off x="6080634" y="3503880"/>
                <a:ext cx="217488" cy="219075"/>
              </a:xfrm>
              <a:custGeom>
                <a:gdLst>
                  <a:gd fmla="*/ 76484966 w 602" name="T0"/>
                  <a:gd fmla="*/ 63149718 h 609" name="T1"/>
                  <a:gd fmla="*/ 76484966 w 602" name="T2"/>
                  <a:gd fmla="*/ 63149718 h 609" name="T3"/>
                  <a:gd fmla="*/ 40591859 w 602" name="T4"/>
                  <a:gd fmla="*/ 77772344 h 609" name="T5"/>
                  <a:gd fmla="*/ 39678193 w 602" name="T6"/>
                  <a:gd fmla="*/ 78678142 h 609" name="T7"/>
                  <a:gd fmla="*/ 37850860 w 602" name="T8"/>
                  <a:gd fmla="*/ 77772344 h 609" name="T9"/>
                  <a:gd fmla="*/ 1827333 w 602" name="T10"/>
                  <a:gd fmla="*/ 63149718 h 609" name="T11"/>
                  <a:gd fmla="*/ 0 w 602" name="T12"/>
                  <a:gd fmla="*/ 60431965 h 609" name="T13"/>
                  <a:gd fmla="*/ 0 w 602" name="T14"/>
                  <a:gd fmla="*/ 3752694 h 609" name="T15"/>
                  <a:gd fmla="*/ 3654665 w 602" name="T16"/>
                  <a:gd fmla="*/ 0 h 609" name="T17"/>
                  <a:gd fmla="*/ 5481998 w 602" name="T18"/>
                  <a:gd fmla="*/ 1035300 h 609" name="T19"/>
                  <a:gd fmla="*/ 5481998 w 602" name="T20"/>
                  <a:gd fmla="*/ 1035300 h 609" name="T21"/>
                  <a:gd fmla="*/ 5481998 w 602" name="T22"/>
                  <a:gd fmla="*/ 1035300 h 609" name="T23"/>
                  <a:gd fmla="*/ 5481998 w 602" name="T24"/>
                  <a:gd fmla="*/ 1035300 h 609" name="T25"/>
                  <a:gd fmla="*/ 39678193 w 602" name="T26"/>
                  <a:gd fmla="*/ 14752129 h 609" name="T27"/>
                  <a:gd fmla="*/ 73743967 w 602" name="T28"/>
                  <a:gd fmla="*/ 1035300 h 609" name="T29"/>
                  <a:gd fmla="*/ 73743967 w 602" name="T30"/>
                  <a:gd fmla="*/ 1035300 h 609" name="T31"/>
                  <a:gd fmla="*/ 73743967 w 602" name="T32"/>
                  <a:gd fmla="*/ 1035300 h 609" name="T33"/>
                  <a:gd fmla="*/ 73743967 w 602" name="T34"/>
                  <a:gd fmla="*/ 1035300 h 609" name="T35"/>
                  <a:gd fmla="*/ 74657633 w 602" name="T36"/>
                  <a:gd fmla="*/ 0 h 609" name="T37"/>
                  <a:gd fmla="*/ 78442719 w 602" name="T38"/>
                  <a:gd fmla="*/ 3752694 h 609" name="T39"/>
                  <a:gd fmla="*/ 78442719 w 602" name="T40"/>
                  <a:gd fmla="*/ 60431965 h 609" name="T41"/>
                  <a:gd fmla="*/ 76484966 w 602" name="T42"/>
                  <a:gd fmla="*/ 63149718 h 609" name="T43"/>
                  <a:gd fmla="*/ 36023527 w 602" name="T44"/>
                  <a:gd fmla="*/ 69619805 h 609" name="T45"/>
                  <a:gd fmla="*/ 36023527 w 602" name="T46"/>
                  <a:gd fmla="*/ 69619805 h 609" name="T47"/>
                  <a:gd fmla="*/ 36023527 w 602" name="T48"/>
                  <a:gd fmla="*/ 21093073 h 609" name="T49"/>
                  <a:gd fmla="*/ 7308970 w 602" name="T50"/>
                  <a:gd fmla="*/ 9187840 h 609" name="T51"/>
                  <a:gd fmla="*/ 7308970 w 602" name="T52"/>
                  <a:gd fmla="*/ 57714571 h 609" name="T53"/>
                  <a:gd fmla="*/ 36023527 w 602" name="T54"/>
                  <a:gd fmla="*/ 69619805 h 609" name="T55"/>
                  <a:gd fmla="*/ 71002968 w 602" name="T56"/>
                  <a:gd fmla="*/ 9187840 h 609" name="T57"/>
                  <a:gd fmla="*/ 71002968 w 602" name="T58"/>
                  <a:gd fmla="*/ 9187840 h 609" name="T59"/>
                  <a:gd fmla="*/ 43332858 w 602" name="T60"/>
                  <a:gd fmla="*/ 21093073 h 609" name="T61"/>
                  <a:gd fmla="*/ 43332858 w 602" name="T62"/>
                  <a:gd fmla="*/ 69619805 h 609" name="T63"/>
                  <a:gd fmla="*/ 71002968 w 602" name="T64"/>
                  <a:gd fmla="*/ 57714571 h 609" name="T65"/>
                  <a:gd fmla="*/ 71002968 w 602" name="T66"/>
                  <a:gd fmla="*/ 9187840 h 609"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09" w="602">
                    <a:moveTo>
                      <a:pt x="586" y="488"/>
                    </a:moveTo>
                    <a:lnTo>
                      <a:pt x="586" y="488"/>
                    </a:lnTo>
                    <a:cubicBezTo>
                      <a:pt x="311" y="601"/>
                      <a:pt x="311" y="601"/>
                      <a:pt x="311" y="601"/>
                    </a:cubicBezTo>
                    <a:cubicBezTo>
                      <a:pt x="311" y="608"/>
                      <a:pt x="304" y="608"/>
                      <a:pt x="304" y="608"/>
                    </a:cubicBezTo>
                    <a:cubicBezTo>
                      <a:pt x="297" y="608"/>
                      <a:pt x="297" y="608"/>
                      <a:pt x="290" y="601"/>
                    </a:cubicBezTo>
                    <a:cubicBezTo>
                      <a:pt x="14" y="488"/>
                      <a:pt x="14" y="488"/>
                      <a:pt x="14"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65" y="0"/>
                      <a:pt x="572" y="0"/>
                      <a:pt x="572" y="0"/>
                    </a:cubicBezTo>
                    <a:cubicBezTo>
                      <a:pt x="594" y="0"/>
                      <a:pt x="601" y="15"/>
                      <a:pt x="601" y="29"/>
                    </a:cubicBezTo>
                    <a:cubicBezTo>
                      <a:pt x="601" y="467"/>
                      <a:pt x="601" y="467"/>
                      <a:pt x="601" y="467"/>
                    </a:cubicBezTo>
                    <a:cubicBezTo>
                      <a:pt x="601" y="474"/>
                      <a:pt x="594" y="488"/>
                      <a:pt x="586" y="488"/>
                    </a:cubicBezTo>
                    <a:close/>
                    <a:moveTo>
                      <a:pt x="276" y="538"/>
                    </a:moveTo>
                    <a:lnTo>
                      <a:pt x="276" y="538"/>
                    </a:lnTo>
                    <a:cubicBezTo>
                      <a:pt x="276" y="163"/>
                      <a:pt x="276" y="163"/>
                      <a:pt x="276" y="163"/>
                    </a:cubicBezTo>
                    <a:cubicBezTo>
                      <a:pt x="56" y="71"/>
                      <a:pt x="56" y="71"/>
                      <a:pt x="56" y="71"/>
                    </a:cubicBezTo>
                    <a:cubicBezTo>
                      <a:pt x="56" y="446"/>
                      <a:pt x="56" y="446"/>
                      <a:pt x="56" y="446"/>
                    </a:cubicBezTo>
                    <a:lnTo>
                      <a:pt x="276" y="538"/>
                    </a:lnTo>
                    <a:close/>
                    <a:moveTo>
                      <a:pt x="544" y="71"/>
                    </a:moveTo>
                    <a:lnTo>
                      <a:pt x="544" y="71"/>
                    </a:lnTo>
                    <a:cubicBezTo>
                      <a:pt x="332" y="163"/>
                      <a:pt x="332" y="163"/>
                      <a:pt x="332" y="163"/>
                    </a:cubicBezTo>
                    <a:cubicBezTo>
                      <a:pt x="332" y="538"/>
                      <a:pt x="332" y="538"/>
                      <a:pt x="332" y="538"/>
                    </a:cubicBezTo>
                    <a:cubicBezTo>
                      <a:pt x="544" y="446"/>
                      <a:pt x="544" y="446"/>
                      <a:pt x="544" y="446"/>
                    </a:cubicBezTo>
                    <a:lnTo>
                      <a:pt x="544" y="71"/>
                    </a:lnTo>
                    <a:close/>
                  </a:path>
                </a:pathLst>
              </a:custGeom>
              <a:grpFill/>
              <a:ln>
                <a:noFill/>
              </a:ln>
              <a:extLst/>
            </p:spPr>
            <p:txBody>
              <a:bodyPr anchor="ctr" bIns="22854" lIns="45708" rIns="45708" tIns="22854" wrap="none"/>
              <a:lstStyle/>
              <a:p>
                <a:endParaRPr lang="en-US" sz="3199">
                  <a:latin typeface="Roboto Light"/>
                </a:endParaRPr>
              </a:p>
            </p:txBody>
          </p:sp>
          <p:sp>
            <p:nvSpPr>
              <p:cNvPr id="67" name="Freeform 16"/>
              <p:cNvSpPr>
                <a:spLocks noChangeArrowheads="1"/>
              </p:cNvSpPr>
              <p:nvPr/>
            </p:nvSpPr>
            <p:spPr bwMode="auto">
              <a:xfrm>
                <a:off x="5723447" y="3514992"/>
                <a:ext cx="171450" cy="198438"/>
              </a:xfrm>
              <a:custGeom>
                <a:gdLst>
                  <a:gd fmla="*/ 58106390 w 475" name="T0"/>
                  <a:gd fmla="*/ 71207247 h 552" name="T1"/>
                  <a:gd fmla="*/ 58106390 w 475" name="T2"/>
                  <a:gd fmla="*/ 71207247 h 552" name="T3"/>
                  <a:gd fmla="*/ 54327993 w 475" name="T4"/>
                  <a:gd fmla="*/ 71207247 h 552" name="T5"/>
                  <a:gd fmla="*/ 54327993 w 475" name="T6"/>
                  <a:gd fmla="*/ 0 h 552" name="T7"/>
                  <a:gd fmla="*/ 58106390 w 475" name="T8"/>
                  <a:gd fmla="*/ 0 h 552" name="T9"/>
                  <a:gd fmla="*/ 61754124 w 475" name="T10"/>
                  <a:gd fmla="*/ 3618618 h 552" name="T11"/>
                  <a:gd fmla="*/ 61754124 w 475" name="T12"/>
                  <a:gd fmla="*/ 67588630 h 552" name="T13"/>
                  <a:gd fmla="*/ 58106390 w 475" name="T14"/>
                  <a:gd fmla="*/ 71207247 h 552" name="T15"/>
                  <a:gd fmla="*/ 7426131 w 475" name="T16"/>
                  <a:gd fmla="*/ 67588630 h 552" name="T17"/>
                  <a:gd fmla="*/ 7426131 w 475" name="T18"/>
                  <a:gd fmla="*/ 67588630 h 552" name="T19"/>
                  <a:gd fmla="*/ 7426131 w 475" name="T20"/>
                  <a:gd fmla="*/ 63970012 h 552" name="T21"/>
                  <a:gd fmla="*/ 13809846 w 475" name="T22"/>
                  <a:gd fmla="*/ 63970012 h 552" name="T23"/>
                  <a:gd fmla="*/ 21235977 w 475" name="T24"/>
                  <a:gd fmla="*/ 56603721 h 552" name="T25"/>
                  <a:gd fmla="*/ 13809846 w 475" name="T26"/>
                  <a:gd fmla="*/ 49237429 h 552" name="T27"/>
                  <a:gd fmla="*/ 7426131 w 475" name="T28"/>
                  <a:gd fmla="*/ 49237429 h 552" name="T29"/>
                  <a:gd fmla="*/ 7426131 w 475" name="T30"/>
                  <a:gd fmla="*/ 42905028 h 552" name="T31"/>
                  <a:gd fmla="*/ 13809846 w 475" name="T32"/>
                  <a:gd fmla="*/ 42905028 h 552" name="T33"/>
                  <a:gd fmla="*/ 21235977 w 475" name="T34"/>
                  <a:gd fmla="*/ 35539095 h 552" name="T35"/>
                  <a:gd fmla="*/ 13809846 w 475" name="T36"/>
                  <a:gd fmla="*/ 28301860 h 552" name="T37"/>
                  <a:gd fmla="*/ 7426131 w 475" name="T38"/>
                  <a:gd fmla="*/ 28301860 h 552" name="T39"/>
                  <a:gd fmla="*/ 7426131 w 475" name="T40"/>
                  <a:gd fmla="*/ 21840403 h 552" name="T41"/>
                  <a:gd fmla="*/ 13809846 w 475" name="T42"/>
                  <a:gd fmla="*/ 21840403 h 552" name="T43"/>
                  <a:gd fmla="*/ 21235977 w 475" name="T44"/>
                  <a:gd fmla="*/ 14603167 h 552" name="T45"/>
                  <a:gd fmla="*/ 13809846 w 475" name="T46"/>
                  <a:gd fmla="*/ 7236876 h 552" name="T47"/>
                  <a:gd fmla="*/ 7426131 w 475" name="T48"/>
                  <a:gd fmla="*/ 7236876 h 552" name="T49"/>
                  <a:gd fmla="*/ 7426131 w 475" name="T50"/>
                  <a:gd fmla="*/ 3618618 h 552" name="T51"/>
                  <a:gd fmla="*/ 11074226 w 475" name="T52"/>
                  <a:gd fmla="*/ 0 h 552" name="T53"/>
                  <a:gd fmla="*/ 50680259 w 475" name="T54"/>
                  <a:gd fmla="*/ 0 h 552" name="T55"/>
                  <a:gd fmla="*/ 50680259 w 475" name="T56"/>
                  <a:gd fmla="*/ 71207247 h 552" name="T57"/>
                  <a:gd fmla="*/ 11074226 w 475" name="T58"/>
                  <a:gd fmla="*/ 71207247 h 552" name="T59"/>
                  <a:gd fmla="*/ 7426131 w 475" name="T60"/>
                  <a:gd fmla="*/ 67588630 h 552" name="T61"/>
                  <a:gd fmla="*/ 17588243 w 475" name="T62"/>
                  <a:gd fmla="*/ 14603167 h 552" name="T63"/>
                  <a:gd fmla="*/ 17588243 w 475" name="T64"/>
                  <a:gd fmla="*/ 14603167 h 552" name="T65"/>
                  <a:gd fmla="*/ 13809846 w 475" name="T66"/>
                  <a:gd fmla="*/ 18221785 h 552" name="T67"/>
                  <a:gd fmla="*/ 3778036 w 475" name="T68"/>
                  <a:gd fmla="*/ 18221785 h 552" name="T69"/>
                  <a:gd fmla="*/ 0 w 475" name="T70"/>
                  <a:gd fmla="*/ 14603167 h 552" name="T71"/>
                  <a:gd fmla="*/ 3778036 w 475" name="T72"/>
                  <a:gd fmla="*/ 10984909 h 552" name="T73"/>
                  <a:gd fmla="*/ 13809846 w 475" name="T74"/>
                  <a:gd fmla="*/ 10984909 h 552" name="T75"/>
                  <a:gd fmla="*/ 17588243 w 475" name="T76"/>
                  <a:gd fmla="*/ 14603167 h 552" name="T77"/>
                  <a:gd fmla="*/ 3778036 w 475" name="T78"/>
                  <a:gd fmla="*/ 31920478 h 552" name="T79"/>
                  <a:gd fmla="*/ 3778036 w 475" name="T80"/>
                  <a:gd fmla="*/ 31920478 h 552" name="T81"/>
                  <a:gd fmla="*/ 13809846 w 475" name="T82"/>
                  <a:gd fmla="*/ 31920478 h 552" name="T83"/>
                  <a:gd fmla="*/ 17588243 w 475" name="T84"/>
                  <a:gd fmla="*/ 35539095 h 552" name="T85"/>
                  <a:gd fmla="*/ 13809846 w 475" name="T86"/>
                  <a:gd fmla="*/ 39286770 h 552" name="T87"/>
                  <a:gd fmla="*/ 3778036 w 475" name="T88"/>
                  <a:gd fmla="*/ 39286770 h 552" name="T89"/>
                  <a:gd fmla="*/ 0 w 475" name="T90"/>
                  <a:gd fmla="*/ 35539095 h 552" name="T91"/>
                  <a:gd fmla="*/ 3778036 w 475" name="T92"/>
                  <a:gd fmla="*/ 31920478 h 552" name="T93"/>
                  <a:gd fmla="*/ 3778036 w 475" name="T94"/>
                  <a:gd fmla="*/ 52985462 h 552" name="T95"/>
                  <a:gd fmla="*/ 3778036 w 475" name="T96"/>
                  <a:gd fmla="*/ 52985462 h 552" name="T97"/>
                  <a:gd fmla="*/ 13809846 w 475" name="T98"/>
                  <a:gd fmla="*/ 52985462 h 552" name="T99"/>
                  <a:gd fmla="*/ 17588243 w 475" name="T100"/>
                  <a:gd fmla="*/ 56603721 h 552" name="T101"/>
                  <a:gd fmla="*/ 13809846 w 475" name="T102"/>
                  <a:gd fmla="*/ 60222338 h 552" name="T103"/>
                  <a:gd fmla="*/ 3778036 w 475" name="T104"/>
                  <a:gd fmla="*/ 60222338 h 552" name="T105"/>
                  <a:gd fmla="*/ 0 w 475" name="T106"/>
                  <a:gd fmla="*/ 56603721 h 552" name="T107"/>
                  <a:gd fmla="*/ 3778036 w 475" name="T108"/>
                  <a:gd fmla="*/ 52985462 h 55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52" w="475">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grpFill/>
              <a:ln>
                <a:noFill/>
              </a:ln>
              <a:extLst/>
            </p:spPr>
            <p:txBody>
              <a:bodyPr anchor="ctr" bIns="22854" lIns="45708" rIns="45708" tIns="22854" wrap="none"/>
              <a:lstStyle/>
              <a:p>
                <a:endParaRPr lang="en-US" sz="3199">
                  <a:latin typeface="Roboto Light"/>
                </a:endParaRPr>
              </a:p>
            </p:txBody>
          </p:sp>
          <p:sp>
            <p:nvSpPr>
              <p:cNvPr id="68" name="Freeform 17"/>
              <p:cNvSpPr>
                <a:spLocks noChangeArrowheads="1"/>
              </p:cNvSpPr>
              <p:nvPr/>
            </p:nvSpPr>
            <p:spPr bwMode="auto">
              <a:xfrm>
                <a:off x="5355147" y="3511817"/>
                <a:ext cx="182562" cy="211138"/>
              </a:xfrm>
              <a:custGeom>
                <a:gdLst>
                  <a:gd fmla="*/ 61748637 w 509" name="T0"/>
                  <a:gd fmla="*/ 58478392 h 587" name="T1"/>
                  <a:gd fmla="*/ 61748637 w 509" name="T2"/>
                  <a:gd fmla="*/ 58478392 h 587" name="T3"/>
                  <a:gd fmla="*/ 59047150 w 509" name="T4"/>
                  <a:gd fmla="*/ 57572693 h 587" name="T5"/>
                  <a:gd fmla="*/ 56345663 w 509" name="T6"/>
                  <a:gd fmla="*/ 54855954 h 587" name="T7"/>
                  <a:gd fmla="*/ 56345663 w 509" name="T8"/>
                  <a:gd fmla="*/ 72192291 h 587" name="T9"/>
                  <a:gd fmla="*/ 52614799 w 509" name="T10"/>
                  <a:gd fmla="*/ 75814728 h 587" name="T11"/>
                  <a:gd fmla="*/ 49012696 w 509" name="T12"/>
                  <a:gd fmla="*/ 72192291 h 587" name="T13"/>
                  <a:gd fmla="*/ 49012696 w 509" name="T14"/>
                  <a:gd fmla="*/ 54855954 h 587" name="T15"/>
                  <a:gd fmla="*/ 47211824 w 509" name="T16"/>
                  <a:gd fmla="*/ 57572693 h 587" name="T17"/>
                  <a:gd fmla="*/ 44510337 w 509" name="T18"/>
                  <a:gd fmla="*/ 58478392 h 587" name="T19"/>
                  <a:gd fmla="*/ 40908235 w 509" name="T20"/>
                  <a:gd fmla="*/ 54855954 h 587" name="T21"/>
                  <a:gd fmla="*/ 41808850 w 509" name="T22"/>
                  <a:gd fmla="*/ 52138857 h 587" name="T23"/>
                  <a:gd fmla="*/ 50813927 w 509" name="T24"/>
                  <a:gd fmla="*/ 43858794 h 587" name="T25"/>
                  <a:gd fmla="*/ 52614799 w 509" name="T26"/>
                  <a:gd fmla="*/ 42953095 h 587" name="T27"/>
                  <a:gd fmla="*/ 55445048 w 509" name="T28"/>
                  <a:gd fmla="*/ 43858794 h 587" name="T29"/>
                  <a:gd fmla="*/ 63549509 w 509" name="T30"/>
                  <a:gd fmla="*/ 52138857 h 587" name="T31"/>
                  <a:gd fmla="*/ 65350381 w 509" name="T32"/>
                  <a:gd fmla="*/ 54855954 h 587" name="T33"/>
                  <a:gd fmla="*/ 61748637 w 509" name="T34"/>
                  <a:gd fmla="*/ 58478392 h 587" name="T35"/>
                  <a:gd fmla="*/ 39107363 w 509" name="T36"/>
                  <a:gd fmla="*/ 49292630 h 587" name="T37"/>
                  <a:gd fmla="*/ 39107363 w 509" name="T38"/>
                  <a:gd fmla="*/ 49292630 h 587" name="T39"/>
                  <a:gd fmla="*/ 37177729 w 509" name="T40"/>
                  <a:gd fmla="*/ 54855954 h 587" name="T41"/>
                  <a:gd fmla="*/ 44510337 w 509" name="T42"/>
                  <a:gd fmla="*/ 62100829 h 587" name="T43"/>
                  <a:gd fmla="*/ 45410952 w 509" name="T44"/>
                  <a:gd fmla="*/ 62100829 h 587" name="T45"/>
                  <a:gd fmla="*/ 45410952 w 509" name="T46"/>
                  <a:gd fmla="*/ 70380892 h 587" name="T47"/>
                  <a:gd fmla="*/ 3602102 w 509" name="T48"/>
                  <a:gd fmla="*/ 70380892 h 587" name="T49"/>
                  <a:gd fmla="*/ 0 w 509" name="T50"/>
                  <a:gd fmla="*/ 66758455 h 587" name="T51"/>
                  <a:gd fmla="*/ 0 w 509" name="T52"/>
                  <a:gd fmla="*/ 3622437 h 587" name="T53"/>
                  <a:gd fmla="*/ 3602102 w 509" name="T54"/>
                  <a:gd fmla="*/ 0 h 587" name="T55"/>
                  <a:gd fmla="*/ 11706564 w 509" name="T56"/>
                  <a:gd fmla="*/ 0 h 587" name="T57"/>
                  <a:gd fmla="*/ 11706564 w 509" name="T58"/>
                  <a:gd fmla="*/ 0 h 587" name="T59"/>
                  <a:gd fmla="*/ 22641275 w 509" name="T60"/>
                  <a:gd fmla="*/ 0 h 587" name="T61"/>
                  <a:gd fmla="*/ 22641275 w 509" name="T62"/>
                  <a:gd fmla="*/ 13713899 h 587" name="T63"/>
                  <a:gd fmla="*/ 22641275 w 509" name="T64"/>
                  <a:gd fmla="*/ 20959133 h 587" name="T65"/>
                  <a:gd fmla="*/ 29973883 w 509" name="T66"/>
                  <a:gd fmla="*/ 28333497 h 587" name="T67"/>
                  <a:gd fmla="*/ 37177729 w 509" name="T68"/>
                  <a:gd fmla="*/ 28333497 h 587" name="T69"/>
                  <a:gd fmla="*/ 52614799 w 509" name="T70"/>
                  <a:gd fmla="*/ 28333497 h 587" name="T71"/>
                  <a:gd fmla="*/ 52614799 w 509" name="T72"/>
                  <a:gd fmla="*/ 39330657 h 587" name="T73"/>
                  <a:gd fmla="*/ 48112440 w 509" name="T74"/>
                  <a:gd fmla="*/ 41141696 h 587" name="T75"/>
                  <a:gd fmla="*/ 39107363 w 509" name="T76"/>
                  <a:gd fmla="*/ 49292630 h 587" name="T77"/>
                  <a:gd fmla="*/ 29973883 w 509" name="T78"/>
                  <a:gd fmla="*/ 24711059 h 587" name="T79"/>
                  <a:gd fmla="*/ 29973883 w 509" name="T80"/>
                  <a:gd fmla="*/ 24711059 h 587" name="T81"/>
                  <a:gd fmla="*/ 26371780 w 509" name="T82"/>
                  <a:gd fmla="*/ 20959133 h 587" name="T83"/>
                  <a:gd fmla="*/ 26371780 w 509" name="T84"/>
                  <a:gd fmla="*/ 13713899 h 587" name="T85"/>
                  <a:gd fmla="*/ 26371780 w 509" name="T86"/>
                  <a:gd fmla="*/ 0 h 587" name="T87"/>
                  <a:gd fmla="*/ 26371780 w 509" name="T88"/>
                  <a:gd fmla="*/ 0 h 587" name="T89"/>
                  <a:gd fmla="*/ 52614799 w 509" name="T90"/>
                  <a:gd fmla="*/ 24711059 h 587" name="T91"/>
                  <a:gd fmla="*/ 37177729 w 509" name="T92"/>
                  <a:gd fmla="*/ 24711059 h 587" name="T93"/>
                  <a:gd fmla="*/ 29973883 w 509" name="T94"/>
                  <a:gd fmla="*/ 24711059 h 587"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87" w="509">
                    <a:moveTo>
                      <a:pt x="480" y="452"/>
                    </a:moveTo>
                    <a:lnTo>
                      <a:pt x="480" y="452"/>
                    </a:lnTo>
                    <a:cubicBezTo>
                      <a:pt x="473" y="452"/>
                      <a:pt x="466" y="452"/>
                      <a:pt x="459" y="445"/>
                    </a:cubicBezTo>
                    <a:cubicBezTo>
                      <a:pt x="438" y="424"/>
                      <a:pt x="438" y="424"/>
                      <a:pt x="438" y="424"/>
                    </a:cubicBezTo>
                    <a:cubicBezTo>
                      <a:pt x="438" y="558"/>
                      <a:pt x="438" y="558"/>
                      <a:pt x="438" y="558"/>
                    </a:cubicBezTo>
                    <a:cubicBezTo>
                      <a:pt x="438" y="572"/>
                      <a:pt x="431" y="586"/>
                      <a:pt x="409" y="586"/>
                    </a:cubicBezTo>
                    <a:cubicBezTo>
                      <a:pt x="395" y="586"/>
                      <a:pt x="381" y="572"/>
                      <a:pt x="381" y="558"/>
                    </a:cubicBezTo>
                    <a:cubicBezTo>
                      <a:pt x="381" y="424"/>
                      <a:pt x="381" y="424"/>
                      <a:pt x="381" y="424"/>
                    </a:cubicBezTo>
                    <a:cubicBezTo>
                      <a:pt x="367" y="445"/>
                      <a:pt x="367" y="445"/>
                      <a:pt x="367" y="445"/>
                    </a:cubicBezTo>
                    <a:cubicBezTo>
                      <a:pt x="360" y="452"/>
                      <a:pt x="353" y="452"/>
                      <a:pt x="346" y="452"/>
                    </a:cubicBezTo>
                    <a:cubicBezTo>
                      <a:pt x="332" y="452"/>
                      <a:pt x="318" y="438"/>
                      <a:pt x="318" y="424"/>
                    </a:cubicBezTo>
                    <a:cubicBezTo>
                      <a:pt x="318" y="417"/>
                      <a:pt x="318" y="410"/>
                      <a:pt x="325" y="403"/>
                    </a:cubicBezTo>
                    <a:cubicBezTo>
                      <a:pt x="395" y="339"/>
                      <a:pt x="395" y="339"/>
                      <a:pt x="395" y="339"/>
                    </a:cubicBezTo>
                    <a:cubicBezTo>
                      <a:pt x="395" y="332"/>
                      <a:pt x="402" y="332"/>
                      <a:pt x="409" y="332"/>
                    </a:cubicBezTo>
                    <a:cubicBezTo>
                      <a:pt x="417" y="332"/>
                      <a:pt x="424" y="332"/>
                      <a:pt x="431" y="339"/>
                    </a:cubicBezTo>
                    <a:cubicBezTo>
                      <a:pt x="494" y="403"/>
                      <a:pt x="494" y="403"/>
                      <a:pt x="494" y="403"/>
                    </a:cubicBezTo>
                    <a:cubicBezTo>
                      <a:pt x="501" y="410"/>
                      <a:pt x="508" y="417"/>
                      <a:pt x="508" y="424"/>
                    </a:cubicBezTo>
                    <a:cubicBezTo>
                      <a:pt x="508" y="438"/>
                      <a:pt x="494" y="452"/>
                      <a:pt x="480" y="452"/>
                    </a:cubicBezTo>
                    <a:close/>
                    <a:moveTo>
                      <a:pt x="304" y="381"/>
                    </a:moveTo>
                    <a:lnTo>
                      <a:pt x="304" y="381"/>
                    </a:lnTo>
                    <a:cubicBezTo>
                      <a:pt x="296" y="395"/>
                      <a:pt x="289" y="410"/>
                      <a:pt x="289" y="424"/>
                    </a:cubicBezTo>
                    <a:cubicBezTo>
                      <a:pt x="289" y="452"/>
                      <a:pt x="318" y="480"/>
                      <a:pt x="346" y="480"/>
                    </a:cubicBezTo>
                    <a:lnTo>
                      <a:pt x="353" y="480"/>
                    </a:lnTo>
                    <a:cubicBezTo>
                      <a:pt x="353" y="544"/>
                      <a:pt x="353" y="544"/>
                      <a:pt x="353" y="544"/>
                    </a:cubicBezTo>
                    <a:cubicBezTo>
                      <a:pt x="28" y="544"/>
                      <a:pt x="28" y="544"/>
                      <a:pt x="28" y="544"/>
                    </a:cubicBezTo>
                    <a:cubicBezTo>
                      <a:pt x="7" y="544"/>
                      <a:pt x="0" y="537"/>
                      <a:pt x="0" y="516"/>
                    </a:cubicBezTo>
                    <a:cubicBezTo>
                      <a:pt x="0" y="28"/>
                      <a:pt x="0" y="28"/>
                      <a:pt x="0" y="28"/>
                    </a:cubicBezTo>
                    <a:cubicBezTo>
                      <a:pt x="0" y="14"/>
                      <a:pt x="7" y="0"/>
                      <a:pt x="28" y="0"/>
                    </a:cubicBezTo>
                    <a:cubicBezTo>
                      <a:pt x="91" y="0"/>
                      <a:pt x="91" y="0"/>
                      <a:pt x="91" y="0"/>
                    </a:cubicBezTo>
                    <a:cubicBezTo>
                      <a:pt x="176" y="0"/>
                      <a:pt x="176" y="0"/>
                      <a:pt x="176" y="0"/>
                    </a:cubicBezTo>
                    <a:cubicBezTo>
                      <a:pt x="176" y="106"/>
                      <a:pt x="176" y="106"/>
                      <a:pt x="176" y="106"/>
                    </a:cubicBezTo>
                    <a:cubicBezTo>
                      <a:pt x="176" y="162"/>
                      <a:pt x="176" y="162"/>
                      <a:pt x="176" y="162"/>
                    </a:cubicBezTo>
                    <a:cubicBezTo>
                      <a:pt x="176" y="191"/>
                      <a:pt x="205" y="219"/>
                      <a:pt x="233" y="219"/>
                    </a:cubicBezTo>
                    <a:cubicBezTo>
                      <a:pt x="289" y="219"/>
                      <a:pt x="289" y="219"/>
                      <a:pt x="289" y="219"/>
                    </a:cubicBezTo>
                    <a:cubicBezTo>
                      <a:pt x="409" y="219"/>
                      <a:pt x="409" y="219"/>
                      <a:pt x="409" y="219"/>
                    </a:cubicBezTo>
                    <a:cubicBezTo>
                      <a:pt x="409" y="304"/>
                      <a:pt x="409" y="304"/>
                      <a:pt x="409" y="304"/>
                    </a:cubicBezTo>
                    <a:cubicBezTo>
                      <a:pt x="395" y="304"/>
                      <a:pt x="381" y="311"/>
                      <a:pt x="374" y="318"/>
                    </a:cubicBezTo>
                    <a:lnTo>
                      <a:pt x="304" y="381"/>
                    </a:lnTo>
                    <a:close/>
                    <a:moveTo>
                      <a:pt x="233" y="191"/>
                    </a:moveTo>
                    <a:lnTo>
                      <a:pt x="233" y="191"/>
                    </a:lnTo>
                    <a:cubicBezTo>
                      <a:pt x="219" y="191"/>
                      <a:pt x="205" y="176"/>
                      <a:pt x="205" y="162"/>
                    </a:cubicBezTo>
                    <a:cubicBezTo>
                      <a:pt x="205" y="106"/>
                      <a:pt x="205" y="106"/>
                      <a:pt x="205" y="106"/>
                    </a:cubicBezTo>
                    <a:cubicBezTo>
                      <a:pt x="205" y="0"/>
                      <a:pt x="205" y="0"/>
                      <a:pt x="205" y="0"/>
                    </a:cubicBezTo>
                    <a:cubicBezTo>
                      <a:pt x="409" y="191"/>
                      <a:pt x="409" y="191"/>
                      <a:pt x="409" y="191"/>
                    </a:cubicBezTo>
                    <a:cubicBezTo>
                      <a:pt x="289" y="191"/>
                      <a:pt x="289" y="191"/>
                      <a:pt x="289" y="191"/>
                    </a:cubicBezTo>
                    <a:lnTo>
                      <a:pt x="233" y="191"/>
                    </a:lnTo>
                    <a:close/>
                  </a:path>
                </a:pathLst>
              </a:custGeom>
              <a:grpFill/>
              <a:ln>
                <a:noFill/>
              </a:ln>
              <a:extLst/>
            </p:spPr>
            <p:txBody>
              <a:bodyPr anchor="ctr" bIns="22854" lIns="45708" rIns="45708" tIns="22854" wrap="none"/>
              <a:lstStyle/>
              <a:p>
                <a:endParaRPr lang="en-US" sz="3199">
                  <a:latin typeface="Roboto Light"/>
                </a:endParaRPr>
              </a:p>
            </p:txBody>
          </p:sp>
          <p:sp>
            <p:nvSpPr>
              <p:cNvPr id="69" name="Freeform 18"/>
              <p:cNvSpPr>
                <a:spLocks noChangeArrowheads="1"/>
              </p:cNvSpPr>
              <p:nvPr/>
            </p:nvSpPr>
            <p:spPr bwMode="auto">
              <a:xfrm>
                <a:off x="7596696" y="1985962"/>
                <a:ext cx="184150" cy="211138"/>
              </a:xfrm>
              <a:custGeom>
                <a:gdLst>
                  <a:gd fmla="*/ 65449438 w 510" name="T0"/>
                  <a:gd fmla="*/ 65852755 h 587" name="T1"/>
                  <a:gd fmla="*/ 65449438 w 510" name="T2"/>
                  <a:gd fmla="*/ 65852755 h 587" name="T3"/>
                  <a:gd fmla="*/ 57235625 w 510" name="T4"/>
                  <a:gd fmla="*/ 74003689 h 587" name="T5"/>
                  <a:gd fmla="*/ 54367579 w 510" name="T6"/>
                  <a:gd fmla="*/ 75814728 h 587" name="T7"/>
                  <a:gd fmla="*/ 51629522 w 510" name="T8"/>
                  <a:gd fmla="*/ 74003689 h 587" name="T9"/>
                  <a:gd fmla="*/ 43415710 w 510" name="T10"/>
                  <a:gd fmla="*/ 65852755 h 587" name="T11"/>
                  <a:gd fmla="*/ 42503264 w 510" name="T12"/>
                  <a:gd fmla="*/ 63006529 h 587" name="T13"/>
                  <a:gd fmla="*/ 46153767 w 510" name="T14"/>
                  <a:gd fmla="*/ 59384091 h 587" name="T15"/>
                  <a:gd fmla="*/ 47979019 w 510" name="T16"/>
                  <a:gd fmla="*/ 61195130 h 587" name="T17"/>
                  <a:gd fmla="*/ 50717076 w 510" name="T18"/>
                  <a:gd fmla="*/ 63006529 h 587" name="T19"/>
                  <a:gd fmla="*/ 50717076 w 510" name="T20"/>
                  <a:gd fmla="*/ 46575532 h 587" name="T21"/>
                  <a:gd fmla="*/ 54367579 w 510" name="T22"/>
                  <a:gd fmla="*/ 42953095 h 587" name="T23"/>
                  <a:gd fmla="*/ 58148432 w 510" name="T24"/>
                  <a:gd fmla="*/ 46575532 h 587" name="T25"/>
                  <a:gd fmla="*/ 58148432 w 510" name="T26"/>
                  <a:gd fmla="*/ 63006529 h 587" name="T27"/>
                  <a:gd fmla="*/ 60886489 w 510" name="T28"/>
                  <a:gd fmla="*/ 61195130 h 587" name="T29"/>
                  <a:gd fmla="*/ 62711741 w 510" name="T30"/>
                  <a:gd fmla="*/ 59384091 h 587" name="T31"/>
                  <a:gd fmla="*/ 66362244 w 510" name="T32"/>
                  <a:gd fmla="*/ 63006529 h 587" name="T33"/>
                  <a:gd fmla="*/ 65449438 w 510" name="T34"/>
                  <a:gd fmla="*/ 65852755 h 587" name="T35"/>
                  <a:gd fmla="*/ 47066212 w 510" name="T36"/>
                  <a:gd fmla="*/ 46575532 h 587" name="T37"/>
                  <a:gd fmla="*/ 47066212 w 510" name="T38"/>
                  <a:gd fmla="*/ 46575532 h 587" name="T39"/>
                  <a:gd fmla="*/ 47066212 w 510" name="T40"/>
                  <a:gd fmla="*/ 55761294 h 587" name="T41"/>
                  <a:gd fmla="*/ 46153767 w 510" name="T42"/>
                  <a:gd fmla="*/ 55761294 h 587" name="T43"/>
                  <a:gd fmla="*/ 38722051 w 510" name="T44"/>
                  <a:gd fmla="*/ 63006529 h 587" name="T45"/>
                  <a:gd fmla="*/ 40547302 w 510" name="T46"/>
                  <a:gd fmla="*/ 68569853 h 587" name="T47"/>
                  <a:gd fmla="*/ 42503264 w 510" name="T48"/>
                  <a:gd fmla="*/ 70380892 h 587" name="T49"/>
                  <a:gd fmla="*/ 3780852 w 510" name="T50"/>
                  <a:gd fmla="*/ 70380892 h 587" name="T51"/>
                  <a:gd fmla="*/ 0 w 510" name="T52"/>
                  <a:gd fmla="*/ 66758455 h 587" name="T53"/>
                  <a:gd fmla="*/ 0 w 510" name="T54"/>
                  <a:gd fmla="*/ 3622437 h 587" name="T55"/>
                  <a:gd fmla="*/ 3780852 w 510" name="T56"/>
                  <a:gd fmla="*/ 0 h 587" name="T57"/>
                  <a:gd fmla="*/ 12907471 w 510" name="T58"/>
                  <a:gd fmla="*/ 0 h 587" name="T59"/>
                  <a:gd fmla="*/ 12907471 w 510" name="T60"/>
                  <a:gd fmla="*/ 0 h 587" name="T61"/>
                  <a:gd fmla="*/ 23989329 w 510" name="T62"/>
                  <a:gd fmla="*/ 0 h 587" name="T63"/>
                  <a:gd fmla="*/ 23989329 w 510" name="T64"/>
                  <a:gd fmla="*/ 13713899 h 587" name="T65"/>
                  <a:gd fmla="*/ 23989329 w 510" name="T66"/>
                  <a:gd fmla="*/ 20959133 h 587" name="T67"/>
                  <a:gd fmla="*/ 31421045 w 510" name="T68"/>
                  <a:gd fmla="*/ 28333497 h 587" name="T69"/>
                  <a:gd fmla="*/ 38722051 w 510" name="T70"/>
                  <a:gd fmla="*/ 28333497 h 587" name="T71"/>
                  <a:gd fmla="*/ 54367579 w 510" name="T72"/>
                  <a:gd fmla="*/ 28333497 h 587" name="T73"/>
                  <a:gd fmla="*/ 54367579 w 510" name="T74"/>
                  <a:gd fmla="*/ 39330657 h 587" name="T75"/>
                  <a:gd fmla="*/ 54367579 w 510" name="T76"/>
                  <a:gd fmla="*/ 39330657 h 587" name="T77"/>
                  <a:gd fmla="*/ 47066212 w 510" name="T78"/>
                  <a:gd fmla="*/ 46575532 h 587" name="T79"/>
                  <a:gd fmla="*/ 31421045 w 510" name="T80"/>
                  <a:gd fmla="*/ 24711059 h 587" name="T81"/>
                  <a:gd fmla="*/ 31421045 w 510" name="T82"/>
                  <a:gd fmla="*/ 24711059 h 587" name="T83"/>
                  <a:gd fmla="*/ 27770542 w 510" name="T84"/>
                  <a:gd fmla="*/ 20959133 h 587" name="T85"/>
                  <a:gd fmla="*/ 27770542 w 510" name="T86"/>
                  <a:gd fmla="*/ 13713899 h 587" name="T87"/>
                  <a:gd fmla="*/ 27770542 w 510" name="T88"/>
                  <a:gd fmla="*/ 0 h 587" name="T89"/>
                  <a:gd fmla="*/ 27770542 w 510" name="T90"/>
                  <a:gd fmla="*/ 0 h 587" name="T91"/>
                  <a:gd fmla="*/ 54367579 w 510" name="T92"/>
                  <a:gd fmla="*/ 24711059 h 587" name="T93"/>
                  <a:gd fmla="*/ 38722051 w 510" name="T94"/>
                  <a:gd fmla="*/ 24711059 h 587" name="T95"/>
                  <a:gd fmla="*/ 31421045 w 510" name="T96"/>
                  <a:gd fmla="*/ 24711059 h 587"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87" w="510">
                    <a:moveTo>
                      <a:pt x="502" y="509"/>
                    </a:moveTo>
                    <a:lnTo>
                      <a:pt x="502" y="509"/>
                    </a:lnTo>
                    <a:cubicBezTo>
                      <a:pt x="439" y="572"/>
                      <a:pt x="439" y="572"/>
                      <a:pt x="439" y="572"/>
                    </a:cubicBezTo>
                    <a:cubicBezTo>
                      <a:pt x="432" y="579"/>
                      <a:pt x="424" y="586"/>
                      <a:pt x="417" y="586"/>
                    </a:cubicBezTo>
                    <a:cubicBezTo>
                      <a:pt x="410" y="586"/>
                      <a:pt x="403" y="579"/>
                      <a:pt x="396" y="572"/>
                    </a:cubicBezTo>
                    <a:cubicBezTo>
                      <a:pt x="333" y="509"/>
                      <a:pt x="333" y="509"/>
                      <a:pt x="333" y="509"/>
                    </a:cubicBezTo>
                    <a:cubicBezTo>
                      <a:pt x="326" y="502"/>
                      <a:pt x="326" y="495"/>
                      <a:pt x="326" y="487"/>
                    </a:cubicBezTo>
                    <a:cubicBezTo>
                      <a:pt x="326" y="473"/>
                      <a:pt x="333" y="459"/>
                      <a:pt x="354" y="459"/>
                    </a:cubicBezTo>
                    <a:cubicBezTo>
                      <a:pt x="361" y="459"/>
                      <a:pt x="368" y="466"/>
                      <a:pt x="368" y="473"/>
                    </a:cubicBezTo>
                    <a:cubicBezTo>
                      <a:pt x="389" y="487"/>
                      <a:pt x="389" y="487"/>
                      <a:pt x="389" y="487"/>
                    </a:cubicBezTo>
                    <a:cubicBezTo>
                      <a:pt x="389" y="360"/>
                      <a:pt x="389" y="360"/>
                      <a:pt x="389" y="360"/>
                    </a:cubicBezTo>
                    <a:cubicBezTo>
                      <a:pt x="389" y="339"/>
                      <a:pt x="403" y="332"/>
                      <a:pt x="417" y="332"/>
                    </a:cubicBezTo>
                    <a:cubicBezTo>
                      <a:pt x="432" y="332"/>
                      <a:pt x="446" y="339"/>
                      <a:pt x="446" y="360"/>
                    </a:cubicBezTo>
                    <a:cubicBezTo>
                      <a:pt x="446" y="487"/>
                      <a:pt x="446" y="487"/>
                      <a:pt x="446" y="487"/>
                    </a:cubicBezTo>
                    <a:cubicBezTo>
                      <a:pt x="467" y="473"/>
                      <a:pt x="467" y="473"/>
                      <a:pt x="467" y="473"/>
                    </a:cubicBezTo>
                    <a:cubicBezTo>
                      <a:pt x="467" y="466"/>
                      <a:pt x="474" y="459"/>
                      <a:pt x="481" y="459"/>
                    </a:cubicBezTo>
                    <a:cubicBezTo>
                      <a:pt x="502" y="459"/>
                      <a:pt x="509" y="473"/>
                      <a:pt x="509" y="487"/>
                    </a:cubicBezTo>
                    <a:cubicBezTo>
                      <a:pt x="509" y="495"/>
                      <a:pt x="509" y="502"/>
                      <a:pt x="502" y="509"/>
                    </a:cubicBezTo>
                    <a:close/>
                    <a:moveTo>
                      <a:pt x="361" y="360"/>
                    </a:moveTo>
                    <a:lnTo>
                      <a:pt x="361" y="360"/>
                    </a:lnTo>
                    <a:cubicBezTo>
                      <a:pt x="361" y="431"/>
                      <a:pt x="361" y="431"/>
                      <a:pt x="361" y="431"/>
                    </a:cubicBezTo>
                    <a:lnTo>
                      <a:pt x="354" y="431"/>
                    </a:lnTo>
                    <a:cubicBezTo>
                      <a:pt x="319" y="431"/>
                      <a:pt x="297" y="459"/>
                      <a:pt x="297" y="487"/>
                    </a:cubicBezTo>
                    <a:cubicBezTo>
                      <a:pt x="297" y="509"/>
                      <a:pt x="304" y="523"/>
                      <a:pt x="311" y="530"/>
                    </a:cubicBezTo>
                    <a:cubicBezTo>
                      <a:pt x="326" y="544"/>
                      <a:pt x="326" y="544"/>
                      <a:pt x="326" y="544"/>
                    </a:cubicBezTo>
                    <a:cubicBezTo>
                      <a:pt x="29" y="544"/>
                      <a:pt x="29" y="544"/>
                      <a:pt x="29" y="544"/>
                    </a:cubicBezTo>
                    <a:cubicBezTo>
                      <a:pt x="15" y="544"/>
                      <a:pt x="0" y="537"/>
                      <a:pt x="0" y="516"/>
                    </a:cubicBezTo>
                    <a:cubicBezTo>
                      <a:pt x="0" y="28"/>
                      <a:pt x="0" y="28"/>
                      <a:pt x="0" y="28"/>
                    </a:cubicBezTo>
                    <a:cubicBezTo>
                      <a:pt x="0" y="14"/>
                      <a:pt x="15" y="0"/>
                      <a:pt x="29"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6" y="219"/>
                      <a:pt x="241" y="219"/>
                    </a:cubicBezTo>
                    <a:cubicBezTo>
                      <a:pt x="297" y="219"/>
                      <a:pt x="297" y="219"/>
                      <a:pt x="297" y="219"/>
                    </a:cubicBezTo>
                    <a:cubicBezTo>
                      <a:pt x="417" y="219"/>
                      <a:pt x="417" y="219"/>
                      <a:pt x="417" y="219"/>
                    </a:cubicBezTo>
                    <a:cubicBezTo>
                      <a:pt x="417" y="304"/>
                      <a:pt x="417" y="304"/>
                      <a:pt x="417" y="304"/>
                    </a:cubicBezTo>
                    <a:cubicBezTo>
                      <a:pt x="389" y="304"/>
                      <a:pt x="361" y="325"/>
                      <a:pt x="361" y="360"/>
                    </a:cubicBezTo>
                    <a:close/>
                    <a:moveTo>
                      <a:pt x="241" y="191"/>
                    </a:moveTo>
                    <a:lnTo>
                      <a:pt x="241" y="191"/>
                    </a:lnTo>
                    <a:cubicBezTo>
                      <a:pt x="220" y="191"/>
                      <a:pt x="213" y="176"/>
                      <a:pt x="213" y="162"/>
                    </a:cubicBezTo>
                    <a:cubicBezTo>
                      <a:pt x="213" y="106"/>
                      <a:pt x="213" y="106"/>
                      <a:pt x="213" y="106"/>
                    </a:cubicBezTo>
                    <a:cubicBezTo>
                      <a:pt x="213" y="0"/>
                      <a:pt x="213" y="0"/>
                      <a:pt x="213" y="0"/>
                    </a:cubicBezTo>
                    <a:cubicBezTo>
                      <a:pt x="417" y="191"/>
                      <a:pt x="417" y="191"/>
                      <a:pt x="417" y="191"/>
                    </a:cubicBezTo>
                    <a:cubicBezTo>
                      <a:pt x="297" y="191"/>
                      <a:pt x="297" y="191"/>
                      <a:pt x="297" y="191"/>
                    </a:cubicBezTo>
                    <a:lnTo>
                      <a:pt x="241" y="191"/>
                    </a:lnTo>
                    <a:close/>
                  </a:path>
                </a:pathLst>
              </a:custGeom>
              <a:grpFill/>
              <a:ln>
                <a:noFill/>
              </a:ln>
              <a:extLst/>
            </p:spPr>
            <p:txBody>
              <a:bodyPr anchor="ctr" bIns="22854" lIns="45708" rIns="45708" tIns="22854" wrap="none"/>
              <a:lstStyle/>
              <a:p>
                <a:endParaRPr lang="en-US" sz="3199">
                  <a:latin typeface="Roboto Light"/>
                </a:endParaRPr>
              </a:p>
            </p:txBody>
          </p:sp>
          <p:sp>
            <p:nvSpPr>
              <p:cNvPr id="70" name="Freeform 19"/>
              <p:cNvSpPr>
                <a:spLocks noChangeArrowheads="1"/>
              </p:cNvSpPr>
              <p:nvPr/>
            </p:nvSpPr>
            <p:spPr bwMode="auto">
              <a:xfrm>
                <a:off x="7218871" y="1985962"/>
                <a:ext cx="184150" cy="206375"/>
              </a:xfrm>
              <a:custGeom>
                <a:gdLst>
                  <a:gd fmla="*/ 65449438 w 510" name="T0"/>
                  <a:gd fmla="*/ 58633190 h 573" name="T1"/>
                  <a:gd fmla="*/ 65449438 w 510" name="T2"/>
                  <a:gd fmla="*/ 58633190 h 573" name="T3"/>
                  <a:gd fmla="*/ 60886489 w 510" name="T4"/>
                  <a:gd fmla="*/ 63173440 h 573" name="T5"/>
                  <a:gd fmla="*/ 65449438 w 510" name="T6"/>
                  <a:gd fmla="*/ 68751328 h 573" name="T7"/>
                  <a:gd fmla="*/ 66362244 w 510" name="T8"/>
                  <a:gd fmla="*/ 70567284 h 573" name="T9"/>
                  <a:gd fmla="*/ 62711741 w 510" name="T10"/>
                  <a:gd fmla="*/ 74199556 h 573" name="T11"/>
                  <a:gd fmla="*/ 59973683 w 510" name="T12"/>
                  <a:gd fmla="*/ 73291578 h 573" name="T13"/>
                  <a:gd fmla="*/ 55280025 w 510" name="T14"/>
                  <a:gd fmla="*/ 68751328 h 573" name="T15"/>
                  <a:gd fmla="*/ 50717076 w 510" name="T16"/>
                  <a:gd fmla="*/ 73291578 h 573" name="T17"/>
                  <a:gd fmla="*/ 47979019 w 510" name="T18"/>
                  <a:gd fmla="*/ 74199556 h 573" name="T19"/>
                  <a:gd fmla="*/ 44328516 w 510" name="T20"/>
                  <a:gd fmla="*/ 70567284 h 573" name="T21"/>
                  <a:gd fmla="*/ 45240961 w 510" name="T22"/>
                  <a:gd fmla="*/ 68751328 h 573" name="T23"/>
                  <a:gd fmla="*/ 45240961 w 510" name="T24"/>
                  <a:gd fmla="*/ 68751328 h 573" name="T25"/>
                  <a:gd fmla="*/ 49804270 w 510" name="T26"/>
                  <a:gd fmla="*/ 63173440 h 573" name="T27"/>
                  <a:gd fmla="*/ 45240961 w 510" name="T28"/>
                  <a:gd fmla="*/ 58633190 h 573" name="T29"/>
                  <a:gd fmla="*/ 44328516 w 510" name="T30"/>
                  <a:gd fmla="*/ 55908896 h 573" name="T31"/>
                  <a:gd fmla="*/ 47979019 w 510" name="T32"/>
                  <a:gd fmla="*/ 52276985 h 573" name="T33"/>
                  <a:gd fmla="*/ 50717076 w 510" name="T34"/>
                  <a:gd fmla="*/ 54092940 h 573" name="T35"/>
                  <a:gd fmla="*/ 55280025 w 510" name="T36"/>
                  <a:gd fmla="*/ 58633190 h 573" name="T37"/>
                  <a:gd fmla="*/ 59973683 w 510" name="T38"/>
                  <a:gd fmla="*/ 54092940 h 573" name="T39"/>
                  <a:gd fmla="*/ 59973683 w 510" name="T40"/>
                  <a:gd fmla="*/ 54092940 h 573" name="T41"/>
                  <a:gd fmla="*/ 62711741 w 510" name="T42"/>
                  <a:gd fmla="*/ 52276985 h 573" name="T43"/>
                  <a:gd fmla="*/ 66362244 w 510" name="T44"/>
                  <a:gd fmla="*/ 55908896 h 573" name="T45"/>
                  <a:gd fmla="*/ 65449438 w 510" name="T46"/>
                  <a:gd fmla="*/ 58633190 h 573" name="T47"/>
                  <a:gd fmla="*/ 54367579 w 510" name="T48"/>
                  <a:gd fmla="*/ 52276985 h 573" name="T49"/>
                  <a:gd fmla="*/ 54367579 w 510" name="T50"/>
                  <a:gd fmla="*/ 52276985 h 573" name="T51"/>
                  <a:gd fmla="*/ 54367579 w 510" name="T52"/>
                  <a:gd fmla="*/ 52276985 h 573" name="T53"/>
                  <a:gd fmla="*/ 53454773 w 510" name="T54"/>
                  <a:gd fmla="*/ 51238987 h 573" name="T55"/>
                  <a:gd fmla="*/ 53454773 w 510" name="T56"/>
                  <a:gd fmla="*/ 51238987 h 573" name="T57"/>
                  <a:gd fmla="*/ 47979019 w 510" name="T58"/>
                  <a:gd fmla="*/ 48515053 h 573" name="T59"/>
                  <a:gd fmla="*/ 40547302 w 510" name="T60"/>
                  <a:gd fmla="*/ 55908896 h 573" name="T61"/>
                  <a:gd fmla="*/ 42503264 w 510" name="T62"/>
                  <a:gd fmla="*/ 61357124 h 573" name="T63"/>
                  <a:gd fmla="*/ 42503264 w 510" name="T64"/>
                  <a:gd fmla="*/ 61357124 h 573" name="T65"/>
                  <a:gd fmla="*/ 45240961 w 510" name="T66"/>
                  <a:gd fmla="*/ 63173440 h 573" name="T67"/>
                  <a:gd fmla="*/ 42503264 w 510" name="T68"/>
                  <a:gd fmla="*/ 66027034 h 573" name="T69"/>
                  <a:gd fmla="*/ 42503264 w 510" name="T70"/>
                  <a:gd fmla="*/ 66027034 h 573" name="T71"/>
                  <a:gd fmla="*/ 40547302 w 510" name="T72"/>
                  <a:gd fmla="*/ 70567284 h 573" name="T73"/>
                  <a:gd fmla="*/ 37809606 w 510" name="T74"/>
                  <a:gd fmla="*/ 70567284 h 573" name="T75"/>
                  <a:gd fmla="*/ 37809606 w 510" name="T76"/>
                  <a:gd fmla="*/ 70567284 h 573" name="T77"/>
                  <a:gd fmla="*/ 3780852 w 510" name="T78"/>
                  <a:gd fmla="*/ 70567284 h 573" name="T79"/>
                  <a:gd fmla="*/ 0 w 510" name="T80"/>
                  <a:gd fmla="*/ 66935372 h 573" name="T81"/>
                  <a:gd fmla="*/ 0 w 510" name="T82"/>
                  <a:gd fmla="*/ 3632272 h 573" name="T83"/>
                  <a:gd fmla="*/ 3780852 w 510" name="T84"/>
                  <a:gd fmla="*/ 0 h 573" name="T85"/>
                  <a:gd fmla="*/ 11994664 w 510" name="T86"/>
                  <a:gd fmla="*/ 0 h 573" name="T87"/>
                  <a:gd fmla="*/ 23076884 w 510" name="T88"/>
                  <a:gd fmla="*/ 0 h 573" name="T89"/>
                  <a:gd fmla="*/ 23076884 w 510" name="T90"/>
                  <a:gd fmla="*/ 13750410 h 573" name="T91"/>
                  <a:gd fmla="*/ 23076884 w 510" name="T92"/>
                  <a:gd fmla="*/ 21014594 h 573" name="T93"/>
                  <a:gd fmla="*/ 30508239 w 510" name="T94"/>
                  <a:gd fmla="*/ 28408437 h 573" name="T95"/>
                  <a:gd fmla="*/ 37809606 w 510" name="T96"/>
                  <a:gd fmla="*/ 28408437 h 573" name="T97"/>
                  <a:gd fmla="*/ 54367579 w 510" name="T98"/>
                  <a:gd fmla="*/ 28408437 h 573" name="T99"/>
                  <a:gd fmla="*/ 54367579 w 510" name="T100"/>
                  <a:gd fmla="*/ 48515053 h 573" name="T101"/>
                  <a:gd fmla="*/ 54367579 w 510" name="T102"/>
                  <a:gd fmla="*/ 48515053 h 573" name="T103"/>
                  <a:gd fmla="*/ 54367579 w 510" name="T104"/>
                  <a:gd fmla="*/ 52276985 h 573" name="T105"/>
                  <a:gd fmla="*/ 30508239 w 510" name="T106"/>
                  <a:gd fmla="*/ 24776525 h 573" name="T107"/>
                  <a:gd fmla="*/ 30508239 w 510" name="T108"/>
                  <a:gd fmla="*/ 24776525 h 573" name="T109"/>
                  <a:gd fmla="*/ 26727387 w 510" name="T110"/>
                  <a:gd fmla="*/ 21014594 h 573" name="T111"/>
                  <a:gd fmla="*/ 26727387 w 510" name="T112"/>
                  <a:gd fmla="*/ 13750410 h 573" name="T113"/>
                  <a:gd fmla="*/ 26727387 w 510" name="T114"/>
                  <a:gd fmla="*/ 0 h 573" name="T115"/>
                  <a:gd fmla="*/ 54367579 w 510" name="T116"/>
                  <a:gd fmla="*/ 24776525 h 573" name="T117"/>
                  <a:gd fmla="*/ 37809606 w 510" name="T118"/>
                  <a:gd fmla="*/ 24776525 h 573" name="T119"/>
                  <a:gd fmla="*/ 30508239 w 510" name="T120"/>
                  <a:gd fmla="*/ 24776525 h 57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73" w="510">
                    <a:moveTo>
                      <a:pt x="502" y="452"/>
                    </a:moveTo>
                    <a:lnTo>
                      <a:pt x="502" y="452"/>
                    </a:lnTo>
                    <a:cubicBezTo>
                      <a:pt x="467" y="487"/>
                      <a:pt x="467" y="487"/>
                      <a:pt x="467" y="487"/>
                    </a:cubicBezTo>
                    <a:cubicBezTo>
                      <a:pt x="502" y="530"/>
                      <a:pt x="502" y="530"/>
                      <a:pt x="502" y="530"/>
                    </a:cubicBezTo>
                    <a:cubicBezTo>
                      <a:pt x="509" y="530"/>
                      <a:pt x="509" y="537"/>
                      <a:pt x="509" y="544"/>
                    </a:cubicBezTo>
                    <a:cubicBezTo>
                      <a:pt x="509" y="565"/>
                      <a:pt x="495" y="572"/>
                      <a:pt x="481" y="572"/>
                    </a:cubicBezTo>
                    <a:cubicBezTo>
                      <a:pt x="474" y="572"/>
                      <a:pt x="467" y="572"/>
                      <a:pt x="460" y="565"/>
                    </a:cubicBezTo>
                    <a:cubicBezTo>
                      <a:pt x="424" y="530"/>
                      <a:pt x="424" y="530"/>
                      <a:pt x="424" y="530"/>
                    </a:cubicBezTo>
                    <a:cubicBezTo>
                      <a:pt x="389" y="565"/>
                      <a:pt x="389" y="565"/>
                      <a:pt x="389" y="565"/>
                    </a:cubicBezTo>
                    <a:cubicBezTo>
                      <a:pt x="382" y="572"/>
                      <a:pt x="375" y="572"/>
                      <a:pt x="368" y="572"/>
                    </a:cubicBezTo>
                    <a:cubicBezTo>
                      <a:pt x="354" y="572"/>
                      <a:pt x="340" y="565"/>
                      <a:pt x="340" y="544"/>
                    </a:cubicBezTo>
                    <a:cubicBezTo>
                      <a:pt x="340" y="537"/>
                      <a:pt x="340" y="530"/>
                      <a:pt x="347" y="530"/>
                    </a:cubicBezTo>
                    <a:cubicBezTo>
                      <a:pt x="382" y="487"/>
                      <a:pt x="382" y="487"/>
                      <a:pt x="382" y="487"/>
                    </a:cubicBezTo>
                    <a:cubicBezTo>
                      <a:pt x="347" y="452"/>
                      <a:pt x="347" y="452"/>
                      <a:pt x="347" y="452"/>
                    </a:cubicBezTo>
                    <a:cubicBezTo>
                      <a:pt x="340" y="445"/>
                      <a:pt x="340" y="438"/>
                      <a:pt x="340" y="431"/>
                    </a:cubicBezTo>
                    <a:cubicBezTo>
                      <a:pt x="340" y="417"/>
                      <a:pt x="354" y="403"/>
                      <a:pt x="368" y="403"/>
                    </a:cubicBezTo>
                    <a:cubicBezTo>
                      <a:pt x="375" y="403"/>
                      <a:pt x="382" y="410"/>
                      <a:pt x="389" y="417"/>
                    </a:cubicBezTo>
                    <a:cubicBezTo>
                      <a:pt x="424" y="452"/>
                      <a:pt x="424" y="452"/>
                      <a:pt x="424" y="452"/>
                    </a:cubicBezTo>
                    <a:cubicBezTo>
                      <a:pt x="460" y="417"/>
                      <a:pt x="460" y="417"/>
                      <a:pt x="460" y="417"/>
                    </a:cubicBezTo>
                    <a:cubicBezTo>
                      <a:pt x="467" y="410"/>
                      <a:pt x="474" y="403"/>
                      <a:pt x="481" y="403"/>
                    </a:cubicBezTo>
                    <a:cubicBezTo>
                      <a:pt x="495" y="403"/>
                      <a:pt x="509" y="417"/>
                      <a:pt x="509" y="431"/>
                    </a:cubicBezTo>
                    <a:cubicBezTo>
                      <a:pt x="509" y="438"/>
                      <a:pt x="509" y="445"/>
                      <a:pt x="502" y="452"/>
                    </a:cubicBezTo>
                    <a:close/>
                    <a:moveTo>
                      <a:pt x="417" y="403"/>
                    </a:moveTo>
                    <a:lnTo>
                      <a:pt x="417" y="403"/>
                    </a:lnTo>
                    <a:cubicBezTo>
                      <a:pt x="410" y="395"/>
                      <a:pt x="410" y="395"/>
                      <a:pt x="410" y="395"/>
                    </a:cubicBezTo>
                    <a:cubicBezTo>
                      <a:pt x="396" y="381"/>
                      <a:pt x="382" y="374"/>
                      <a:pt x="368" y="374"/>
                    </a:cubicBezTo>
                    <a:cubicBezTo>
                      <a:pt x="340" y="374"/>
                      <a:pt x="311" y="403"/>
                      <a:pt x="311" y="431"/>
                    </a:cubicBezTo>
                    <a:cubicBezTo>
                      <a:pt x="311" y="452"/>
                      <a:pt x="318" y="466"/>
                      <a:pt x="326" y="473"/>
                    </a:cubicBezTo>
                    <a:cubicBezTo>
                      <a:pt x="347" y="487"/>
                      <a:pt x="347" y="487"/>
                      <a:pt x="347" y="487"/>
                    </a:cubicBezTo>
                    <a:cubicBezTo>
                      <a:pt x="326" y="509"/>
                      <a:pt x="326" y="509"/>
                      <a:pt x="326" y="509"/>
                    </a:cubicBezTo>
                    <a:cubicBezTo>
                      <a:pt x="318" y="516"/>
                      <a:pt x="311" y="530"/>
                      <a:pt x="311" y="544"/>
                    </a:cubicBezTo>
                    <a:cubicBezTo>
                      <a:pt x="290" y="544"/>
                      <a:pt x="290" y="544"/>
                      <a:pt x="290" y="544"/>
                    </a:cubicBezTo>
                    <a:cubicBezTo>
                      <a:pt x="29" y="544"/>
                      <a:pt x="29" y="544"/>
                      <a:pt x="29" y="544"/>
                    </a:cubicBezTo>
                    <a:cubicBezTo>
                      <a:pt x="15" y="544"/>
                      <a:pt x="0" y="537"/>
                      <a:pt x="0" y="516"/>
                    </a:cubicBezTo>
                    <a:cubicBezTo>
                      <a:pt x="0" y="28"/>
                      <a:pt x="0" y="28"/>
                      <a:pt x="0" y="28"/>
                    </a:cubicBezTo>
                    <a:cubicBezTo>
                      <a:pt x="0" y="14"/>
                      <a:pt x="15"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7" y="219"/>
                      <a:pt x="417" y="219"/>
                      <a:pt x="417" y="219"/>
                    </a:cubicBezTo>
                    <a:cubicBezTo>
                      <a:pt x="417" y="374"/>
                      <a:pt x="417" y="374"/>
                      <a:pt x="417" y="374"/>
                    </a:cubicBezTo>
                    <a:lnTo>
                      <a:pt x="417" y="403"/>
                    </a:lnTo>
                    <a:close/>
                    <a:moveTo>
                      <a:pt x="234" y="191"/>
                    </a:moveTo>
                    <a:lnTo>
                      <a:pt x="234" y="191"/>
                    </a:lnTo>
                    <a:cubicBezTo>
                      <a:pt x="220"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4" y="191"/>
                    </a:lnTo>
                    <a:close/>
                  </a:path>
                </a:pathLst>
              </a:custGeom>
              <a:grpFill/>
              <a:ln>
                <a:noFill/>
              </a:ln>
              <a:extLst/>
            </p:spPr>
            <p:txBody>
              <a:bodyPr anchor="ctr" bIns="22854" lIns="45708" rIns="45708" tIns="22854" wrap="none"/>
              <a:lstStyle/>
              <a:p>
                <a:endParaRPr lang="en-US" sz="3199">
                  <a:latin typeface="Roboto Light"/>
                </a:endParaRPr>
              </a:p>
            </p:txBody>
          </p:sp>
          <p:sp>
            <p:nvSpPr>
              <p:cNvPr id="71" name="Freeform 20"/>
              <p:cNvSpPr>
                <a:spLocks noChangeArrowheads="1"/>
              </p:cNvSpPr>
              <p:nvPr/>
            </p:nvSpPr>
            <p:spPr bwMode="auto">
              <a:xfrm>
                <a:off x="6839459" y="1985962"/>
                <a:ext cx="184150" cy="201713"/>
              </a:xfrm>
              <a:custGeom>
                <a:gdLst>
                  <a:gd fmla="*/ 64536992 w 510" name="T0"/>
                  <a:gd fmla="*/ 61528392 h 559" name="T1"/>
                  <a:gd fmla="*/ 64536992 w 510" name="T2"/>
                  <a:gd fmla="*/ 61528392 h 559" name="T3"/>
                  <a:gd fmla="*/ 55280025 w 510" name="T4"/>
                  <a:gd fmla="*/ 70763999 h 559" name="T5"/>
                  <a:gd fmla="*/ 52542328 w 510" name="T6"/>
                  <a:gd fmla="*/ 72585008 h 559" name="T7"/>
                  <a:gd fmla="*/ 49804270 w 510" name="T8"/>
                  <a:gd fmla="*/ 70763999 h 559" name="T9"/>
                  <a:gd fmla="*/ 45240961 w 510" name="T10"/>
                  <a:gd fmla="*/ 66211296 h 559" name="T11"/>
                  <a:gd fmla="*/ 44328516 w 510" name="T12"/>
                  <a:gd fmla="*/ 63349401 h 559" name="T13"/>
                  <a:gd fmla="*/ 47979019 w 510" name="T14"/>
                  <a:gd fmla="*/ 59707023 h 559" name="T15"/>
                  <a:gd fmla="*/ 49804270 w 510" name="T16"/>
                  <a:gd fmla="*/ 61528392 h 559" name="T17"/>
                  <a:gd fmla="*/ 52542328 w 510" name="T18"/>
                  <a:gd fmla="*/ 63349401 h 559" name="T19"/>
                  <a:gd fmla="*/ 59973683 w 510" name="T20"/>
                  <a:gd fmla="*/ 56065005 h 559" name="T21"/>
                  <a:gd fmla="*/ 59973683 w 510" name="T22"/>
                  <a:gd fmla="*/ 56065005 h 559" name="T23"/>
                  <a:gd fmla="*/ 62711741 w 510" name="T24"/>
                  <a:gd fmla="*/ 55154320 h 559" name="T25"/>
                  <a:gd fmla="*/ 66362244 w 510" name="T26"/>
                  <a:gd fmla="*/ 58796699 h 559" name="T27"/>
                  <a:gd fmla="*/ 64536992 w 510" name="T28"/>
                  <a:gd fmla="*/ 61528392 h 559" name="T29"/>
                  <a:gd fmla="*/ 53454773 w 510" name="T30"/>
                  <a:gd fmla="*/ 56975329 h 559" name="T31"/>
                  <a:gd fmla="*/ 53454773 w 510" name="T32"/>
                  <a:gd fmla="*/ 56975329 h 559" name="T33"/>
                  <a:gd fmla="*/ 52542328 w 510" name="T34"/>
                  <a:gd fmla="*/ 57886014 h 559" name="T35"/>
                  <a:gd fmla="*/ 47979019 w 510" name="T36"/>
                  <a:gd fmla="*/ 56065005 h 559" name="T37"/>
                  <a:gd fmla="*/ 40547302 w 510" name="T38"/>
                  <a:gd fmla="*/ 63349401 h 559" name="T39"/>
                  <a:gd fmla="*/ 42372554 w 510" name="T40"/>
                  <a:gd fmla="*/ 68942990 h 559" name="T41"/>
                  <a:gd fmla="*/ 42372554 w 510" name="T42"/>
                  <a:gd fmla="*/ 68942990 h 559" name="T43"/>
                  <a:gd fmla="*/ 44328516 w 510" name="T44"/>
                  <a:gd fmla="*/ 70763999 h 559" name="T45"/>
                  <a:gd fmla="*/ 44328516 w 510" name="T46"/>
                  <a:gd fmla="*/ 70763999 h 559" name="T47"/>
                  <a:gd fmla="*/ 31421045 w 510" name="T48"/>
                  <a:gd fmla="*/ 70763999 h 559" name="T49"/>
                  <a:gd fmla="*/ 31421045 w 510" name="T50"/>
                  <a:gd fmla="*/ 70763999 h 559" name="T51"/>
                  <a:gd fmla="*/ 3780852 w 510" name="T52"/>
                  <a:gd fmla="*/ 70763999 h 559" name="T53"/>
                  <a:gd fmla="*/ 0 w 510" name="T54"/>
                  <a:gd fmla="*/ 67121620 h 559" name="T55"/>
                  <a:gd fmla="*/ 0 w 510" name="T56"/>
                  <a:gd fmla="*/ 3642379 h 559" name="T57"/>
                  <a:gd fmla="*/ 3780852 w 510" name="T58"/>
                  <a:gd fmla="*/ 0 h 559" name="T59"/>
                  <a:gd fmla="*/ 11994664 w 510" name="T60"/>
                  <a:gd fmla="*/ 0 h 559" name="T61"/>
                  <a:gd fmla="*/ 23076884 w 510" name="T62"/>
                  <a:gd fmla="*/ 0 h 559" name="T63"/>
                  <a:gd fmla="*/ 23076884 w 510" name="T64"/>
                  <a:gd fmla="*/ 13788670 h 559" name="T65"/>
                  <a:gd fmla="*/ 23076884 w 510" name="T66"/>
                  <a:gd fmla="*/ 21073067 h 559" name="T67"/>
                  <a:gd fmla="*/ 30508239 w 510" name="T68"/>
                  <a:gd fmla="*/ 28487664 h 559" name="T69"/>
                  <a:gd fmla="*/ 37809606 w 510" name="T70"/>
                  <a:gd fmla="*/ 28487664 h 559" name="T71"/>
                  <a:gd fmla="*/ 53454773 w 510" name="T72"/>
                  <a:gd fmla="*/ 28487664 h 559" name="T73"/>
                  <a:gd fmla="*/ 53454773 w 510" name="T74"/>
                  <a:gd fmla="*/ 50471416 h 559" name="T75"/>
                  <a:gd fmla="*/ 53454773 w 510" name="T76"/>
                  <a:gd fmla="*/ 50471416 h 559" name="T77"/>
                  <a:gd fmla="*/ 53454773 w 510" name="T78"/>
                  <a:gd fmla="*/ 56975329 h 559" name="T79"/>
                  <a:gd fmla="*/ 30508239 w 510" name="T80"/>
                  <a:gd fmla="*/ 24845286 h 559" name="T81"/>
                  <a:gd fmla="*/ 30508239 w 510" name="T82"/>
                  <a:gd fmla="*/ 24845286 h 559" name="T83"/>
                  <a:gd fmla="*/ 26727387 w 510" name="T84"/>
                  <a:gd fmla="*/ 21073067 h 559" name="T85"/>
                  <a:gd fmla="*/ 26727387 w 510" name="T86"/>
                  <a:gd fmla="*/ 13788670 h 559" name="T87"/>
                  <a:gd fmla="*/ 26727387 w 510" name="T88"/>
                  <a:gd fmla="*/ 0 h 559" name="T89"/>
                  <a:gd fmla="*/ 53454773 w 510" name="T90"/>
                  <a:gd fmla="*/ 24845286 h 559" name="T91"/>
                  <a:gd fmla="*/ 37809606 w 510" name="T92"/>
                  <a:gd fmla="*/ 24845286 h 559" name="T93"/>
                  <a:gd fmla="*/ 30508239 w 510" name="T94"/>
                  <a:gd fmla="*/ 24845286 h 559"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59" w="510">
                    <a:moveTo>
                      <a:pt x="495" y="473"/>
                    </a:moveTo>
                    <a:lnTo>
                      <a:pt x="495" y="473"/>
                    </a:lnTo>
                    <a:cubicBezTo>
                      <a:pt x="424" y="544"/>
                      <a:pt x="424" y="544"/>
                      <a:pt x="424" y="544"/>
                    </a:cubicBezTo>
                    <a:cubicBezTo>
                      <a:pt x="417" y="551"/>
                      <a:pt x="410" y="558"/>
                      <a:pt x="403" y="558"/>
                    </a:cubicBezTo>
                    <a:cubicBezTo>
                      <a:pt x="396" y="558"/>
                      <a:pt x="389" y="551"/>
                      <a:pt x="382" y="544"/>
                    </a:cubicBezTo>
                    <a:cubicBezTo>
                      <a:pt x="347" y="509"/>
                      <a:pt x="347" y="509"/>
                      <a:pt x="347" y="509"/>
                    </a:cubicBezTo>
                    <a:cubicBezTo>
                      <a:pt x="340" y="502"/>
                      <a:pt x="340" y="495"/>
                      <a:pt x="340" y="487"/>
                    </a:cubicBezTo>
                    <a:cubicBezTo>
                      <a:pt x="340" y="473"/>
                      <a:pt x="347" y="459"/>
                      <a:pt x="368" y="459"/>
                    </a:cubicBezTo>
                    <a:cubicBezTo>
                      <a:pt x="375" y="459"/>
                      <a:pt x="382" y="466"/>
                      <a:pt x="382" y="473"/>
                    </a:cubicBezTo>
                    <a:cubicBezTo>
                      <a:pt x="403" y="487"/>
                      <a:pt x="403" y="487"/>
                      <a:pt x="403" y="487"/>
                    </a:cubicBezTo>
                    <a:cubicBezTo>
                      <a:pt x="460" y="431"/>
                      <a:pt x="460" y="431"/>
                      <a:pt x="460" y="431"/>
                    </a:cubicBezTo>
                    <a:cubicBezTo>
                      <a:pt x="467" y="424"/>
                      <a:pt x="474" y="424"/>
                      <a:pt x="481" y="424"/>
                    </a:cubicBezTo>
                    <a:cubicBezTo>
                      <a:pt x="495" y="424"/>
                      <a:pt x="509" y="438"/>
                      <a:pt x="509" y="452"/>
                    </a:cubicBezTo>
                    <a:cubicBezTo>
                      <a:pt x="509" y="459"/>
                      <a:pt x="502" y="466"/>
                      <a:pt x="495" y="473"/>
                    </a:cubicBezTo>
                    <a:close/>
                    <a:moveTo>
                      <a:pt x="410" y="438"/>
                    </a:moveTo>
                    <a:lnTo>
                      <a:pt x="410" y="438"/>
                    </a:lnTo>
                    <a:cubicBezTo>
                      <a:pt x="403" y="445"/>
                      <a:pt x="403" y="445"/>
                      <a:pt x="403" y="445"/>
                    </a:cubicBezTo>
                    <a:cubicBezTo>
                      <a:pt x="396" y="438"/>
                      <a:pt x="382" y="431"/>
                      <a:pt x="368" y="431"/>
                    </a:cubicBezTo>
                    <a:cubicBezTo>
                      <a:pt x="333" y="431"/>
                      <a:pt x="311" y="459"/>
                      <a:pt x="311" y="487"/>
                    </a:cubicBezTo>
                    <a:cubicBezTo>
                      <a:pt x="311" y="509"/>
                      <a:pt x="318" y="523"/>
                      <a:pt x="325" y="530"/>
                    </a:cubicBezTo>
                    <a:cubicBezTo>
                      <a:pt x="340" y="544"/>
                      <a:pt x="340" y="544"/>
                      <a:pt x="340" y="544"/>
                    </a:cubicBezTo>
                    <a:cubicBezTo>
                      <a:pt x="241" y="544"/>
                      <a:pt x="241" y="544"/>
                      <a:pt x="241" y="544"/>
                    </a:cubicBezTo>
                    <a:cubicBezTo>
                      <a:pt x="29" y="544"/>
                      <a:pt x="29" y="544"/>
                      <a:pt x="29" y="544"/>
                    </a:cubicBezTo>
                    <a:cubicBezTo>
                      <a:pt x="7" y="544"/>
                      <a:pt x="0" y="537"/>
                      <a:pt x="0" y="516"/>
                    </a:cubicBezTo>
                    <a:cubicBezTo>
                      <a:pt x="0" y="28"/>
                      <a:pt x="0" y="28"/>
                      <a:pt x="0" y="28"/>
                    </a:cubicBezTo>
                    <a:cubicBezTo>
                      <a:pt x="0" y="14"/>
                      <a:pt x="7" y="0"/>
                      <a:pt x="29"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4" y="219"/>
                    </a:cubicBezTo>
                    <a:cubicBezTo>
                      <a:pt x="290" y="219"/>
                      <a:pt x="290" y="219"/>
                      <a:pt x="290" y="219"/>
                    </a:cubicBezTo>
                    <a:cubicBezTo>
                      <a:pt x="410" y="219"/>
                      <a:pt x="410" y="219"/>
                      <a:pt x="410" y="219"/>
                    </a:cubicBezTo>
                    <a:cubicBezTo>
                      <a:pt x="410" y="388"/>
                      <a:pt x="410" y="388"/>
                      <a:pt x="410" y="388"/>
                    </a:cubicBezTo>
                    <a:lnTo>
                      <a:pt x="410" y="438"/>
                    </a:lnTo>
                    <a:close/>
                    <a:moveTo>
                      <a:pt x="234" y="191"/>
                    </a:moveTo>
                    <a:lnTo>
                      <a:pt x="234" y="191"/>
                    </a:lnTo>
                    <a:cubicBezTo>
                      <a:pt x="219" y="191"/>
                      <a:pt x="205" y="176"/>
                      <a:pt x="205" y="162"/>
                    </a:cubicBezTo>
                    <a:cubicBezTo>
                      <a:pt x="205" y="106"/>
                      <a:pt x="205" y="106"/>
                      <a:pt x="205" y="106"/>
                    </a:cubicBezTo>
                    <a:cubicBezTo>
                      <a:pt x="205" y="0"/>
                      <a:pt x="205" y="0"/>
                      <a:pt x="205" y="0"/>
                    </a:cubicBezTo>
                    <a:cubicBezTo>
                      <a:pt x="410" y="191"/>
                      <a:pt x="410" y="191"/>
                      <a:pt x="410" y="191"/>
                    </a:cubicBezTo>
                    <a:cubicBezTo>
                      <a:pt x="290" y="191"/>
                      <a:pt x="290" y="191"/>
                      <a:pt x="290" y="191"/>
                    </a:cubicBezTo>
                    <a:lnTo>
                      <a:pt x="234" y="191"/>
                    </a:lnTo>
                    <a:close/>
                  </a:path>
                </a:pathLst>
              </a:custGeom>
              <a:grpFill/>
              <a:ln>
                <a:noFill/>
              </a:ln>
              <a:extLst/>
            </p:spPr>
            <p:txBody>
              <a:bodyPr anchor="ctr" bIns="22854" lIns="45708" rIns="45708" tIns="22854" wrap="none"/>
              <a:lstStyle/>
              <a:p>
                <a:endParaRPr lang="en-US" sz="3199">
                  <a:latin typeface="Roboto Light"/>
                </a:endParaRPr>
              </a:p>
            </p:txBody>
          </p:sp>
          <p:sp>
            <p:nvSpPr>
              <p:cNvPr id="72" name="Freeform 21"/>
              <p:cNvSpPr>
                <a:spLocks noChangeArrowheads="1"/>
              </p:cNvSpPr>
              <p:nvPr/>
            </p:nvSpPr>
            <p:spPr bwMode="auto">
              <a:xfrm>
                <a:off x="6458459" y="1985962"/>
                <a:ext cx="180975" cy="196850"/>
              </a:xfrm>
              <a:custGeom>
                <a:gdLst>
                  <a:gd fmla="*/ 61359160 w 503" name="T0"/>
                  <a:gd fmla="*/ 67317282 h 545" name="T1"/>
                  <a:gd fmla="*/ 61359160 w 503" name="T2"/>
                  <a:gd fmla="*/ 67317282 h 545" name="T3"/>
                  <a:gd fmla="*/ 57605098 w 503" name="T4"/>
                  <a:gd fmla="*/ 67317282 h 545" name="T5"/>
                  <a:gd fmla="*/ 57605098 w 503" name="T6"/>
                  <a:gd fmla="*/ 67317282 h 545" name="T7"/>
                  <a:gd fmla="*/ 50356024 w 503" name="T8"/>
                  <a:gd fmla="*/ 67317282 h 545" name="T9"/>
                  <a:gd fmla="*/ 50356024 w 503" name="T10"/>
                  <a:gd fmla="*/ 67317282 h 545" name="T11"/>
                  <a:gd fmla="*/ 46731487 w 503" name="T12"/>
                  <a:gd fmla="*/ 67317282 h 545" name="T13"/>
                  <a:gd fmla="*/ 42977425 w 503" name="T14"/>
                  <a:gd fmla="*/ 63534150 h 545" name="T15"/>
                  <a:gd fmla="*/ 46731487 w 503" name="T16"/>
                  <a:gd fmla="*/ 59881048 h 545" name="T17"/>
                  <a:gd fmla="*/ 49449710 w 503" name="T18"/>
                  <a:gd fmla="*/ 59881048 h 545" name="T19"/>
                  <a:gd fmla="*/ 50356024 w 503" name="T20"/>
                  <a:gd fmla="*/ 59881048 h 545" name="T21"/>
                  <a:gd fmla="*/ 57605098 w 503" name="T22"/>
                  <a:gd fmla="*/ 59881048 h 545" name="T23"/>
                  <a:gd fmla="*/ 61359160 w 503" name="T24"/>
                  <a:gd fmla="*/ 59881048 h 545" name="T25"/>
                  <a:gd fmla="*/ 64983697 w 503" name="T26"/>
                  <a:gd fmla="*/ 63534150 h 545" name="T27"/>
                  <a:gd fmla="*/ 61359160 w 503" name="T28"/>
                  <a:gd fmla="*/ 67317282 h 545" name="T29"/>
                  <a:gd fmla="*/ 53980561 w 503" name="T30"/>
                  <a:gd fmla="*/ 48792072 h 545" name="T31"/>
                  <a:gd fmla="*/ 53980561 w 503" name="T32"/>
                  <a:gd fmla="*/ 48792072 h 545" name="T33"/>
                  <a:gd fmla="*/ 53980561 w 503" name="T34"/>
                  <a:gd fmla="*/ 56228306 h 545" name="T35"/>
                  <a:gd fmla="*/ 46731487 w 503" name="T36"/>
                  <a:gd fmla="*/ 56228306 h 545" name="T37"/>
                  <a:gd fmla="*/ 39352888 w 503" name="T38"/>
                  <a:gd fmla="*/ 63534150 h 545" name="T39"/>
                  <a:gd fmla="*/ 46731487 w 503" name="T40"/>
                  <a:gd fmla="*/ 70970385 h 545" name="T41"/>
                  <a:gd fmla="*/ 46731487 w 503" name="T42"/>
                  <a:gd fmla="*/ 70970385 h 545" name="T43"/>
                  <a:gd fmla="*/ 3624537 w 503" name="T44"/>
                  <a:gd fmla="*/ 70970385 h 545" name="T45"/>
                  <a:gd fmla="*/ 0 w 503" name="T46"/>
                  <a:gd fmla="*/ 67317282 h 545" name="T47"/>
                  <a:gd fmla="*/ 0 w 503" name="T48"/>
                  <a:gd fmla="*/ 3652741 h 545" name="T49"/>
                  <a:gd fmla="*/ 3624537 w 503" name="T50"/>
                  <a:gd fmla="*/ 0 h 545" name="T51"/>
                  <a:gd fmla="*/ 12815405 w 503" name="T52"/>
                  <a:gd fmla="*/ 0 h 545" name="T53"/>
                  <a:gd fmla="*/ 12815405 w 503" name="T54"/>
                  <a:gd fmla="*/ 0 h 545" name="T55"/>
                  <a:gd fmla="*/ 23818900 w 503" name="T56"/>
                  <a:gd fmla="*/ 0 h 545" name="T57"/>
                  <a:gd fmla="*/ 23818900 w 503" name="T58"/>
                  <a:gd fmla="*/ 13828622 h 545" name="T59"/>
                  <a:gd fmla="*/ 23818900 w 503" name="T60"/>
                  <a:gd fmla="*/ 21134466 h 545" name="T61"/>
                  <a:gd fmla="*/ 31197500 w 503" name="T62"/>
                  <a:gd fmla="*/ 28570701 h 545" name="T63"/>
                  <a:gd fmla="*/ 38446574 w 503" name="T64"/>
                  <a:gd fmla="*/ 28570701 h 545" name="T65"/>
                  <a:gd fmla="*/ 53980561 w 503" name="T66"/>
                  <a:gd fmla="*/ 28570701 h 545" name="T67"/>
                  <a:gd fmla="*/ 53980561 w 503" name="T68"/>
                  <a:gd fmla="*/ 48792072 h 545" name="T69"/>
                  <a:gd fmla="*/ 31197500 w 503" name="T70"/>
                  <a:gd fmla="*/ 24917959 h 545" name="T71"/>
                  <a:gd fmla="*/ 31197500 w 503" name="T72"/>
                  <a:gd fmla="*/ 24917959 h 545" name="T73"/>
                  <a:gd fmla="*/ 27443438 w 503" name="T74"/>
                  <a:gd fmla="*/ 21134466 h 545" name="T75"/>
                  <a:gd fmla="*/ 27443438 w 503" name="T76"/>
                  <a:gd fmla="*/ 13828622 h 545" name="T77"/>
                  <a:gd fmla="*/ 27443438 w 503" name="T78"/>
                  <a:gd fmla="*/ 0 h 545" name="T79"/>
                  <a:gd fmla="*/ 53980561 w 503" name="T80"/>
                  <a:gd fmla="*/ 24917959 h 545" name="T81"/>
                  <a:gd fmla="*/ 38446574 w 503" name="T82"/>
                  <a:gd fmla="*/ 24917959 h 545" name="T83"/>
                  <a:gd fmla="*/ 31197500 w 503" name="T84"/>
                  <a:gd fmla="*/ 24917959 h 545"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45" w="502">
                    <a:moveTo>
                      <a:pt x="474" y="516"/>
                    </a:moveTo>
                    <a:lnTo>
                      <a:pt x="474" y="516"/>
                    </a:lnTo>
                    <a:cubicBezTo>
                      <a:pt x="445" y="516"/>
                      <a:pt x="445" y="516"/>
                      <a:pt x="445" y="516"/>
                    </a:cubicBezTo>
                    <a:cubicBezTo>
                      <a:pt x="389" y="516"/>
                      <a:pt x="389" y="516"/>
                      <a:pt x="389" y="516"/>
                    </a:cubicBezTo>
                    <a:cubicBezTo>
                      <a:pt x="361" y="516"/>
                      <a:pt x="361" y="516"/>
                      <a:pt x="361" y="516"/>
                    </a:cubicBezTo>
                    <a:cubicBezTo>
                      <a:pt x="347" y="516"/>
                      <a:pt x="332" y="509"/>
                      <a:pt x="332" y="487"/>
                    </a:cubicBezTo>
                    <a:cubicBezTo>
                      <a:pt x="332" y="473"/>
                      <a:pt x="347" y="459"/>
                      <a:pt x="361" y="459"/>
                    </a:cubicBezTo>
                    <a:cubicBezTo>
                      <a:pt x="382" y="459"/>
                      <a:pt x="382" y="459"/>
                      <a:pt x="382" y="459"/>
                    </a:cubicBezTo>
                    <a:cubicBezTo>
                      <a:pt x="389" y="459"/>
                      <a:pt x="389" y="459"/>
                      <a:pt x="389" y="459"/>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417" y="374"/>
                    </a:moveTo>
                    <a:lnTo>
                      <a:pt x="417" y="374"/>
                    </a:lnTo>
                    <a:cubicBezTo>
                      <a:pt x="417" y="431"/>
                      <a:pt x="417" y="431"/>
                      <a:pt x="417" y="431"/>
                    </a:cubicBezTo>
                    <a:cubicBezTo>
                      <a:pt x="361" y="431"/>
                      <a:pt x="361" y="431"/>
                      <a:pt x="361" y="431"/>
                    </a:cubicBezTo>
                    <a:cubicBezTo>
                      <a:pt x="332" y="431"/>
                      <a:pt x="304" y="459"/>
                      <a:pt x="304" y="487"/>
                    </a:cubicBezTo>
                    <a:cubicBezTo>
                      <a:pt x="304" y="523"/>
                      <a:pt x="332"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9" y="0"/>
                      <a:pt x="99" y="0"/>
                      <a:pt x="99" y="0"/>
                    </a:cubicBezTo>
                    <a:cubicBezTo>
                      <a:pt x="184" y="0"/>
                      <a:pt x="184" y="0"/>
                      <a:pt x="184" y="0"/>
                    </a:cubicBezTo>
                    <a:cubicBezTo>
                      <a:pt x="184" y="106"/>
                      <a:pt x="184" y="106"/>
                      <a:pt x="184" y="106"/>
                    </a:cubicBezTo>
                    <a:cubicBezTo>
                      <a:pt x="184" y="162"/>
                      <a:pt x="184" y="162"/>
                      <a:pt x="184" y="162"/>
                    </a:cubicBezTo>
                    <a:cubicBezTo>
                      <a:pt x="184" y="191"/>
                      <a:pt x="205" y="219"/>
                      <a:pt x="241" y="219"/>
                    </a:cubicBezTo>
                    <a:cubicBezTo>
                      <a:pt x="297" y="219"/>
                      <a:pt x="297" y="219"/>
                      <a:pt x="297" y="219"/>
                    </a:cubicBezTo>
                    <a:cubicBezTo>
                      <a:pt x="417" y="219"/>
                      <a:pt x="417" y="219"/>
                      <a:pt x="417" y="219"/>
                    </a:cubicBezTo>
                    <a:cubicBezTo>
                      <a:pt x="417" y="374"/>
                      <a:pt x="417" y="374"/>
                      <a:pt x="417" y="374"/>
                    </a:cubicBezTo>
                    <a:close/>
                    <a:moveTo>
                      <a:pt x="241" y="191"/>
                    </a:moveTo>
                    <a:lnTo>
                      <a:pt x="241"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1" y="191"/>
                    </a:lnTo>
                    <a:close/>
                  </a:path>
                </a:pathLst>
              </a:custGeom>
              <a:grpFill/>
              <a:ln>
                <a:noFill/>
              </a:ln>
              <a:extLst/>
            </p:spPr>
            <p:txBody>
              <a:bodyPr anchor="ctr" bIns="22854" lIns="45708" rIns="45708" tIns="22854" wrap="none"/>
              <a:lstStyle/>
              <a:p>
                <a:endParaRPr lang="en-US" sz="3199">
                  <a:latin typeface="Roboto Light"/>
                </a:endParaRPr>
              </a:p>
            </p:txBody>
          </p:sp>
          <p:sp>
            <p:nvSpPr>
              <p:cNvPr id="73" name="Freeform 22"/>
              <p:cNvSpPr>
                <a:spLocks noChangeArrowheads="1"/>
              </p:cNvSpPr>
              <p:nvPr/>
            </p:nvSpPr>
            <p:spPr bwMode="auto">
              <a:xfrm>
                <a:off x="6079046" y="1985962"/>
                <a:ext cx="180975" cy="206375"/>
              </a:xfrm>
              <a:custGeom>
                <a:gdLst>
                  <a:gd fmla="*/ 61359160 w 503" name="T0"/>
                  <a:gd fmla="*/ 66935372 h 573" name="T1"/>
                  <a:gd fmla="*/ 61359160 w 503" name="T2"/>
                  <a:gd fmla="*/ 66935372 h 573" name="T3"/>
                  <a:gd fmla="*/ 57605098 w 503" name="T4"/>
                  <a:gd fmla="*/ 66935372 h 573" name="T5"/>
                  <a:gd fmla="*/ 57605098 w 503" name="T6"/>
                  <a:gd fmla="*/ 70567284 h 573" name="T7"/>
                  <a:gd fmla="*/ 53980561 w 503" name="T8"/>
                  <a:gd fmla="*/ 74199556 h 573" name="T9"/>
                  <a:gd fmla="*/ 50356024 w 503" name="T10"/>
                  <a:gd fmla="*/ 70567284 h 573" name="T11"/>
                  <a:gd fmla="*/ 50356024 w 503" name="T12"/>
                  <a:gd fmla="*/ 66935372 h 573" name="T13"/>
                  <a:gd fmla="*/ 46731487 w 503" name="T14"/>
                  <a:gd fmla="*/ 66935372 h 573" name="T15"/>
                  <a:gd fmla="*/ 42977425 w 503" name="T16"/>
                  <a:gd fmla="*/ 63173440 h 573" name="T17"/>
                  <a:gd fmla="*/ 46731487 w 503" name="T18"/>
                  <a:gd fmla="*/ 59541168 h 573" name="T19"/>
                  <a:gd fmla="*/ 50356024 w 503" name="T20"/>
                  <a:gd fmla="*/ 59541168 h 573" name="T21"/>
                  <a:gd fmla="*/ 50356024 w 503" name="T22"/>
                  <a:gd fmla="*/ 55908896 h 573" name="T23"/>
                  <a:gd fmla="*/ 53980561 w 503" name="T24"/>
                  <a:gd fmla="*/ 52276985 h 573" name="T25"/>
                  <a:gd fmla="*/ 57605098 w 503" name="T26"/>
                  <a:gd fmla="*/ 55908896 h 573" name="T27"/>
                  <a:gd fmla="*/ 57605098 w 503" name="T28"/>
                  <a:gd fmla="*/ 59541168 h 573" name="T29"/>
                  <a:gd fmla="*/ 61359160 w 503" name="T30"/>
                  <a:gd fmla="*/ 59541168 h 573" name="T31"/>
                  <a:gd fmla="*/ 64983697 w 503" name="T32"/>
                  <a:gd fmla="*/ 63173440 h 573" name="T33"/>
                  <a:gd fmla="*/ 61359160 w 503" name="T34"/>
                  <a:gd fmla="*/ 66935372 h 573" name="T35"/>
                  <a:gd fmla="*/ 46731487 w 503" name="T36"/>
                  <a:gd fmla="*/ 55908896 h 573" name="T37"/>
                  <a:gd fmla="*/ 46731487 w 503" name="T38"/>
                  <a:gd fmla="*/ 55908896 h 573" name="T39"/>
                  <a:gd fmla="*/ 39352888 w 503" name="T40"/>
                  <a:gd fmla="*/ 63173440 h 573" name="T41"/>
                  <a:gd fmla="*/ 46731487 w 503" name="T42"/>
                  <a:gd fmla="*/ 70567284 h 573" name="T43"/>
                  <a:gd fmla="*/ 46731487 w 503" name="T44"/>
                  <a:gd fmla="*/ 70567284 h 573" name="T45"/>
                  <a:gd fmla="*/ 3624537 w 503" name="T46"/>
                  <a:gd fmla="*/ 70567284 h 573" name="T47"/>
                  <a:gd fmla="*/ 0 w 503" name="T48"/>
                  <a:gd fmla="*/ 66935372 h 573" name="T49"/>
                  <a:gd fmla="*/ 0 w 503" name="T50"/>
                  <a:gd fmla="*/ 3632272 h 573" name="T51"/>
                  <a:gd fmla="*/ 3624537 w 503" name="T52"/>
                  <a:gd fmla="*/ 0 h 573" name="T53"/>
                  <a:gd fmla="*/ 11909450 w 503" name="T54"/>
                  <a:gd fmla="*/ 0 h 573" name="T55"/>
                  <a:gd fmla="*/ 11909450 w 503" name="T56"/>
                  <a:gd fmla="*/ 0 h 573" name="T57"/>
                  <a:gd fmla="*/ 22912586 w 503" name="T58"/>
                  <a:gd fmla="*/ 0 h 573" name="T59"/>
                  <a:gd fmla="*/ 22912586 w 503" name="T60"/>
                  <a:gd fmla="*/ 13750410 h 573" name="T61"/>
                  <a:gd fmla="*/ 22912586 w 503" name="T62"/>
                  <a:gd fmla="*/ 21014594 h 573" name="T63"/>
                  <a:gd fmla="*/ 30161660 w 503" name="T64"/>
                  <a:gd fmla="*/ 28408437 h 573" name="T65"/>
                  <a:gd fmla="*/ 37540259 w 503" name="T66"/>
                  <a:gd fmla="*/ 28408437 h 573" name="T67"/>
                  <a:gd fmla="*/ 53980561 w 503" name="T68"/>
                  <a:gd fmla="*/ 28408437 h 573" name="T69"/>
                  <a:gd fmla="*/ 53980561 w 503" name="T70"/>
                  <a:gd fmla="*/ 48515053 h 573" name="T71"/>
                  <a:gd fmla="*/ 53980561 w 503" name="T72"/>
                  <a:gd fmla="*/ 48515053 h 573" name="T73"/>
                  <a:gd fmla="*/ 46731487 w 503" name="T74"/>
                  <a:gd fmla="*/ 55908896 h 573" name="T75"/>
                  <a:gd fmla="*/ 30161660 w 503" name="T76"/>
                  <a:gd fmla="*/ 24776525 h 573" name="T77"/>
                  <a:gd fmla="*/ 30161660 w 503" name="T78"/>
                  <a:gd fmla="*/ 24776525 h 573" name="T79"/>
                  <a:gd fmla="*/ 26537123 w 503" name="T80"/>
                  <a:gd fmla="*/ 21014594 h 573" name="T81"/>
                  <a:gd fmla="*/ 26537123 w 503" name="T82"/>
                  <a:gd fmla="*/ 13750410 h 573" name="T83"/>
                  <a:gd fmla="*/ 26537123 w 503" name="T84"/>
                  <a:gd fmla="*/ 0 h 573" name="T85"/>
                  <a:gd fmla="*/ 53980561 w 503" name="T86"/>
                  <a:gd fmla="*/ 24776525 h 573" name="T87"/>
                  <a:gd fmla="*/ 37540259 w 503" name="T88"/>
                  <a:gd fmla="*/ 24776525 h 573" name="T89"/>
                  <a:gd fmla="*/ 30161660 w 503" name="T90"/>
                  <a:gd fmla="*/ 24776525 h 573"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73" w="502">
                    <a:moveTo>
                      <a:pt x="474" y="516"/>
                    </a:moveTo>
                    <a:lnTo>
                      <a:pt x="474" y="516"/>
                    </a:lnTo>
                    <a:cubicBezTo>
                      <a:pt x="445" y="516"/>
                      <a:pt x="445" y="516"/>
                      <a:pt x="445" y="516"/>
                    </a:cubicBezTo>
                    <a:cubicBezTo>
                      <a:pt x="445" y="544"/>
                      <a:pt x="445" y="544"/>
                      <a:pt x="445" y="544"/>
                    </a:cubicBezTo>
                    <a:cubicBezTo>
                      <a:pt x="445" y="565"/>
                      <a:pt x="431" y="572"/>
                      <a:pt x="417" y="572"/>
                    </a:cubicBezTo>
                    <a:cubicBezTo>
                      <a:pt x="396" y="572"/>
                      <a:pt x="389" y="565"/>
                      <a:pt x="389" y="544"/>
                    </a:cubicBezTo>
                    <a:cubicBezTo>
                      <a:pt x="389" y="516"/>
                      <a:pt x="389" y="516"/>
                      <a:pt x="389" y="516"/>
                    </a:cubicBezTo>
                    <a:cubicBezTo>
                      <a:pt x="361" y="516"/>
                      <a:pt x="361" y="516"/>
                      <a:pt x="361" y="516"/>
                    </a:cubicBezTo>
                    <a:cubicBezTo>
                      <a:pt x="339" y="516"/>
                      <a:pt x="332" y="509"/>
                      <a:pt x="332" y="487"/>
                    </a:cubicBezTo>
                    <a:cubicBezTo>
                      <a:pt x="332" y="473"/>
                      <a:pt x="339" y="459"/>
                      <a:pt x="361" y="459"/>
                    </a:cubicBezTo>
                    <a:cubicBezTo>
                      <a:pt x="389" y="459"/>
                      <a:pt x="389" y="459"/>
                      <a:pt x="389" y="459"/>
                    </a:cubicBezTo>
                    <a:cubicBezTo>
                      <a:pt x="389" y="431"/>
                      <a:pt x="389" y="431"/>
                      <a:pt x="389" y="431"/>
                    </a:cubicBezTo>
                    <a:cubicBezTo>
                      <a:pt x="389" y="417"/>
                      <a:pt x="396" y="403"/>
                      <a:pt x="417" y="403"/>
                    </a:cubicBezTo>
                    <a:cubicBezTo>
                      <a:pt x="431" y="403"/>
                      <a:pt x="445" y="417"/>
                      <a:pt x="445" y="431"/>
                    </a:cubicBezTo>
                    <a:cubicBezTo>
                      <a:pt x="445" y="459"/>
                      <a:pt x="445" y="459"/>
                      <a:pt x="445" y="459"/>
                    </a:cubicBezTo>
                    <a:cubicBezTo>
                      <a:pt x="474" y="459"/>
                      <a:pt x="474" y="459"/>
                      <a:pt x="474" y="459"/>
                    </a:cubicBezTo>
                    <a:cubicBezTo>
                      <a:pt x="488" y="459"/>
                      <a:pt x="502" y="473"/>
                      <a:pt x="502" y="487"/>
                    </a:cubicBezTo>
                    <a:cubicBezTo>
                      <a:pt x="502" y="509"/>
                      <a:pt x="488" y="516"/>
                      <a:pt x="474" y="516"/>
                    </a:cubicBezTo>
                    <a:close/>
                    <a:moveTo>
                      <a:pt x="361" y="431"/>
                    </a:moveTo>
                    <a:lnTo>
                      <a:pt x="361" y="431"/>
                    </a:lnTo>
                    <a:cubicBezTo>
                      <a:pt x="325" y="431"/>
                      <a:pt x="304" y="459"/>
                      <a:pt x="304" y="487"/>
                    </a:cubicBezTo>
                    <a:cubicBezTo>
                      <a:pt x="304" y="523"/>
                      <a:pt x="325" y="544"/>
                      <a:pt x="361" y="544"/>
                    </a:cubicBezTo>
                    <a:cubicBezTo>
                      <a:pt x="28" y="544"/>
                      <a:pt x="28" y="544"/>
                      <a:pt x="28" y="544"/>
                    </a:cubicBezTo>
                    <a:cubicBezTo>
                      <a:pt x="14" y="544"/>
                      <a:pt x="0" y="537"/>
                      <a:pt x="0" y="516"/>
                    </a:cubicBezTo>
                    <a:cubicBezTo>
                      <a:pt x="0" y="28"/>
                      <a:pt x="0" y="28"/>
                      <a:pt x="0" y="28"/>
                    </a:cubicBezTo>
                    <a:cubicBezTo>
                      <a:pt x="0" y="14"/>
                      <a:pt x="14" y="0"/>
                      <a:pt x="28" y="0"/>
                    </a:cubicBezTo>
                    <a:cubicBezTo>
                      <a:pt x="92" y="0"/>
                      <a:pt x="92" y="0"/>
                      <a:pt x="92" y="0"/>
                    </a:cubicBezTo>
                    <a:cubicBezTo>
                      <a:pt x="177" y="0"/>
                      <a:pt x="177" y="0"/>
                      <a:pt x="177" y="0"/>
                    </a:cubicBezTo>
                    <a:cubicBezTo>
                      <a:pt x="177" y="106"/>
                      <a:pt x="177" y="106"/>
                      <a:pt x="177" y="106"/>
                    </a:cubicBezTo>
                    <a:cubicBezTo>
                      <a:pt x="177" y="162"/>
                      <a:pt x="177" y="162"/>
                      <a:pt x="177" y="162"/>
                    </a:cubicBezTo>
                    <a:cubicBezTo>
                      <a:pt x="177" y="191"/>
                      <a:pt x="205" y="219"/>
                      <a:pt x="233" y="219"/>
                    </a:cubicBezTo>
                    <a:cubicBezTo>
                      <a:pt x="290" y="219"/>
                      <a:pt x="290" y="219"/>
                      <a:pt x="290" y="219"/>
                    </a:cubicBezTo>
                    <a:cubicBezTo>
                      <a:pt x="417" y="219"/>
                      <a:pt x="417" y="219"/>
                      <a:pt x="417" y="219"/>
                    </a:cubicBezTo>
                    <a:cubicBezTo>
                      <a:pt x="417" y="374"/>
                      <a:pt x="417" y="374"/>
                      <a:pt x="417" y="374"/>
                    </a:cubicBezTo>
                    <a:cubicBezTo>
                      <a:pt x="382" y="374"/>
                      <a:pt x="361" y="403"/>
                      <a:pt x="361" y="431"/>
                    </a:cubicBezTo>
                    <a:close/>
                    <a:moveTo>
                      <a:pt x="233" y="191"/>
                    </a:moveTo>
                    <a:lnTo>
                      <a:pt x="233" y="191"/>
                    </a:lnTo>
                    <a:cubicBezTo>
                      <a:pt x="219" y="191"/>
                      <a:pt x="205" y="176"/>
                      <a:pt x="205" y="162"/>
                    </a:cubicBezTo>
                    <a:cubicBezTo>
                      <a:pt x="205" y="106"/>
                      <a:pt x="205" y="106"/>
                      <a:pt x="205" y="106"/>
                    </a:cubicBezTo>
                    <a:cubicBezTo>
                      <a:pt x="205" y="0"/>
                      <a:pt x="205" y="0"/>
                      <a:pt x="205" y="0"/>
                    </a:cubicBezTo>
                    <a:cubicBezTo>
                      <a:pt x="417" y="191"/>
                      <a:pt x="417" y="191"/>
                      <a:pt x="417" y="191"/>
                    </a:cubicBezTo>
                    <a:cubicBezTo>
                      <a:pt x="290" y="191"/>
                      <a:pt x="290" y="191"/>
                      <a:pt x="290" y="191"/>
                    </a:cubicBezTo>
                    <a:lnTo>
                      <a:pt x="233" y="191"/>
                    </a:lnTo>
                    <a:close/>
                  </a:path>
                </a:pathLst>
              </a:custGeom>
              <a:grpFill/>
              <a:ln>
                <a:noFill/>
              </a:ln>
              <a:extLst/>
            </p:spPr>
            <p:txBody>
              <a:bodyPr anchor="ctr" bIns="22854" lIns="45708" rIns="45708" tIns="22854" wrap="none"/>
              <a:lstStyle/>
              <a:p>
                <a:endParaRPr lang="en-US" sz="3199">
                  <a:latin typeface="Roboto Light"/>
                </a:endParaRPr>
              </a:p>
            </p:txBody>
          </p:sp>
          <p:sp>
            <p:nvSpPr>
              <p:cNvPr id="74" name="Freeform 23"/>
              <p:cNvSpPr>
                <a:spLocks noChangeArrowheads="1"/>
              </p:cNvSpPr>
              <p:nvPr/>
            </p:nvSpPr>
            <p:spPr bwMode="auto">
              <a:xfrm>
                <a:off x="5690109" y="1978025"/>
                <a:ext cx="168275" cy="219075"/>
              </a:xfrm>
              <a:custGeom>
                <a:gdLst>
                  <a:gd fmla="*/ 56869383 w 467" name="T0"/>
                  <a:gd fmla="*/ 71431400 h 609" name="T1"/>
                  <a:gd fmla="*/ 56869383 w 467" name="T2"/>
                  <a:gd fmla="*/ 71431400 h 609" name="T3"/>
                  <a:gd fmla="*/ 11036246 w 467" name="T4"/>
                  <a:gd fmla="*/ 71431400 h 609" name="T5"/>
                  <a:gd fmla="*/ 7271138 w 467" name="T6"/>
                  <a:gd fmla="*/ 67808209 h 609" name="T7"/>
                  <a:gd fmla="*/ 7271138 w 467" name="T8"/>
                  <a:gd fmla="*/ 3752694 h 609" name="T9"/>
                  <a:gd fmla="*/ 11036246 w 467" name="T10"/>
                  <a:gd fmla="*/ 0 h 609" name="T11"/>
                  <a:gd fmla="*/ 30252386 w 467" name="T12"/>
                  <a:gd fmla="*/ 0 h 609" name="T13"/>
                  <a:gd fmla="*/ 30252386 w 467" name="T14"/>
                  <a:gd fmla="*/ 13846331 h 609" name="T15"/>
                  <a:gd fmla="*/ 30252386 w 467" name="T16"/>
                  <a:gd fmla="*/ 21093073 h 609" name="T17"/>
                  <a:gd fmla="*/ 37653243 w 467" name="T18"/>
                  <a:gd fmla="*/ 28468958 h 609" name="T19"/>
                  <a:gd fmla="*/ 44924380 w 467" name="T20"/>
                  <a:gd fmla="*/ 28468958 h 609" name="T21"/>
                  <a:gd fmla="*/ 60505132 w 467" name="T22"/>
                  <a:gd fmla="*/ 28468958 h 609" name="T23"/>
                  <a:gd fmla="*/ 60505132 w 467" name="T24"/>
                  <a:gd fmla="*/ 57714571 h 609" name="T25"/>
                  <a:gd fmla="*/ 60505132 w 467" name="T26"/>
                  <a:gd fmla="*/ 67808209 h 609" name="T27"/>
                  <a:gd fmla="*/ 56869383 w 467" name="T28"/>
                  <a:gd fmla="*/ 71431400 h 609" name="T29"/>
                  <a:gd fmla="*/ 37653243 w 467" name="T30"/>
                  <a:gd fmla="*/ 24716265 h 609" name="T31"/>
                  <a:gd fmla="*/ 37653243 w 467" name="T32"/>
                  <a:gd fmla="*/ 24716265 h 609" name="T33"/>
                  <a:gd fmla="*/ 33888135 w 467" name="T34"/>
                  <a:gd fmla="*/ 21093073 h 609" name="T35"/>
                  <a:gd fmla="*/ 33888135 w 467" name="T36"/>
                  <a:gd fmla="*/ 13846331 h 609" name="T37"/>
                  <a:gd fmla="*/ 33888135 w 467" name="T38"/>
                  <a:gd fmla="*/ 0 h 609" name="T39"/>
                  <a:gd fmla="*/ 60505132 w 467" name="T40"/>
                  <a:gd fmla="*/ 24716265 h 609" name="T41"/>
                  <a:gd fmla="*/ 44924380 w 467" name="T42"/>
                  <a:gd fmla="*/ 24716265 h 609" name="T43"/>
                  <a:gd fmla="*/ 37653243 w 467" name="T44"/>
                  <a:gd fmla="*/ 24716265 h 609" name="T45"/>
                  <a:gd fmla="*/ 13762877 w 467" name="T46"/>
                  <a:gd fmla="*/ 75054951 h 609" name="T47"/>
                  <a:gd fmla="*/ 13762877 w 467" name="T48"/>
                  <a:gd fmla="*/ 75054951 h 609" name="T49"/>
                  <a:gd fmla="*/ 16489509 w 467" name="T50"/>
                  <a:gd fmla="*/ 75054951 h 609" name="T51"/>
                  <a:gd fmla="*/ 40379874 w 467" name="T52"/>
                  <a:gd fmla="*/ 75054951 h 609" name="T53"/>
                  <a:gd fmla="*/ 45833137 w 467" name="T54"/>
                  <a:gd fmla="*/ 75054951 h 609" name="T55"/>
                  <a:gd fmla="*/ 53233994 w 467" name="T56"/>
                  <a:gd fmla="*/ 75054951 h 609" name="T57"/>
                  <a:gd fmla="*/ 49468526 w 467" name="T58"/>
                  <a:gd fmla="*/ 78678142 h 609" name="T59"/>
                  <a:gd fmla="*/ 7271138 w 467" name="T60"/>
                  <a:gd fmla="*/ 78678142 h 609" name="T61"/>
                  <a:gd fmla="*/ 0 w 467" name="T62"/>
                  <a:gd fmla="*/ 71431400 h 609" name="T63"/>
                  <a:gd fmla="*/ 0 w 467" name="T64"/>
                  <a:gd fmla="*/ 10999436 h 609" name="T65"/>
                  <a:gd fmla="*/ 3635389 w 467" name="T66"/>
                  <a:gd fmla="*/ 7376244 h 609" name="T67"/>
                  <a:gd fmla="*/ 3635389 w 467" name="T68"/>
                  <a:gd fmla="*/ 18375680 h 609" name="T69"/>
                  <a:gd fmla="*/ 3635389 w 467" name="T70"/>
                  <a:gd fmla="*/ 61338122 h 609" name="T71"/>
                  <a:gd fmla="*/ 3635389 w 467" name="T72"/>
                  <a:gd fmla="*/ 67808209 h 609" name="T73"/>
                  <a:gd fmla="*/ 11036246 w 467" name="T74"/>
                  <a:gd fmla="*/ 75054951 h 609" name="T75"/>
                  <a:gd fmla="*/ 13762877 w 467" name="T76"/>
                  <a:gd fmla="*/ 75054951 h 609"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09" w="467">
                    <a:moveTo>
                      <a:pt x="438" y="552"/>
                    </a:moveTo>
                    <a:lnTo>
                      <a:pt x="438" y="552"/>
                    </a:lnTo>
                    <a:cubicBezTo>
                      <a:pt x="85" y="552"/>
                      <a:pt x="85" y="552"/>
                      <a:pt x="85" y="552"/>
                    </a:cubicBezTo>
                    <a:cubicBezTo>
                      <a:pt x="63" y="552"/>
                      <a:pt x="56" y="538"/>
                      <a:pt x="56" y="524"/>
                    </a:cubicBezTo>
                    <a:cubicBezTo>
                      <a:pt x="56" y="29"/>
                      <a:pt x="56" y="29"/>
                      <a:pt x="56" y="29"/>
                    </a:cubicBezTo>
                    <a:cubicBezTo>
                      <a:pt x="56" y="15"/>
                      <a:pt x="63" y="0"/>
                      <a:pt x="85" y="0"/>
                    </a:cubicBezTo>
                    <a:cubicBezTo>
                      <a:pt x="233" y="0"/>
                      <a:pt x="233" y="0"/>
                      <a:pt x="233" y="0"/>
                    </a:cubicBezTo>
                    <a:cubicBezTo>
                      <a:pt x="233" y="107"/>
                      <a:pt x="233" y="107"/>
                      <a:pt x="233" y="107"/>
                    </a:cubicBezTo>
                    <a:cubicBezTo>
                      <a:pt x="233" y="163"/>
                      <a:pt x="233" y="163"/>
                      <a:pt x="233" y="163"/>
                    </a:cubicBezTo>
                    <a:cubicBezTo>
                      <a:pt x="233" y="191"/>
                      <a:pt x="261" y="220"/>
                      <a:pt x="290" y="220"/>
                    </a:cubicBezTo>
                    <a:cubicBezTo>
                      <a:pt x="346" y="220"/>
                      <a:pt x="346" y="220"/>
                      <a:pt x="346" y="220"/>
                    </a:cubicBezTo>
                    <a:cubicBezTo>
                      <a:pt x="466" y="220"/>
                      <a:pt x="466" y="220"/>
                      <a:pt x="466" y="220"/>
                    </a:cubicBezTo>
                    <a:cubicBezTo>
                      <a:pt x="466" y="446"/>
                      <a:pt x="466" y="446"/>
                      <a:pt x="466" y="446"/>
                    </a:cubicBezTo>
                    <a:cubicBezTo>
                      <a:pt x="466" y="524"/>
                      <a:pt x="466" y="524"/>
                      <a:pt x="466" y="524"/>
                    </a:cubicBezTo>
                    <a:cubicBezTo>
                      <a:pt x="466" y="538"/>
                      <a:pt x="459" y="552"/>
                      <a:pt x="438" y="552"/>
                    </a:cubicBezTo>
                    <a:close/>
                    <a:moveTo>
                      <a:pt x="290" y="191"/>
                    </a:moveTo>
                    <a:lnTo>
                      <a:pt x="290" y="191"/>
                    </a:lnTo>
                    <a:cubicBezTo>
                      <a:pt x="275" y="191"/>
                      <a:pt x="261" y="177"/>
                      <a:pt x="261" y="163"/>
                    </a:cubicBezTo>
                    <a:cubicBezTo>
                      <a:pt x="261" y="107"/>
                      <a:pt x="261" y="107"/>
                      <a:pt x="261" y="107"/>
                    </a:cubicBezTo>
                    <a:cubicBezTo>
                      <a:pt x="261" y="0"/>
                      <a:pt x="261" y="0"/>
                      <a:pt x="261" y="0"/>
                    </a:cubicBezTo>
                    <a:cubicBezTo>
                      <a:pt x="466" y="191"/>
                      <a:pt x="466" y="191"/>
                      <a:pt x="466" y="191"/>
                    </a:cubicBezTo>
                    <a:cubicBezTo>
                      <a:pt x="346" y="191"/>
                      <a:pt x="346" y="191"/>
                      <a:pt x="346" y="191"/>
                    </a:cubicBezTo>
                    <a:lnTo>
                      <a:pt x="290" y="191"/>
                    </a:lnTo>
                    <a:close/>
                    <a:moveTo>
                      <a:pt x="106" y="580"/>
                    </a:moveTo>
                    <a:lnTo>
                      <a:pt x="106" y="580"/>
                    </a:lnTo>
                    <a:cubicBezTo>
                      <a:pt x="127" y="580"/>
                      <a:pt x="127" y="580"/>
                      <a:pt x="127" y="580"/>
                    </a:cubicBezTo>
                    <a:cubicBezTo>
                      <a:pt x="311" y="580"/>
                      <a:pt x="311" y="580"/>
                      <a:pt x="311" y="580"/>
                    </a:cubicBezTo>
                    <a:cubicBezTo>
                      <a:pt x="353" y="580"/>
                      <a:pt x="353" y="580"/>
                      <a:pt x="353" y="580"/>
                    </a:cubicBezTo>
                    <a:cubicBezTo>
                      <a:pt x="410" y="580"/>
                      <a:pt x="410" y="580"/>
                      <a:pt x="410" y="580"/>
                    </a:cubicBezTo>
                    <a:cubicBezTo>
                      <a:pt x="410" y="594"/>
                      <a:pt x="403" y="608"/>
                      <a:pt x="381" y="608"/>
                    </a:cubicBezTo>
                    <a:cubicBezTo>
                      <a:pt x="56" y="608"/>
                      <a:pt x="56" y="608"/>
                      <a:pt x="56" y="608"/>
                    </a:cubicBezTo>
                    <a:cubicBezTo>
                      <a:pt x="21" y="608"/>
                      <a:pt x="0" y="580"/>
                      <a:pt x="0" y="552"/>
                    </a:cubicBezTo>
                    <a:cubicBezTo>
                      <a:pt x="0" y="85"/>
                      <a:pt x="0" y="85"/>
                      <a:pt x="0" y="85"/>
                    </a:cubicBezTo>
                    <a:cubicBezTo>
                      <a:pt x="0" y="71"/>
                      <a:pt x="7" y="57"/>
                      <a:pt x="28" y="57"/>
                    </a:cubicBezTo>
                    <a:cubicBezTo>
                      <a:pt x="28" y="142"/>
                      <a:pt x="28" y="142"/>
                      <a:pt x="28" y="142"/>
                    </a:cubicBezTo>
                    <a:cubicBezTo>
                      <a:pt x="28" y="474"/>
                      <a:pt x="28" y="474"/>
                      <a:pt x="28" y="474"/>
                    </a:cubicBezTo>
                    <a:cubicBezTo>
                      <a:pt x="28" y="524"/>
                      <a:pt x="28" y="524"/>
                      <a:pt x="28" y="524"/>
                    </a:cubicBezTo>
                    <a:cubicBezTo>
                      <a:pt x="28" y="552"/>
                      <a:pt x="49" y="580"/>
                      <a:pt x="85" y="580"/>
                    </a:cubicBezTo>
                    <a:lnTo>
                      <a:pt x="106" y="580"/>
                    </a:lnTo>
                    <a:close/>
                  </a:path>
                </a:pathLst>
              </a:custGeom>
              <a:grpFill/>
              <a:ln>
                <a:noFill/>
              </a:ln>
              <a:extLst/>
            </p:spPr>
            <p:txBody>
              <a:bodyPr anchor="ctr" bIns="22854" lIns="45708" rIns="45708" tIns="22854" wrap="none"/>
              <a:lstStyle/>
              <a:p>
                <a:endParaRPr lang="en-US" sz="3199">
                  <a:latin typeface="Roboto Light"/>
                </a:endParaRPr>
              </a:p>
            </p:txBody>
          </p:sp>
          <p:sp>
            <p:nvSpPr>
              <p:cNvPr id="75" name="Freeform 24"/>
              <p:cNvSpPr>
                <a:spLocks noChangeArrowheads="1"/>
              </p:cNvSpPr>
              <p:nvPr/>
            </p:nvSpPr>
            <p:spPr bwMode="auto">
              <a:xfrm>
                <a:off x="5318634" y="1985962"/>
                <a:ext cx="150812" cy="196850"/>
              </a:xfrm>
              <a:custGeom>
                <a:gdLst>
                  <a:gd fmla="*/ 50637113 w 418" name="T0"/>
                  <a:gd fmla="*/ 70970385 h 545" name="T1"/>
                  <a:gd fmla="*/ 50637113 w 418" name="T2"/>
                  <a:gd fmla="*/ 70970385 h 545" name="T3"/>
                  <a:gd fmla="*/ 3644744 w 418" name="T4"/>
                  <a:gd fmla="*/ 70970385 h 545" name="T5"/>
                  <a:gd fmla="*/ 0 w 418" name="T6"/>
                  <a:gd fmla="*/ 67317282 h 545" name="T7"/>
                  <a:gd fmla="*/ 0 w 418" name="T8"/>
                  <a:gd fmla="*/ 3652741 h 545" name="T9"/>
                  <a:gd fmla="*/ 3644744 w 418" name="T10"/>
                  <a:gd fmla="*/ 0 h 545" name="T11"/>
                  <a:gd fmla="*/ 23951688 w 418" name="T12"/>
                  <a:gd fmla="*/ 0 h 545" name="T13"/>
                  <a:gd fmla="*/ 23951688 w 418" name="T14"/>
                  <a:gd fmla="*/ 13828622 h 545" name="T15"/>
                  <a:gd fmla="*/ 23951688 w 418" name="T16"/>
                  <a:gd fmla="*/ 21134466 h 545" name="T17"/>
                  <a:gd fmla="*/ 31241536 w 418" name="T18"/>
                  <a:gd fmla="*/ 28570701 h 545" name="T19"/>
                  <a:gd fmla="*/ 38661270 w 418" name="T20"/>
                  <a:gd fmla="*/ 28570701 h 545" name="T21"/>
                  <a:gd fmla="*/ 54281857 w 418" name="T22"/>
                  <a:gd fmla="*/ 28570701 h 545" name="T23"/>
                  <a:gd fmla="*/ 54281857 w 418" name="T24"/>
                  <a:gd fmla="*/ 58054858 h 545" name="T25"/>
                  <a:gd fmla="*/ 54281857 w 418" name="T26"/>
                  <a:gd fmla="*/ 67317282 h 545" name="T27"/>
                  <a:gd fmla="*/ 50637113 w 418" name="T28"/>
                  <a:gd fmla="*/ 70970385 h 545" name="T29"/>
                  <a:gd fmla="*/ 31241536 w 418" name="T30"/>
                  <a:gd fmla="*/ 24917959 h 545" name="T31"/>
                  <a:gd fmla="*/ 31241536 w 418" name="T32"/>
                  <a:gd fmla="*/ 24917959 h 545" name="T33"/>
                  <a:gd fmla="*/ 27596431 w 418" name="T34"/>
                  <a:gd fmla="*/ 21134466 h 545" name="T35"/>
                  <a:gd fmla="*/ 27596431 w 418" name="T36"/>
                  <a:gd fmla="*/ 13828622 h 545" name="T37"/>
                  <a:gd fmla="*/ 27596431 w 418" name="T38"/>
                  <a:gd fmla="*/ 0 h 545" name="T39"/>
                  <a:gd fmla="*/ 54281857 w 418" name="T40"/>
                  <a:gd fmla="*/ 24917959 h 545" name="T41"/>
                  <a:gd fmla="*/ 38661270 w 418" name="T42"/>
                  <a:gd fmla="*/ 24917959 h 545" name="T43"/>
                  <a:gd fmla="*/ 31241536 w 418" name="T44"/>
                  <a:gd fmla="*/ 24917959 h 545"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b" l="0" r="r" t="0"/>
                <a:pathLst>
                  <a:path h="545" w="418">
                    <a:moveTo>
                      <a:pt x="389" y="544"/>
                    </a:moveTo>
                    <a:lnTo>
                      <a:pt x="389" y="544"/>
                    </a:lnTo>
                    <a:cubicBezTo>
                      <a:pt x="28" y="544"/>
                      <a:pt x="28" y="544"/>
                      <a:pt x="28" y="544"/>
                    </a:cubicBezTo>
                    <a:cubicBezTo>
                      <a:pt x="14" y="544"/>
                      <a:pt x="0" y="537"/>
                      <a:pt x="0" y="516"/>
                    </a:cubicBezTo>
                    <a:cubicBezTo>
                      <a:pt x="0" y="28"/>
                      <a:pt x="0" y="28"/>
                      <a:pt x="0" y="28"/>
                    </a:cubicBezTo>
                    <a:cubicBezTo>
                      <a:pt x="0" y="14"/>
                      <a:pt x="14" y="0"/>
                      <a:pt x="28" y="0"/>
                    </a:cubicBezTo>
                    <a:cubicBezTo>
                      <a:pt x="184" y="0"/>
                      <a:pt x="184" y="0"/>
                      <a:pt x="184" y="0"/>
                    </a:cubicBezTo>
                    <a:cubicBezTo>
                      <a:pt x="184" y="106"/>
                      <a:pt x="184" y="106"/>
                      <a:pt x="184" y="106"/>
                    </a:cubicBezTo>
                    <a:cubicBezTo>
                      <a:pt x="184" y="162"/>
                      <a:pt x="184" y="162"/>
                      <a:pt x="184" y="162"/>
                    </a:cubicBezTo>
                    <a:cubicBezTo>
                      <a:pt x="184" y="191"/>
                      <a:pt x="205" y="219"/>
                      <a:pt x="240" y="219"/>
                    </a:cubicBezTo>
                    <a:cubicBezTo>
                      <a:pt x="297" y="219"/>
                      <a:pt x="297" y="219"/>
                      <a:pt x="297" y="219"/>
                    </a:cubicBezTo>
                    <a:cubicBezTo>
                      <a:pt x="417" y="219"/>
                      <a:pt x="417" y="219"/>
                      <a:pt x="417" y="219"/>
                    </a:cubicBezTo>
                    <a:cubicBezTo>
                      <a:pt x="417" y="445"/>
                      <a:pt x="417" y="445"/>
                      <a:pt x="417" y="445"/>
                    </a:cubicBezTo>
                    <a:cubicBezTo>
                      <a:pt x="417" y="516"/>
                      <a:pt x="417" y="516"/>
                      <a:pt x="417" y="516"/>
                    </a:cubicBezTo>
                    <a:cubicBezTo>
                      <a:pt x="417" y="537"/>
                      <a:pt x="403" y="544"/>
                      <a:pt x="389" y="544"/>
                    </a:cubicBezTo>
                    <a:close/>
                    <a:moveTo>
                      <a:pt x="240" y="191"/>
                    </a:moveTo>
                    <a:lnTo>
                      <a:pt x="240" y="191"/>
                    </a:lnTo>
                    <a:cubicBezTo>
                      <a:pt x="219" y="191"/>
                      <a:pt x="212" y="176"/>
                      <a:pt x="212" y="162"/>
                    </a:cubicBezTo>
                    <a:cubicBezTo>
                      <a:pt x="212" y="106"/>
                      <a:pt x="212" y="106"/>
                      <a:pt x="212" y="106"/>
                    </a:cubicBezTo>
                    <a:cubicBezTo>
                      <a:pt x="212" y="0"/>
                      <a:pt x="212" y="0"/>
                      <a:pt x="212" y="0"/>
                    </a:cubicBezTo>
                    <a:cubicBezTo>
                      <a:pt x="417" y="191"/>
                      <a:pt x="417" y="191"/>
                      <a:pt x="417" y="191"/>
                    </a:cubicBezTo>
                    <a:cubicBezTo>
                      <a:pt x="297" y="191"/>
                      <a:pt x="297" y="191"/>
                      <a:pt x="297" y="191"/>
                    </a:cubicBezTo>
                    <a:lnTo>
                      <a:pt x="240" y="191"/>
                    </a:lnTo>
                    <a:close/>
                  </a:path>
                </a:pathLst>
              </a:custGeom>
              <a:grpFill/>
              <a:ln>
                <a:noFill/>
              </a:ln>
              <a:extLst/>
            </p:spPr>
            <p:txBody>
              <a:bodyPr anchor="ctr" bIns="22854" lIns="45708" rIns="45708" tIns="22854" wrap="none"/>
              <a:lstStyle/>
              <a:p>
                <a:endParaRPr lang="en-US" sz="3199">
                  <a:latin typeface="Roboto Light"/>
                </a:endParaRPr>
              </a:p>
            </p:txBody>
          </p:sp>
          <p:sp>
            <p:nvSpPr>
              <p:cNvPr id="76" name="Freeform 25"/>
              <p:cNvSpPr>
                <a:spLocks noChangeArrowheads="1"/>
              </p:cNvSpPr>
              <p:nvPr/>
            </p:nvSpPr>
            <p:spPr bwMode="auto">
              <a:xfrm>
                <a:off x="6841046" y="3148280"/>
                <a:ext cx="217487" cy="193675"/>
              </a:xfrm>
              <a:custGeom>
                <a:gdLst>
                  <a:gd fmla="*/ 74787349 w 602" name="T0"/>
                  <a:gd fmla="*/ 43932186 h 538" name="T1"/>
                  <a:gd fmla="*/ 69174956 w 602" name="T2"/>
                  <a:gd fmla="*/ 46653716 h 538" name="T3"/>
                  <a:gd fmla="*/ 65520668 w 602" name="T4"/>
                  <a:gd fmla="*/ 46653716 h 538" name="T5"/>
                  <a:gd fmla="*/ 59908275 w 602" name="T6"/>
                  <a:gd fmla="*/ 43932186 h 538" name="T7"/>
                  <a:gd fmla="*/ 54426302 w 602" name="T8"/>
                  <a:gd fmla="*/ 56761895 h 538" name="T9"/>
                  <a:gd fmla="*/ 57167289 w 602" name="T10"/>
                  <a:gd fmla="*/ 58576248 h 538" name="T11"/>
                  <a:gd fmla="*/ 54426302 w 602" name="T12"/>
                  <a:gd fmla="*/ 61427374 h 538" name="T13"/>
                  <a:gd fmla="*/ 53512640 w 602" name="T14"/>
                  <a:gd fmla="*/ 61427374 h 538" name="T15"/>
                  <a:gd fmla="*/ 3654649 w 602" name="T16"/>
                  <a:gd fmla="*/ 61427374 h 538" name="T17"/>
                  <a:gd fmla="*/ 0 w 602" name="T18"/>
                  <a:gd fmla="*/ 53133188 h 538" name="T19"/>
                  <a:gd fmla="*/ 0 w 602" name="T20"/>
                  <a:gd fmla="*/ 42117833 h 538" name="T21"/>
                  <a:gd fmla="*/ 0 w 602" name="T22"/>
                  <a:gd fmla="*/ 31102477 h 538" name="T23"/>
                  <a:gd fmla="*/ 78441997 w 602" name="T24"/>
                  <a:gd fmla="*/ 18272768 h 538" name="T25"/>
                  <a:gd fmla="*/ 78441997 w 602" name="T26"/>
                  <a:gd fmla="*/ 35767597 h 538" name="T27"/>
                  <a:gd fmla="*/ 78441997 w 602" name="T28"/>
                  <a:gd fmla="*/ 44839362 h 538" name="T29"/>
                  <a:gd fmla="*/ 0 w 602" name="T30"/>
                  <a:gd fmla="*/ 11015356 h 538" name="T31"/>
                  <a:gd fmla="*/ 0 w 602" name="T32"/>
                  <a:gd fmla="*/ 9201002 h 538" name="T33"/>
                  <a:gd fmla="*/ 3654649 w 602" name="T34"/>
                  <a:gd fmla="*/ 0 h 538" name="T35"/>
                  <a:gd fmla="*/ 11094005 w 602" name="T36"/>
                  <a:gd fmla="*/ 0 h 538" name="T37"/>
                  <a:gd fmla="*/ 22188371 w 602" name="T38"/>
                  <a:gd fmla="*/ 0 h 538" name="T39"/>
                  <a:gd fmla="*/ 74787349 w 602" name="T40"/>
                  <a:gd fmla="*/ 7257053 h 538" name="T41"/>
                  <a:gd fmla="*/ 78441997 w 602" name="T42"/>
                  <a:gd fmla="*/ 14644062 h 538" name="T43"/>
                  <a:gd fmla="*/ 0 w 602" name="T44"/>
                  <a:gd fmla="*/ 11015356 h 538" name="T45"/>
                  <a:gd fmla="*/ 57167289 w 602" name="T46"/>
                  <a:gd fmla="*/ 64148544 h 538" name="T47"/>
                  <a:gd fmla="*/ 57167289 w 602" name="T48"/>
                  <a:gd fmla="*/ 54040365 h 538" name="T49"/>
                  <a:gd fmla="*/ 59908275 w 602" name="T50"/>
                  <a:gd fmla="*/ 47560892 h 538" name="T51"/>
                  <a:gd fmla="*/ 67347631 w 602" name="T52"/>
                  <a:gd fmla="*/ 54040365 h 538" name="T53"/>
                  <a:gd fmla="*/ 71915942 w 602" name="T54"/>
                  <a:gd fmla="*/ 49504482 h 538" name="T55"/>
                  <a:gd fmla="*/ 78441997 w 602" name="T56"/>
                  <a:gd fmla="*/ 51318835 h 538" name="T57"/>
                  <a:gd fmla="*/ 72829604 w 602" name="T58"/>
                  <a:gd fmla="*/ 58576248 h 538" name="T59"/>
                  <a:gd fmla="*/ 78441997 w 602" name="T60"/>
                  <a:gd fmla="*/ 65962897 h 538" name="T61"/>
                  <a:gd fmla="*/ 71915942 w 602" name="T62"/>
                  <a:gd fmla="*/ 68684427 h 538" name="T63"/>
                  <a:gd fmla="*/ 62779682 w 602" name="T64"/>
                  <a:gd fmla="*/ 68684427 h 538" name="T65"/>
                  <a:gd fmla="*/ 56253627 w 602" name="T66"/>
                  <a:gd fmla="*/ 65962897 h 538"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38" w="602">
                    <a:moveTo>
                      <a:pt x="573" y="339"/>
                    </a:moveTo>
                    <a:lnTo>
                      <a:pt x="573" y="339"/>
                    </a:lnTo>
                    <a:cubicBezTo>
                      <a:pt x="558" y="339"/>
                      <a:pt x="544" y="346"/>
                      <a:pt x="530" y="360"/>
                    </a:cubicBezTo>
                    <a:cubicBezTo>
                      <a:pt x="516" y="375"/>
                      <a:pt x="516" y="375"/>
                      <a:pt x="516" y="375"/>
                    </a:cubicBezTo>
                    <a:cubicBezTo>
                      <a:pt x="502" y="360"/>
                      <a:pt x="502" y="360"/>
                      <a:pt x="502" y="360"/>
                    </a:cubicBezTo>
                    <a:cubicBezTo>
                      <a:pt x="488" y="346"/>
                      <a:pt x="474" y="339"/>
                      <a:pt x="459" y="339"/>
                    </a:cubicBezTo>
                    <a:cubicBezTo>
                      <a:pt x="431" y="339"/>
                      <a:pt x="403" y="367"/>
                      <a:pt x="403" y="396"/>
                    </a:cubicBezTo>
                    <a:cubicBezTo>
                      <a:pt x="403" y="417"/>
                      <a:pt x="410" y="431"/>
                      <a:pt x="417" y="438"/>
                    </a:cubicBezTo>
                    <a:cubicBezTo>
                      <a:pt x="438" y="452"/>
                      <a:pt x="438" y="452"/>
                      <a:pt x="438" y="452"/>
                    </a:cubicBezTo>
                    <a:cubicBezTo>
                      <a:pt x="417" y="474"/>
                      <a:pt x="417" y="474"/>
                      <a:pt x="417" y="474"/>
                    </a:cubicBezTo>
                    <a:cubicBezTo>
                      <a:pt x="410" y="474"/>
                      <a:pt x="410" y="474"/>
                      <a:pt x="410"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46"/>
                      <a:pt x="601" y="346"/>
                      <a:pt x="601" y="346"/>
                    </a:cubicBezTo>
                    <a:cubicBezTo>
                      <a:pt x="594" y="346"/>
                      <a:pt x="580" y="339"/>
                      <a:pt x="573" y="339"/>
                    </a:cubicBezTo>
                    <a:close/>
                    <a:moveTo>
                      <a:pt x="0" y="85"/>
                    </a:moveTo>
                    <a:lnTo>
                      <a:pt x="0" y="85"/>
                    </a:lnTo>
                    <a:cubicBezTo>
                      <a:pt x="0" y="71"/>
                      <a:pt x="0" y="71"/>
                      <a:pt x="0" y="71"/>
                    </a:cubicBezTo>
                    <a:cubicBezTo>
                      <a:pt x="0" y="28"/>
                      <a:pt x="0" y="28"/>
                      <a:pt x="0" y="28"/>
                    </a:cubicBezTo>
                    <a:cubicBezTo>
                      <a:pt x="0" y="14"/>
                      <a:pt x="7" y="0"/>
                      <a:pt x="28" y="0"/>
                    </a:cubicBezTo>
                    <a:cubicBezTo>
                      <a:pt x="64" y="0"/>
                      <a:pt x="64" y="0"/>
                      <a:pt x="64" y="0"/>
                    </a:cubicBezTo>
                    <a:cubicBezTo>
                      <a:pt x="85" y="0"/>
                      <a:pt x="85" y="0"/>
                      <a:pt x="85" y="0"/>
                    </a:cubicBezTo>
                    <a:cubicBezTo>
                      <a:pt x="113" y="0"/>
                      <a:pt x="113" y="0"/>
                      <a:pt x="113" y="0"/>
                    </a:cubicBezTo>
                    <a:cubicBezTo>
                      <a:pt x="170" y="0"/>
                      <a:pt x="170" y="0"/>
                      <a:pt x="170" y="0"/>
                    </a:cubicBezTo>
                    <a:cubicBezTo>
                      <a:pt x="226" y="56"/>
                      <a:pt x="226" y="56"/>
                      <a:pt x="226" y="56"/>
                    </a:cubicBezTo>
                    <a:cubicBezTo>
                      <a:pt x="573" y="56"/>
                      <a:pt x="573" y="56"/>
                      <a:pt x="573" y="56"/>
                    </a:cubicBezTo>
                    <a:cubicBezTo>
                      <a:pt x="587" y="56"/>
                      <a:pt x="601" y="71"/>
                      <a:pt x="601" y="85"/>
                    </a:cubicBezTo>
                    <a:cubicBezTo>
                      <a:pt x="601" y="113"/>
                      <a:pt x="601" y="113"/>
                      <a:pt x="601" y="113"/>
                    </a:cubicBezTo>
                    <a:cubicBezTo>
                      <a:pt x="0" y="113"/>
                      <a:pt x="0" y="113"/>
                      <a:pt x="0" y="113"/>
                    </a:cubicBezTo>
                    <a:lnTo>
                      <a:pt x="0" y="85"/>
                    </a:lnTo>
                    <a:close/>
                    <a:moveTo>
                      <a:pt x="438" y="495"/>
                    </a:moveTo>
                    <a:lnTo>
                      <a:pt x="438" y="495"/>
                    </a:lnTo>
                    <a:cubicBezTo>
                      <a:pt x="474" y="452"/>
                      <a:pt x="474" y="452"/>
                      <a:pt x="474" y="452"/>
                    </a:cubicBezTo>
                    <a:cubicBezTo>
                      <a:pt x="438" y="417"/>
                      <a:pt x="438" y="417"/>
                      <a:pt x="438" y="417"/>
                    </a:cubicBezTo>
                    <a:cubicBezTo>
                      <a:pt x="431" y="410"/>
                      <a:pt x="431" y="403"/>
                      <a:pt x="431" y="396"/>
                    </a:cubicBezTo>
                    <a:cubicBezTo>
                      <a:pt x="431" y="382"/>
                      <a:pt x="445" y="367"/>
                      <a:pt x="459" y="367"/>
                    </a:cubicBezTo>
                    <a:cubicBezTo>
                      <a:pt x="466" y="367"/>
                      <a:pt x="474" y="375"/>
                      <a:pt x="481" y="382"/>
                    </a:cubicBezTo>
                    <a:cubicBezTo>
                      <a:pt x="516" y="417"/>
                      <a:pt x="516" y="417"/>
                      <a:pt x="516" y="417"/>
                    </a:cubicBezTo>
                    <a:cubicBezTo>
                      <a:pt x="551" y="382"/>
                      <a:pt x="551" y="382"/>
                      <a:pt x="551" y="382"/>
                    </a:cubicBezTo>
                    <a:cubicBezTo>
                      <a:pt x="558" y="375"/>
                      <a:pt x="565" y="367"/>
                      <a:pt x="573" y="367"/>
                    </a:cubicBezTo>
                    <a:cubicBezTo>
                      <a:pt x="587" y="367"/>
                      <a:pt x="601" y="382"/>
                      <a:pt x="601" y="396"/>
                    </a:cubicBezTo>
                    <a:cubicBezTo>
                      <a:pt x="601" y="403"/>
                      <a:pt x="601" y="410"/>
                      <a:pt x="594" y="417"/>
                    </a:cubicBezTo>
                    <a:cubicBezTo>
                      <a:pt x="558" y="452"/>
                      <a:pt x="558" y="452"/>
                      <a:pt x="558" y="452"/>
                    </a:cubicBezTo>
                    <a:cubicBezTo>
                      <a:pt x="594" y="495"/>
                      <a:pt x="594" y="495"/>
                      <a:pt x="594" y="495"/>
                    </a:cubicBezTo>
                    <a:cubicBezTo>
                      <a:pt x="601" y="495"/>
                      <a:pt x="601" y="502"/>
                      <a:pt x="601" y="509"/>
                    </a:cubicBezTo>
                    <a:cubicBezTo>
                      <a:pt x="601" y="530"/>
                      <a:pt x="587" y="537"/>
                      <a:pt x="573" y="537"/>
                    </a:cubicBezTo>
                    <a:cubicBezTo>
                      <a:pt x="565" y="537"/>
                      <a:pt x="558" y="537"/>
                      <a:pt x="551" y="530"/>
                    </a:cubicBezTo>
                    <a:cubicBezTo>
                      <a:pt x="516" y="495"/>
                      <a:pt x="516" y="495"/>
                      <a:pt x="516" y="495"/>
                    </a:cubicBezTo>
                    <a:cubicBezTo>
                      <a:pt x="481" y="530"/>
                      <a:pt x="481" y="530"/>
                      <a:pt x="481" y="530"/>
                    </a:cubicBezTo>
                    <a:cubicBezTo>
                      <a:pt x="474" y="537"/>
                      <a:pt x="466" y="537"/>
                      <a:pt x="459" y="537"/>
                    </a:cubicBezTo>
                    <a:cubicBezTo>
                      <a:pt x="445" y="537"/>
                      <a:pt x="431" y="530"/>
                      <a:pt x="431" y="509"/>
                    </a:cubicBezTo>
                    <a:cubicBezTo>
                      <a:pt x="431" y="502"/>
                      <a:pt x="431" y="495"/>
                      <a:pt x="438" y="495"/>
                    </a:cubicBezTo>
                    <a:close/>
                  </a:path>
                </a:pathLst>
              </a:custGeom>
              <a:grpFill/>
              <a:ln>
                <a:noFill/>
              </a:ln>
              <a:extLst/>
            </p:spPr>
            <p:txBody>
              <a:bodyPr anchor="ctr" bIns="22854" lIns="45708" rIns="45708" tIns="22854" wrap="none"/>
              <a:lstStyle/>
              <a:p>
                <a:endParaRPr lang="en-US" sz="3199">
                  <a:latin typeface="Roboto Light"/>
                </a:endParaRPr>
              </a:p>
            </p:txBody>
          </p:sp>
          <p:sp>
            <p:nvSpPr>
              <p:cNvPr id="77" name="Freeform 26"/>
              <p:cNvSpPr>
                <a:spLocks noChangeArrowheads="1"/>
              </p:cNvSpPr>
              <p:nvPr/>
            </p:nvSpPr>
            <p:spPr bwMode="auto">
              <a:xfrm>
                <a:off x="6458459" y="3148280"/>
                <a:ext cx="219075" cy="188912"/>
              </a:xfrm>
              <a:custGeom>
                <a:gdLst>
                  <a:gd fmla="*/ 74925449 w 609" name="T0"/>
                  <a:gd fmla="*/ 46790690 h 524" name="T1"/>
                  <a:gd fmla="*/ 74925449 w 609" name="T2"/>
                  <a:gd fmla="*/ 46790690 h 524" name="T3"/>
                  <a:gd fmla="*/ 69490662 w 609" name="T4"/>
                  <a:gd fmla="*/ 48740378 h 524" name="T5"/>
                  <a:gd fmla="*/ 64961313 w 609" name="T6"/>
                  <a:gd fmla="*/ 53289407 h 524" name="T7"/>
                  <a:gd fmla="*/ 60302822 w 609" name="T8"/>
                  <a:gd fmla="*/ 51469868 h 524" name="T9"/>
                  <a:gd fmla="*/ 53056080 w 609" name="T10"/>
                  <a:gd fmla="*/ 58748387 h 524" name="T11"/>
                  <a:gd fmla="*/ 53056080 w 609" name="T12"/>
                  <a:gd fmla="*/ 61607664 h 524" name="T13"/>
                  <a:gd fmla="*/ 3623191 w 609" name="T14"/>
                  <a:gd fmla="*/ 61607664 h 524" name="T15"/>
                  <a:gd fmla="*/ 0 w 609" name="T16"/>
                  <a:gd fmla="*/ 57838437 h 524" name="T17"/>
                  <a:gd fmla="*/ 0 w 609" name="T18"/>
                  <a:gd fmla="*/ 53289407 h 524" name="T19"/>
                  <a:gd fmla="*/ 0 w 609" name="T20"/>
                  <a:gd fmla="*/ 46790690 h 524" name="T21"/>
                  <a:gd fmla="*/ 0 w 609" name="T22"/>
                  <a:gd fmla="*/ 42241661 h 524" name="T23"/>
                  <a:gd fmla="*/ 0 w 609" name="T24"/>
                  <a:gd fmla="*/ 35872730 h 524" name="T25"/>
                  <a:gd fmla="*/ 0 w 609" name="T26"/>
                  <a:gd fmla="*/ 31193914 h 524" name="T27"/>
                  <a:gd fmla="*/ 0 w 609" name="T28"/>
                  <a:gd fmla="*/ 18326267 h 524" name="T29"/>
                  <a:gd fmla="*/ 78678142 w 609" name="T30"/>
                  <a:gd fmla="*/ 18326267 h 524" name="T31"/>
                  <a:gd fmla="*/ 78678142 w 609" name="T32"/>
                  <a:gd fmla="*/ 31193914 h 524" name="T33"/>
                  <a:gd fmla="*/ 78678142 w 609" name="T34"/>
                  <a:gd fmla="*/ 35872730 h 524" name="T35"/>
                  <a:gd fmla="*/ 78678142 w 609" name="T36"/>
                  <a:gd fmla="*/ 42241661 h 524" name="T37"/>
                  <a:gd fmla="*/ 78678142 w 609" name="T38"/>
                  <a:gd fmla="*/ 46790690 h 524" name="T39"/>
                  <a:gd fmla="*/ 78678142 w 609" name="T40"/>
                  <a:gd fmla="*/ 47700641 h 524" name="T41"/>
                  <a:gd fmla="*/ 74925449 w 609" name="T42"/>
                  <a:gd fmla="*/ 46790690 h 524" name="T43"/>
                  <a:gd fmla="*/ 0 w 609" name="T44"/>
                  <a:gd fmla="*/ 11047747 h 524" name="T45"/>
                  <a:gd fmla="*/ 0 w 609" name="T46"/>
                  <a:gd fmla="*/ 11047747 h 524" name="T47"/>
                  <a:gd fmla="*/ 0 w 609" name="T48"/>
                  <a:gd fmla="*/ 9228207 h 524" name="T49"/>
                  <a:gd fmla="*/ 0 w 609" name="T50"/>
                  <a:gd fmla="*/ 3639440 h 524" name="T51"/>
                  <a:gd fmla="*/ 3623191 w 609" name="T52"/>
                  <a:gd fmla="*/ 0 h 524" name="T53"/>
                  <a:gd fmla="*/ 9187840 w 609" name="T54"/>
                  <a:gd fmla="*/ 0 h 524" name="T55"/>
                  <a:gd fmla="*/ 10999436 w 609" name="T56"/>
                  <a:gd fmla="*/ 0 h 524" name="T57"/>
                  <a:gd fmla="*/ 14622627 w 609" name="T58"/>
                  <a:gd fmla="*/ 0 h 524" name="T59"/>
                  <a:gd fmla="*/ 21869369 w 609" name="T60"/>
                  <a:gd fmla="*/ 0 h 524" name="T61"/>
                  <a:gd fmla="*/ 29245613 w 609" name="T62"/>
                  <a:gd fmla="*/ 7278520 h 524" name="T63"/>
                  <a:gd fmla="*/ 74925449 w 609" name="T64"/>
                  <a:gd fmla="*/ 7278520 h 524" name="T65"/>
                  <a:gd fmla="*/ 78678142 w 609" name="T66"/>
                  <a:gd fmla="*/ 11047747 h 524" name="T67"/>
                  <a:gd fmla="*/ 78678142 w 609" name="T68"/>
                  <a:gd fmla="*/ 14687187 h 524" name="T69"/>
                  <a:gd fmla="*/ 0 w 609" name="T70"/>
                  <a:gd fmla="*/ 14687187 h 524" name="T71"/>
                  <a:gd fmla="*/ 0 w 609" name="T72"/>
                  <a:gd fmla="*/ 11047747 h 524" name="T73"/>
                  <a:gd fmla="*/ 60302822 w 609" name="T74"/>
                  <a:gd fmla="*/ 55108947 h 524" name="T75"/>
                  <a:gd fmla="*/ 60302822 w 609" name="T76"/>
                  <a:gd fmla="*/ 55108947 h 524" name="T77"/>
                  <a:gd fmla="*/ 62114417 w 609" name="T78"/>
                  <a:gd fmla="*/ 56928487 h 524" name="T79"/>
                  <a:gd fmla="*/ 64961313 w 609" name="T80"/>
                  <a:gd fmla="*/ 58748387 h 524" name="T81"/>
                  <a:gd fmla="*/ 72208055 w 609" name="T82"/>
                  <a:gd fmla="*/ 51469868 h 524" name="T83"/>
                  <a:gd fmla="*/ 74925449 w 609" name="T84"/>
                  <a:gd fmla="*/ 50559917 h 524" name="T85"/>
                  <a:gd fmla="*/ 78678142 w 609" name="T86"/>
                  <a:gd fmla="*/ 54198997 h 524" name="T87"/>
                  <a:gd fmla="*/ 76866547 w 609" name="T88"/>
                  <a:gd fmla="*/ 56928487 h 524" name="T89"/>
                  <a:gd fmla="*/ 67678707 w 609" name="T90"/>
                  <a:gd fmla="*/ 66156694 h 524" name="T91"/>
                  <a:gd fmla="*/ 64961313 w 609" name="T92"/>
                  <a:gd fmla="*/ 67976234 h 524" name="T93"/>
                  <a:gd fmla="*/ 62114417 w 609" name="T94"/>
                  <a:gd fmla="*/ 66156694 h 524" name="T95"/>
                  <a:gd fmla="*/ 57585069 w 609" name="T96"/>
                  <a:gd fmla="*/ 61607664 h 524" name="T97"/>
                  <a:gd fmla="*/ 56679271 w 609" name="T98"/>
                  <a:gd fmla="*/ 58748387 h 524" name="T99"/>
                  <a:gd fmla="*/ 60302822 w 609" name="T100"/>
                  <a:gd fmla="*/ 55108947 h 524"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24" w="609">
                    <a:moveTo>
                      <a:pt x="579" y="360"/>
                    </a:moveTo>
                    <a:lnTo>
                      <a:pt x="579" y="360"/>
                    </a:lnTo>
                    <a:cubicBezTo>
                      <a:pt x="558" y="360"/>
                      <a:pt x="544" y="367"/>
                      <a:pt x="537" y="375"/>
                    </a:cubicBezTo>
                    <a:cubicBezTo>
                      <a:pt x="502" y="410"/>
                      <a:pt x="502" y="410"/>
                      <a:pt x="502" y="410"/>
                    </a:cubicBezTo>
                    <a:cubicBezTo>
                      <a:pt x="495" y="403"/>
                      <a:pt x="480" y="396"/>
                      <a:pt x="466" y="396"/>
                    </a:cubicBezTo>
                    <a:cubicBezTo>
                      <a:pt x="431" y="396"/>
                      <a:pt x="410" y="424"/>
                      <a:pt x="410" y="452"/>
                    </a:cubicBezTo>
                    <a:cubicBezTo>
                      <a:pt x="410" y="459"/>
                      <a:pt x="410" y="467"/>
                      <a:pt x="410"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8" y="141"/>
                      <a:pt x="608" y="141"/>
                      <a:pt x="608" y="141"/>
                    </a:cubicBezTo>
                    <a:cubicBezTo>
                      <a:pt x="608" y="240"/>
                      <a:pt x="608" y="240"/>
                      <a:pt x="608" y="240"/>
                    </a:cubicBezTo>
                    <a:cubicBezTo>
                      <a:pt x="608" y="276"/>
                      <a:pt x="608" y="276"/>
                      <a:pt x="608" y="276"/>
                    </a:cubicBezTo>
                    <a:cubicBezTo>
                      <a:pt x="608" y="325"/>
                      <a:pt x="608" y="325"/>
                      <a:pt x="608" y="325"/>
                    </a:cubicBezTo>
                    <a:cubicBezTo>
                      <a:pt x="608" y="360"/>
                      <a:pt x="608" y="360"/>
                      <a:pt x="608" y="360"/>
                    </a:cubicBezTo>
                    <a:cubicBezTo>
                      <a:pt x="608" y="367"/>
                      <a:pt x="608" y="367"/>
                      <a:pt x="608" y="367"/>
                    </a:cubicBezTo>
                    <a:cubicBezTo>
                      <a:pt x="594" y="360"/>
                      <a:pt x="587" y="360"/>
                      <a:pt x="579" y="360"/>
                    </a:cubicBezTo>
                    <a:close/>
                    <a:moveTo>
                      <a:pt x="0" y="85"/>
                    </a:moveTo>
                    <a:lnTo>
                      <a:pt x="0" y="85"/>
                    </a:lnTo>
                    <a:cubicBezTo>
                      <a:pt x="0" y="71"/>
                      <a:pt x="0" y="71"/>
                      <a:pt x="0" y="71"/>
                    </a:cubicBezTo>
                    <a:cubicBezTo>
                      <a:pt x="0" y="28"/>
                      <a:pt x="0" y="28"/>
                      <a:pt x="0" y="28"/>
                    </a:cubicBezTo>
                    <a:cubicBezTo>
                      <a:pt x="0" y="14"/>
                      <a:pt x="14" y="0"/>
                      <a:pt x="28" y="0"/>
                    </a:cubicBezTo>
                    <a:cubicBezTo>
                      <a:pt x="71" y="0"/>
                      <a:pt x="71" y="0"/>
                      <a:pt x="71" y="0"/>
                    </a:cubicBezTo>
                    <a:cubicBezTo>
                      <a:pt x="85" y="0"/>
                      <a:pt x="85" y="0"/>
                      <a:pt x="85"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4" y="56"/>
                      <a:pt x="608" y="71"/>
                      <a:pt x="608" y="85"/>
                    </a:cubicBezTo>
                    <a:cubicBezTo>
                      <a:pt x="608" y="113"/>
                      <a:pt x="608" y="113"/>
                      <a:pt x="608" y="113"/>
                    </a:cubicBezTo>
                    <a:cubicBezTo>
                      <a:pt x="0" y="113"/>
                      <a:pt x="0" y="113"/>
                      <a:pt x="0" y="113"/>
                    </a:cubicBezTo>
                    <a:lnTo>
                      <a:pt x="0" y="85"/>
                    </a:lnTo>
                    <a:close/>
                    <a:moveTo>
                      <a:pt x="466" y="424"/>
                    </a:moveTo>
                    <a:lnTo>
                      <a:pt x="466" y="424"/>
                    </a:lnTo>
                    <a:cubicBezTo>
                      <a:pt x="473" y="424"/>
                      <a:pt x="480" y="431"/>
                      <a:pt x="480" y="438"/>
                    </a:cubicBezTo>
                    <a:cubicBezTo>
                      <a:pt x="502" y="452"/>
                      <a:pt x="502" y="452"/>
                      <a:pt x="502" y="452"/>
                    </a:cubicBezTo>
                    <a:cubicBezTo>
                      <a:pt x="558" y="396"/>
                      <a:pt x="558" y="396"/>
                      <a:pt x="558" y="396"/>
                    </a:cubicBezTo>
                    <a:cubicBezTo>
                      <a:pt x="565" y="389"/>
                      <a:pt x="572" y="389"/>
                      <a:pt x="579" y="389"/>
                    </a:cubicBezTo>
                    <a:cubicBezTo>
                      <a:pt x="594" y="389"/>
                      <a:pt x="608" y="403"/>
                      <a:pt x="608" y="417"/>
                    </a:cubicBezTo>
                    <a:cubicBezTo>
                      <a:pt x="608" y="424"/>
                      <a:pt x="601" y="431"/>
                      <a:pt x="594" y="438"/>
                    </a:cubicBezTo>
                    <a:cubicBezTo>
                      <a:pt x="523" y="509"/>
                      <a:pt x="523" y="509"/>
                      <a:pt x="523" y="509"/>
                    </a:cubicBezTo>
                    <a:cubicBezTo>
                      <a:pt x="516" y="516"/>
                      <a:pt x="509" y="523"/>
                      <a:pt x="502" y="523"/>
                    </a:cubicBezTo>
                    <a:cubicBezTo>
                      <a:pt x="495" y="523"/>
                      <a:pt x="488" y="516"/>
                      <a:pt x="480" y="509"/>
                    </a:cubicBezTo>
                    <a:cubicBezTo>
                      <a:pt x="445" y="474"/>
                      <a:pt x="445" y="474"/>
                      <a:pt x="445" y="474"/>
                    </a:cubicBezTo>
                    <a:cubicBezTo>
                      <a:pt x="438" y="467"/>
                      <a:pt x="438" y="459"/>
                      <a:pt x="438" y="452"/>
                    </a:cubicBezTo>
                    <a:cubicBezTo>
                      <a:pt x="438" y="438"/>
                      <a:pt x="445" y="424"/>
                      <a:pt x="466"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78" name="Freeform 27"/>
              <p:cNvSpPr>
                <a:spLocks noChangeArrowheads="1"/>
              </p:cNvSpPr>
              <p:nvPr/>
            </p:nvSpPr>
            <p:spPr bwMode="auto">
              <a:xfrm>
                <a:off x="6080634" y="3148280"/>
                <a:ext cx="217488" cy="173037"/>
              </a:xfrm>
              <a:custGeom>
                <a:gdLst>
                  <a:gd fmla="*/ 73743967 w 602" name="T0"/>
                  <a:gd fmla="*/ 51036222 h 482" name="T1"/>
                  <a:gd fmla="*/ 73743967 w 602" name="T2"/>
                  <a:gd fmla="*/ 51036222 h 482" name="T3"/>
                  <a:gd fmla="*/ 58995246 w 602" name="T4"/>
                  <a:gd fmla="*/ 51036222 h 482" name="T5"/>
                  <a:gd fmla="*/ 51685915 w 602" name="T6"/>
                  <a:gd fmla="*/ 58253516 h 482" name="T7"/>
                  <a:gd fmla="*/ 51685915 w 602" name="T8"/>
                  <a:gd fmla="*/ 61088882 h 482" name="T9"/>
                  <a:gd fmla="*/ 3654665 w 602" name="T10"/>
                  <a:gd fmla="*/ 61088882 h 482" name="T11"/>
                  <a:gd fmla="*/ 0 w 602" name="T12"/>
                  <a:gd fmla="*/ 57351355 h 482" name="T13"/>
                  <a:gd fmla="*/ 0 w 602" name="T14"/>
                  <a:gd fmla="*/ 52840546 h 482" name="T15"/>
                  <a:gd fmla="*/ 0 w 602" name="T16"/>
                  <a:gd fmla="*/ 46396533 h 482" name="T17"/>
                  <a:gd fmla="*/ 0 w 602" name="T18"/>
                  <a:gd fmla="*/ 41885724 h 482" name="T19"/>
                  <a:gd fmla="*/ 0 w 602" name="T20"/>
                  <a:gd fmla="*/ 35570591 h 482" name="T21"/>
                  <a:gd fmla="*/ 0 w 602" name="T22"/>
                  <a:gd fmla="*/ 30931261 h 482" name="T23"/>
                  <a:gd fmla="*/ 0 w 602" name="T24"/>
                  <a:gd fmla="*/ 18172116 h 482" name="T25"/>
                  <a:gd fmla="*/ 78442719 w 602" name="T26"/>
                  <a:gd fmla="*/ 18172116 h 482" name="T27"/>
                  <a:gd fmla="*/ 78442719 w 602" name="T28"/>
                  <a:gd fmla="*/ 30931261 h 482" name="T29"/>
                  <a:gd fmla="*/ 78442719 w 602" name="T30"/>
                  <a:gd fmla="*/ 35570591 h 482" name="T31"/>
                  <a:gd fmla="*/ 78442719 w 602" name="T32"/>
                  <a:gd fmla="*/ 41885724 h 482" name="T33"/>
                  <a:gd fmla="*/ 78442719 w 602" name="T34"/>
                  <a:gd fmla="*/ 46396533 h 482" name="T35"/>
                  <a:gd fmla="*/ 78442719 w 602" name="T36"/>
                  <a:gd fmla="*/ 52840546 h 482" name="T37"/>
                  <a:gd fmla="*/ 78442719 w 602" name="T38"/>
                  <a:gd fmla="*/ 52840546 h 482" name="T39"/>
                  <a:gd fmla="*/ 73743967 w 602" name="T40"/>
                  <a:gd fmla="*/ 51036222 h 482" name="T41"/>
                  <a:gd fmla="*/ 0 w 602" name="T42"/>
                  <a:gd fmla="*/ 10954822 h 482" name="T43"/>
                  <a:gd fmla="*/ 0 w 602" name="T44"/>
                  <a:gd fmla="*/ 10954822 h 482" name="T45"/>
                  <a:gd fmla="*/ 0 w 602" name="T46"/>
                  <a:gd fmla="*/ 9150498 h 482" name="T47"/>
                  <a:gd fmla="*/ 0 w 602" name="T48"/>
                  <a:gd fmla="*/ 3608647 h 482" name="T49"/>
                  <a:gd fmla="*/ 3654665 w 602" name="T50"/>
                  <a:gd fmla="*/ 0 h 482" name="T51"/>
                  <a:gd fmla="*/ 8222636 w 602" name="T52"/>
                  <a:gd fmla="*/ 0 h 482" name="T53"/>
                  <a:gd fmla="*/ 11094056 w 602" name="T54"/>
                  <a:gd fmla="*/ 0 h 482" name="T55"/>
                  <a:gd fmla="*/ 14748721 w 602" name="T56"/>
                  <a:gd fmla="*/ 0 h 482" name="T57"/>
                  <a:gd fmla="*/ 22058052 w 602" name="T58"/>
                  <a:gd fmla="*/ 0 h 482" name="T59"/>
                  <a:gd fmla="*/ 29497442 w 602" name="T60"/>
                  <a:gd fmla="*/ 7217294 h 482" name="T61"/>
                  <a:gd fmla="*/ 74657633 w 602" name="T62"/>
                  <a:gd fmla="*/ 7217294 h 482" name="T63"/>
                  <a:gd fmla="*/ 78442719 w 602" name="T64"/>
                  <a:gd fmla="*/ 10954822 h 482" name="T65"/>
                  <a:gd fmla="*/ 78442719 w 602" name="T66"/>
                  <a:gd fmla="*/ 14563469 h 482" name="T67"/>
                  <a:gd fmla="*/ 0 w 602" name="T68"/>
                  <a:gd fmla="*/ 14563469 h 482" name="T69"/>
                  <a:gd fmla="*/ 0 w 602" name="T70"/>
                  <a:gd fmla="*/ 10954822 h 482" name="T71"/>
                  <a:gd fmla="*/ 58995246 w 602" name="T72"/>
                  <a:gd fmla="*/ 54644869 h 482" name="T73"/>
                  <a:gd fmla="*/ 58995246 w 602" name="T74"/>
                  <a:gd fmla="*/ 54644869 h 482" name="T75"/>
                  <a:gd fmla="*/ 73743967 w 602" name="T76"/>
                  <a:gd fmla="*/ 54644869 h 482" name="T77"/>
                  <a:gd fmla="*/ 77529053 w 602" name="T78"/>
                  <a:gd fmla="*/ 58253516 h 482" name="T79"/>
                  <a:gd fmla="*/ 73743967 w 602" name="T80"/>
                  <a:gd fmla="*/ 61991044 h 482" name="T81"/>
                  <a:gd fmla="*/ 58995246 w 602" name="T82"/>
                  <a:gd fmla="*/ 61991044 h 482" name="T83"/>
                  <a:gd fmla="*/ 55340580 w 602" name="T84"/>
                  <a:gd fmla="*/ 58253516 h 482" name="T85"/>
                  <a:gd fmla="*/ 58995246 w 602" name="T86"/>
                  <a:gd fmla="*/ 54644869 h 48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482" w="602">
                    <a:moveTo>
                      <a:pt x="565" y="396"/>
                    </a:moveTo>
                    <a:lnTo>
                      <a:pt x="565" y="396"/>
                    </a:lnTo>
                    <a:cubicBezTo>
                      <a:pt x="452" y="396"/>
                      <a:pt x="452" y="396"/>
                      <a:pt x="452" y="396"/>
                    </a:cubicBezTo>
                    <a:cubicBezTo>
                      <a:pt x="424" y="396"/>
                      <a:pt x="396" y="424"/>
                      <a:pt x="396" y="452"/>
                    </a:cubicBezTo>
                    <a:cubicBezTo>
                      <a:pt x="396" y="459"/>
                      <a:pt x="396" y="467"/>
                      <a:pt x="396" y="474"/>
                    </a:cubicBez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1" y="141"/>
                      <a:pt x="601" y="141"/>
                      <a:pt x="601" y="141"/>
                    </a:cubicBezTo>
                    <a:cubicBezTo>
                      <a:pt x="601" y="240"/>
                      <a:pt x="601" y="240"/>
                      <a:pt x="601" y="240"/>
                    </a:cubicBezTo>
                    <a:cubicBezTo>
                      <a:pt x="601" y="276"/>
                      <a:pt x="601" y="276"/>
                      <a:pt x="601" y="276"/>
                    </a:cubicBezTo>
                    <a:cubicBezTo>
                      <a:pt x="601" y="325"/>
                      <a:pt x="601" y="325"/>
                      <a:pt x="601" y="325"/>
                    </a:cubicBezTo>
                    <a:cubicBezTo>
                      <a:pt x="601" y="360"/>
                      <a:pt x="601" y="360"/>
                      <a:pt x="601" y="360"/>
                    </a:cubicBezTo>
                    <a:cubicBezTo>
                      <a:pt x="601" y="410"/>
                      <a:pt x="601" y="410"/>
                      <a:pt x="601" y="410"/>
                    </a:cubicBezTo>
                    <a:cubicBezTo>
                      <a:pt x="594" y="403"/>
                      <a:pt x="579" y="396"/>
                      <a:pt x="565" y="396"/>
                    </a:cubicBezTo>
                    <a:close/>
                    <a:moveTo>
                      <a:pt x="0" y="85"/>
                    </a:moveTo>
                    <a:lnTo>
                      <a:pt x="0" y="85"/>
                    </a:lnTo>
                    <a:cubicBezTo>
                      <a:pt x="0" y="71"/>
                      <a:pt x="0" y="71"/>
                      <a:pt x="0" y="71"/>
                    </a:cubicBezTo>
                    <a:cubicBezTo>
                      <a:pt x="0" y="28"/>
                      <a:pt x="0" y="28"/>
                      <a:pt x="0" y="28"/>
                    </a:cubicBezTo>
                    <a:cubicBezTo>
                      <a:pt x="0" y="14"/>
                      <a:pt x="14"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94" y="56"/>
                      <a:pt x="601" y="71"/>
                      <a:pt x="601" y="85"/>
                    </a:cubicBezTo>
                    <a:cubicBezTo>
                      <a:pt x="601" y="113"/>
                      <a:pt x="601" y="113"/>
                      <a:pt x="601" y="113"/>
                    </a:cubicBezTo>
                    <a:cubicBezTo>
                      <a:pt x="0" y="113"/>
                      <a:pt x="0" y="113"/>
                      <a:pt x="0" y="113"/>
                    </a:cubicBezTo>
                    <a:lnTo>
                      <a:pt x="0" y="85"/>
                    </a:lnTo>
                    <a:close/>
                    <a:moveTo>
                      <a:pt x="452" y="424"/>
                    </a:moveTo>
                    <a:lnTo>
                      <a:pt x="452" y="424"/>
                    </a:lnTo>
                    <a:cubicBezTo>
                      <a:pt x="565" y="424"/>
                      <a:pt x="565" y="424"/>
                      <a:pt x="565" y="424"/>
                    </a:cubicBezTo>
                    <a:cubicBezTo>
                      <a:pt x="579" y="424"/>
                      <a:pt x="594" y="438"/>
                      <a:pt x="594" y="452"/>
                    </a:cubicBezTo>
                    <a:cubicBezTo>
                      <a:pt x="594" y="474"/>
                      <a:pt x="579" y="481"/>
                      <a:pt x="565" y="481"/>
                    </a:cubicBezTo>
                    <a:cubicBezTo>
                      <a:pt x="452" y="481"/>
                      <a:pt x="452" y="481"/>
                      <a:pt x="452" y="481"/>
                    </a:cubicBezTo>
                    <a:cubicBezTo>
                      <a:pt x="438" y="481"/>
                      <a:pt x="424" y="474"/>
                      <a:pt x="424" y="452"/>
                    </a:cubicBezTo>
                    <a:cubicBezTo>
                      <a:pt x="424" y="438"/>
                      <a:pt x="438" y="424"/>
                      <a:pt x="452"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79" name="Freeform 28"/>
              <p:cNvSpPr>
                <a:spLocks noChangeArrowheads="1"/>
              </p:cNvSpPr>
              <p:nvPr/>
            </p:nvSpPr>
            <p:spPr bwMode="auto">
              <a:xfrm>
                <a:off x="5701222" y="3148280"/>
                <a:ext cx="215900" cy="193675"/>
              </a:xfrm>
              <a:custGeom>
                <a:gdLst>
                  <a:gd fmla="*/ 72913130 w 601" name="T0"/>
                  <a:gd fmla="*/ 51318835 h 538" name="T1"/>
                  <a:gd fmla="*/ 72913130 w 601" name="T2"/>
                  <a:gd fmla="*/ 51318835 h 538" name="T3"/>
                  <a:gd fmla="*/ 65686048 w 601" name="T4"/>
                  <a:gd fmla="*/ 43932186 h 538" name="T5"/>
                  <a:gd fmla="*/ 58330360 w 601" name="T6"/>
                  <a:gd fmla="*/ 51318835 h 538" name="T7"/>
                  <a:gd fmla="*/ 51103638 w 601" name="T8"/>
                  <a:gd fmla="*/ 58576248 h 538" name="T9"/>
                  <a:gd fmla="*/ 51103638 w 601" name="T10"/>
                  <a:gd fmla="*/ 61427374 h 538" name="T11"/>
                  <a:gd fmla="*/ 3613541 w 601" name="T12"/>
                  <a:gd fmla="*/ 61427374 h 538" name="T13"/>
                  <a:gd fmla="*/ 0 w 601" name="T14"/>
                  <a:gd fmla="*/ 57669071 h 538" name="T15"/>
                  <a:gd fmla="*/ 0 w 601" name="T16"/>
                  <a:gd fmla="*/ 53133188 h 538" name="T17"/>
                  <a:gd fmla="*/ 0 w 601" name="T18"/>
                  <a:gd fmla="*/ 46653716 h 538" name="T19"/>
                  <a:gd fmla="*/ 0 w 601" name="T20"/>
                  <a:gd fmla="*/ 42117833 h 538" name="T21"/>
                  <a:gd fmla="*/ 0 w 601" name="T22"/>
                  <a:gd fmla="*/ 35767597 h 538" name="T23"/>
                  <a:gd fmla="*/ 0 w 601" name="T24"/>
                  <a:gd fmla="*/ 31102477 h 538" name="T25"/>
                  <a:gd fmla="*/ 0 w 601" name="T26"/>
                  <a:gd fmla="*/ 18272768 h 538" name="T27"/>
                  <a:gd fmla="*/ 77429787 w 601" name="T28"/>
                  <a:gd fmla="*/ 18272768 h 538" name="T29"/>
                  <a:gd fmla="*/ 77429787 w 601" name="T30"/>
                  <a:gd fmla="*/ 31102477 h 538" name="T31"/>
                  <a:gd fmla="*/ 77429787 w 601" name="T32"/>
                  <a:gd fmla="*/ 35767597 h 538" name="T33"/>
                  <a:gd fmla="*/ 77429787 w 601" name="T34"/>
                  <a:gd fmla="*/ 42117833 h 538" name="T35"/>
                  <a:gd fmla="*/ 77429787 w 601" name="T36"/>
                  <a:gd fmla="*/ 46653716 h 538" name="T37"/>
                  <a:gd fmla="*/ 77429787 w 601" name="T38"/>
                  <a:gd fmla="*/ 53133188 h 538" name="T39"/>
                  <a:gd fmla="*/ 77429787 w 601" name="T40"/>
                  <a:gd fmla="*/ 53133188 h 538" name="T41"/>
                  <a:gd fmla="*/ 72913130 w 601" name="T42"/>
                  <a:gd fmla="*/ 51318835 h 538" name="T43"/>
                  <a:gd fmla="*/ 0 w 601" name="T44"/>
                  <a:gd fmla="*/ 11015356 h 538" name="T45"/>
                  <a:gd fmla="*/ 0 w 601" name="T46"/>
                  <a:gd fmla="*/ 11015356 h 538" name="T47"/>
                  <a:gd fmla="*/ 0 w 601" name="T48"/>
                  <a:gd fmla="*/ 9201002 h 538" name="T49"/>
                  <a:gd fmla="*/ 0 w 601" name="T50"/>
                  <a:gd fmla="*/ 3628706 h 538" name="T51"/>
                  <a:gd fmla="*/ 3613541 w 601" name="T52"/>
                  <a:gd fmla="*/ 0 h 538" name="T53"/>
                  <a:gd fmla="*/ 8130198 w 601" name="T54"/>
                  <a:gd fmla="*/ 0 h 538" name="T55"/>
                  <a:gd fmla="*/ 10969229 w 601" name="T56"/>
                  <a:gd fmla="*/ 0 h 538" name="T57"/>
                  <a:gd fmla="*/ 14582770 w 601" name="T58"/>
                  <a:gd fmla="*/ 0 h 538" name="T59"/>
                  <a:gd fmla="*/ 21809492 w 601" name="T60"/>
                  <a:gd fmla="*/ 0 h 538" name="T61"/>
                  <a:gd fmla="*/ 29165180 w 601" name="T62"/>
                  <a:gd fmla="*/ 7257053 h 538" name="T63"/>
                  <a:gd fmla="*/ 73816246 w 601" name="T64"/>
                  <a:gd fmla="*/ 7257053 h 538" name="T65"/>
                  <a:gd fmla="*/ 77429787 w 601" name="T66"/>
                  <a:gd fmla="*/ 11015356 h 538" name="T67"/>
                  <a:gd fmla="*/ 77429787 w 601" name="T68"/>
                  <a:gd fmla="*/ 14644062 h 538" name="T69"/>
                  <a:gd fmla="*/ 0 w 601" name="T70"/>
                  <a:gd fmla="*/ 14644062 h 538" name="T71"/>
                  <a:gd fmla="*/ 0 w 601" name="T72"/>
                  <a:gd fmla="*/ 11015356 h 538" name="T73"/>
                  <a:gd fmla="*/ 58330360 w 601" name="T74"/>
                  <a:gd fmla="*/ 54947541 h 538" name="T75"/>
                  <a:gd fmla="*/ 58330360 w 601" name="T76"/>
                  <a:gd fmla="*/ 54947541 h 538" name="T77"/>
                  <a:gd fmla="*/ 61943901 w 601" name="T78"/>
                  <a:gd fmla="*/ 54947541 h 538" name="T79"/>
                  <a:gd fmla="*/ 61943901 w 601" name="T80"/>
                  <a:gd fmla="*/ 51318835 h 538" name="T81"/>
                  <a:gd fmla="*/ 65686048 w 601" name="T82"/>
                  <a:gd fmla="*/ 47560892 h 538" name="T83"/>
                  <a:gd fmla="*/ 69299589 w 601" name="T84"/>
                  <a:gd fmla="*/ 51318835 h 538" name="T85"/>
                  <a:gd fmla="*/ 69299589 w 601" name="T86"/>
                  <a:gd fmla="*/ 54947541 h 538" name="T87"/>
                  <a:gd fmla="*/ 72913130 w 601" name="T88"/>
                  <a:gd fmla="*/ 54947541 h 538" name="T89"/>
                  <a:gd fmla="*/ 76526312 w 601" name="T90"/>
                  <a:gd fmla="*/ 58576248 h 538" name="T91"/>
                  <a:gd fmla="*/ 72913130 w 601" name="T92"/>
                  <a:gd fmla="*/ 62334551 h 538" name="T93"/>
                  <a:gd fmla="*/ 69299589 w 601" name="T94"/>
                  <a:gd fmla="*/ 62334551 h 538" name="T95"/>
                  <a:gd fmla="*/ 69299589 w 601" name="T96"/>
                  <a:gd fmla="*/ 65962897 h 538" name="T97"/>
                  <a:gd fmla="*/ 65686048 w 601" name="T98"/>
                  <a:gd fmla="*/ 69591603 h 538" name="T99"/>
                  <a:gd fmla="*/ 61943901 w 601" name="T100"/>
                  <a:gd fmla="*/ 65962897 h 538" name="T101"/>
                  <a:gd fmla="*/ 61943901 w 601" name="T102"/>
                  <a:gd fmla="*/ 62334551 h 538" name="T103"/>
                  <a:gd fmla="*/ 58330360 w 601" name="T104"/>
                  <a:gd fmla="*/ 62334551 h 538" name="T105"/>
                  <a:gd fmla="*/ 54716819 w 601" name="T106"/>
                  <a:gd fmla="*/ 58576248 h 538" name="T107"/>
                  <a:gd fmla="*/ 58330360 w 601" name="T108"/>
                  <a:gd fmla="*/ 54947541 h 53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38" w="601">
                    <a:moveTo>
                      <a:pt x="565" y="396"/>
                    </a:moveTo>
                    <a:lnTo>
                      <a:pt x="565" y="396"/>
                    </a:lnTo>
                    <a:cubicBezTo>
                      <a:pt x="565" y="367"/>
                      <a:pt x="537" y="339"/>
                      <a:pt x="509" y="339"/>
                    </a:cubicBezTo>
                    <a:cubicBezTo>
                      <a:pt x="473" y="339"/>
                      <a:pt x="452" y="367"/>
                      <a:pt x="452" y="396"/>
                    </a:cubicBezTo>
                    <a:cubicBezTo>
                      <a:pt x="417" y="396"/>
                      <a:pt x="396" y="424"/>
                      <a:pt x="396" y="452"/>
                    </a:cubicBezTo>
                    <a:cubicBezTo>
                      <a:pt x="396" y="459"/>
                      <a:pt x="396" y="467"/>
                      <a:pt x="396" y="474"/>
                    </a:cubicBezTo>
                    <a:cubicBezTo>
                      <a:pt x="28" y="474"/>
                      <a:pt x="28" y="474"/>
                      <a:pt x="28" y="474"/>
                    </a:cubicBezTo>
                    <a:cubicBezTo>
                      <a:pt x="7"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0" y="141"/>
                      <a:pt x="600" y="141"/>
                      <a:pt x="600" y="141"/>
                    </a:cubicBezTo>
                    <a:cubicBezTo>
                      <a:pt x="600" y="240"/>
                      <a:pt x="600" y="240"/>
                      <a:pt x="600" y="240"/>
                    </a:cubicBezTo>
                    <a:cubicBezTo>
                      <a:pt x="600" y="276"/>
                      <a:pt x="600" y="276"/>
                      <a:pt x="600" y="276"/>
                    </a:cubicBezTo>
                    <a:cubicBezTo>
                      <a:pt x="600" y="325"/>
                      <a:pt x="600" y="325"/>
                      <a:pt x="600" y="325"/>
                    </a:cubicBezTo>
                    <a:cubicBezTo>
                      <a:pt x="600" y="360"/>
                      <a:pt x="600" y="360"/>
                      <a:pt x="600" y="360"/>
                    </a:cubicBezTo>
                    <a:cubicBezTo>
                      <a:pt x="600" y="410"/>
                      <a:pt x="600" y="410"/>
                      <a:pt x="600" y="410"/>
                    </a:cubicBezTo>
                    <a:cubicBezTo>
                      <a:pt x="593" y="403"/>
                      <a:pt x="579" y="396"/>
                      <a:pt x="565" y="396"/>
                    </a:cubicBezTo>
                    <a:close/>
                    <a:moveTo>
                      <a:pt x="0" y="85"/>
                    </a:moveTo>
                    <a:lnTo>
                      <a:pt x="0" y="85"/>
                    </a:lnTo>
                    <a:cubicBezTo>
                      <a:pt x="0" y="71"/>
                      <a:pt x="0" y="71"/>
                      <a:pt x="0" y="71"/>
                    </a:cubicBezTo>
                    <a:cubicBezTo>
                      <a:pt x="0" y="28"/>
                      <a:pt x="0" y="28"/>
                      <a:pt x="0" y="28"/>
                    </a:cubicBezTo>
                    <a:cubicBezTo>
                      <a:pt x="0" y="14"/>
                      <a:pt x="7" y="0"/>
                      <a:pt x="28" y="0"/>
                    </a:cubicBezTo>
                    <a:cubicBezTo>
                      <a:pt x="63" y="0"/>
                      <a:pt x="63" y="0"/>
                      <a:pt x="63" y="0"/>
                    </a:cubicBezTo>
                    <a:cubicBezTo>
                      <a:pt x="85" y="0"/>
                      <a:pt x="85" y="0"/>
                      <a:pt x="85" y="0"/>
                    </a:cubicBezTo>
                    <a:cubicBezTo>
                      <a:pt x="113" y="0"/>
                      <a:pt x="113" y="0"/>
                      <a:pt x="113" y="0"/>
                    </a:cubicBezTo>
                    <a:cubicBezTo>
                      <a:pt x="169" y="0"/>
                      <a:pt x="169" y="0"/>
                      <a:pt x="169" y="0"/>
                    </a:cubicBezTo>
                    <a:cubicBezTo>
                      <a:pt x="226" y="56"/>
                      <a:pt x="226" y="56"/>
                      <a:pt x="226" y="56"/>
                    </a:cubicBezTo>
                    <a:cubicBezTo>
                      <a:pt x="572" y="56"/>
                      <a:pt x="572" y="56"/>
                      <a:pt x="572" y="56"/>
                    </a:cubicBezTo>
                    <a:cubicBezTo>
                      <a:pt x="586" y="56"/>
                      <a:pt x="600" y="71"/>
                      <a:pt x="600" y="85"/>
                    </a:cubicBezTo>
                    <a:cubicBezTo>
                      <a:pt x="600" y="113"/>
                      <a:pt x="600" y="113"/>
                      <a:pt x="600" y="113"/>
                    </a:cubicBezTo>
                    <a:cubicBezTo>
                      <a:pt x="0" y="113"/>
                      <a:pt x="0" y="113"/>
                      <a:pt x="0" y="113"/>
                    </a:cubicBezTo>
                    <a:lnTo>
                      <a:pt x="0" y="85"/>
                    </a:lnTo>
                    <a:close/>
                    <a:moveTo>
                      <a:pt x="452" y="424"/>
                    </a:moveTo>
                    <a:lnTo>
                      <a:pt x="452" y="424"/>
                    </a:lnTo>
                    <a:cubicBezTo>
                      <a:pt x="480" y="424"/>
                      <a:pt x="480" y="424"/>
                      <a:pt x="480" y="424"/>
                    </a:cubicBezTo>
                    <a:cubicBezTo>
                      <a:pt x="480" y="396"/>
                      <a:pt x="480" y="396"/>
                      <a:pt x="480" y="396"/>
                    </a:cubicBezTo>
                    <a:cubicBezTo>
                      <a:pt x="480" y="382"/>
                      <a:pt x="487" y="367"/>
                      <a:pt x="509" y="367"/>
                    </a:cubicBezTo>
                    <a:cubicBezTo>
                      <a:pt x="523" y="367"/>
                      <a:pt x="537" y="382"/>
                      <a:pt x="537" y="396"/>
                    </a:cubicBezTo>
                    <a:cubicBezTo>
                      <a:pt x="537" y="424"/>
                      <a:pt x="537" y="424"/>
                      <a:pt x="537" y="424"/>
                    </a:cubicBezTo>
                    <a:cubicBezTo>
                      <a:pt x="565" y="424"/>
                      <a:pt x="565" y="424"/>
                      <a:pt x="565" y="424"/>
                    </a:cubicBezTo>
                    <a:cubicBezTo>
                      <a:pt x="579" y="424"/>
                      <a:pt x="593" y="438"/>
                      <a:pt x="593" y="452"/>
                    </a:cubicBezTo>
                    <a:cubicBezTo>
                      <a:pt x="593" y="474"/>
                      <a:pt x="579" y="481"/>
                      <a:pt x="565" y="481"/>
                    </a:cubicBezTo>
                    <a:cubicBezTo>
                      <a:pt x="537" y="481"/>
                      <a:pt x="537" y="481"/>
                      <a:pt x="537" y="481"/>
                    </a:cubicBezTo>
                    <a:cubicBezTo>
                      <a:pt x="537" y="509"/>
                      <a:pt x="537" y="509"/>
                      <a:pt x="537" y="509"/>
                    </a:cubicBezTo>
                    <a:cubicBezTo>
                      <a:pt x="537" y="530"/>
                      <a:pt x="523" y="537"/>
                      <a:pt x="509" y="537"/>
                    </a:cubicBezTo>
                    <a:cubicBezTo>
                      <a:pt x="487" y="537"/>
                      <a:pt x="480" y="530"/>
                      <a:pt x="480" y="509"/>
                    </a:cubicBezTo>
                    <a:cubicBezTo>
                      <a:pt x="480" y="481"/>
                      <a:pt x="480" y="481"/>
                      <a:pt x="480" y="481"/>
                    </a:cubicBezTo>
                    <a:cubicBezTo>
                      <a:pt x="452" y="481"/>
                      <a:pt x="452" y="481"/>
                      <a:pt x="452" y="481"/>
                    </a:cubicBezTo>
                    <a:cubicBezTo>
                      <a:pt x="431" y="481"/>
                      <a:pt x="424" y="474"/>
                      <a:pt x="424" y="452"/>
                    </a:cubicBezTo>
                    <a:cubicBezTo>
                      <a:pt x="424" y="438"/>
                      <a:pt x="431" y="424"/>
                      <a:pt x="452"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80" name="Freeform 29"/>
              <p:cNvSpPr>
                <a:spLocks noChangeArrowheads="1"/>
              </p:cNvSpPr>
              <p:nvPr/>
            </p:nvSpPr>
            <p:spPr bwMode="auto">
              <a:xfrm>
                <a:off x="5320222" y="3148280"/>
                <a:ext cx="219075" cy="171450"/>
              </a:xfrm>
              <a:custGeom>
                <a:gdLst>
                  <a:gd fmla="*/ 75172271 w 608" name="T0"/>
                  <a:gd fmla="*/ 61754124 h 475" name="T1"/>
                  <a:gd fmla="*/ 75172271 w 608" name="T2"/>
                  <a:gd fmla="*/ 61754124 h 475" name="T3"/>
                  <a:gd fmla="*/ 3635276 w 608" name="T4"/>
                  <a:gd fmla="*/ 61754124 h 475" name="T5"/>
                  <a:gd fmla="*/ 0 w 608" name="T6"/>
                  <a:gd fmla="*/ 57976088 h 475" name="T7"/>
                  <a:gd fmla="*/ 0 w 608" name="T8"/>
                  <a:gd fmla="*/ 53415879 h 475" name="T9"/>
                  <a:gd fmla="*/ 0 w 608" name="T10"/>
                  <a:gd fmla="*/ 46901862 h 475" name="T11"/>
                  <a:gd fmla="*/ 0 w 608" name="T12"/>
                  <a:gd fmla="*/ 42342014 h 475" name="T13"/>
                  <a:gd fmla="*/ 0 w 608" name="T14"/>
                  <a:gd fmla="*/ 35957938 h 475" name="T15"/>
                  <a:gd fmla="*/ 0 w 608" name="T16"/>
                  <a:gd fmla="*/ 31267788 h 475" name="T17"/>
                  <a:gd fmla="*/ 0 w 608" name="T18"/>
                  <a:gd fmla="*/ 18370055 h 475" name="T19"/>
                  <a:gd fmla="*/ 78807547 w 608" name="T20"/>
                  <a:gd fmla="*/ 18370055 h 475" name="T21"/>
                  <a:gd fmla="*/ 78807547 w 608" name="T22"/>
                  <a:gd fmla="*/ 31267788 h 475" name="T23"/>
                  <a:gd fmla="*/ 78807547 w 608" name="T24"/>
                  <a:gd fmla="*/ 35957938 h 475" name="T25"/>
                  <a:gd fmla="*/ 78807547 w 608" name="T26"/>
                  <a:gd fmla="*/ 42342014 h 475" name="T27"/>
                  <a:gd fmla="*/ 78807547 w 608" name="T28"/>
                  <a:gd fmla="*/ 46901862 h 475" name="T29"/>
                  <a:gd fmla="*/ 78807547 w 608" name="T30"/>
                  <a:gd fmla="*/ 53415879 h 475" name="T31"/>
                  <a:gd fmla="*/ 78807547 w 608" name="T32"/>
                  <a:gd fmla="*/ 57976088 h 475" name="T33"/>
                  <a:gd fmla="*/ 75172271 w 608" name="T34"/>
                  <a:gd fmla="*/ 61754124 h 475" name="T35"/>
                  <a:gd fmla="*/ 0 w 608" name="T36"/>
                  <a:gd fmla="*/ 11074226 h 475" name="T37"/>
                  <a:gd fmla="*/ 0 w 608" name="T38"/>
                  <a:gd fmla="*/ 11074226 h 475" name="T39"/>
                  <a:gd fmla="*/ 0 w 608" name="T40"/>
                  <a:gd fmla="*/ 9249998 h 475" name="T41"/>
                  <a:gd fmla="*/ 0 w 608" name="T42"/>
                  <a:gd fmla="*/ 3648095 h 475" name="T43"/>
                  <a:gd fmla="*/ 3635276 w 608" name="T44"/>
                  <a:gd fmla="*/ 0 h 475" name="T45"/>
                  <a:gd fmla="*/ 9088009 w 608" name="T46"/>
                  <a:gd fmla="*/ 0 h 475" name="T47"/>
                  <a:gd fmla="*/ 10905827 w 608" name="T48"/>
                  <a:gd fmla="*/ 0 h 475" name="T49"/>
                  <a:gd fmla="*/ 14670819 w 608" name="T50"/>
                  <a:gd fmla="*/ 0 h 475" name="T51"/>
                  <a:gd fmla="*/ 21941370 w 608" name="T52"/>
                  <a:gd fmla="*/ 0 h 475" name="T53"/>
                  <a:gd fmla="*/ 29341637 w 608" name="T54"/>
                  <a:gd fmla="*/ 7295829 h 475" name="T55"/>
                  <a:gd fmla="*/ 75172271 w 608" name="T56"/>
                  <a:gd fmla="*/ 7295829 h 475" name="T57"/>
                  <a:gd fmla="*/ 78807547 w 608" name="T58"/>
                  <a:gd fmla="*/ 11074226 h 475" name="T59"/>
                  <a:gd fmla="*/ 78807547 w 608" name="T60"/>
                  <a:gd fmla="*/ 14721960 h 475" name="T61"/>
                  <a:gd fmla="*/ 0 w 608" name="T62"/>
                  <a:gd fmla="*/ 14721960 h 475" name="T63"/>
                  <a:gd fmla="*/ 0 w 608" name="T64"/>
                  <a:gd fmla="*/ 11074226 h 475"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475" w="608">
                    <a:moveTo>
                      <a:pt x="579" y="474"/>
                    </a:moveTo>
                    <a:lnTo>
                      <a:pt x="579" y="474"/>
                    </a:lnTo>
                    <a:cubicBezTo>
                      <a:pt x="28" y="474"/>
                      <a:pt x="28" y="474"/>
                      <a:pt x="28" y="474"/>
                    </a:cubicBezTo>
                    <a:cubicBezTo>
                      <a:pt x="14" y="474"/>
                      <a:pt x="0" y="459"/>
                      <a:pt x="0" y="445"/>
                    </a:cubicBezTo>
                    <a:cubicBezTo>
                      <a:pt x="0" y="410"/>
                      <a:pt x="0" y="410"/>
                      <a:pt x="0" y="410"/>
                    </a:cubicBezTo>
                    <a:cubicBezTo>
                      <a:pt x="0" y="360"/>
                      <a:pt x="0" y="360"/>
                      <a:pt x="0" y="360"/>
                    </a:cubicBezTo>
                    <a:cubicBezTo>
                      <a:pt x="0" y="325"/>
                      <a:pt x="0" y="325"/>
                      <a:pt x="0" y="325"/>
                    </a:cubicBezTo>
                    <a:cubicBezTo>
                      <a:pt x="0" y="276"/>
                      <a:pt x="0" y="276"/>
                      <a:pt x="0" y="276"/>
                    </a:cubicBezTo>
                    <a:cubicBezTo>
                      <a:pt x="0" y="240"/>
                      <a:pt x="0" y="240"/>
                      <a:pt x="0" y="240"/>
                    </a:cubicBezTo>
                    <a:cubicBezTo>
                      <a:pt x="0" y="141"/>
                      <a:pt x="0" y="141"/>
                      <a:pt x="0" y="141"/>
                    </a:cubicBezTo>
                    <a:cubicBezTo>
                      <a:pt x="607" y="141"/>
                      <a:pt x="607" y="141"/>
                      <a:pt x="607" y="141"/>
                    </a:cubicBezTo>
                    <a:cubicBezTo>
                      <a:pt x="607" y="240"/>
                      <a:pt x="607" y="240"/>
                      <a:pt x="607" y="240"/>
                    </a:cubicBezTo>
                    <a:cubicBezTo>
                      <a:pt x="607" y="276"/>
                      <a:pt x="607" y="276"/>
                      <a:pt x="607" y="276"/>
                    </a:cubicBezTo>
                    <a:cubicBezTo>
                      <a:pt x="607" y="325"/>
                      <a:pt x="607" y="325"/>
                      <a:pt x="607" y="325"/>
                    </a:cubicBezTo>
                    <a:cubicBezTo>
                      <a:pt x="607" y="360"/>
                      <a:pt x="607" y="360"/>
                      <a:pt x="607" y="360"/>
                    </a:cubicBezTo>
                    <a:cubicBezTo>
                      <a:pt x="607" y="410"/>
                      <a:pt x="607" y="410"/>
                      <a:pt x="607" y="410"/>
                    </a:cubicBezTo>
                    <a:cubicBezTo>
                      <a:pt x="607" y="445"/>
                      <a:pt x="607" y="445"/>
                      <a:pt x="607" y="445"/>
                    </a:cubicBezTo>
                    <a:cubicBezTo>
                      <a:pt x="607" y="459"/>
                      <a:pt x="593" y="474"/>
                      <a:pt x="579" y="474"/>
                    </a:cubicBezTo>
                    <a:close/>
                    <a:moveTo>
                      <a:pt x="0" y="85"/>
                    </a:moveTo>
                    <a:lnTo>
                      <a:pt x="0" y="85"/>
                    </a:lnTo>
                    <a:cubicBezTo>
                      <a:pt x="0" y="71"/>
                      <a:pt x="0" y="71"/>
                      <a:pt x="0" y="71"/>
                    </a:cubicBezTo>
                    <a:cubicBezTo>
                      <a:pt x="0" y="28"/>
                      <a:pt x="0" y="28"/>
                      <a:pt x="0" y="28"/>
                    </a:cubicBezTo>
                    <a:cubicBezTo>
                      <a:pt x="0" y="14"/>
                      <a:pt x="14" y="0"/>
                      <a:pt x="28" y="0"/>
                    </a:cubicBezTo>
                    <a:cubicBezTo>
                      <a:pt x="70" y="0"/>
                      <a:pt x="70" y="0"/>
                      <a:pt x="70" y="0"/>
                    </a:cubicBezTo>
                    <a:cubicBezTo>
                      <a:pt x="84" y="0"/>
                      <a:pt x="84" y="0"/>
                      <a:pt x="84" y="0"/>
                    </a:cubicBezTo>
                    <a:cubicBezTo>
                      <a:pt x="113" y="0"/>
                      <a:pt x="113" y="0"/>
                      <a:pt x="113" y="0"/>
                    </a:cubicBezTo>
                    <a:cubicBezTo>
                      <a:pt x="169" y="0"/>
                      <a:pt x="169" y="0"/>
                      <a:pt x="169" y="0"/>
                    </a:cubicBezTo>
                    <a:cubicBezTo>
                      <a:pt x="226" y="56"/>
                      <a:pt x="226" y="56"/>
                      <a:pt x="226" y="56"/>
                    </a:cubicBezTo>
                    <a:cubicBezTo>
                      <a:pt x="579" y="56"/>
                      <a:pt x="579" y="56"/>
                      <a:pt x="579" y="56"/>
                    </a:cubicBezTo>
                    <a:cubicBezTo>
                      <a:pt x="593" y="56"/>
                      <a:pt x="607" y="71"/>
                      <a:pt x="607" y="85"/>
                    </a:cubicBezTo>
                    <a:cubicBezTo>
                      <a:pt x="607" y="113"/>
                      <a:pt x="607" y="113"/>
                      <a:pt x="607" y="113"/>
                    </a:cubicBezTo>
                    <a:cubicBezTo>
                      <a:pt x="0" y="113"/>
                      <a:pt x="0" y="113"/>
                      <a:pt x="0" y="113"/>
                    </a:cubicBezTo>
                    <a:lnTo>
                      <a:pt x="0" y="85"/>
                    </a:lnTo>
                    <a:close/>
                  </a:path>
                </a:pathLst>
              </a:custGeom>
              <a:grpFill/>
              <a:ln>
                <a:noFill/>
              </a:ln>
              <a:extLst/>
            </p:spPr>
            <p:txBody>
              <a:bodyPr anchor="ctr" bIns="22854" lIns="45708" rIns="45708" tIns="22854" wrap="none"/>
              <a:lstStyle/>
              <a:p>
                <a:endParaRPr lang="en-US" sz="3199">
                  <a:latin typeface="Roboto Light"/>
                </a:endParaRPr>
              </a:p>
            </p:txBody>
          </p:sp>
          <p:sp>
            <p:nvSpPr>
              <p:cNvPr id="81" name="Freeform 30"/>
              <p:cNvSpPr>
                <a:spLocks noChangeArrowheads="1"/>
              </p:cNvSpPr>
              <p:nvPr/>
            </p:nvSpPr>
            <p:spPr bwMode="auto">
              <a:xfrm>
                <a:off x="7564946" y="1598612"/>
                <a:ext cx="215900" cy="217488"/>
              </a:xfrm>
              <a:custGeom>
                <a:gdLst>
                  <a:gd fmla="*/ 39230934 w 601" name="T0"/>
                  <a:gd fmla="*/ 78442719 h 602" name="T1"/>
                  <a:gd fmla="*/ 39230934 w 601" name="T2"/>
                  <a:gd fmla="*/ 78442719 h 602" name="T3"/>
                  <a:gd fmla="*/ 0 w 601" name="T4"/>
                  <a:gd fmla="*/ 39678193 h 602" name="T5"/>
                  <a:gd fmla="*/ 39230934 w 601" name="T6"/>
                  <a:gd fmla="*/ 0 h 602" name="T7"/>
                  <a:gd fmla="*/ 77429787 w 601" name="T8"/>
                  <a:gd fmla="*/ 39678193 h 602" name="T9"/>
                  <a:gd fmla="*/ 39230934 w 601" name="T10"/>
                  <a:gd fmla="*/ 78442719 h 602" name="T11"/>
                  <a:gd fmla="*/ 39230934 w 601" name="T12"/>
                  <a:gd fmla="*/ 7439751 h 602" name="T13"/>
                  <a:gd fmla="*/ 39230934 w 601" name="T14"/>
                  <a:gd fmla="*/ 7439751 h 602" name="T15"/>
                  <a:gd fmla="*/ 7226723 w 601" name="T16"/>
                  <a:gd fmla="*/ 39678193 h 602" name="T17"/>
                  <a:gd fmla="*/ 39230934 w 601" name="T18"/>
                  <a:gd fmla="*/ 71133388 h 602" name="T19"/>
                  <a:gd fmla="*/ 70203064 w 601" name="T20"/>
                  <a:gd fmla="*/ 39678193 h 602" name="T21"/>
                  <a:gd fmla="*/ 39230934 w 601" name="T22"/>
                  <a:gd fmla="*/ 7439751 h 602" name="T23"/>
                  <a:gd fmla="*/ 50974673 w 601" name="T24"/>
                  <a:gd fmla="*/ 48031249 h 602" name="T25"/>
                  <a:gd fmla="*/ 50974673 w 601" name="T26"/>
                  <a:gd fmla="*/ 48031249 h 602" name="T27"/>
                  <a:gd fmla="*/ 47361132 w 601" name="T28"/>
                  <a:gd fmla="*/ 51685915 h 602" name="T29"/>
                  <a:gd fmla="*/ 43747950 w 601" name="T30"/>
                  <a:gd fmla="*/ 48031249 h 602" name="T31"/>
                  <a:gd fmla="*/ 43747950 w 601" name="T32"/>
                  <a:gd fmla="*/ 48031249 h 602" name="T33"/>
                  <a:gd fmla="*/ 43747950 w 601" name="T34"/>
                  <a:gd fmla="*/ 42549612 h 602" name="T35"/>
                  <a:gd fmla="*/ 32778721 w 601" name="T36"/>
                  <a:gd fmla="*/ 50772248 h 602" name="T37"/>
                  <a:gd fmla="*/ 32778721 w 601" name="T38"/>
                  <a:gd fmla="*/ 50772248 h 602" name="T39"/>
                  <a:gd fmla="*/ 30068655 w 601" name="T40"/>
                  <a:gd fmla="*/ 51685915 h 602" name="T41"/>
                  <a:gd fmla="*/ 26326149 w 601" name="T42"/>
                  <a:gd fmla="*/ 48031249 h 602" name="T43"/>
                  <a:gd fmla="*/ 26326149 w 601" name="T44"/>
                  <a:gd fmla="*/ 48031249 h 602" name="T45"/>
                  <a:gd fmla="*/ 26326149 w 601" name="T46"/>
                  <a:gd fmla="*/ 30541890 h 602" name="T47"/>
                  <a:gd fmla="*/ 26326149 w 601" name="T48"/>
                  <a:gd fmla="*/ 30541890 h 602" name="T49"/>
                  <a:gd fmla="*/ 30068655 w 601" name="T50"/>
                  <a:gd fmla="*/ 26756804 h 602" name="T51"/>
                  <a:gd fmla="*/ 32778721 w 601" name="T52"/>
                  <a:gd fmla="*/ 27800891 h 602" name="T53"/>
                  <a:gd fmla="*/ 32778721 w 601" name="T54"/>
                  <a:gd fmla="*/ 27800891 h 602" name="T55"/>
                  <a:gd fmla="*/ 43747950 w 601" name="T56"/>
                  <a:gd fmla="*/ 36023527 h 602" name="T57"/>
                  <a:gd fmla="*/ 43747950 w 601" name="T58"/>
                  <a:gd fmla="*/ 30541890 h 602" name="T59"/>
                  <a:gd fmla="*/ 43747950 w 601" name="T60"/>
                  <a:gd fmla="*/ 30541890 h 602" name="T61"/>
                  <a:gd fmla="*/ 47361132 w 601" name="T62"/>
                  <a:gd fmla="*/ 26756804 h 602" name="T63"/>
                  <a:gd fmla="*/ 50974673 w 601" name="T64"/>
                  <a:gd fmla="*/ 30541890 h 602" name="T65"/>
                  <a:gd fmla="*/ 50974673 w 601" name="T66"/>
                  <a:gd fmla="*/ 30541890 h 602" name="T67"/>
                  <a:gd fmla="*/ 50974673 w 601" name="T68"/>
                  <a:gd fmla="*/ 48031249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601">
                    <a:moveTo>
                      <a:pt x="304" y="601"/>
                    </a:moveTo>
                    <a:lnTo>
                      <a:pt x="304" y="601"/>
                    </a:lnTo>
                    <a:cubicBezTo>
                      <a:pt x="134" y="601"/>
                      <a:pt x="0" y="467"/>
                      <a:pt x="0" y="304"/>
                    </a:cubicBezTo>
                    <a:cubicBezTo>
                      <a:pt x="0" y="135"/>
                      <a:pt x="134" y="0"/>
                      <a:pt x="304" y="0"/>
                    </a:cubicBezTo>
                    <a:cubicBezTo>
                      <a:pt x="466" y="0"/>
                      <a:pt x="600" y="135"/>
                      <a:pt x="600" y="304"/>
                    </a:cubicBezTo>
                    <a:cubicBezTo>
                      <a:pt x="600" y="467"/>
                      <a:pt x="466" y="601"/>
                      <a:pt x="304" y="601"/>
                    </a:cubicBezTo>
                    <a:close/>
                    <a:moveTo>
                      <a:pt x="304" y="57"/>
                    </a:moveTo>
                    <a:lnTo>
                      <a:pt x="304" y="57"/>
                    </a:lnTo>
                    <a:cubicBezTo>
                      <a:pt x="169" y="57"/>
                      <a:pt x="56" y="170"/>
                      <a:pt x="56" y="304"/>
                    </a:cubicBezTo>
                    <a:cubicBezTo>
                      <a:pt x="56" y="439"/>
                      <a:pt x="169" y="545"/>
                      <a:pt x="304" y="545"/>
                    </a:cubicBezTo>
                    <a:cubicBezTo>
                      <a:pt x="438" y="545"/>
                      <a:pt x="544" y="439"/>
                      <a:pt x="544" y="304"/>
                    </a:cubicBezTo>
                    <a:cubicBezTo>
                      <a:pt x="544" y="170"/>
                      <a:pt x="438" y="57"/>
                      <a:pt x="304" y="57"/>
                    </a:cubicBezTo>
                    <a:close/>
                    <a:moveTo>
                      <a:pt x="395" y="368"/>
                    </a:moveTo>
                    <a:lnTo>
                      <a:pt x="395" y="368"/>
                    </a:lnTo>
                    <a:cubicBezTo>
                      <a:pt x="395" y="382"/>
                      <a:pt x="381" y="396"/>
                      <a:pt x="367" y="396"/>
                    </a:cubicBezTo>
                    <a:cubicBezTo>
                      <a:pt x="353" y="396"/>
                      <a:pt x="339" y="382"/>
                      <a:pt x="339" y="368"/>
                    </a:cubicBezTo>
                    <a:cubicBezTo>
                      <a:pt x="339" y="326"/>
                      <a:pt x="339" y="326"/>
                      <a:pt x="339" y="326"/>
                    </a:cubicBezTo>
                    <a:cubicBezTo>
                      <a:pt x="254" y="389"/>
                      <a:pt x="254" y="389"/>
                      <a:pt x="254" y="389"/>
                    </a:cubicBezTo>
                    <a:cubicBezTo>
                      <a:pt x="247" y="396"/>
                      <a:pt x="240" y="396"/>
                      <a:pt x="233" y="396"/>
                    </a:cubicBezTo>
                    <a:cubicBezTo>
                      <a:pt x="219" y="396"/>
                      <a:pt x="204" y="382"/>
                      <a:pt x="204" y="368"/>
                    </a:cubicBezTo>
                    <a:cubicBezTo>
                      <a:pt x="204" y="234"/>
                      <a:pt x="204" y="234"/>
                      <a:pt x="204" y="234"/>
                    </a:cubicBezTo>
                    <a:cubicBezTo>
                      <a:pt x="204" y="220"/>
                      <a:pt x="219" y="205"/>
                      <a:pt x="233" y="205"/>
                    </a:cubicBezTo>
                    <a:cubicBezTo>
                      <a:pt x="240" y="205"/>
                      <a:pt x="247" y="213"/>
                      <a:pt x="254" y="213"/>
                    </a:cubicBezTo>
                    <a:cubicBezTo>
                      <a:pt x="339" y="276"/>
                      <a:pt x="339" y="276"/>
                      <a:pt x="339" y="276"/>
                    </a:cubicBezTo>
                    <a:cubicBezTo>
                      <a:pt x="339" y="234"/>
                      <a:pt x="339" y="234"/>
                      <a:pt x="339" y="234"/>
                    </a:cubicBezTo>
                    <a:cubicBezTo>
                      <a:pt x="339" y="220"/>
                      <a:pt x="353" y="205"/>
                      <a:pt x="367" y="205"/>
                    </a:cubicBezTo>
                    <a:cubicBezTo>
                      <a:pt x="381" y="205"/>
                      <a:pt x="395" y="220"/>
                      <a:pt x="395" y="234"/>
                    </a:cubicBezTo>
                    <a:cubicBezTo>
                      <a:pt x="395" y="368"/>
                      <a:pt x="395" y="368"/>
                      <a:pt x="395" y="368"/>
                    </a:cubicBezTo>
                    <a:close/>
                  </a:path>
                </a:pathLst>
              </a:custGeom>
              <a:grpFill/>
              <a:ln>
                <a:noFill/>
              </a:ln>
              <a:extLst/>
            </p:spPr>
            <p:txBody>
              <a:bodyPr anchor="ctr" bIns="22854" lIns="45708" rIns="45708" tIns="22854" wrap="none"/>
              <a:lstStyle/>
              <a:p>
                <a:endParaRPr lang="en-US" sz="3199">
                  <a:latin typeface="Roboto Light"/>
                </a:endParaRPr>
              </a:p>
            </p:txBody>
          </p:sp>
          <p:sp>
            <p:nvSpPr>
              <p:cNvPr id="82" name="Freeform 31"/>
              <p:cNvSpPr>
                <a:spLocks noChangeArrowheads="1"/>
              </p:cNvSpPr>
              <p:nvPr/>
            </p:nvSpPr>
            <p:spPr bwMode="auto">
              <a:xfrm>
                <a:off x="7185534" y="1598612"/>
                <a:ext cx="215900" cy="217488"/>
              </a:xfrm>
              <a:custGeom>
                <a:gdLst>
                  <a:gd fmla="*/ 38198494 w 601" name="T0"/>
                  <a:gd fmla="*/ 78442719 h 602" name="T1"/>
                  <a:gd fmla="*/ 38198494 w 601" name="T2"/>
                  <a:gd fmla="*/ 78442719 h 602" name="T3"/>
                  <a:gd fmla="*/ 0 w 601" name="T4"/>
                  <a:gd fmla="*/ 39678193 h 602" name="T5"/>
                  <a:gd fmla="*/ 38198494 w 601" name="T6"/>
                  <a:gd fmla="*/ 0 h 602" name="T7"/>
                  <a:gd fmla="*/ 77429787 w 601" name="T8"/>
                  <a:gd fmla="*/ 39678193 h 602" name="T9"/>
                  <a:gd fmla="*/ 38198494 w 601" name="T10"/>
                  <a:gd fmla="*/ 78442719 h 602" name="T11"/>
                  <a:gd fmla="*/ 38198494 w 601" name="T12"/>
                  <a:gd fmla="*/ 7439751 h 602" name="T13"/>
                  <a:gd fmla="*/ 38198494 w 601" name="T14"/>
                  <a:gd fmla="*/ 7439751 h 602" name="T15"/>
                  <a:gd fmla="*/ 7226723 w 601" name="T16"/>
                  <a:gd fmla="*/ 39678193 h 602" name="T17"/>
                  <a:gd fmla="*/ 38198494 w 601" name="T18"/>
                  <a:gd fmla="*/ 71133388 h 602" name="T19"/>
                  <a:gd fmla="*/ 70203064 w 601" name="T20"/>
                  <a:gd fmla="*/ 39678193 h 602" name="T21"/>
                  <a:gd fmla="*/ 38198494 w 601" name="T22"/>
                  <a:gd fmla="*/ 7439751 h 602" name="T23"/>
                  <a:gd fmla="*/ 50974673 w 601" name="T24"/>
                  <a:gd fmla="*/ 48031249 h 602" name="T25"/>
                  <a:gd fmla="*/ 50974673 w 601" name="T26"/>
                  <a:gd fmla="*/ 48031249 h 602" name="T27"/>
                  <a:gd fmla="*/ 47361132 w 601" name="T28"/>
                  <a:gd fmla="*/ 51685915 h 602" name="T29"/>
                  <a:gd fmla="*/ 44651066 w 601" name="T30"/>
                  <a:gd fmla="*/ 50772248 h 602" name="T31"/>
                  <a:gd fmla="*/ 44651066 w 601" name="T32"/>
                  <a:gd fmla="*/ 50772248 h 602" name="T33"/>
                  <a:gd fmla="*/ 33681837 w 601" name="T34"/>
                  <a:gd fmla="*/ 42549612 h 602" name="T35"/>
                  <a:gd fmla="*/ 33681837 w 601" name="T36"/>
                  <a:gd fmla="*/ 48031249 h 602" name="T37"/>
                  <a:gd fmla="*/ 33681837 w 601" name="T38"/>
                  <a:gd fmla="*/ 48031249 h 602" name="T39"/>
                  <a:gd fmla="*/ 30068655 w 601" name="T40"/>
                  <a:gd fmla="*/ 51685915 h 602" name="T41"/>
                  <a:gd fmla="*/ 26326149 w 601" name="T42"/>
                  <a:gd fmla="*/ 48031249 h 602" name="T43"/>
                  <a:gd fmla="*/ 26326149 w 601" name="T44"/>
                  <a:gd fmla="*/ 48031249 h 602" name="T45"/>
                  <a:gd fmla="*/ 26326149 w 601" name="T46"/>
                  <a:gd fmla="*/ 30541890 h 602" name="T47"/>
                  <a:gd fmla="*/ 26326149 w 601" name="T48"/>
                  <a:gd fmla="*/ 30541890 h 602" name="T49"/>
                  <a:gd fmla="*/ 30068655 w 601" name="T50"/>
                  <a:gd fmla="*/ 26756804 h 602" name="T51"/>
                  <a:gd fmla="*/ 33681837 w 601" name="T52"/>
                  <a:gd fmla="*/ 30541890 h 602" name="T53"/>
                  <a:gd fmla="*/ 33681837 w 601" name="T54"/>
                  <a:gd fmla="*/ 30541890 h 602" name="T55"/>
                  <a:gd fmla="*/ 33681837 w 601" name="T56"/>
                  <a:gd fmla="*/ 36023527 h 602" name="T57"/>
                  <a:gd fmla="*/ 44651066 w 601" name="T58"/>
                  <a:gd fmla="*/ 27800891 h 602" name="T59"/>
                  <a:gd fmla="*/ 44651066 w 601" name="T60"/>
                  <a:gd fmla="*/ 27800891 h 602" name="T61"/>
                  <a:gd fmla="*/ 47361132 w 601" name="T62"/>
                  <a:gd fmla="*/ 26756804 h 602" name="T63"/>
                  <a:gd fmla="*/ 50974673 w 601" name="T64"/>
                  <a:gd fmla="*/ 30541890 h 602" name="T65"/>
                  <a:gd fmla="*/ 50974673 w 601" name="T66"/>
                  <a:gd fmla="*/ 30541890 h 602" name="T67"/>
                  <a:gd fmla="*/ 50974673 w 601" name="T68"/>
                  <a:gd fmla="*/ 48031249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601">
                    <a:moveTo>
                      <a:pt x="296" y="601"/>
                    </a:moveTo>
                    <a:lnTo>
                      <a:pt x="296" y="601"/>
                    </a:lnTo>
                    <a:cubicBezTo>
                      <a:pt x="134" y="601"/>
                      <a:pt x="0" y="467"/>
                      <a:pt x="0" y="304"/>
                    </a:cubicBezTo>
                    <a:cubicBezTo>
                      <a:pt x="0" y="135"/>
                      <a:pt x="134" y="0"/>
                      <a:pt x="296" y="0"/>
                    </a:cubicBezTo>
                    <a:cubicBezTo>
                      <a:pt x="466" y="0"/>
                      <a:pt x="600" y="135"/>
                      <a:pt x="600" y="304"/>
                    </a:cubicBezTo>
                    <a:cubicBezTo>
                      <a:pt x="600" y="467"/>
                      <a:pt x="466" y="601"/>
                      <a:pt x="296" y="601"/>
                    </a:cubicBezTo>
                    <a:close/>
                    <a:moveTo>
                      <a:pt x="296" y="57"/>
                    </a:moveTo>
                    <a:lnTo>
                      <a:pt x="296" y="57"/>
                    </a:lnTo>
                    <a:cubicBezTo>
                      <a:pt x="162" y="57"/>
                      <a:pt x="56" y="170"/>
                      <a:pt x="56" y="304"/>
                    </a:cubicBezTo>
                    <a:cubicBezTo>
                      <a:pt x="56" y="439"/>
                      <a:pt x="162" y="545"/>
                      <a:pt x="296" y="545"/>
                    </a:cubicBezTo>
                    <a:cubicBezTo>
                      <a:pt x="431" y="545"/>
                      <a:pt x="544" y="439"/>
                      <a:pt x="544" y="304"/>
                    </a:cubicBezTo>
                    <a:cubicBezTo>
                      <a:pt x="544" y="170"/>
                      <a:pt x="431" y="57"/>
                      <a:pt x="296" y="57"/>
                    </a:cubicBezTo>
                    <a:close/>
                    <a:moveTo>
                      <a:pt x="395" y="368"/>
                    </a:moveTo>
                    <a:lnTo>
                      <a:pt x="395" y="368"/>
                    </a:lnTo>
                    <a:cubicBezTo>
                      <a:pt x="395" y="382"/>
                      <a:pt x="381" y="396"/>
                      <a:pt x="367" y="396"/>
                    </a:cubicBezTo>
                    <a:cubicBezTo>
                      <a:pt x="360" y="396"/>
                      <a:pt x="353" y="396"/>
                      <a:pt x="346" y="389"/>
                    </a:cubicBezTo>
                    <a:cubicBezTo>
                      <a:pt x="261" y="326"/>
                      <a:pt x="261" y="326"/>
                      <a:pt x="261" y="326"/>
                    </a:cubicBezTo>
                    <a:cubicBezTo>
                      <a:pt x="261" y="368"/>
                      <a:pt x="261" y="368"/>
                      <a:pt x="261" y="368"/>
                    </a:cubicBezTo>
                    <a:cubicBezTo>
                      <a:pt x="261" y="382"/>
                      <a:pt x="247" y="396"/>
                      <a:pt x="233" y="396"/>
                    </a:cubicBezTo>
                    <a:cubicBezTo>
                      <a:pt x="219" y="396"/>
                      <a:pt x="204" y="382"/>
                      <a:pt x="204" y="368"/>
                    </a:cubicBezTo>
                    <a:cubicBezTo>
                      <a:pt x="204" y="234"/>
                      <a:pt x="204" y="234"/>
                      <a:pt x="204" y="234"/>
                    </a:cubicBezTo>
                    <a:cubicBezTo>
                      <a:pt x="204" y="220"/>
                      <a:pt x="219" y="205"/>
                      <a:pt x="233" y="205"/>
                    </a:cubicBezTo>
                    <a:cubicBezTo>
                      <a:pt x="247" y="205"/>
                      <a:pt x="261" y="220"/>
                      <a:pt x="261" y="234"/>
                    </a:cubicBezTo>
                    <a:cubicBezTo>
                      <a:pt x="261" y="276"/>
                      <a:pt x="261" y="276"/>
                      <a:pt x="261" y="276"/>
                    </a:cubicBezTo>
                    <a:cubicBezTo>
                      <a:pt x="346" y="213"/>
                      <a:pt x="346" y="213"/>
                      <a:pt x="346" y="213"/>
                    </a:cubicBezTo>
                    <a:cubicBezTo>
                      <a:pt x="353" y="213"/>
                      <a:pt x="360" y="205"/>
                      <a:pt x="367" y="205"/>
                    </a:cubicBezTo>
                    <a:cubicBezTo>
                      <a:pt x="381" y="205"/>
                      <a:pt x="395" y="220"/>
                      <a:pt x="395" y="234"/>
                    </a:cubicBezTo>
                    <a:cubicBezTo>
                      <a:pt x="395" y="368"/>
                      <a:pt x="395" y="368"/>
                      <a:pt x="395" y="368"/>
                    </a:cubicBezTo>
                    <a:close/>
                  </a:path>
                </a:pathLst>
              </a:custGeom>
              <a:grpFill/>
              <a:ln>
                <a:noFill/>
              </a:ln>
              <a:extLst/>
            </p:spPr>
            <p:txBody>
              <a:bodyPr anchor="ctr" bIns="22854" lIns="45708" rIns="45708" tIns="22854" wrap="none"/>
              <a:lstStyle/>
              <a:p>
                <a:endParaRPr lang="en-US" sz="3199">
                  <a:latin typeface="Roboto Light"/>
                </a:endParaRPr>
              </a:p>
            </p:txBody>
          </p:sp>
          <p:sp>
            <p:nvSpPr>
              <p:cNvPr id="83" name="Freeform 32"/>
              <p:cNvSpPr>
                <a:spLocks noChangeArrowheads="1"/>
              </p:cNvSpPr>
              <p:nvPr/>
            </p:nvSpPr>
            <p:spPr bwMode="auto">
              <a:xfrm>
                <a:off x="6804534" y="1598612"/>
                <a:ext cx="219075" cy="217488"/>
              </a:xfrm>
              <a:custGeom>
                <a:gdLst>
                  <a:gd fmla="*/ 39339251 w 609" name="T0"/>
                  <a:gd fmla="*/ 78442719 h 602" name="T1"/>
                  <a:gd fmla="*/ 39339251 w 609" name="T2"/>
                  <a:gd fmla="*/ 78442719 h 602" name="T3"/>
                  <a:gd fmla="*/ 0 w 609" name="T4"/>
                  <a:gd fmla="*/ 39678193 h 602" name="T5"/>
                  <a:gd fmla="*/ 39339251 w 609" name="T6"/>
                  <a:gd fmla="*/ 0 h 602" name="T7"/>
                  <a:gd fmla="*/ 78678142 w 609" name="T8"/>
                  <a:gd fmla="*/ 39678193 h 602" name="T9"/>
                  <a:gd fmla="*/ 39339251 w 609" name="T10"/>
                  <a:gd fmla="*/ 78442719 h 602" name="T11"/>
                  <a:gd fmla="*/ 39339251 w 609" name="T12"/>
                  <a:gd fmla="*/ 7439751 h 602" name="T13"/>
                  <a:gd fmla="*/ 39339251 w 609" name="T14"/>
                  <a:gd fmla="*/ 7439751 h 602" name="T15"/>
                  <a:gd fmla="*/ 7376244 w 609" name="T16"/>
                  <a:gd fmla="*/ 39678193 h 602" name="T17"/>
                  <a:gd fmla="*/ 39339251 w 609" name="T18"/>
                  <a:gd fmla="*/ 71133388 h 602" name="T19"/>
                  <a:gd fmla="*/ 71431400 w 609" name="T20"/>
                  <a:gd fmla="*/ 39678193 h 602" name="T21"/>
                  <a:gd fmla="*/ 39339251 w 609" name="T22"/>
                  <a:gd fmla="*/ 7439751 h 602" name="T23"/>
                  <a:gd fmla="*/ 55902976 w 609" name="T24"/>
                  <a:gd fmla="*/ 42549612 h 602" name="T25"/>
                  <a:gd fmla="*/ 55902976 w 609" name="T26"/>
                  <a:gd fmla="*/ 42549612 h 602" name="T27"/>
                  <a:gd fmla="*/ 43997742 w 609" name="T28"/>
                  <a:gd fmla="*/ 50772248 h 602" name="T29"/>
                  <a:gd fmla="*/ 42186147 w 609" name="T30"/>
                  <a:gd fmla="*/ 51685915 h 602" name="T31"/>
                  <a:gd fmla="*/ 38433453 w 609" name="T32"/>
                  <a:gd fmla="*/ 48031249 h 602" name="T33"/>
                  <a:gd fmla="*/ 38433453 w 609" name="T34"/>
                  <a:gd fmla="*/ 48031249 h 602" name="T35"/>
                  <a:gd fmla="*/ 38433453 w 609" name="T36"/>
                  <a:gd fmla="*/ 43463279 h 602" name="T37"/>
                  <a:gd fmla="*/ 26527860 w 609" name="T38"/>
                  <a:gd fmla="*/ 50772248 h 602" name="T39"/>
                  <a:gd fmla="*/ 24716265 w 609" name="T40"/>
                  <a:gd fmla="*/ 51685915 h 602" name="T41"/>
                  <a:gd fmla="*/ 21093073 w 609" name="T42"/>
                  <a:gd fmla="*/ 48031249 h 602" name="T43"/>
                  <a:gd fmla="*/ 21093073 w 609" name="T44"/>
                  <a:gd fmla="*/ 48031249 h 602" name="T45"/>
                  <a:gd fmla="*/ 21093073 w 609" name="T46"/>
                  <a:gd fmla="*/ 30541890 h 602" name="T47"/>
                  <a:gd fmla="*/ 21093073 w 609" name="T48"/>
                  <a:gd fmla="*/ 30541890 h 602" name="T49"/>
                  <a:gd fmla="*/ 21093073 w 609" name="T50"/>
                  <a:gd fmla="*/ 30541890 h 602" name="T51"/>
                  <a:gd fmla="*/ 24716265 w 609" name="T52"/>
                  <a:gd fmla="*/ 26756804 h 602" name="T53"/>
                  <a:gd fmla="*/ 26527860 w 609" name="T54"/>
                  <a:gd fmla="*/ 27800891 h 602" name="T55"/>
                  <a:gd fmla="*/ 38433453 w 609" name="T56"/>
                  <a:gd fmla="*/ 36023527 h 602" name="T57"/>
                  <a:gd fmla="*/ 38433453 w 609" name="T58"/>
                  <a:gd fmla="*/ 30541890 h 602" name="T59"/>
                  <a:gd fmla="*/ 38433453 w 609" name="T60"/>
                  <a:gd fmla="*/ 30541890 h 602" name="T61"/>
                  <a:gd fmla="*/ 38433453 w 609" name="T62"/>
                  <a:gd fmla="*/ 30541890 h 602" name="T63"/>
                  <a:gd fmla="*/ 42186147 w 609" name="T64"/>
                  <a:gd fmla="*/ 26756804 h 602" name="T65"/>
                  <a:gd fmla="*/ 43997742 w 609" name="T66"/>
                  <a:gd fmla="*/ 27800891 h 602" name="T67"/>
                  <a:gd fmla="*/ 55902976 w 609" name="T68"/>
                  <a:gd fmla="*/ 36023527 h 602" name="T69"/>
                  <a:gd fmla="*/ 57714571 w 609" name="T70"/>
                  <a:gd fmla="*/ 39678193 h 602" name="T71"/>
                  <a:gd fmla="*/ 55902976 w 609" name="T72"/>
                  <a:gd fmla="*/ 42549612 h 60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2" w="609">
                    <a:moveTo>
                      <a:pt x="304" y="601"/>
                    </a:moveTo>
                    <a:lnTo>
                      <a:pt x="304" y="601"/>
                    </a:lnTo>
                    <a:cubicBezTo>
                      <a:pt x="135" y="601"/>
                      <a:pt x="0" y="467"/>
                      <a:pt x="0" y="304"/>
                    </a:cubicBezTo>
                    <a:cubicBezTo>
                      <a:pt x="0" y="135"/>
                      <a:pt x="135"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9" y="545"/>
                      <a:pt x="552" y="439"/>
                      <a:pt x="552" y="304"/>
                    </a:cubicBezTo>
                    <a:cubicBezTo>
                      <a:pt x="552" y="170"/>
                      <a:pt x="439" y="57"/>
                      <a:pt x="304" y="57"/>
                    </a:cubicBezTo>
                    <a:close/>
                    <a:moveTo>
                      <a:pt x="432" y="326"/>
                    </a:moveTo>
                    <a:lnTo>
                      <a:pt x="432" y="326"/>
                    </a:lnTo>
                    <a:cubicBezTo>
                      <a:pt x="340" y="389"/>
                      <a:pt x="340" y="389"/>
                      <a:pt x="340" y="389"/>
                    </a:cubicBezTo>
                    <a:cubicBezTo>
                      <a:pt x="333" y="396"/>
                      <a:pt x="333" y="396"/>
                      <a:pt x="326" y="396"/>
                    </a:cubicBezTo>
                    <a:cubicBezTo>
                      <a:pt x="304" y="396"/>
                      <a:pt x="297" y="382"/>
                      <a:pt x="297" y="368"/>
                    </a:cubicBezTo>
                    <a:cubicBezTo>
                      <a:pt x="297" y="333"/>
                      <a:pt x="297" y="333"/>
                      <a:pt x="297" y="333"/>
                    </a:cubicBezTo>
                    <a:cubicBezTo>
                      <a:pt x="205" y="389"/>
                      <a:pt x="205" y="389"/>
                      <a:pt x="205" y="389"/>
                    </a:cubicBezTo>
                    <a:cubicBezTo>
                      <a:pt x="205" y="396"/>
                      <a:pt x="198" y="396"/>
                      <a:pt x="191" y="396"/>
                    </a:cubicBezTo>
                    <a:cubicBezTo>
                      <a:pt x="177" y="396"/>
                      <a:pt x="163" y="382"/>
                      <a:pt x="163" y="368"/>
                    </a:cubicBezTo>
                    <a:cubicBezTo>
                      <a:pt x="163" y="234"/>
                      <a:pt x="163" y="234"/>
                      <a:pt x="163" y="234"/>
                    </a:cubicBezTo>
                    <a:cubicBezTo>
                      <a:pt x="163" y="220"/>
                      <a:pt x="177" y="205"/>
                      <a:pt x="191" y="205"/>
                    </a:cubicBezTo>
                    <a:cubicBezTo>
                      <a:pt x="198" y="205"/>
                      <a:pt x="205" y="213"/>
                      <a:pt x="205" y="213"/>
                    </a:cubicBezTo>
                    <a:cubicBezTo>
                      <a:pt x="297" y="276"/>
                      <a:pt x="297" y="276"/>
                      <a:pt x="297" y="276"/>
                    </a:cubicBezTo>
                    <a:cubicBezTo>
                      <a:pt x="297" y="234"/>
                      <a:pt x="297" y="234"/>
                      <a:pt x="297" y="234"/>
                    </a:cubicBezTo>
                    <a:cubicBezTo>
                      <a:pt x="297" y="220"/>
                      <a:pt x="304" y="205"/>
                      <a:pt x="326" y="205"/>
                    </a:cubicBezTo>
                    <a:cubicBezTo>
                      <a:pt x="333" y="205"/>
                      <a:pt x="333" y="213"/>
                      <a:pt x="340" y="213"/>
                    </a:cubicBezTo>
                    <a:cubicBezTo>
                      <a:pt x="432" y="276"/>
                      <a:pt x="432" y="276"/>
                      <a:pt x="432" y="276"/>
                    </a:cubicBezTo>
                    <a:cubicBezTo>
                      <a:pt x="439" y="283"/>
                      <a:pt x="446" y="290"/>
                      <a:pt x="446" y="304"/>
                    </a:cubicBezTo>
                    <a:cubicBezTo>
                      <a:pt x="446" y="311"/>
                      <a:pt x="439" y="318"/>
                      <a:pt x="432" y="326"/>
                    </a:cubicBezTo>
                    <a:close/>
                  </a:path>
                </a:pathLst>
              </a:custGeom>
              <a:grpFill/>
              <a:ln>
                <a:noFill/>
              </a:ln>
              <a:extLst/>
            </p:spPr>
            <p:txBody>
              <a:bodyPr anchor="ctr" bIns="22854" lIns="45708" rIns="45708" tIns="22854" wrap="none"/>
              <a:lstStyle/>
              <a:p>
                <a:endParaRPr lang="en-US" sz="3199">
                  <a:latin typeface="Roboto Light"/>
                </a:endParaRPr>
              </a:p>
            </p:txBody>
          </p:sp>
          <p:sp>
            <p:nvSpPr>
              <p:cNvPr id="84" name="Freeform 33"/>
              <p:cNvSpPr>
                <a:spLocks noChangeArrowheads="1"/>
              </p:cNvSpPr>
              <p:nvPr/>
            </p:nvSpPr>
            <p:spPr bwMode="auto">
              <a:xfrm>
                <a:off x="6425121" y="1598612"/>
                <a:ext cx="217488" cy="217488"/>
              </a:xfrm>
              <a:custGeom>
                <a:gdLst>
                  <a:gd fmla="*/ 39678193 w 602" name="T0"/>
                  <a:gd fmla="*/ 78442719 h 602" name="T1"/>
                  <a:gd fmla="*/ 39678193 w 602" name="T2"/>
                  <a:gd fmla="*/ 78442719 h 602" name="T3"/>
                  <a:gd fmla="*/ 78442719 w 602" name="T4"/>
                  <a:gd fmla="*/ 39678193 h 602" name="T5"/>
                  <a:gd fmla="*/ 39678193 w 602" name="T6"/>
                  <a:gd fmla="*/ 0 h 602" name="T7"/>
                  <a:gd fmla="*/ 0 w 602" name="T8"/>
                  <a:gd fmla="*/ 39678193 h 602" name="T9"/>
                  <a:gd fmla="*/ 39678193 w 602" name="T10"/>
                  <a:gd fmla="*/ 78442719 h 602" name="T11"/>
                  <a:gd fmla="*/ 39678193 w 602" name="T12"/>
                  <a:gd fmla="*/ 7439751 h 602" name="T13"/>
                  <a:gd fmla="*/ 39678193 w 602" name="T14"/>
                  <a:gd fmla="*/ 7439751 h 602" name="T15"/>
                  <a:gd fmla="*/ 71002968 w 602" name="T16"/>
                  <a:gd fmla="*/ 39678193 h 602" name="T17"/>
                  <a:gd fmla="*/ 39678193 w 602" name="T18"/>
                  <a:gd fmla="*/ 71133388 h 602" name="T19"/>
                  <a:gd fmla="*/ 7439751 w 602" name="T20"/>
                  <a:gd fmla="*/ 39678193 h 602" name="T21"/>
                  <a:gd fmla="*/ 39678193 w 602" name="T22"/>
                  <a:gd fmla="*/ 7439751 h 602" name="T23"/>
                  <a:gd fmla="*/ 23102139 w 602" name="T24"/>
                  <a:gd fmla="*/ 42549612 h 602" name="T25"/>
                  <a:gd fmla="*/ 23102139 w 602" name="T26"/>
                  <a:gd fmla="*/ 42549612 h 602" name="T27"/>
                  <a:gd fmla="*/ 35109861 w 602" name="T28"/>
                  <a:gd fmla="*/ 50772248 h 602" name="T29"/>
                  <a:gd fmla="*/ 36937194 w 602" name="T30"/>
                  <a:gd fmla="*/ 51685915 h 602" name="T31"/>
                  <a:gd fmla="*/ 40591859 w 602" name="T32"/>
                  <a:gd fmla="*/ 48031249 h 602" name="T33"/>
                  <a:gd fmla="*/ 40591859 w 602" name="T34"/>
                  <a:gd fmla="*/ 48031249 h 602" name="T35"/>
                  <a:gd fmla="*/ 40591859 w 602" name="T36"/>
                  <a:gd fmla="*/ 43463279 h 602" name="T37"/>
                  <a:gd fmla="*/ 51685915 w 602" name="T38"/>
                  <a:gd fmla="*/ 50772248 h 602" name="T39"/>
                  <a:gd fmla="*/ 54426914 w 602" name="T40"/>
                  <a:gd fmla="*/ 51685915 h 602" name="T41"/>
                  <a:gd fmla="*/ 58212000 w 602" name="T42"/>
                  <a:gd fmla="*/ 48031249 h 602" name="T43"/>
                  <a:gd fmla="*/ 58212000 w 602" name="T44"/>
                  <a:gd fmla="*/ 48031249 h 602" name="T45"/>
                  <a:gd fmla="*/ 58212000 w 602" name="T46"/>
                  <a:gd fmla="*/ 30541890 h 602" name="T47"/>
                  <a:gd fmla="*/ 58212000 w 602" name="T48"/>
                  <a:gd fmla="*/ 30541890 h 602" name="T49"/>
                  <a:gd fmla="*/ 58212000 w 602" name="T50"/>
                  <a:gd fmla="*/ 30541890 h 602" name="T51"/>
                  <a:gd fmla="*/ 54426914 w 602" name="T52"/>
                  <a:gd fmla="*/ 26756804 h 602" name="T53"/>
                  <a:gd fmla="*/ 51685915 w 602" name="T54"/>
                  <a:gd fmla="*/ 27800891 h 602" name="T55"/>
                  <a:gd fmla="*/ 40591859 w 602" name="T56"/>
                  <a:gd fmla="*/ 36023527 h 602" name="T57"/>
                  <a:gd fmla="*/ 40591859 w 602" name="T58"/>
                  <a:gd fmla="*/ 30541890 h 602" name="T59"/>
                  <a:gd fmla="*/ 40591859 w 602" name="T60"/>
                  <a:gd fmla="*/ 30541890 h 602" name="T61"/>
                  <a:gd fmla="*/ 40591859 w 602" name="T62"/>
                  <a:gd fmla="*/ 30541890 h 602" name="T63"/>
                  <a:gd fmla="*/ 36937194 w 602" name="T64"/>
                  <a:gd fmla="*/ 26756804 h 602" name="T65"/>
                  <a:gd fmla="*/ 35109861 w 602" name="T66"/>
                  <a:gd fmla="*/ 27800891 h 602" name="T67"/>
                  <a:gd fmla="*/ 23102139 w 602" name="T68"/>
                  <a:gd fmla="*/ 36023527 h 602" name="T69"/>
                  <a:gd fmla="*/ 21274806 w 602" name="T70"/>
                  <a:gd fmla="*/ 39678193 h 602" name="T71"/>
                  <a:gd fmla="*/ 23102139 w 602" name="T72"/>
                  <a:gd fmla="*/ 42549612 h 60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2" w="602">
                    <a:moveTo>
                      <a:pt x="304" y="601"/>
                    </a:moveTo>
                    <a:lnTo>
                      <a:pt x="304" y="601"/>
                    </a:lnTo>
                    <a:cubicBezTo>
                      <a:pt x="467" y="601"/>
                      <a:pt x="601" y="467"/>
                      <a:pt x="601" y="304"/>
                    </a:cubicBezTo>
                    <a:cubicBezTo>
                      <a:pt x="601" y="135"/>
                      <a:pt x="467" y="0"/>
                      <a:pt x="304" y="0"/>
                    </a:cubicBezTo>
                    <a:cubicBezTo>
                      <a:pt x="135" y="0"/>
                      <a:pt x="0" y="135"/>
                      <a:pt x="0" y="304"/>
                    </a:cubicBezTo>
                    <a:cubicBezTo>
                      <a:pt x="0" y="467"/>
                      <a:pt x="135" y="601"/>
                      <a:pt x="304" y="601"/>
                    </a:cubicBezTo>
                    <a:close/>
                    <a:moveTo>
                      <a:pt x="304" y="57"/>
                    </a:moveTo>
                    <a:lnTo>
                      <a:pt x="304" y="57"/>
                    </a:lnTo>
                    <a:cubicBezTo>
                      <a:pt x="439" y="57"/>
                      <a:pt x="544" y="170"/>
                      <a:pt x="544" y="304"/>
                    </a:cubicBezTo>
                    <a:cubicBezTo>
                      <a:pt x="544" y="439"/>
                      <a:pt x="439" y="545"/>
                      <a:pt x="304" y="545"/>
                    </a:cubicBezTo>
                    <a:cubicBezTo>
                      <a:pt x="170" y="545"/>
                      <a:pt x="57" y="439"/>
                      <a:pt x="57" y="304"/>
                    </a:cubicBezTo>
                    <a:cubicBezTo>
                      <a:pt x="57" y="170"/>
                      <a:pt x="170" y="57"/>
                      <a:pt x="304" y="57"/>
                    </a:cubicBezTo>
                    <a:close/>
                    <a:moveTo>
                      <a:pt x="177" y="326"/>
                    </a:moveTo>
                    <a:lnTo>
                      <a:pt x="177" y="326"/>
                    </a:lnTo>
                    <a:cubicBezTo>
                      <a:pt x="269" y="389"/>
                      <a:pt x="269" y="389"/>
                      <a:pt x="269" y="389"/>
                    </a:cubicBezTo>
                    <a:cubicBezTo>
                      <a:pt x="269" y="396"/>
                      <a:pt x="276" y="396"/>
                      <a:pt x="283" y="396"/>
                    </a:cubicBezTo>
                    <a:cubicBezTo>
                      <a:pt x="297" y="396"/>
                      <a:pt x="311" y="382"/>
                      <a:pt x="311" y="368"/>
                    </a:cubicBezTo>
                    <a:cubicBezTo>
                      <a:pt x="311" y="333"/>
                      <a:pt x="311" y="333"/>
                      <a:pt x="311" y="333"/>
                    </a:cubicBezTo>
                    <a:cubicBezTo>
                      <a:pt x="396" y="389"/>
                      <a:pt x="396" y="389"/>
                      <a:pt x="396" y="389"/>
                    </a:cubicBezTo>
                    <a:cubicBezTo>
                      <a:pt x="403" y="396"/>
                      <a:pt x="410" y="396"/>
                      <a:pt x="417" y="396"/>
                    </a:cubicBezTo>
                    <a:cubicBezTo>
                      <a:pt x="431" y="396"/>
                      <a:pt x="446" y="382"/>
                      <a:pt x="446" y="368"/>
                    </a:cubicBezTo>
                    <a:cubicBezTo>
                      <a:pt x="446" y="234"/>
                      <a:pt x="446" y="234"/>
                      <a:pt x="446" y="234"/>
                    </a:cubicBezTo>
                    <a:cubicBezTo>
                      <a:pt x="446" y="220"/>
                      <a:pt x="431" y="205"/>
                      <a:pt x="417" y="205"/>
                    </a:cubicBezTo>
                    <a:cubicBezTo>
                      <a:pt x="410" y="205"/>
                      <a:pt x="403" y="213"/>
                      <a:pt x="396" y="213"/>
                    </a:cubicBezTo>
                    <a:cubicBezTo>
                      <a:pt x="311" y="276"/>
                      <a:pt x="311" y="276"/>
                      <a:pt x="311" y="276"/>
                    </a:cubicBezTo>
                    <a:cubicBezTo>
                      <a:pt x="311" y="234"/>
                      <a:pt x="311" y="234"/>
                      <a:pt x="311" y="234"/>
                    </a:cubicBezTo>
                    <a:cubicBezTo>
                      <a:pt x="311" y="220"/>
                      <a:pt x="297" y="205"/>
                      <a:pt x="283" y="205"/>
                    </a:cubicBezTo>
                    <a:cubicBezTo>
                      <a:pt x="276" y="205"/>
                      <a:pt x="269" y="213"/>
                      <a:pt x="269" y="213"/>
                    </a:cubicBezTo>
                    <a:cubicBezTo>
                      <a:pt x="177" y="276"/>
                      <a:pt x="177" y="276"/>
                      <a:pt x="177" y="276"/>
                    </a:cubicBezTo>
                    <a:cubicBezTo>
                      <a:pt x="163" y="283"/>
                      <a:pt x="163" y="290"/>
                      <a:pt x="163" y="304"/>
                    </a:cubicBezTo>
                    <a:cubicBezTo>
                      <a:pt x="163" y="311"/>
                      <a:pt x="163" y="318"/>
                      <a:pt x="177" y="326"/>
                    </a:cubicBezTo>
                    <a:close/>
                  </a:path>
                </a:pathLst>
              </a:custGeom>
              <a:grpFill/>
              <a:ln>
                <a:noFill/>
              </a:ln>
              <a:extLst/>
            </p:spPr>
            <p:txBody>
              <a:bodyPr anchor="ctr" bIns="22854" lIns="45708" rIns="45708" tIns="22854" wrap="none"/>
              <a:lstStyle/>
              <a:p>
                <a:endParaRPr lang="en-US" sz="3199">
                  <a:latin typeface="Roboto Light"/>
                </a:endParaRPr>
              </a:p>
            </p:txBody>
          </p:sp>
          <p:sp>
            <p:nvSpPr>
              <p:cNvPr id="85" name="Freeform 34"/>
              <p:cNvSpPr>
                <a:spLocks noChangeArrowheads="1"/>
              </p:cNvSpPr>
              <p:nvPr/>
            </p:nvSpPr>
            <p:spPr bwMode="auto">
              <a:xfrm>
                <a:off x="6045709" y="1598612"/>
                <a:ext cx="217487" cy="217488"/>
              </a:xfrm>
              <a:custGeom>
                <a:gdLst>
                  <a:gd fmla="*/ 38763987 w 602" name="T0"/>
                  <a:gd fmla="*/ 78442719 h 602" name="T1"/>
                  <a:gd fmla="*/ 38763987 w 602" name="T2"/>
                  <a:gd fmla="*/ 78442719 h 602" name="T3"/>
                  <a:gd fmla="*/ 0 w 602" name="T4"/>
                  <a:gd fmla="*/ 39678193 h 602" name="T5"/>
                  <a:gd fmla="*/ 38763987 w 602" name="T6"/>
                  <a:gd fmla="*/ 0 h 602" name="T7"/>
                  <a:gd fmla="*/ 78441997 w 602" name="T8"/>
                  <a:gd fmla="*/ 39678193 h 602" name="T9"/>
                  <a:gd fmla="*/ 38763987 w 602" name="T10"/>
                  <a:gd fmla="*/ 78442719 h 602" name="T11"/>
                  <a:gd fmla="*/ 38763987 w 602" name="T12"/>
                  <a:gd fmla="*/ 7439751 h 602" name="T13"/>
                  <a:gd fmla="*/ 38763987 w 602" name="T14"/>
                  <a:gd fmla="*/ 7439751 h 602" name="T15"/>
                  <a:gd fmla="*/ 7439717 w 602" name="T16"/>
                  <a:gd fmla="*/ 39678193 h 602" name="T17"/>
                  <a:gd fmla="*/ 38763987 w 602" name="T18"/>
                  <a:gd fmla="*/ 71133388 h 602" name="T19"/>
                  <a:gd fmla="*/ 71002280 w 602" name="T20"/>
                  <a:gd fmla="*/ 39678193 h 602" name="T21"/>
                  <a:gd fmla="*/ 38763987 w 602" name="T22"/>
                  <a:gd fmla="*/ 7439751 h 602" name="T23"/>
                  <a:gd fmla="*/ 49858353 w 602" name="T24"/>
                  <a:gd fmla="*/ 48944916 h 602" name="T25"/>
                  <a:gd fmla="*/ 49858353 w 602" name="T26"/>
                  <a:gd fmla="*/ 48944916 h 602" name="T27"/>
                  <a:gd fmla="*/ 46203704 w 602" name="T28"/>
                  <a:gd fmla="*/ 52599581 h 602" name="T29"/>
                  <a:gd fmla="*/ 42418636 w 602" name="T30"/>
                  <a:gd fmla="*/ 48944916 h 602" name="T31"/>
                  <a:gd fmla="*/ 42418636 w 602" name="T32"/>
                  <a:gd fmla="*/ 48944916 h 602" name="T33"/>
                  <a:gd fmla="*/ 42418636 w 602" name="T34"/>
                  <a:gd fmla="*/ 29628224 h 602" name="T35"/>
                  <a:gd fmla="*/ 42418636 w 602" name="T36"/>
                  <a:gd fmla="*/ 29628224 h 602" name="T37"/>
                  <a:gd fmla="*/ 42418636 w 602" name="T38"/>
                  <a:gd fmla="*/ 29628224 h 602" name="T39"/>
                  <a:gd fmla="*/ 46203704 w 602" name="T40"/>
                  <a:gd fmla="*/ 25843138 h 602" name="T41"/>
                  <a:gd fmla="*/ 49858353 w 602" name="T42"/>
                  <a:gd fmla="*/ 29628224 h 602" name="T43"/>
                  <a:gd fmla="*/ 49858353 w 602" name="T44"/>
                  <a:gd fmla="*/ 29628224 h 602" name="T45"/>
                  <a:gd fmla="*/ 49858353 w 602" name="T46"/>
                  <a:gd fmla="*/ 48944916 h 602" name="T47"/>
                  <a:gd fmla="*/ 35109700 w 602" name="T48"/>
                  <a:gd fmla="*/ 48944916 h 602" name="T49"/>
                  <a:gd fmla="*/ 35109700 w 602" name="T50"/>
                  <a:gd fmla="*/ 48944916 h 602" name="T51"/>
                  <a:gd fmla="*/ 31324631 w 602" name="T52"/>
                  <a:gd fmla="*/ 52599581 h 602" name="T53"/>
                  <a:gd fmla="*/ 27669982 w 602" name="T54"/>
                  <a:gd fmla="*/ 48944916 h 602" name="T55"/>
                  <a:gd fmla="*/ 27669982 w 602" name="T56"/>
                  <a:gd fmla="*/ 48944916 h 602" name="T57"/>
                  <a:gd fmla="*/ 27669982 w 602" name="T58"/>
                  <a:gd fmla="*/ 29628224 h 602" name="T59"/>
                  <a:gd fmla="*/ 27669982 w 602" name="T60"/>
                  <a:gd fmla="*/ 29628224 h 602" name="T61"/>
                  <a:gd fmla="*/ 27669982 w 602" name="T62"/>
                  <a:gd fmla="*/ 29628224 h 602" name="T63"/>
                  <a:gd fmla="*/ 31324631 w 602" name="T64"/>
                  <a:gd fmla="*/ 25843138 h 602" name="T65"/>
                  <a:gd fmla="*/ 35109700 w 602" name="T66"/>
                  <a:gd fmla="*/ 29628224 h 602" name="T67"/>
                  <a:gd fmla="*/ 35109700 w 602" name="T68"/>
                  <a:gd fmla="*/ 29628224 h 602" name="T69"/>
                  <a:gd fmla="*/ 35109700 w 602" name="T70"/>
                  <a:gd fmla="*/ 48944916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2">
                    <a:moveTo>
                      <a:pt x="297" y="601"/>
                    </a:moveTo>
                    <a:lnTo>
                      <a:pt x="297" y="601"/>
                    </a:lnTo>
                    <a:cubicBezTo>
                      <a:pt x="135" y="601"/>
                      <a:pt x="0" y="467"/>
                      <a:pt x="0" y="304"/>
                    </a:cubicBezTo>
                    <a:cubicBezTo>
                      <a:pt x="0" y="135"/>
                      <a:pt x="135" y="0"/>
                      <a:pt x="297" y="0"/>
                    </a:cubicBezTo>
                    <a:cubicBezTo>
                      <a:pt x="467" y="0"/>
                      <a:pt x="601" y="135"/>
                      <a:pt x="601" y="304"/>
                    </a:cubicBezTo>
                    <a:cubicBezTo>
                      <a:pt x="601" y="467"/>
                      <a:pt x="467" y="601"/>
                      <a:pt x="297" y="601"/>
                    </a:cubicBezTo>
                    <a:close/>
                    <a:moveTo>
                      <a:pt x="297" y="57"/>
                    </a:moveTo>
                    <a:lnTo>
                      <a:pt x="297" y="57"/>
                    </a:lnTo>
                    <a:cubicBezTo>
                      <a:pt x="163" y="57"/>
                      <a:pt x="57" y="170"/>
                      <a:pt x="57" y="304"/>
                    </a:cubicBezTo>
                    <a:cubicBezTo>
                      <a:pt x="57" y="439"/>
                      <a:pt x="163" y="545"/>
                      <a:pt x="297" y="545"/>
                    </a:cubicBezTo>
                    <a:cubicBezTo>
                      <a:pt x="431" y="545"/>
                      <a:pt x="544" y="439"/>
                      <a:pt x="544" y="304"/>
                    </a:cubicBezTo>
                    <a:cubicBezTo>
                      <a:pt x="544" y="170"/>
                      <a:pt x="431" y="57"/>
                      <a:pt x="297" y="57"/>
                    </a:cubicBezTo>
                    <a:close/>
                    <a:moveTo>
                      <a:pt x="382" y="375"/>
                    </a:moveTo>
                    <a:lnTo>
                      <a:pt x="382" y="375"/>
                    </a:lnTo>
                    <a:cubicBezTo>
                      <a:pt x="382" y="396"/>
                      <a:pt x="375" y="403"/>
                      <a:pt x="354" y="403"/>
                    </a:cubicBezTo>
                    <a:cubicBezTo>
                      <a:pt x="340" y="403"/>
                      <a:pt x="325" y="396"/>
                      <a:pt x="325" y="375"/>
                    </a:cubicBezTo>
                    <a:cubicBezTo>
                      <a:pt x="325" y="227"/>
                      <a:pt x="325" y="227"/>
                      <a:pt x="325" y="227"/>
                    </a:cubicBezTo>
                    <a:cubicBezTo>
                      <a:pt x="325" y="213"/>
                      <a:pt x="340" y="198"/>
                      <a:pt x="354" y="198"/>
                    </a:cubicBezTo>
                    <a:cubicBezTo>
                      <a:pt x="375" y="198"/>
                      <a:pt x="382" y="213"/>
                      <a:pt x="382" y="227"/>
                    </a:cubicBezTo>
                    <a:cubicBezTo>
                      <a:pt x="382" y="375"/>
                      <a:pt x="382" y="375"/>
                      <a:pt x="382" y="375"/>
                    </a:cubicBezTo>
                    <a:close/>
                    <a:moveTo>
                      <a:pt x="269" y="375"/>
                    </a:moveTo>
                    <a:lnTo>
                      <a:pt x="269" y="375"/>
                    </a:lnTo>
                    <a:cubicBezTo>
                      <a:pt x="269" y="396"/>
                      <a:pt x="262" y="403"/>
                      <a:pt x="240" y="403"/>
                    </a:cubicBezTo>
                    <a:cubicBezTo>
                      <a:pt x="226" y="403"/>
                      <a:pt x="212" y="396"/>
                      <a:pt x="212" y="375"/>
                    </a:cubicBezTo>
                    <a:cubicBezTo>
                      <a:pt x="212" y="227"/>
                      <a:pt x="212" y="227"/>
                      <a:pt x="212" y="227"/>
                    </a:cubicBezTo>
                    <a:cubicBezTo>
                      <a:pt x="212" y="213"/>
                      <a:pt x="226" y="198"/>
                      <a:pt x="240" y="198"/>
                    </a:cubicBezTo>
                    <a:cubicBezTo>
                      <a:pt x="262" y="198"/>
                      <a:pt x="269" y="213"/>
                      <a:pt x="269" y="227"/>
                    </a:cubicBezTo>
                    <a:cubicBezTo>
                      <a:pt x="269" y="375"/>
                      <a:pt x="269" y="375"/>
                      <a:pt x="269" y="375"/>
                    </a:cubicBezTo>
                    <a:close/>
                  </a:path>
                </a:pathLst>
              </a:custGeom>
              <a:grpFill/>
              <a:ln>
                <a:noFill/>
              </a:ln>
              <a:extLst/>
            </p:spPr>
            <p:txBody>
              <a:bodyPr anchor="ctr" bIns="22854" lIns="45708" rIns="45708" tIns="22854" wrap="none"/>
              <a:lstStyle/>
              <a:p>
                <a:endParaRPr lang="en-US" sz="3199">
                  <a:latin typeface="Roboto Light"/>
                </a:endParaRPr>
              </a:p>
            </p:txBody>
          </p:sp>
          <p:sp>
            <p:nvSpPr>
              <p:cNvPr id="86" name="Freeform 35"/>
              <p:cNvSpPr>
                <a:spLocks noChangeArrowheads="1"/>
              </p:cNvSpPr>
              <p:nvPr/>
            </p:nvSpPr>
            <p:spPr bwMode="auto">
              <a:xfrm>
                <a:off x="5664709" y="1598612"/>
                <a:ext cx="219075" cy="217488"/>
              </a:xfrm>
              <a:custGeom>
                <a:gdLst>
                  <a:gd fmla="*/ 39339251 w 609" name="T0"/>
                  <a:gd fmla="*/ 78442719 h 602" name="T1"/>
                  <a:gd fmla="*/ 39339251 w 609" name="T2"/>
                  <a:gd fmla="*/ 78442719 h 602" name="T3"/>
                  <a:gd fmla="*/ 0 w 609" name="T4"/>
                  <a:gd fmla="*/ 39678193 h 602" name="T5"/>
                  <a:gd fmla="*/ 39339251 w 609" name="T6"/>
                  <a:gd fmla="*/ 0 h 602" name="T7"/>
                  <a:gd fmla="*/ 78678142 w 609" name="T8"/>
                  <a:gd fmla="*/ 39678193 h 602" name="T9"/>
                  <a:gd fmla="*/ 39339251 w 609" name="T10"/>
                  <a:gd fmla="*/ 78442719 h 602" name="T11"/>
                  <a:gd fmla="*/ 39339251 w 609" name="T12"/>
                  <a:gd fmla="*/ 7439751 h 602" name="T13"/>
                  <a:gd fmla="*/ 39339251 w 609" name="T14"/>
                  <a:gd fmla="*/ 7439751 h 602" name="T15"/>
                  <a:gd fmla="*/ 7376244 w 609" name="T16"/>
                  <a:gd fmla="*/ 39678193 h 602" name="T17"/>
                  <a:gd fmla="*/ 39339251 w 609" name="T18"/>
                  <a:gd fmla="*/ 71133388 h 602" name="T19"/>
                  <a:gd fmla="*/ 71302258 w 609" name="T20"/>
                  <a:gd fmla="*/ 39678193 h 602" name="T21"/>
                  <a:gd fmla="*/ 39339251 w 609" name="T22"/>
                  <a:gd fmla="*/ 7439751 h 602" name="T23"/>
                  <a:gd fmla="*/ 49432889 w 609" name="T24"/>
                  <a:gd fmla="*/ 52599581 h 602" name="T25"/>
                  <a:gd fmla="*/ 49432889 w 609" name="T26"/>
                  <a:gd fmla="*/ 52599581 h 602" name="T27"/>
                  <a:gd fmla="*/ 29245613 w 609" name="T28"/>
                  <a:gd fmla="*/ 52599581 h 602" name="T29"/>
                  <a:gd fmla="*/ 25622062 w 609" name="T30"/>
                  <a:gd fmla="*/ 48944916 h 602" name="T31"/>
                  <a:gd fmla="*/ 25622062 w 609" name="T32"/>
                  <a:gd fmla="*/ 29628224 h 602" name="T33"/>
                  <a:gd fmla="*/ 29245613 w 609" name="T34"/>
                  <a:gd fmla="*/ 25843138 h 602" name="T35"/>
                  <a:gd fmla="*/ 49432889 w 609" name="T36"/>
                  <a:gd fmla="*/ 25843138 h 602" name="T37"/>
                  <a:gd fmla="*/ 53056080 w 609" name="T38"/>
                  <a:gd fmla="*/ 29628224 h 602" name="T39"/>
                  <a:gd fmla="*/ 53056080 w 609" name="T40"/>
                  <a:gd fmla="*/ 48944916 h 602" name="T41"/>
                  <a:gd fmla="*/ 49432889 w 609" name="T42"/>
                  <a:gd fmla="*/ 52599581 h 602"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602" w="609">
                    <a:moveTo>
                      <a:pt x="304" y="601"/>
                    </a:moveTo>
                    <a:lnTo>
                      <a:pt x="304" y="601"/>
                    </a:lnTo>
                    <a:cubicBezTo>
                      <a:pt x="134" y="601"/>
                      <a:pt x="0" y="467"/>
                      <a:pt x="0" y="304"/>
                    </a:cubicBezTo>
                    <a:cubicBezTo>
                      <a:pt x="0" y="135"/>
                      <a:pt x="134" y="0"/>
                      <a:pt x="304" y="0"/>
                    </a:cubicBezTo>
                    <a:cubicBezTo>
                      <a:pt x="474" y="0"/>
                      <a:pt x="608" y="135"/>
                      <a:pt x="608" y="304"/>
                    </a:cubicBezTo>
                    <a:cubicBezTo>
                      <a:pt x="608" y="467"/>
                      <a:pt x="474" y="601"/>
                      <a:pt x="304" y="601"/>
                    </a:cubicBezTo>
                    <a:close/>
                    <a:moveTo>
                      <a:pt x="304" y="57"/>
                    </a:moveTo>
                    <a:lnTo>
                      <a:pt x="304" y="57"/>
                    </a:lnTo>
                    <a:cubicBezTo>
                      <a:pt x="170" y="57"/>
                      <a:pt x="57" y="170"/>
                      <a:pt x="57" y="304"/>
                    </a:cubicBezTo>
                    <a:cubicBezTo>
                      <a:pt x="57" y="439"/>
                      <a:pt x="170" y="545"/>
                      <a:pt x="304" y="545"/>
                    </a:cubicBezTo>
                    <a:cubicBezTo>
                      <a:pt x="438" y="545"/>
                      <a:pt x="551" y="439"/>
                      <a:pt x="551" y="304"/>
                    </a:cubicBezTo>
                    <a:cubicBezTo>
                      <a:pt x="551" y="170"/>
                      <a:pt x="438" y="57"/>
                      <a:pt x="304" y="57"/>
                    </a:cubicBezTo>
                    <a:close/>
                    <a:moveTo>
                      <a:pt x="382" y="403"/>
                    </a:moveTo>
                    <a:lnTo>
                      <a:pt x="382" y="403"/>
                    </a:lnTo>
                    <a:cubicBezTo>
                      <a:pt x="226" y="403"/>
                      <a:pt x="226" y="403"/>
                      <a:pt x="226" y="403"/>
                    </a:cubicBezTo>
                    <a:cubicBezTo>
                      <a:pt x="212" y="403"/>
                      <a:pt x="198" y="396"/>
                      <a:pt x="198" y="375"/>
                    </a:cubicBezTo>
                    <a:cubicBezTo>
                      <a:pt x="198" y="227"/>
                      <a:pt x="198" y="227"/>
                      <a:pt x="198" y="227"/>
                    </a:cubicBezTo>
                    <a:cubicBezTo>
                      <a:pt x="198" y="213"/>
                      <a:pt x="212" y="198"/>
                      <a:pt x="226" y="198"/>
                    </a:cubicBezTo>
                    <a:cubicBezTo>
                      <a:pt x="382" y="198"/>
                      <a:pt x="382" y="198"/>
                      <a:pt x="382" y="198"/>
                    </a:cubicBezTo>
                    <a:cubicBezTo>
                      <a:pt x="396" y="198"/>
                      <a:pt x="410" y="213"/>
                      <a:pt x="410" y="227"/>
                    </a:cubicBezTo>
                    <a:cubicBezTo>
                      <a:pt x="410" y="375"/>
                      <a:pt x="410" y="375"/>
                      <a:pt x="410" y="375"/>
                    </a:cubicBezTo>
                    <a:cubicBezTo>
                      <a:pt x="410" y="396"/>
                      <a:pt x="396" y="403"/>
                      <a:pt x="382" y="403"/>
                    </a:cubicBezTo>
                    <a:close/>
                  </a:path>
                </a:pathLst>
              </a:custGeom>
              <a:grpFill/>
              <a:ln>
                <a:noFill/>
              </a:ln>
              <a:extLst/>
            </p:spPr>
            <p:txBody>
              <a:bodyPr anchor="ctr" bIns="22854" lIns="45708" rIns="45708" tIns="22854" wrap="none"/>
              <a:lstStyle/>
              <a:p>
                <a:endParaRPr lang="en-US" sz="3199">
                  <a:latin typeface="Roboto Light"/>
                </a:endParaRPr>
              </a:p>
            </p:txBody>
          </p:sp>
          <p:sp>
            <p:nvSpPr>
              <p:cNvPr id="87" name="Freeform 36"/>
              <p:cNvSpPr>
                <a:spLocks noChangeArrowheads="1"/>
              </p:cNvSpPr>
              <p:nvPr/>
            </p:nvSpPr>
            <p:spPr bwMode="auto">
              <a:xfrm>
                <a:off x="5285296" y="1598612"/>
                <a:ext cx="217488" cy="217488"/>
              </a:xfrm>
              <a:custGeom>
                <a:gdLst>
                  <a:gd fmla="*/ 39678193 w 602" name="T0"/>
                  <a:gd fmla="*/ 78442719 h 602" name="T1"/>
                  <a:gd fmla="*/ 39678193 w 602" name="T2"/>
                  <a:gd fmla="*/ 78442719 h 602" name="T3"/>
                  <a:gd fmla="*/ 0 w 602" name="T4"/>
                  <a:gd fmla="*/ 39678193 h 602" name="T5"/>
                  <a:gd fmla="*/ 39678193 w 602" name="T6"/>
                  <a:gd fmla="*/ 0 h 602" name="T7"/>
                  <a:gd fmla="*/ 78442719 w 602" name="T8"/>
                  <a:gd fmla="*/ 39678193 h 602" name="T9"/>
                  <a:gd fmla="*/ 39678193 w 602" name="T10"/>
                  <a:gd fmla="*/ 78442719 h 602" name="T11"/>
                  <a:gd fmla="*/ 39678193 w 602" name="T12"/>
                  <a:gd fmla="*/ 7439751 h 602" name="T13"/>
                  <a:gd fmla="*/ 39678193 w 602" name="T14"/>
                  <a:gd fmla="*/ 7439751 h 602" name="T15"/>
                  <a:gd fmla="*/ 7439751 w 602" name="T16"/>
                  <a:gd fmla="*/ 39678193 h 602" name="T17"/>
                  <a:gd fmla="*/ 39678193 w 602" name="T18"/>
                  <a:gd fmla="*/ 71133388 h 602" name="T19"/>
                  <a:gd fmla="*/ 71002968 w 602" name="T20"/>
                  <a:gd fmla="*/ 39678193 h 602" name="T21"/>
                  <a:gd fmla="*/ 39678193 w 602" name="T22"/>
                  <a:gd fmla="*/ 7439751 h 602" name="T23"/>
                  <a:gd fmla="*/ 50772248 w 602" name="T24"/>
                  <a:gd fmla="*/ 42549612 h 602" name="T25"/>
                  <a:gd fmla="*/ 50772248 w 602" name="T26"/>
                  <a:gd fmla="*/ 42549612 h 602" name="T27"/>
                  <a:gd fmla="*/ 31324775 w 602" name="T28"/>
                  <a:gd fmla="*/ 54426914 h 602" name="T29"/>
                  <a:gd fmla="*/ 31324775 w 602" name="T30"/>
                  <a:gd fmla="*/ 54426914 h 602" name="T31"/>
                  <a:gd fmla="*/ 31324775 w 602" name="T32"/>
                  <a:gd fmla="*/ 55340580 h 602" name="T33"/>
                  <a:gd fmla="*/ 31324775 w 602" name="T34"/>
                  <a:gd fmla="*/ 55340580 h 602" name="T35"/>
                  <a:gd fmla="*/ 30411109 w 602" name="T36"/>
                  <a:gd fmla="*/ 55340580 h 602" name="T37"/>
                  <a:gd fmla="*/ 30411109 w 602" name="T38"/>
                  <a:gd fmla="*/ 55340580 h 602" name="T39"/>
                  <a:gd fmla="*/ 30411109 w 602" name="T40"/>
                  <a:gd fmla="*/ 55340580 h 602" name="T41"/>
                  <a:gd fmla="*/ 30411109 w 602" name="T42"/>
                  <a:gd fmla="*/ 55340580 h 602" name="T43"/>
                  <a:gd fmla="*/ 30411109 w 602" name="T44"/>
                  <a:gd fmla="*/ 55340580 h 602" name="T45"/>
                  <a:gd fmla="*/ 30411109 w 602" name="T46"/>
                  <a:gd fmla="*/ 55340580 h 602" name="T47"/>
                  <a:gd fmla="*/ 29497442 w 602" name="T48"/>
                  <a:gd fmla="*/ 55340580 h 602" name="T49"/>
                  <a:gd fmla="*/ 29497442 w 602" name="T50"/>
                  <a:gd fmla="*/ 55340580 h 602" name="T51"/>
                  <a:gd fmla="*/ 29497442 w 602" name="T52"/>
                  <a:gd fmla="*/ 55340580 h 602" name="T53"/>
                  <a:gd fmla="*/ 25843138 w 602" name="T54"/>
                  <a:gd fmla="*/ 51685915 h 602" name="T55"/>
                  <a:gd fmla="*/ 25843138 w 602" name="T56"/>
                  <a:gd fmla="*/ 51685915 h 602" name="T57"/>
                  <a:gd fmla="*/ 25843138 w 602" name="T58"/>
                  <a:gd fmla="*/ 51685915 h 602" name="T59"/>
                  <a:gd fmla="*/ 25843138 w 602" name="T60"/>
                  <a:gd fmla="*/ 26756804 h 602" name="T61"/>
                  <a:gd fmla="*/ 25843138 w 602" name="T62"/>
                  <a:gd fmla="*/ 26756804 h 602" name="T63"/>
                  <a:gd fmla="*/ 29497442 w 602" name="T64"/>
                  <a:gd fmla="*/ 23102139 h 602" name="T65"/>
                  <a:gd fmla="*/ 31324775 w 602" name="T66"/>
                  <a:gd fmla="*/ 24015805 h 602" name="T67"/>
                  <a:gd fmla="*/ 50772248 w 602" name="T68"/>
                  <a:gd fmla="*/ 36023527 h 602" name="T69"/>
                  <a:gd fmla="*/ 52599581 w 602" name="T70"/>
                  <a:gd fmla="*/ 39678193 h 602" name="T71"/>
                  <a:gd fmla="*/ 50772248 w 602" name="T72"/>
                  <a:gd fmla="*/ 42549612 h 602"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2" w="602">
                    <a:moveTo>
                      <a:pt x="304" y="601"/>
                    </a:moveTo>
                    <a:lnTo>
                      <a:pt x="304" y="601"/>
                    </a:lnTo>
                    <a:cubicBezTo>
                      <a:pt x="134" y="601"/>
                      <a:pt x="0" y="467"/>
                      <a:pt x="0" y="304"/>
                    </a:cubicBezTo>
                    <a:cubicBezTo>
                      <a:pt x="0" y="135"/>
                      <a:pt x="134" y="0"/>
                      <a:pt x="304" y="0"/>
                    </a:cubicBezTo>
                    <a:cubicBezTo>
                      <a:pt x="467" y="0"/>
                      <a:pt x="601" y="135"/>
                      <a:pt x="601" y="304"/>
                    </a:cubicBezTo>
                    <a:cubicBezTo>
                      <a:pt x="601" y="467"/>
                      <a:pt x="467" y="601"/>
                      <a:pt x="304" y="601"/>
                    </a:cubicBezTo>
                    <a:close/>
                    <a:moveTo>
                      <a:pt x="304" y="57"/>
                    </a:moveTo>
                    <a:lnTo>
                      <a:pt x="304" y="57"/>
                    </a:lnTo>
                    <a:cubicBezTo>
                      <a:pt x="170" y="57"/>
                      <a:pt x="57" y="170"/>
                      <a:pt x="57" y="304"/>
                    </a:cubicBezTo>
                    <a:cubicBezTo>
                      <a:pt x="57" y="439"/>
                      <a:pt x="170" y="545"/>
                      <a:pt x="304" y="545"/>
                    </a:cubicBezTo>
                    <a:cubicBezTo>
                      <a:pt x="438" y="545"/>
                      <a:pt x="544" y="439"/>
                      <a:pt x="544" y="304"/>
                    </a:cubicBezTo>
                    <a:cubicBezTo>
                      <a:pt x="544" y="170"/>
                      <a:pt x="438" y="57"/>
                      <a:pt x="304" y="57"/>
                    </a:cubicBezTo>
                    <a:close/>
                    <a:moveTo>
                      <a:pt x="389" y="326"/>
                    </a:moveTo>
                    <a:lnTo>
                      <a:pt x="389" y="326"/>
                    </a:lnTo>
                    <a:cubicBezTo>
                      <a:pt x="240" y="417"/>
                      <a:pt x="240" y="417"/>
                      <a:pt x="240" y="417"/>
                    </a:cubicBezTo>
                    <a:lnTo>
                      <a:pt x="240" y="424"/>
                    </a:lnTo>
                    <a:cubicBezTo>
                      <a:pt x="233" y="424"/>
                      <a:pt x="233" y="424"/>
                      <a:pt x="233" y="424"/>
                    </a:cubicBezTo>
                    <a:cubicBezTo>
                      <a:pt x="226" y="424"/>
                      <a:pt x="226" y="424"/>
                      <a:pt x="226" y="424"/>
                    </a:cubicBezTo>
                    <a:cubicBezTo>
                      <a:pt x="212" y="424"/>
                      <a:pt x="198" y="410"/>
                      <a:pt x="198" y="396"/>
                    </a:cubicBezTo>
                    <a:cubicBezTo>
                      <a:pt x="198" y="205"/>
                      <a:pt x="198" y="205"/>
                      <a:pt x="198" y="205"/>
                    </a:cubicBezTo>
                    <a:cubicBezTo>
                      <a:pt x="198" y="191"/>
                      <a:pt x="212" y="177"/>
                      <a:pt x="226" y="177"/>
                    </a:cubicBezTo>
                    <a:cubicBezTo>
                      <a:pt x="233" y="177"/>
                      <a:pt x="240" y="184"/>
                      <a:pt x="240" y="184"/>
                    </a:cubicBezTo>
                    <a:cubicBezTo>
                      <a:pt x="389" y="276"/>
                      <a:pt x="389" y="276"/>
                      <a:pt x="389" y="276"/>
                    </a:cubicBezTo>
                    <a:cubicBezTo>
                      <a:pt x="403" y="283"/>
                      <a:pt x="403" y="290"/>
                      <a:pt x="403" y="304"/>
                    </a:cubicBezTo>
                    <a:cubicBezTo>
                      <a:pt x="403" y="311"/>
                      <a:pt x="403" y="318"/>
                      <a:pt x="389" y="326"/>
                    </a:cubicBezTo>
                    <a:close/>
                  </a:path>
                </a:pathLst>
              </a:custGeom>
              <a:grpFill/>
              <a:ln>
                <a:noFill/>
              </a:ln>
              <a:extLst/>
            </p:spPr>
            <p:txBody>
              <a:bodyPr anchor="ctr" bIns="22854" lIns="45708" rIns="45708" tIns="22854" wrap="none"/>
              <a:lstStyle/>
              <a:p>
                <a:endParaRPr lang="en-US" sz="3199">
                  <a:latin typeface="Roboto Light"/>
                </a:endParaRPr>
              </a:p>
            </p:txBody>
          </p:sp>
          <p:sp>
            <p:nvSpPr>
              <p:cNvPr id="88" name="Freeform 37"/>
              <p:cNvSpPr>
                <a:spLocks noChangeArrowheads="1"/>
              </p:cNvSpPr>
              <p:nvPr/>
            </p:nvSpPr>
            <p:spPr bwMode="auto">
              <a:xfrm>
                <a:off x="6841046" y="2746642"/>
                <a:ext cx="217487" cy="217488"/>
              </a:xfrm>
              <a:custGeom>
                <a:gdLst>
                  <a:gd fmla="*/ 38763987 w 602" name="T0"/>
                  <a:gd fmla="*/ 78442719 h 602" name="T1"/>
                  <a:gd fmla="*/ 38763987 w 602" name="T2"/>
                  <a:gd fmla="*/ 78442719 h 602" name="T3"/>
                  <a:gd fmla="*/ 0 w 602" name="T4"/>
                  <a:gd fmla="*/ 38764526 h 602" name="T5"/>
                  <a:gd fmla="*/ 38763987 w 602" name="T6"/>
                  <a:gd fmla="*/ 0 h 602" name="T7"/>
                  <a:gd fmla="*/ 78441997 w 602" name="T8"/>
                  <a:gd fmla="*/ 38764526 h 602" name="T9"/>
                  <a:gd fmla="*/ 38763987 w 602" name="T10"/>
                  <a:gd fmla="*/ 78442719 h 602" name="T11"/>
                  <a:gd fmla="*/ 38763987 w 602" name="T12"/>
                  <a:gd fmla="*/ 7439751 h 602" name="T13"/>
                  <a:gd fmla="*/ 38763987 w 602" name="T14"/>
                  <a:gd fmla="*/ 7439751 h 602" name="T15"/>
                  <a:gd fmla="*/ 7439717 w 602" name="T16"/>
                  <a:gd fmla="*/ 38764526 h 602" name="T17"/>
                  <a:gd fmla="*/ 38763987 w 602" name="T18"/>
                  <a:gd fmla="*/ 71002968 h 602" name="T19"/>
                  <a:gd fmla="*/ 71002280 w 602" name="T20"/>
                  <a:gd fmla="*/ 38764526 h 602" name="T21"/>
                  <a:gd fmla="*/ 38763987 w 602" name="T22"/>
                  <a:gd fmla="*/ 7439751 h 6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2" w="602">
                    <a:moveTo>
                      <a:pt x="297" y="601"/>
                    </a:moveTo>
                    <a:lnTo>
                      <a:pt x="297" y="601"/>
                    </a:lnTo>
                    <a:cubicBezTo>
                      <a:pt x="134" y="601"/>
                      <a:pt x="0" y="467"/>
                      <a:pt x="0" y="297"/>
                    </a:cubicBezTo>
                    <a:cubicBezTo>
                      <a:pt x="0" y="135"/>
                      <a:pt x="134" y="0"/>
                      <a:pt x="297" y="0"/>
                    </a:cubicBezTo>
                    <a:cubicBezTo>
                      <a:pt x="466" y="0"/>
                      <a:pt x="601" y="135"/>
                      <a:pt x="601" y="297"/>
                    </a:cubicBezTo>
                    <a:cubicBezTo>
                      <a:pt x="601" y="467"/>
                      <a:pt x="466"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89" name="Freeform 38"/>
              <p:cNvSpPr>
                <a:spLocks noChangeArrowheads="1"/>
              </p:cNvSpPr>
              <p:nvPr/>
            </p:nvSpPr>
            <p:spPr bwMode="auto">
              <a:xfrm>
                <a:off x="6458459" y="2746642"/>
                <a:ext cx="219075" cy="217488"/>
              </a:xfrm>
              <a:custGeom>
                <a:gdLst>
                  <a:gd fmla="*/ 74925449 w 609" name="T0"/>
                  <a:gd fmla="*/ 78442719 h 602" name="T1"/>
                  <a:gd fmla="*/ 74925449 w 609" name="T2"/>
                  <a:gd fmla="*/ 78442719 h 602" name="T3"/>
                  <a:gd fmla="*/ 3623191 w 609" name="T4"/>
                  <a:gd fmla="*/ 78442719 h 602" name="T5"/>
                  <a:gd fmla="*/ 0 w 609" name="T6"/>
                  <a:gd fmla="*/ 74788054 h 602" name="T7"/>
                  <a:gd fmla="*/ 0 w 609" name="T8"/>
                  <a:gd fmla="*/ 3785086 h 602" name="T9"/>
                  <a:gd fmla="*/ 3623191 w 609" name="T10"/>
                  <a:gd fmla="*/ 0 h 602" name="T11"/>
                  <a:gd fmla="*/ 74925449 w 609" name="T12"/>
                  <a:gd fmla="*/ 0 h 602" name="T13"/>
                  <a:gd fmla="*/ 78678142 w 609" name="T14"/>
                  <a:gd fmla="*/ 3785086 h 602" name="T15"/>
                  <a:gd fmla="*/ 78678142 w 609" name="T16"/>
                  <a:gd fmla="*/ 74788054 h 602" name="T17"/>
                  <a:gd fmla="*/ 74925449 w 609" name="T18"/>
                  <a:gd fmla="*/ 78442719 h 602" name="T19"/>
                  <a:gd fmla="*/ 71302258 w 609" name="T20"/>
                  <a:gd fmla="*/ 7439751 h 602" name="T21"/>
                  <a:gd fmla="*/ 71302258 w 609" name="T22"/>
                  <a:gd fmla="*/ 7439751 h 602" name="T23"/>
                  <a:gd fmla="*/ 7246742 w 609" name="T24"/>
                  <a:gd fmla="*/ 7439751 h 602" name="T25"/>
                  <a:gd fmla="*/ 7246742 w 609" name="T26"/>
                  <a:gd fmla="*/ 71002968 h 602" name="T27"/>
                  <a:gd fmla="*/ 71302258 w 609" name="T28"/>
                  <a:gd fmla="*/ 71002968 h 602" name="T29"/>
                  <a:gd fmla="*/ 71302258 w 609" name="T30"/>
                  <a:gd fmla="*/ 7439751 h 602"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602" w="609">
                    <a:moveTo>
                      <a:pt x="579" y="601"/>
                    </a:moveTo>
                    <a:lnTo>
                      <a:pt x="579" y="601"/>
                    </a:lnTo>
                    <a:cubicBezTo>
                      <a:pt x="28" y="601"/>
                      <a:pt x="28" y="601"/>
                      <a:pt x="28" y="601"/>
                    </a:cubicBezTo>
                    <a:cubicBezTo>
                      <a:pt x="14" y="601"/>
                      <a:pt x="0" y="587"/>
                      <a:pt x="0" y="573"/>
                    </a:cubicBezTo>
                    <a:cubicBezTo>
                      <a:pt x="0" y="29"/>
                      <a:pt x="0" y="29"/>
                      <a:pt x="0" y="29"/>
                    </a:cubicBezTo>
                    <a:cubicBezTo>
                      <a:pt x="0" y="7"/>
                      <a:pt x="14" y="0"/>
                      <a:pt x="28" y="0"/>
                    </a:cubicBezTo>
                    <a:cubicBezTo>
                      <a:pt x="579" y="0"/>
                      <a:pt x="579" y="0"/>
                      <a:pt x="579" y="0"/>
                    </a:cubicBezTo>
                    <a:cubicBezTo>
                      <a:pt x="594" y="0"/>
                      <a:pt x="608" y="7"/>
                      <a:pt x="608" y="29"/>
                    </a:cubicBezTo>
                    <a:cubicBezTo>
                      <a:pt x="608" y="573"/>
                      <a:pt x="608" y="573"/>
                      <a:pt x="608" y="573"/>
                    </a:cubicBezTo>
                    <a:cubicBezTo>
                      <a:pt x="608" y="587"/>
                      <a:pt x="594" y="601"/>
                      <a:pt x="579" y="601"/>
                    </a:cubicBezTo>
                    <a:close/>
                    <a:moveTo>
                      <a:pt x="551" y="57"/>
                    </a:moveTo>
                    <a:lnTo>
                      <a:pt x="551" y="57"/>
                    </a:lnTo>
                    <a:cubicBezTo>
                      <a:pt x="56" y="57"/>
                      <a:pt x="56" y="57"/>
                      <a:pt x="56" y="57"/>
                    </a:cubicBezTo>
                    <a:cubicBezTo>
                      <a:pt x="56" y="544"/>
                      <a:pt x="56" y="544"/>
                      <a:pt x="56" y="544"/>
                    </a:cubicBezTo>
                    <a:cubicBezTo>
                      <a:pt x="551" y="544"/>
                      <a:pt x="551" y="544"/>
                      <a:pt x="551" y="544"/>
                    </a:cubicBezTo>
                    <a:lnTo>
                      <a:pt x="551" y="57"/>
                    </a:lnTo>
                    <a:close/>
                  </a:path>
                </a:pathLst>
              </a:custGeom>
              <a:grpFill/>
              <a:ln>
                <a:noFill/>
              </a:ln>
              <a:extLst/>
            </p:spPr>
            <p:txBody>
              <a:bodyPr anchor="ctr" bIns="22854" lIns="45708" rIns="45708" tIns="22854" wrap="none"/>
              <a:lstStyle/>
              <a:p>
                <a:endParaRPr lang="en-US" sz="3199">
                  <a:latin typeface="Roboto Light"/>
                </a:endParaRPr>
              </a:p>
            </p:txBody>
          </p:sp>
          <p:sp>
            <p:nvSpPr>
              <p:cNvPr id="90" name="Freeform 39"/>
              <p:cNvSpPr>
                <a:spLocks noChangeArrowheads="1"/>
              </p:cNvSpPr>
              <p:nvPr/>
            </p:nvSpPr>
            <p:spPr bwMode="auto">
              <a:xfrm>
                <a:off x="6082222" y="2751405"/>
                <a:ext cx="211137" cy="204787"/>
              </a:xfrm>
              <a:custGeom>
                <a:gdLst>
                  <a:gd fmla="*/ 71946369 w 588" name="T0"/>
                  <a:gd fmla="*/ 61832672 h 567" name="T1"/>
                  <a:gd fmla="*/ 71946369 w 588" name="T2"/>
                  <a:gd fmla="*/ 61832672 h 567" name="T3"/>
                  <a:gd fmla="*/ 53766324 w 588" name="T4"/>
                  <a:gd fmla="*/ 61832672 h 567" name="T5"/>
                  <a:gd fmla="*/ 49253450 w 588" name="T6"/>
                  <a:gd fmla="*/ 61832672 h 567" name="T7"/>
                  <a:gd fmla="*/ 49253450 w 588" name="T8"/>
                  <a:gd fmla="*/ 68224410 h 567" name="T9"/>
                  <a:gd fmla="*/ 53766324 w 588" name="T10"/>
                  <a:gd fmla="*/ 72920786 h 567" name="T11"/>
                  <a:gd fmla="*/ 53766324 w 588" name="T12"/>
                  <a:gd fmla="*/ 73833840 h 567" name="T13"/>
                  <a:gd fmla="*/ 21790200 w 588" name="T14"/>
                  <a:gd fmla="*/ 73833840 h 567" name="T15"/>
                  <a:gd fmla="*/ 21790200 w 588" name="T16"/>
                  <a:gd fmla="*/ 72920786 h 567" name="T17"/>
                  <a:gd fmla="*/ 27334342 w 588" name="T18"/>
                  <a:gd fmla="*/ 68224410 h 567" name="T19"/>
                  <a:gd fmla="*/ 27334342 w 588" name="T20"/>
                  <a:gd fmla="*/ 61832672 h 567" name="T21"/>
                  <a:gd fmla="*/ 21790200 w 588" name="T22"/>
                  <a:gd fmla="*/ 61832672 h 567" name="T23"/>
                  <a:gd fmla="*/ 3610155 w 588" name="T24"/>
                  <a:gd fmla="*/ 61832672 h 567" name="T25"/>
                  <a:gd fmla="*/ 0 w 588" name="T26"/>
                  <a:gd fmla="*/ 58180095 h 567" name="T27"/>
                  <a:gd fmla="*/ 0 w 588" name="T28"/>
                  <a:gd fmla="*/ 9262007 h 567" name="T29"/>
                  <a:gd fmla="*/ 3610155 w 588" name="T30"/>
                  <a:gd fmla="*/ 5609430 h 567" name="T31"/>
                  <a:gd fmla="*/ 26431982 w 588" name="T32"/>
                  <a:gd fmla="*/ 5609430 h 567" name="T33"/>
                  <a:gd fmla="*/ 21790200 w 588" name="T34"/>
                  <a:gd fmla="*/ 10175061 h 567" name="T35"/>
                  <a:gd fmla="*/ 5415233 w 588" name="T36"/>
                  <a:gd fmla="*/ 10175061 h 567" name="T37"/>
                  <a:gd fmla="*/ 5415233 w 588" name="T38"/>
                  <a:gd fmla="*/ 51657611 h 567" name="T39"/>
                  <a:gd fmla="*/ 71043651 w 588" name="T40"/>
                  <a:gd fmla="*/ 51657611 h 567" name="T41"/>
                  <a:gd fmla="*/ 71043651 w 588" name="T42"/>
                  <a:gd fmla="*/ 10175061 h 567" name="T43"/>
                  <a:gd fmla="*/ 54668684 w 588" name="T44"/>
                  <a:gd fmla="*/ 10175061 h 567" name="T45"/>
                  <a:gd fmla="*/ 49253450 w 588" name="T46"/>
                  <a:gd fmla="*/ 5609430 h 567" name="T47"/>
                  <a:gd fmla="*/ 71946369 w 588" name="T48"/>
                  <a:gd fmla="*/ 5609430 h 567" name="T49"/>
                  <a:gd fmla="*/ 75685433 w 588" name="T50"/>
                  <a:gd fmla="*/ 9262007 h 567" name="T51"/>
                  <a:gd fmla="*/ 75685433 w 588" name="T52"/>
                  <a:gd fmla="*/ 58180095 h 567" name="T53"/>
                  <a:gd fmla="*/ 71946369 w 588" name="T54"/>
                  <a:gd fmla="*/ 61832672 h 567" name="T55"/>
                  <a:gd fmla="*/ 46417105 w 588" name="T56"/>
                  <a:gd fmla="*/ 16697545 h 567" name="T57"/>
                  <a:gd fmla="*/ 46417105 w 588" name="T58"/>
                  <a:gd fmla="*/ 16697545 h 567" name="T59"/>
                  <a:gd fmla="*/ 43709309 w 588" name="T60"/>
                  <a:gd fmla="*/ 14740691 h 567" name="T61"/>
                  <a:gd fmla="*/ 41904231 w 588" name="T62"/>
                  <a:gd fmla="*/ 12914222 h 567" name="T63"/>
                  <a:gd fmla="*/ 41904231 w 588" name="T64"/>
                  <a:gd fmla="*/ 29481382 h 567" name="T65"/>
                  <a:gd fmla="*/ 38294076 w 588" name="T66"/>
                  <a:gd fmla="*/ 33264343 h 567" name="T67"/>
                  <a:gd fmla="*/ 34683920 w 588" name="T68"/>
                  <a:gd fmla="*/ 29481382 h 567" name="T69"/>
                  <a:gd fmla="*/ 34683920 w 588" name="T70"/>
                  <a:gd fmla="*/ 12914222 h 567" name="T71"/>
                  <a:gd fmla="*/ 31847216 w 588" name="T72"/>
                  <a:gd fmla="*/ 14740691 h 567" name="T73"/>
                  <a:gd fmla="*/ 29139420 w 588" name="T74"/>
                  <a:gd fmla="*/ 16697545 h 567" name="T75"/>
                  <a:gd fmla="*/ 25529264 w 588" name="T76"/>
                  <a:gd fmla="*/ 12914222 h 567" name="T77"/>
                  <a:gd fmla="*/ 27334342 w 588" name="T78"/>
                  <a:gd fmla="*/ 10175061 h 567" name="T79"/>
                  <a:gd fmla="*/ 35586280 w 588" name="T80"/>
                  <a:gd fmla="*/ 1956854 h 567" name="T81"/>
                  <a:gd fmla="*/ 38294076 w 588" name="T82"/>
                  <a:gd fmla="*/ 0 h 567" name="T83"/>
                  <a:gd fmla="*/ 40099153 w 588" name="T84"/>
                  <a:gd fmla="*/ 1956854 h 567" name="T85"/>
                  <a:gd fmla="*/ 49253450 w 588" name="T86"/>
                  <a:gd fmla="*/ 10175061 h 567" name="T87"/>
                  <a:gd fmla="*/ 50156169 w 588" name="T88"/>
                  <a:gd fmla="*/ 12914222 h 567" name="T89"/>
                  <a:gd fmla="*/ 46417105 w 588" name="T90"/>
                  <a:gd fmla="*/ 16697545 h 56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67" w="588">
                    <a:moveTo>
                      <a:pt x="558" y="474"/>
                    </a:moveTo>
                    <a:lnTo>
                      <a:pt x="558" y="474"/>
                    </a:lnTo>
                    <a:cubicBezTo>
                      <a:pt x="417" y="474"/>
                      <a:pt x="417" y="474"/>
                      <a:pt x="417" y="474"/>
                    </a:cubicBezTo>
                    <a:cubicBezTo>
                      <a:pt x="382" y="474"/>
                      <a:pt x="382" y="474"/>
                      <a:pt x="382" y="474"/>
                    </a:cubicBezTo>
                    <a:cubicBezTo>
                      <a:pt x="382" y="523"/>
                      <a:pt x="382" y="523"/>
                      <a:pt x="382"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12" y="523"/>
                      <a:pt x="212" y="523"/>
                      <a:pt x="212" y="523"/>
                    </a:cubicBezTo>
                    <a:cubicBezTo>
                      <a:pt x="212" y="474"/>
                      <a:pt x="212" y="474"/>
                      <a:pt x="212"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05" y="43"/>
                      <a:pt x="205" y="43"/>
                      <a:pt x="205" y="43"/>
                    </a:cubicBezTo>
                    <a:cubicBezTo>
                      <a:pt x="169" y="78"/>
                      <a:pt x="169" y="78"/>
                      <a:pt x="169" y="78"/>
                    </a:cubicBezTo>
                    <a:cubicBezTo>
                      <a:pt x="42" y="78"/>
                      <a:pt x="42" y="78"/>
                      <a:pt x="42" y="78"/>
                    </a:cubicBezTo>
                    <a:cubicBezTo>
                      <a:pt x="42" y="396"/>
                      <a:pt x="42" y="396"/>
                      <a:pt x="42" y="396"/>
                    </a:cubicBezTo>
                    <a:cubicBezTo>
                      <a:pt x="551" y="396"/>
                      <a:pt x="551" y="396"/>
                      <a:pt x="551" y="396"/>
                    </a:cubicBezTo>
                    <a:cubicBezTo>
                      <a:pt x="551" y="78"/>
                      <a:pt x="551" y="78"/>
                      <a:pt x="551" y="78"/>
                    </a:cubicBezTo>
                    <a:cubicBezTo>
                      <a:pt x="424" y="78"/>
                      <a:pt x="424" y="78"/>
                      <a:pt x="424" y="78"/>
                    </a:cubicBezTo>
                    <a:cubicBezTo>
                      <a:pt x="382" y="43"/>
                      <a:pt x="382" y="43"/>
                      <a:pt x="382" y="43"/>
                    </a:cubicBezTo>
                    <a:cubicBezTo>
                      <a:pt x="558" y="43"/>
                      <a:pt x="558" y="43"/>
                      <a:pt x="558" y="43"/>
                    </a:cubicBezTo>
                    <a:cubicBezTo>
                      <a:pt x="572" y="43"/>
                      <a:pt x="587" y="50"/>
                      <a:pt x="587" y="71"/>
                    </a:cubicBezTo>
                    <a:cubicBezTo>
                      <a:pt x="587" y="446"/>
                      <a:pt x="587" y="446"/>
                      <a:pt x="587" y="446"/>
                    </a:cubicBezTo>
                    <a:cubicBezTo>
                      <a:pt x="587" y="460"/>
                      <a:pt x="572" y="474"/>
                      <a:pt x="558" y="474"/>
                    </a:cubicBezTo>
                    <a:close/>
                    <a:moveTo>
                      <a:pt x="360" y="128"/>
                    </a:moveTo>
                    <a:lnTo>
                      <a:pt x="360" y="128"/>
                    </a:lnTo>
                    <a:cubicBezTo>
                      <a:pt x="353" y="128"/>
                      <a:pt x="346" y="121"/>
                      <a:pt x="339" y="113"/>
                    </a:cubicBezTo>
                    <a:cubicBezTo>
                      <a:pt x="325" y="99"/>
                      <a:pt x="325" y="99"/>
                      <a:pt x="325" y="99"/>
                    </a:cubicBezTo>
                    <a:cubicBezTo>
                      <a:pt x="325" y="226"/>
                      <a:pt x="325" y="226"/>
                      <a:pt x="325" y="226"/>
                    </a:cubicBezTo>
                    <a:cubicBezTo>
                      <a:pt x="325" y="248"/>
                      <a:pt x="311" y="255"/>
                      <a:pt x="297" y="255"/>
                    </a:cubicBezTo>
                    <a:cubicBezTo>
                      <a:pt x="276" y="255"/>
                      <a:pt x="269" y="248"/>
                      <a:pt x="269" y="226"/>
                    </a:cubicBezTo>
                    <a:cubicBezTo>
                      <a:pt x="269" y="99"/>
                      <a:pt x="269" y="99"/>
                      <a:pt x="269" y="99"/>
                    </a:cubicBezTo>
                    <a:cubicBezTo>
                      <a:pt x="247" y="113"/>
                      <a:pt x="247" y="113"/>
                      <a:pt x="247" y="113"/>
                    </a:cubicBezTo>
                    <a:cubicBezTo>
                      <a:pt x="240" y="121"/>
                      <a:pt x="233" y="128"/>
                      <a:pt x="226" y="128"/>
                    </a:cubicBezTo>
                    <a:cubicBezTo>
                      <a:pt x="212" y="128"/>
                      <a:pt x="198" y="113"/>
                      <a:pt x="198" y="99"/>
                    </a:cubicBezTo>
                    <a:cubicBezTo>
                      <a:pt x="198" y="92"/>
                      <a:pt x="205" y="85"/>
                      <a:pt x="212" y="78"/>
                    </a:cubicBezTo>
                    <a:cubicBezTo>
                      <a:pt x="276" y="15"/>
                      <a:pt x="276" y="15"/>
                      <a:pt x="276" y="15"/>
                    </a:cubicBezTo>
                    <a:cubicBezTo>
                      <a:pt x="283" y="8"/>
                      <a:pt x="290" y="0"/>
                      <a:pt x="297" y="0"/>
                    </a:cubicBezTo>
                    <a:cubicBezTo>
                      <a:pt x="304" y="0"/>
                      <a:pt x="311" y="8"/>
                      <a:pt x="311" y="15"/>
                    </a:cubicBezTo>
                    <a:cubicBezTo>
                      <a:pt x="382" y="78"/>
                      <a:pt x="382" y="78"/>
                      <a:pt x="382" y="78"/>
                    </a:cubicBezTo>
                    <a:cubicBezTo>
                      <a:pt x="389" y="85"/>
                      <a:pt x="389" y="92"/>
                      <a:pt x="389" y="99"/>
                    </a:cubicBezTo>
                    <a:cubicBezTo>
                      <a:pt x="389" y="113"/>
                      <a:pt x="375" y="128"/>
                      <a:pt x="360" y="128"/>
                    </a:cubicBezTo>
                    <a:close/>
                  </a:path>
                </a:pathLst>
              </a:custGeom>
              <a:grpFill/>
              <a:ln>
                <a:noFill/>
              </a:ln>
              <a:extLst/>
            </p:spPr>
            <p:txBody>
              <a:bodyPr anchor="ctr" bIns="22854" lIns="45708" rIns="45708" tIns="22854" wrap="none"/>
              <a:lstStyle/>
              <a:p>
                <a:endParaRPr lang="en-US" sz="3199">
                  <a:latin typeface="Roboto Light"/>
                </a:endParaRPr>
              </a:p>
            </p:txBody>
          </p:sp>
          <p:sp>
            <p:nvSpPr>
              <p:cNvPr id="91" name="Freeform 40"/>
              <p:cNvSpPr>
                <a:spLocks noChangeArrowheads="1"/>
              </p:cNvSpPr>
              <p:nvPr/>
            </p:nvSpPr>
            <p:spPr bwMode="auto">
              <a:xfrm>
                <a:off x="5702809" y="2751405"/>
                <a:ext cx="211138" cy="204787"/>
              </a:xfrm>
              <a:custGeom>
                <a:gdLst>
                  <a:gd fmla="*/ 72192291 w 587" name="T0"/>
                  <a:gd fmla="*/ 61832672 h 567" name="T1"/>
                  <a:gd fmla="*/ 72192291 w 587" name="T2"/>
                  <a:gd fmla="*/ 61832672 h 567" name="T3"/>
                  <a:gd fmla="*/ 53950255 w 587" name="T4"/>
                  <a:gd fmla="*/ 61832672 h 567" name="T5"/>
                  <a:gd fmla="*/ 48386931 w 587" name="T6"/>
                  <a:gd fmla="*/ 61832672 h 567" name="T7"/>
                  <a:gd fmla="*/ 48386931 w 587" name="T8"/>
                  <a:gd fmla="*/ 68224410 h 567" name="T9"/>
                  <a:gd fmla="*/ 53950255 w 587" name="T10"/>
                  <a:gd fmla="*/ 72920786 h 567" name="T11"/>
                  <a:gd fmla="*/ 53950255 w 587" name="T12"/>
                  <a:gd fmla="*/ 73833840 h 567" name="T13"/>
                  <a:gd fmla="*/ 21864833 w 587" name="T14"/>
                  <a:gd fmla="*/ 73833840 h 567" name="T15"/>
                  <a:gd fmla="*/ 21864833 w 587" name="T16"/>
                  <a:gd fmla="*/ 72920786 h 567" name="T17"/>
                  <a:gd fmla="*/ 26522098 w 587" name="T18"/>
                  <a:gd fmla="*/ 68224410 h 567" name="T19"/>
                  <a:gd fmla="*/ 26522098 w 587" name="T20"/>
                  <a:gd fmla="*/ 61832672 h 567" name="T21"/>
                  <a:gd fmla="*/ 21864833 w 587" name="T22"/>
                  <a:gd fmla="*/ 61832672 h 567" name="T23"/>
                  <a:gd fmla="*/ 3622437 w 587" name="T24"/>
                  <a:gd fmla="*/ 61832672 h 567" name="T25"/>
                  <a:gd fmla="*/ 0 w 587" name="T26"/>
                  <a:gd fmla="*/ 58180095 h 567" name="T27"/>
                  <a:gd fmla="*/ 0 w 587" name="T28"/>
                  <a:gd fmla="*/ 9262007 h 567" name="T29"/>
                  <a:gd fmla="*/ 3622437 w 587" name="T30"/>
                  <a:gd fmla="*/ 5609430 h 567" name="T31"/>
                  <a:gd fmla="*/ 30144895 w 587" name="T32"/>
                  <a:gd fmla="*/ 5609430 h 567" name="T33"/>
                  <a:gd fmla="*/ 30144895 w 587" name="T34"/>
                  <a:gd fmla="*/ 10175061 h 567" name="T35"/>
                  <a:gd fmla="*/ 4528137 w 587" name="T36"/>
                  <a:gd fmla="*/ 10175061 h 567" name="T37"/>
                  <a:gd fmla="*/ 4528137 w 587" name="T38"/>
                  <a:gd fmla="*/ 51657611 h 567" name="T39"/>
                  <a:gd fmla="*/ 70380892 w 587" name="T40"/>
                  <a:gd fmla="*/ 51657611 h 567" name="T41"/>
                  <a:gd fmla="*/ 70380892 w 587" name="T42"/>
                  <a:gd fmla="*/ 10175061 h 567" name="T43"/>
                  <a:gd fmla="*/ 44764493 w 587" name="T44"/>
                  <a:gd fmla="*/ 10175061 h 567" name="T45"/>
                  <a:gd fmla="*/ 44764493 w 587" name="T46"/>
                  <a:gd fmla="*/ 5609430 h 567" name="T47"/>
                  <a:gd fmla="*/ 72192291 w 587" name="T48"/>
                  <a:gd fmla="*/ 5609430 h 567" name="T49"/>
                  <a:gd fmla="*/ 75814728 w 587" name="T50"/>
                  <a:gd fmla="*/ 9262007 h 567" name="T51"/>
                  <a:gd fmla="*/ 75814728 w 587" name="T52"/>
                  <a:gd fmla="*/ 58180095 h 567" name="T53"/>
                  <a:gd fmla="*/ 72192291 w 587" name="T54"/>
                  <a:gd fmla="*/ 61832672 h 567" name="T55"/>
                  <a:gd fmla="*/ 50327458 w 587" name="T56"/>
                  <a:gd fmla="*/ 21263175 h 567" name="T57"/>
                  <a:gd fmla="*/ 50327458 w 587" name="T58"/>
                  <a:gd fmla="*/ 21263175 h 567" name="T59"/>
                  <a:gd fmla="*/ 48386931 w 587" name="T60"/>
                  <a:gd fmla="*/ 24002337 h 567" name="T61"/>
                  <a:gd fmla="*/ 40236356 w 587" name="T62"/>
                  <a:gd fmla="*/ 32351290 h 567" name="T63"/>
                  <a:gd fmla="*/ 37519259 w 587" name="T64"/>
                  <a:gd fmla="*/ 33264343 h 567" name="T65"/>
                  <a:gd fmla="*/ 35707860 w 587" name="T66"/>
                  <a:gd fmla="*/ 32351290 h 567" name="T67"/>
                  <a:gd fmla="*/ 26522098 w 587" name="T68"/>
                  <a:gd fmla="*/ 24002337 h 567" name="T69"/>
                  <a:gd fmla="*/ 25616758 w 587" name="T70"/>
                  <a:gd fmla="*/ 21263175 h 567" name="T71"/>
                  <a:gd fmla="*/ 29239196 w 587" name="T72"/>
                  <a:gd fmla="*/ 17610598 h 567" name="T73"/>
                  <a:gd fmla="*/ 31955934 w 587" name="T74"/>
                  <a:gd fmla="*/ 18523652 h 567" name="T75"/>
                  <a:gd fmla="*/ 33767333 w 587" name="T76"/>
                  <a:gd fmla="*/ 21263175 h 567" name="T77"/>
                  <a:gd fmla="*/ 33767333 w 587" name="T78"/>
                  <a:gd fmla="*/ 3782961 h 567" name="T79"/>
                  <a:gd fmla="*/ 37519259 w 587" name="T80"/>
                  <a:gd fmla="*/ 0 h 567" name="T81"/>
                  <a:gd fmla="*/ 41141696 w 587" name="T82"/>
                  <a:gd fmla="*/ 3782961 h 567" name="T83"/>
                  <a:gd fmla="*/ 41141696 w 587" name="T84"/>
                  <a:gd fmla="*/ 21263175 h 567" name="T85"/>
                  <a:gd fmla="*/ 43858794 w 587" name="T86"/>
                  <a:gd fmla="*/ 18523652 h 567" name="T87"/>
                  <a:gd fmla="*/ 46575532 w 587" name="T88"/>
                  <a:gd fmla="*/ 17610598 h 567" name="T89"/>
                  <a:gd fmla="*/ 50327458 w 587" name="T90"/>
                  <a:gd fmla="*/ 21263175 h 56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67" w="587">
                    <a:moveTo>
                      <a:pt x="558" y="474"/>
                    </a:moveTo>
                    <a:lnTo>
                      <a:pt x="558" y="474"/>
                    </a:lnTo>
                    <a:cubicBezTo>
                      <a:pt x="417" y="474"/>
                      <a:pt x="417" y="474"/>
                      <a:pt x="417" y="474"/>
                    </a:cubicBezTo>
                    <a:cubicBezTo>
                      <a:pt x="374" y="474"/>
                      <a:pt x="374" y="474"/>
                      <a:pt x="374" y="474"/>
                    </a:cubicBezTo>
                    <a:cubicBezTo>
                      <a:pt x="374" y="523"/>
                      <a:pt x="374" y="523"/>
                      <a:pt x="374" y="523"/>
                    </a:cubicBezTo>
                    <a:cubicBezTo>
                      <a:pt x="417" y="559"/>
                      <a:pt x="417" y="559"/>
                      <a:pt x="417" y="559"/>
                    </a:cubicBezTo>
                    <a:cubicBezTo>
                      <a:pt x="417" y="566"/>
                      <a:pt x="417" y="566"/>
                      <a:pt x="417" y="566"/>
                    </a:cubicBezTo>
                    <a:cubicBezTo>
                      <a:pt x="169" y="566"/>
                      <a:pt x="169" y="566"/>
                      <a:pt x="169" y="566"/>
                    </a:cubicBezTo>
                    <a:cubicBezTo>
                      <a:pt x="169" y="559"/>
                      <a:pt x="169" y="559"/>
                      <a:pt x="169" y="559"/>
                    </a:cubicBezTo>
                    <a:cubicBezTo>
                      <a:pt x="205" y="523"/>
                      <a:pt x="205" y="523"/>
                      <a:pt x="205" y="523"/>
                    </a:cubicBezTo>
                    <a:cubicBezTo>
                      <a:pt x="205" y="474"/>
                      <a:pt x="205" y="474"/>
                      <a:pt x="205" y="474"/>
                    </a:cubicBezTo>
                    <a:cubicBezTo>
                      <a:pt x="169" y="474"/>
                      <a:pt x="169" y="474"/>
                      <a:pt x="169" y="474"/>
                    </a:cubicBezTo>
                    <a:cubicBezTo>
                      <a:pt x="28" y="474"/>
                      <a:pt x="28" y="474"/>
                      <a:pt x="28" y="474"/>
                    </a:cubicBezTo>
                    <a:cubicBezTo>
                      <a:pt x="14" y="474"/>
                      <a:pt x="0" y="460"/>
                      <a:pt x="0" y="446"/>
                    </a:cubicBezTo>
                    <a:cubicBezTo>
                      <a:pt x="0" y="71"/>
                      <a:pt x="0" y="71"/>
                      <a:pt x="0" y="71"/>
                    </a:cubicBezTo>
                    <a:cubicBezTo>
                      <a:pt x="0" y="50"/>
                      <a:pt x="14" y="43"/>
                      <a:pt x="28" y="43"/>
                    </a:cubicBezTo>
                    <a:cubicBezTo>
                      <a:pt x="233" y="43"/>
                      <a:pt x="233" y="43"/>
                      <a:pt x="233" y="43"/>
                    </a:cubicBezTo>
                    <a:cubicBezTo>
                      <a:pt x="233" y="78"/>
                      <a:pt x="233" y="78"/>
                      <a:pt x="233" y="78"/>
                    </a:cubicBezTo>
                    <a:cubicBezTo>
                      <a:pt x="35" y="78"/>
                      <a:pt x="35" y="78"/>
                      <a:pt x="35" y="78"/>
                    </a:cubicBezTo>
                    <a:cubicBezTo>
                      <a:pt x="35" y="396"/>
                      <a:pt x="35" y="396"/>
                      <a:pt x="35" y="396"/>
                    </a:cubicBezTo>
                    <a:cubicBezTo>
                      <a:pt x="544" y="396"/>
                      <a:pt x="544" y="396"/>
                      <a:pt x="544" y="396"/>
                    </a:cubicBezTo>
                    <a:cubicBezTo>
                      <a:pt x="544" y="78"/>
                      <a:pt x="544" y="78"/>
                      <a:pt x="544" y="78"/>
                    </a:cubicBezTo>
                    <a:cubicBezTo>
                      <a:pt x="346" y="78"/>
                      <a:pt x="346" y="78"/>
                      <a:pt x="346" y="78"/>
                    </a:cubicBezTo>
                    <a:cubicBezTo>
                      <a:pt x="346" y="43"/>
                      <a:pt x="346" y="43"/>
                      <a:pt x="346" y="43"/>
                    </a:cubicBezTo>
                    <a:cubicBezTo>
                      <a:pt x="558" y="43"/>
                      <a:pt x="558" y="43"/>
                      <a:pt x="558" y="43"/>
                    </a:cubicBezTo>
                    <a:cubicBezTo>
                      <a:pt x="572" y="43"/>
                      <a:pt x="586" y="50"/>
                      <a:pt x="586" y="71"/>
                    </a:cubicBezTo>
                    <a:cubicBezTo>
                      <a:pt x="586" y="446"/>
                      <a:pt x="586" y="446"/>
                      <a:pt x="586" y="446"/>
                    </a:cubicBezTo>
                    <a:cubicBezTo>
                      <a:pt x="586" y="460"/>
                      <a:pt x="572" y="474"/>
                      <a:pt x="558" y="474"/>
                    </a:cubicBezTo>
                    <a:close/>
                    <a:moveTo>
                      <a:pt x="389" y="163"/>
                    </a:moveTo>
                    <a:lnTo>
                      <a:pt x="389" y="163"/>
                    </a:lnTo>
                    <a:cubicBezTo>
                      <a:pt x="389" y="170"/>
                      <a:pt x="382" y="177"/>
                      <a:pt x="374" y="184"/>
                    </a:cubicBezTo>
                    <a:cubicBezTo>
                      <a:pt x="311" y="248"/>
                      <a:pt x="311" y="248"/>
                      <a:pt x="311" y="248"/>
                    </a:cubicBezTo>
                    <a:cubicBezTo>
                      <a:pt x="304" y="255"/>
                      <a:pt x="297" y="255"/>
                      <a:pt x="290" y="255"/>
                    </a:cubicBezTo>
                    <a:cubicBezTo>
                      <a:pt x="283" y="255"/>
                      <a:pt x="276" y="255"/>
                      <a:pt x="276" y="248"/>
                    </a:cubicBezTo>
                    <a:cubicBezTo>
                      <a:pt x="205" y="184"/>
                      <a:pt x="205" y="184"/>
                      <a:pt x="205" y="184"/>
                    </a:cubicBezTo>
                    <a:cubicBezTo>
                      <a:pt x="198" y="177"/>
                      <a:pt x="198" y="170"/>
                      <a:pt x="198" y="163"/>
                    </a:cubicBezTo>
                    <a:cubicBezTo>
                      <a:pt x="198" y="149"/>
                      <a:pt x="212" y="135"/>
                      <a:pt x="226" y="135"/>
                    </a:cubicBezTo>
                    <a:cubicBezTo>
                      <a:pt x="233" y="135"/>
                      <a:pt x="240" y="135"/>
                      <a:pt x="247" y="142"/>
                    </a:cubicBezTo>
                    <a:cubicBezTo>
                      <a:pt x="261" y="163"/>
                      <a:pt x="261" y="163"/>
                      <a:pt x="261" y="163"/>
                    </a:cubicBezTo>
                    <a:cubicBezTo>
                      <a:pt x="261" y="29"/>
                      <a:pt x="261" y="29"/>
                      <a:pt x="261" y="29"/>
                    </a:cubicBezTo>
                    <a:cubicBezTo>
                      <a:pt x="261" y="15"/>
                      <a:pt x="276" y="0"/>
                      <a:pt x="290" y="0"/>
                    </a:cubicBezTo>
                    <a:cubicBezTo>
                      <a:pt x="311" y="0"/>
                      <a:pt x="318" y="15"/>
                      <a:pt x="318" y="29"/>
                    </a:cubicBezTo>
                    <a:cubicBezTo>
                      <a:pt x="318" y="163"/>
                      <a:pt x="318" y="163"/>
                      <a:pt x="318" y="163"/>
                    </a:cubicBezTo>
                    <a:cubicBezTo>
                      <a:pt x="339" y="142"/>
                      <a:pt x="339" y="142"/>
                      <a:pt x="339" y="142"/>
                    </a:cubicBezTo>
                    <a:cubicBezTo>
                      <a:pt x="346" y="135"/>
                      <a:pt x="353" y="135"/>
                      <a:pt x="360" y="135"/>
                    </a:cubicBezTo>
                    <a:cubicBezTo>
                      <a:pt x="374" y="135"/>
                      <a:pt x="389" y="149"/>
                      <a:pt x="389" y="163"/>
                    </a:cubicBezTo>
                    <a:close/>
                  </a:path>
                </a:pathLst>
              </a:custGeom>
              <a:grpFill/>
              <a:ln>
                <a:noFill/>
              </a:ln>
              <a:extLst/>
            </p:spPr>
            <p:txBody>
              <a:bodyPr anchor="ctr" bIns="22854" lIns="45708" rIns="45708" tIns="22854" wrap="none"/>
              <a:lstStyle/>
              <a:p>
                <a:endParaRPr lang="en-US" sz="3199">
                  <a:latin typeface="Roboto Light"/>
                </a:endParaRPr>
              </a:p>
            </p:txBody>
          </p:sp>
          <p:sp>
            <p:nvSpPr>
              <p:cNvPr id="92" name="Freeform 41"/>
              <p:cNvSpPr>
                <a:spLocks noChangeArrowheads="1"/>
              </p:cNvSpPr>
              <p:nvPr/>
            </p:nvSpPr>
            <p:spPr bwMode="auto">
              <a:xfrm>
                <a:off x="5324984" y="2765692"/>
                <a:ext cx="209550" cy="188913"/>
              </a:xfrm>
              <a:custGeom>
                <a:gdLst>
                  <a:gd fmla="*/ 71923702 w 580" name="T0"/>
                  <a:gd fmla="*/ 56019554 h 524" name="T1"/>
                  <a:gd fmla="*/ 71923702 w 580" name="T2"/>
                  <a:gd fmla="*/ 56019554 h 524" name="T3"/>
                  <a:gd fmla="*/ 53518347 w 580" name="T4"/>
                  <a:gd fmla="*/ 56019554 h 524" name="T5"/>
                  <a:gd fmla="*/ 48819369 w 580" name="T6"/>
                  <a:gd fmla="*/ 56019554 h 524" name="T7"/>
                  <a:gd fmla="*/ 48819369 w 580" name="T8"/>
                  <a:gd fmla="*/ 62388158 h 524" name="T9"/>
                  <a:gd fmla="*/ 53518347 w 580" name="T10"/>
                  <a:gd fmla="*/ 67067360 h 524" name="T11"/>
                  <a:gd fmla="*/ 53518347 w 580" name="T12"/>
                  <a:gd fmla="*/ 67976954 h 524" name="T13"/>
                  <a:gd fmla="*/ 22060196 w 580" name="T14"/>
                  <a:gd fmla="*/ 67976954 h 524" name="T15"/>
                  <a:gd fmla="*/ 22060196 w 580" name="T16"/>
                  <a:gd fmla="*/ 67067360 h 524" name="T17"/>
                  <a:gd fmla="*/ 26759174 w 580" name="T18"/>
                  <a:gd fmla="*/ 62388158 h 524" name="T19"/>
                  <a:gd fmla="*/ 26759174 w 580" name="T20"/>
                  <a:gd fmla="*/ 56019554 h 524" name="T21"/>
                  <a:gd fmla="*/ 22060196 w 580" name="T22"/>
                  <a:gd fmla="*/ 56019554 h 524" name="T23"/>
                  <a:gd fmla="*/ 3654841 w 580" name="T24"/>
                  <a:gd fmla="*/ 56019554 h 524" name="T25"/>
                  <a:gd fmla="*/ 0 w 580" name="T26"/>
                  <a:gd fmla="*/ 52380095 h 524" name="T27"/>
                  <a:gd fmla="*/ 0 w 580" name="T28"/>
                  <a:gd fmla="*/ 3639459 h 524" name="T29"/>
                  <a:gd fmla="*/ 3654841 w 580" name="T30"/>
                  <a:gd fmla="*/ 0 h 524" name="T31"/>
                  <a:gd fmla="*/ 71923702 w 580" name="T32"/>
                  <a:gd fmla="*/ 0 h 524" name="T33"/>
                  <a:gd fmla="*/ 75578543 w 580" name="T34"/>
                  <a:gd fmla="*/ 3639459 h 524" name="T35"/>
                  <a:gd fmla="*/ 75578543 w 580" name="T36"/>
                  <a:gd fmla="*/ 52380095 h 524" name="T37"/>
                  <a:gd fmla="*/ 71923702 w 580" name="T38"/>
                  <a:gd fmla="*/ 56019554 h 524" name="T39"/>
                  <a:gd fmla="*/ 71009630 w 580" name="T40"/>
                  <a:gd fmla="*/ 4549054 h 524" name="T41"/>
                  <a:gd fmla="*/ 71009630 w 580" name="T42"/>
                  <a:gd fmla="*/ 4549054 h 524" name="T43"/>
                  <a:gd fmla="*/ 4568551 w 580" name="T44"/>
                  <a:gd fmla="*/ 4549054 h 524" name="T45"/>
                  <a:gd fmla="*/ 4568551 w 580" name="T46"/>
                  <a:gd fmla="*/ 45881344 h 524" name="T47"/>
                  <a:gd fmla="*/ 71009630 w 580" name="T48"/>
                  <a:gd fmla="*/ 45881344 h 524" name="T49"/>
                  <a:gd fmla="*/ 71009630 w 580" name="T50"/>
                  <a:gd fmla="*/ 4549054 h 524" name="T51"/>
                  <a:gd fmla="*/ 30414015 w 580" name="T52"/>
                  <a:gd fmla="*/ 14687265 h 524" name="T53"/>
                  <a:gd fmla="*/ 30414015 w 580" name="T54"/>
                  <a:gd fmla="*/ 14687265 h 524" name="T55"/>
                  <a:gd fmla="*/ 33155146 w 580" name="T56"/>
                  <a:gd fmla="*/ 15597220 h 524" name="T57"/>
                  <a:gd fmla="*/ 33155146 w 580" name="T58"/>
                  <a:gd fmla="*/ 15597220 h 524" name="T59"/>
                  <a:gd fmla="*/ 37854485 w 580" name="T60"/>
                  <a:gd fmla="*/ 20146274 h 524" name="T61"/>
                  <a:gd fmla="*/ 42423036 w 580" name="T62"/>
                  <a:gd fmla="*/ 15597220 h 524" name="T63"/>
                  <a:gd fmla="*/ 42423036 w 580" name="T64"/>
                  <a:gd fmla="*/ 15597220 h 524" name="T65"/>
                  <a:gd fmla="*/ 45164167 w 580" name="T66"/>
                  <a:gd fmla="*/ 14687265 h 524" name="T67"/>
                  <a:gd fmla="*/ 48819369 w 580" name="T68"/>
                  <a:gd fmla="*/ 18326364 h 524" name="T69"/>
                  <a:gd fmla="*/ 47905659 w 580" name="T70"/>
                  <a:gd fmla="*/ 20146274 h 524" name="T71"/>
                  <a:gd fmla="*/ 47905659 w 580" name="T72"/>
                  <a:gd fmla="*/ 20146274 h 524" name="T73"/>
                  <a:gd fmla="*/ 43336746 w 580" name="T74"/>
                  <a:gd fmla="*/ 25735070 h 524" name="T75"/>
                  <a:gd fmla="*/ 47905659 w 580" name="T76"/>
                  <a:gd fmla="*/ 30284124 h 524" name="T77"/>
                  <a:gd fmla="*/ 47905659 w 580" name="T78"/>
                  <a:gd fmla="*/ 30284124 h 524" name="T79"/>
                  <a:gd fmla="*/ 48819369 w 580" name="T80"/>
                  <a:gd fmla="*/ 33013628 h 524" name="T81"/>
                  <a:gd fmla="*/ 45164167 w 580" name="T82"/>
                  <a:gd fmla="*/ 36782875 h 524" name="T83"/>
                  <a:gd fmla="*/ 42423036 w 580" name="T84"/>
                  <a:gd fmla="*/ 34833538 h 524" name="T85"/>
                  <a:gd fmla="*/ 42423036 w 580" name="T86"/>
                  <a:gd fmla="*/ 34833538 h 524" name="T87"/>
                  <a:gd fmla="*/ 37854485 w 580" name="T88"/>
                  <a:gd fmla="*/ 30284124 h 524" name="T89"/>
                  <a:gd fmla="*/ 33155146 w 580" name="T90"/>
                  <a:gd fmla="*/ 34833538 h 524" name="T91"/>
                  <a:gd fmla="*/ 33155146 w 580" name="T92"/>
                  <a:gd fmla="*/ 34833538 h 524" name="T93"/>
                  <a:gd fmla="*/ 30414015 w 580" name="T94"/>
                  <a:gd fmla="*/ 36782875 h 524" name="T95"/>
                  <a:gd fmla="*/ 26759174 w 580" name="T96"/>
                  <a:gd fmla="*/ 33013628 h 524" name="T97"/>
                  <a:gd fmla="*/ 27672884 w 580" name="T98"/>
                  <a:gd fmla="*/ 30284124 h 524" name="T99"/>
                  <a:gd fmla="*/ 27672884 w 580" name="T100"/>
                  <a:gd fmla="*/ 30284124 h 524" name="T101"/>
                  <a:gd fmla="*/ 32241435 w 580" name="T102"/>
                  <a:gd fmla="*/ 25735070 h 524" name="T103"/>
                  <a:gd fmla="*/ 27672884 w 580" name="T104"/>
                  <a:gd fmla="*/ 20146274 h 524" name="T105"/>
                  <a:gd fmla="*/ 27672884 w 580" name="T106"/>
                  <a:gd fmla="*/ 20146274 h 524" name="T107"/>
                  <a:gd fmla="*/ 26759174 w 580" name="T108"/>
                  <a:gd fmla="*/ 18326364 h 524" name="T109"/>
                  <a:gd fmla="*/ 30414015 w 580" name="T110"/>
                  <a:gd fmla="*/ 14687265 h 524"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524" w="580">
                    <a:moveTo>
                      <a:pt x="551" y="431"/>
                    </a:moveTo>
                    <a:lnTo>
                      <a:pt x="551" y="431"/>
                    </a:lnTo>
                    <a:cubicBezTo>
                      <a:pt x="410" y="431"/>
                      <a:pt x="410" y="431"/>
                      <a:pt x="410" y="431"/>
                    </a:cubicBezTo>
                    <a:cubicBezTo>
                      <a:pt x="374" y="431"/>
                      <a:pt x="374" y="431"/>
                      <a:pt x="374" y="431"/>
                    </a:cubicBezTo>
                    <a:cubicBezTo>
                      <a:pt x="374" y="480"/>
                      <a:pt x="374" y="480"/>
                      <a:pt x="374" y="480"/>
                    </a:cubicBezTo>
                    <a:cubicBezTo>
                      <a:pt x="410" y="516"/>
                      <a:pt x="410" y="516"/>
                      <a:pt x="410" y="516"/>
                    </a:cubicBezTo>
                    <a:cubicBezTo>
                      <a:pt x="410" y="523"/>
                      <a:pt x="410" y="523"/>
                      <a:pt x="410" y="523"/>
                    </a:cubicBezTo>
                    <a:cubicBezTo>
                      <a:pt x="169" y="523"/>
                      <a:pt x="169" y="523"/>
                      <a:pt x="169" y="523"/>
                    </a:cubicBezTo>
                    <a:cubicBezTo>
                      <a:pt x="169" y="516"/>
                      <a:pt x="169" y="516"/>
                      <a:pt x="169" y="516"/>
                    </a:cubicBezTo>
                    <a:cubicBezTo>
                      <a:pt x="205" y="480"/>
                      <a:pt x="205" y="480"/>
                      <a:pt x="205" y="480"/>
                    </a:cubicBezTo>
                    <a:cubicBezTo>
                      <a:pt x="205" y="431"/>
                      <a:pt x="205" y="431"/>
                      <a:pt x="205"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13"/>
                    </a:moveTo>
                    <a:lnTo>
                      <a:pt x="233" y="113"/>
                    </a:lnTo>
                    <a:cubicBezTo>
                      <a:pt x="240" y="113"/>
                      <a:pt x="247" y="113"/>
                      <a:pt x="254" y="120"/>
                    </a:cubicBezTo>
                    <a:cubicBezTo>
                      <a:pt x="290" y="155"/>
                      <a:pt x="290" y="155"/>
                      <a:pt x="290" y="155"/>
                    </a:cubicBezTo>
                    <a:cubicBezTo>
                      <a:pt x="325" y="120"/>
                      <a:pt x="325" y="120"/>
                      <a:pt x="325" y="120"/>
                    </a:cubicBezTo>
                    <a:cubicBezTo>
                      <a:pt x="332" y="113"/>
                      <a:pt x="339" y="113"/>
                      <a:pt x="346" y="113"/>
                    </a:cubicBezTo>
                    <a:cubicBezTo>
                      <a:pt x="360" y="113"/>
                      <a:pt x="374" y="120"/>
                      <a:pt x="374" y="141"/>
                    </a:cubicBezTo>
                    <a:cubicBezTo>
                      <a:pt x="374" y="148"/>
                      <a:pt x="374" y="155"/>
                      <a:pt x="367" y="155"/>
                    </a:cubicBezTo>
                    <a:cubicBezTo>
                      <a:pt x="332" y="198"/>
                      <a:pt x="332" y="198"/>
                      <a:pt x="332" y="198"/>
                    </a:cubicBezTo>
                    <a:cubicBezTo>
                      <a:pt x="367" y="233"/>
                      <a:pt x="367" y="233"/>
                      <a:pt x="367" y="233"/>
                    </a:cubicBezTo>
                    <a:cubicBezTo>
                      <a:pt x="374" y="240"/>
                      <a:pt x="374" y="247"/>
                      <a:pt x="374" y="254"/>
                    </a:cubicBezTo>
                    <a:cubicBezTo>
                      <a:pt x="374" y="268"/>
                      <a:pt x="360" y="283"/>
                      <a:pt x="346" y="283"/>
                    </a:cubicBezTo>
                    <a:cubicBezTo>
                      <a:pt x="339" y="283"/>
                      <a:pt x="332" y="276"/>
                      <a:pt x="325" y="268"/>
                    </a:cubicBezTo>
                    <a:cubicBezTo>
                      <a:pt x="290" y="233"/>
                      <a:pt x="290" y="233"/>
                      <a:pt x="290" y="233"/>
                    </a:cubicBezTo>
                    <a:cubicBezTo>
                      <a:pt x="254" y="268"/>
                      <a:pt x="254" y="268"/>
                      <a:pt x="254" y="268"/>
                    </a:cubicBezTo>
                    <a:cubicBezTo>
                      <a:pt x="247" y="276"/>
                      <a:pt x="240" y="283"/>
                      <a:pt x="233" y="283"/>
                    </a:cubicBezTo>
                    <a:cubicBezTo>
                      <a:pt x="219" y="283"/>
                      <a:pt x="205" y="268"/>
                      <a:pt x="205" y="254"/>
                    </a:cubicBezTo>
                    <a:cubicBezTo>
                      <a:pt x="205" y="247"/>
                      <a:pt x="205" y="240"/>
                      <a:pt x="212" y="233"/>
                    </a:cubicBezTo>
                    <a:cubicBezTo>
                      <a:pt x="247" y="198"/>
                      <a:pt x="247" y="198"/>
                      <a:pt x="247" y="198"/>
                    </a:cubicBezTo>
                    <a:cubicBezTo>
                      <a:pt x="212" y="155"/>
                      <a:pt x="212" y="155"/>
                      <a:pt x="212" y="155"/>
                    </a:cubicBezTo>
                    <a:cubicBezTo>
                      <a:pt x="205" y="155"/>
                      <a:pt x="205" y="148"/>
                      <a:pt x="205" y="141"/>
                    </a:cubicBezTo>
                    <a:cubicBezTo>
                      <a:pt x="205" y="120"/>
                      <a:pt x="219" y="113"/>
                      <a:pt x="233"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93" name="Freeform 42"/>
              <p:cNvSpPr>
                <a:spLocks noChangeArrowheads="1"/>
              </p:cNvSpPr>
              <p:nvPr/>
            </p:nvSpPr>
            <p:spPr bwMode="auto">
              <a:xfrm>
                <a:off x="7566534" y="1239837"/>
                <a:ext cx="211137" cy="188913"/>
              </a:xfrm>
              <a:custGeom>
                <a:gdLst>
                  <a:gd fmla="*/ 72191589 w 587" name="T0"/>
                  <a:gd fmla="*/ 56019554 h 524" name="T1"/>
                  <a:gd fmla="*/ 72191589 w 587" name="T2"/>
                  <a:gd fmla="*/ 56019554 h 524" name="T3"/>
                  <a:gd fmla="*/ 53949640 w 587" name="T4"/>
                  <a:gd fmla="*/ 56019554 h 524" name="T5"/>
                  <a:gd fmla="*/ 49292037 w 587" name="T6"/>
                  <a:gd fmla="*/ 56019554 h 524" name="T7"/>
                  <a:gd fmla="*/ 49292037 w 587" name="T8"/>
                  <a:gd fmla="*/ 62388158 h 524" name="T9"/>
                  <a:gd fmla="*/ 53949640 w 587" name="T10"/>
                  <a:gd fmla="*/ 67067360 h 524" name="T11"/>
                  <a:gd fmla="*/ 53949640 w 587" name="T12"/>
                  <a:gd fmla="*/ 67976954 h 524" name="T13"/>
                  <a:gd fmla="*/ 21864369 w 587" name="T14"/>
                  <a:gd fmla="*/ 67976954 h 524" name="T15"/>
                  <a:gd fmla="*/ 21864369 w 587" name="T16"/>
                  <a:gd fmla="*/ 67067360 h 524" name="T17"/>
                  <a:gd fmla="*/ 27427667 w 587" name="T18"/>
                  <a:gd fmla="*/ 62388158 h 524" name="T19"/>
                  <a:gd fmla="*/ 27427667 w 587" name="T20"/>
                  <a:gd fmla="*/ 56019554 h 524" name="T21"/>
                  <a:gd fmla="*/ 21864369 w 587" name="T22"/>
                  <a:gd fmla="*/ 56019554 h 524" name="T23"/>
                  <a:gd fmla="*/ 3622420 w 587" name="T24"/>
                  <a:gd fmla="*/ 56019554 h 524" name="T25"/>
                  <a:gd fmla="*/ 0 w 587" name="T26"/>
                  <a:gd fmla="*/ 52380095 h 524" name="T27"/>
                  <a:gd fmla="*/ 0 w 587" name="T28"/>
                  <a:gd fmla="*/ 3639459 h 524" name="T29"/>
                  <a:gd fmla="*/ 3622420 w 587" name="T30"/>
                  <a:gd fmla="*/ 0 h 524" name="T31"/>
                  <a:gd fmla="*/ 72191589 w 587" name="T32"/>
                  <a:gd fmla="*/ 0 h 524" name="T33"/>
                  <a:gd fmla="*/ 75814009 w 587" name="T34"/>
                  <a:gd fmla="*/ 3639459 h 524" name="T35"/>
                  <a:gd fmla="*/ 75814009 w 587" name="T36"/>
                  <a:gd fmla="*/ 52380095 h 524" name="T37"/>
                  <a:gd fmla="*/ 72191589 w 587" name="T38"/>
                  <a:gd fmla="*/ 56019554 h 524" name="T39"/>
                  <a:gd fmla="*/ 71285894 w 587" name="T40"/>
                  <a:gd fmla="*/ 4549054 h 524" name="T41"/>
                  <a:gd fmla="*/ 71285894 w 587" name="T42"/>
                  <a:gd fmla="*/ 4549054 h 524" name="T43"/>
                  <a:gd fmla="*/ 5433810 w 587" name="T44"/>
                  <a:gd fmla="*/ 4549054 h 524" name="T45"/>
                  <a:gd fmla="*/ 5433810 w 587" name="T46"/>
                  <a:gd fmla="*/ 45881344 h 524" name="T47"/>
                  <a:gd fmla="*/ 71285894 w 587" name="T48"/>
                  <a:gd fmla="*/ 45881344 h 524" name="T49"/>
                  <a:gd fmla="*/ 71285894 w 587" name="T50"/>
                  <a:gd fmla="*/ 4549054 h 524" name="T51"/>
                  <a:gd fmla="*/ 31050088 w 587" name="T52"/>
                  <a:gd fmla="*/ 21965823 h 524" name="T53"/>
                  <a:gd fmla="*/ 31050088 w 587" name="T54"/>
                  <a:gd fmla="*/ 21965823 h 524" name="T55"/>
                  <a:gd fmla="*/ 32861478 w 587" name="T56"/>
                  <a:gd fmla="*/ 22875778 h 524" name="T57"/>
                  <a:gd fmla="*/ 32861478 w 587" name="T58"/>
                  <a:gd fmla="*/ 22875778 h 524" name="T59"/>
                  <a:gd fmla="*/ 35578203 w 587" name="T60"/>
                  <a:gd fmla="*/ 24825476 h 524" name="T61"/>
                  <a:gd fmla="*/ 42952532 w 587" name="T62"/>
                  <a:gd fmla="*/ 18326364 h 524" name="T63"/>
                  <a:gd fmla="*/ 42952532 w 587" name="T64"/>
                  <a:gd fmla="*/ 18326364 h 524" name="T65"/>
                  <a:gd fmla="*/ 45669617 w 587" name="T66"/>
                  <a:gd fmla="*/ 16506814 h 524" name="T67"/>
                  <a:gd fmla="*/ 49292037 w 587" name="T68"/>
                  <a:gd fmla="*/ 20146274 h 524" name="T69"/>
                  <a:gd fmla="*/ 47481007 w 587" name="T70"/>
                  <a:gd fmla="*/ 22875778 h 524" name="T71"/>
                  <a:gd fmla="*/ 47481007 w 587" name="T72"/>
                  <a:gd fmla="*/ 22875778 h 524" name="T73"/>
                  <a:gd fmla="*/ 38424416 w 587" name="T74"/>
                  <a:gd fmla="*/ 33013628 h 524" name="T75"/>
                  <a:gd fmla="*/ 38424416 w 587" name="T76"/>
                  <a:gd fmla="*/ 33013628 h 524" name="T77"/>
                  <a:gd fmla="*/ 35578203 w 587" name="T78"/>
                  <a:gd fmla="*/ 33923583 h 524" name="T79"/>
                  <a:gd fmla="*/ 32861478 w 587" name="T80"/>
                  <a:gd fmla="*/ 33013628 h 524" name="T81"/>
                  <a:gd fmla="*/ 32861478 w 587" name="T82"/>
                  <a:gd fmla="*/ 33013628 h 524" name="T83"/>
                  <a:gd fmla="*/ 28333362 w 587" name="T84"/>
                  <a:gd fmla="*/ 27554619 h 524" name="T85"/>
                  <a:gd fmla="*/ 28333362 w 587" name="T86"/>
                  <a:gd fmla="*/ 27554619 h 524" name="T87"/>
                  <a:gd fmla="*/ 27427667 w 587" name="T88"/>
                  <a:gd fmla="*/ 25735070 h 524" name="T89"/>
                  <a:gd fmla="*/ 31050088 w 587" name="T90"/>
                  <a:gd fmla="*/ 21965823 h 524"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24" w="587">
                    <a:moveTo>
                      <a:pt x="558" y="431"/>
                    </a:moveTo>
                    <a:lnTo>
                      <a:pt x="558" y="431"/>
                    </a:lnTo>
                    <a:cubicBezTo>
                      <a:pt x="417" y="431"/>
                      <a:pt x="417" y="431"/>
                      <a:pt x="417" y="431"/>
                    </a:cubicBezTo>
                    <a:cubicBezTo>
                      <a:pt x="381" y="431"/>
                      <a:pt x="381" y="431"/>
                      <a:pt x="381" y="431"/>
                    </a:cubicBezTo>
                    <a:cubicBezTo>
                      <a:pt x="381" y="480"/>
                      <a:pt x="381" y="480"/>
                      <a:pt x="381"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12" y="480"/>
                      <a:pt x="212" y="480"/>
                      <a:pt x="212" y="480"/>
                    </a:cubicBezTo>
                    <a:cubicBezTo>
                      <a:pt x="212" y="431"/>
                      <a:pt x="212" y="431"/>
                      <a:pt x="212"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51" y="35"/>
                    </a:moveTo>
                    <a:lnTo>
                      <a:pt x="551" y="35"/>
                    </a:lnTo>
                    <a:cubicBezTo>
                      <a:pt x="42" y="35"/>
                      <a:pt x="42" y="35"/>
                      <a:pt x="42" y="35"/>
                    </a:cubicBezTo>
                    <a:cubicBezTo>
                      <a:pt x="42" y="353"/>
                      <a:pt x="42" y="353"/>
                      <a:pt x="42" y="353"/>
                    </a:cubicBezTo>
                    <a:cubicBezTo>
                      <a:pt x="551" y="353"/>
                      <a:pt x="551" y="353"/>
                      <a:pt x="551" y="353"/>
                    </a:cubicBezTo>
                    <a:lnTo>
                      <a:pt x="551" y="35"/>
                    </a:lnTo>
                    <a:close/>
                    <a:moveTo>
                      <a:pt x="240" y="169"/>
                    </a:moveTo>
                    <a:lnTo>
                      <a:pt x="240" y="169"/>
                    </a:lnTo>
                    <a:cubicBezTo>
                      <a:pt x="247" y="169"/>
                      <a:pt x="254" y="169"/>
                      <a:pt x="254" y="176"/>
                    </a:cubicBezTo>
                    <a:cubicBezTo>
                      <a:pt x="275" y="191"/>
                      <a:pt x="275" y="191"/>
                      <a:pt x="275" y="191"/>
                    </a:cubicBezTo>
                    <a:cubicBezTo>
                      <a:pt x="332" y="141"/>
                      <a:pt x="332" y="141"/>
                      <a:pt x="332" y="141"/>
                    </a:cubicBezTo>
                    <a:cubicBezTo>
                      <a:pt x="339" y="134"/>
                      <a:pt x="346" y="127"/>
                      <a:pt x="353" y="127"/>
                    </a:cubicBezTo>
                    <a:cubicBezTo>
                      <a:pt x="367" y="127"/>
                      <a:pt x="381" y="141"/>
                      <a:pt x="381" y="155"/>
                    </a:cubicBezTo>
                    <a:cubicBezTo>
                      <a:pt x="381" y="162"/>
                      <a:pt x="374" y="169"/>
                      <a:pt x="367" y="176"/>
                    </a:cubicBezTo>
                    <a:cubicBezTo>
                      <a:pt x="297" y="254"/>
                      <a:pt x="297" y="254"/>
                      <a:pt x="297" y="254"/>
                    </a:cubicBezTo>
                    <a:cubicBezTo>
                      <a:pt x="290" y="261"/>
                      <a:pt x="282" y="261"/>
                      <a:pt x="275" y="261"/>
                    </a:cubicBezTo>
                    <a:cubicBezTo>
                      <a:pt x="268" y="261"/>
                      <a:pt x="261" y="261"/>
                      <a:pt x="254" y="254"/>
                    </a:cubicBezTo>
                    <a:cubicBezTo>
                      <a:pt x="219" y="212"/>
                      <a:pt x="219" y="212"/>
                      <a:pt x="219" y="212"/>
                    </a:cubicBezTo>
                    <a:cubicBezTo>
                      <a:pt x="212" y="212"/>
                      <a:pt x="212" y="205"/>
                      <a:pt x="212" y="198"/>
                    </a:cubicBezTo>
                    <a:cubicBezTo>
                      <a:pt x="212" y="176"/>
                      <a:pt x="219" y="169"/>
                      <a:pt x="240" y="169"/>
                    </a:cubicBezTo>
                    <a:close/>
                  </a:path>
                </a:pathLst>
              </a:custGeom>
              <a:grpFill/>
              <a:ln>
                <a:noFill/>
              </a:ln>
              <a:extLst/>
            </p:spPr>
            <p:txBody>
              <a:bodyPr anchor="ctr" bIns="22854" lIns="45708" rIns="45708" tIns="22854" wrap="none"/>
              <a:lstStyle/>
              <a:p>
                <a:endParaRPr lang="en-US" sz="3199">
                  <a:latin typeface="Roboto Light"/>
                </a:endParaRPr>
              </a:p>
            </p:txBody>
          </p:sp>
          <p:sp>
            <p:nvSpPr>
              <p:cNvPr id="94" name="Freeform 43"/>
              <p:cNvSpPr>
                <a:spLocks noChangeArrowheads="1"/>
              </p:cNvSpPr>
              <p:nvPr/>
            </p:nvSpPr>
            <p:spPr bwMode="auto">
              <a:xfrm>
                <a:off x="7188709" y="1239837"/>
                <a:ext cx="211137" cy="188913"/>
              </a:xfrm>
              <a:custGeom>
                <a:gdLst>
                  <a:gd fmla="*/ 72191589 w 587" name="T0"/>
                  <a:gd fmla="*/ 56019554 h 524" name="T1"/>
                  <a:gd fmla="*/ 72191589 w 587" name="T2"/>
                  <a:gd fmla="*/ 56019554 h 524" name="T3"/>
                  <a:gd fmla="*/ 53949640 w 587" name="T4"/>
                  <a:gd fmla="*/ 56019554 h 524" name="T5"/>
                  <a:gd fmla="*/ 48386342 w 587" name="T6"/>
                  <a:gd fmla="*/ 56019554 h 524" name="T7"/>
                  <a:gd fmla="*/ 48386342 w 587" name="T8"/>
                  <a:gd fmla="*/ 62388158 h 524" name="T9"/>
                  <a:gd fmla="*/ 53949640 w 587" name="T10"/>
                  <a:gd fmla="*/ 67067360 h 524" name="T11"/>
                  <a:gd fmla="*/ 53949640 w 587" name="T12"/>
                  <a:gd fmla="*/ 67976954 h 524" name="T13"/>
                  <a:gd fmla="*/ 21864369 w 587" name="T14"/>
                  <a:gd fmla="*/ 67976954 h 524" name="T15"/>
                  <a:gd fmla="*/ 21864369 w 587" name="T16"/>
                  <a:gd fmla="*/ 67067360 h 524" name="T17"/>
                  <a:gd fmla="*/ 26392485 w 587" name="T18"/>
                  <a:gd fmla="*/ 62388158 h 524" name="T19"/>
                  <a:gd fmla="*/ 26392485 w 587" name="T20"/>
                  <a:gd fmla="*/ 56019554 h 524" name="T21"/>
                  <a:gd fmla="*/ 21864369 w 587" name="T22"/>
                  <a:gd fmla="*/ 56019554 h 524" name="T23"/>
                  <a:gd fmla="*/ 3622420 w 587" name="T24"/>
                  <a:gd fmla="*/ 56019554 h 524" name="T25"/>
                  <a:gd fmla="*/ 0 w 587" name="T26"/>
                  <a:gd fmla="*/ 52380095 h 524" name="T27"/>
                  <a:gd fmla="*/ 0 w 587" name="T28"/>
                  <a:gd fmla="*/ 3639459 h 524" name="T29"/>
                  <a:gd fmla="*/ 3622420 w 587" name="T30"/>
                  <a:gd fmla="*/ 0 h 524" name="T31"/>
                  <a:gd fmla="*/ 72191589 w 587" name="T32"/>
                  <a:gd fmla="*/ 0 h 524" name="T33"/>
                  <a:gd fmla="*/ 75814009 w 587" name="T34"/>
                  <a:gd fmla="*/ 3639459 h 524" name="T35"/>
                  <a:gd fmla="*/ 75814009 w 587" name="T36"/>
                  <a:gd fmla="*/ 52380095 h 524" name="T37"/>
                  <a:gd fmla="*/ 72191589 w 587" name="T38"/>
                  <a:gd fmla="*/ 56019554 h 524" name="T39"/>
                  <a:gd fmla="*/ 70380199 w 587" name="T40"/>
                  <a:gd fmla="*/ 4549054 h 524" name="T41"/>
                  <a:gd fmla="*/ 70380199 w 587" name="T42"/>
                  <a:gd fmla="*/ 4549054 h 524" name="T43"/>
                  <a:gd fmla="*/ 4528115 w 587" name="T44"/>
                  <a:gd fmla="*/ 4549054 h 524" name="T45"/>
                  <a:gd fmla="*/ 4528115 w 587" name="T46"/>
                  <a:gd fmla="*/ 45881344 h 524" name="T47"/>
                  <a:gd fmla="*/ 70380199 w 587" name="T48"/>
                  <a:gd fmla="*/ 45881344 h 524" name="T49"/>
                  <a:gd fmla="*/ 70380199 w 587" name="T50"/>
                  <a:gd fmla="*/ 4549054 h 524" name="T51"/>
                  <a:gd fmla="*/ 30144393 w 587" name="T52"/>
                  <a:gd fmla="*/ 21965823 h 524" name="T53"/>
                  <a:gd fmla="*/ 30144393 w 587" name="T54"/>
                  <a:gd fmla="*/ 21965823 h 524" name="T55"/>
                  <a:gd fmla="*/ 44763922 w 587" name="T56"/>
                  <a:gd fmla="*/ 21965823 h 524" name="T57"/>
                  <a:gd fmla="*/ 48386342 w 587" name="T58"/>
                  <a:gd fmla="*/ 25735070 h 524" name="T59"/>
                  <a:gd fmla="*/ 44763922 w 587" name="T60"/>
                  <a:gd fmla="*/ 29374529 h 524" name="T61"/>
                  <a:gd fmla="*/ 30144393 w 587" name="T62"/>
                  <a:gd fmla="*/ 29374529 h 524" name="T63"/>
                  <a:gd fmla="*/ 26392485 w 587" name="T64"/>
                  <a:gd fmla="*/ 25735070 h 524" name="T65"/>
                  <a:gd fmla="*/ 30144393 w 587" name="T66"/>
                  <a:gd fmla="*/ 21965823 h 524"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24" w="587">
                    <a:moveTo>
                      <a:pt x="558" y="431"/>
                    </a:moveTo>
                    <a:lnTo>
                      <a:pt x="558" y="431"/>
                    </a:lnTo>
                    <a:cubicBezTo>
                      <a:pt x="417" y="431"/>
                      <a:pt x="417" y="431"/>
                      <a:pt x="417" y="431"/>
                    </a:cubicBezTo>
                    <a:cubicBezTo>
                      <a:pt x="374" y="431"/>
                      <a:pt x="374" y="431"/>
                      <a:pt x="374" y="431"/>
                    </a:cubicBezTo>
                    <a:cubicBezTo>
                      <a:pt x="374" y="480"/>
                      <a:pt x="374" y="480"/>
                      <a:pt x="374" y="480"/>
                    </a:cubicBezTo>
                    <a:cubicBezTo>
                      <a:pt x="417" y="516"/>
                      <a:pt x="417" y="516"/>
                      <a:pt x="417" y="516"/>
                    </a:cubicBezTo>
                    <a:cubicBezTo>
                      <a:pt x="417" y="523"/>
                      <a:pt x="417" y="523"/>
                      <a:pt x="417"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14" y="431"/>
                      <a:pt x="0" y="417"/>
                      <a:pt x="0" y="403"/>
                    </a:cubicBezTo>
                    <a:cubicBezTo>
                      <a:pt x="0" y="28"/>
                      <a:pt x="0" y="28"/>
                      <a:pt x="0" y="28"/>
                    </a:cubicBezTo>
                    <a:cubicBezTo>
                      <a:pt x="0" y="7"/>
                      <a:pt x="14" y="0"/>
                      <a:pt x="28" y="0"/>
                    </a:cubicBezTo>
                    <a:cubicBezTo>
                      <a:pt x="558" y="0"/>
                      <a:pt x="558" y="0"/>
                      <a:pt x="558" y="0"/>
                    </a:cubicBezTo>
                    <a:cubicBezTo>
                      <a:pt x="572" y="0"/>
                      <a:pt x="586" y="7"/>
                      <a:pt x="586" y="28"/>
                    </a:cubicBezTo>
                    <a:cubicBezTo>
                      <a:pt x="586" y="403"/>
                      <a:pt x="586" y="403"/>
                      <a:pt x="586" y="403"/>
                    </a:cubicBezTo>
                    <a:cubicBezTo>
                      <a:pt x="586" y="417"/>
                      <a:pt x="572" y="431"/>
                      <a:pt x="558"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346" y="169"/>
                      <a:pt x="346" y="169"/>
                      <a:pt x="346" y="169"/>
                    </a:cubicBezTo>
                    <a:cubicBezTo>
                      <a:pt x="367" y="169"/>
                      <a:pt x="374" y="176"/>
                      <a:pt x="374" y="198"/>
                    </a:cubicBezTo>
                    <a:cubicBezTo>
                      <a:pt x="374" y="212"/>
                      <a:pt x="367" y="226"/>
                      <a:pt x="346" y="226"/>
                    </a:cubicBezTo>
                    <a:cubicBezTo>
                      <a:pt x="233" y="226"/>
                      <a:pt x="233" y="226"/>
                      <a:pt x="233" y="226"/>
                    </a:cubicBezTo>
                    <a:cubicBezTo>
                      <a:pt x="219" y="226"/>
                      <a:pt x="204" y="212"/>
                      <a:pt x="204" y="198"/>
                    </a:cubicBezTo>
                    <a:cubicBezTo>
                      <a:pt x="204" y="176"/>
                      <a:pt x="219" y="169"/>
                      <a:pt x="233" y="169"/>
                    </a:cubicBezTo>
                    <a:close/>
                  </a:path>
                </a:pathLst>
              </a:custGeom>
              <a:grpFill/>
              <a:ln>
                <a:noFill/>
              </a:ln>
              <a:extLst/>
            </p:spPr>
            <p:txBody>
              <a:bodyPr anchor="ctr" bIns="22854" lIns="45708" rIns="45708" tIns="22854" wrap="none"/>
              <a:lstStyle/>
              <a:p>
                <a:endParaRPr lang="en-US" sz="3199">
                  <a:latin typeface="Roboto Light"/>
                </a:endParaRPr>
              </a:p>
            </p:txBody>
          </p:sp>
          <p:sp>
            <p:nvSpPr>
              <p:cNvPr id="95" name="Freeform 44"/>
              <p:cNvSpPr>
                <a:spLocks noChangeArrowheads="1"/>
              </p:cNvSpPr>
              <p:nvPr/>
            </p:nvSpPr>
            <p:spPr bwMode="auto">
              <a:xfrm>
                <a:off x="6809296" y="1239837"/>
                <a:ext cx="209550" cy="188913"/>
              </a:xfrm>
              <a:custGeom>
                <a:gdLst>
                  <a:gd fmla="*/ 71923702 w 580" name="T0"/>
                  <a:gd fmla="*/ 56019554 h 524" name="T1"/>
                  <a:gd fmla="*/ 71923702 w 580" name="T2"/>
                  <a:gd fmla="*/ 56019554 h 524" name="T3"/>
                  <a:gd fmla="*/ 53387921 w 580" name="T4"/>
                  <a:gd fmla="*/ 56019554 h 524" name="T5"/>
                  <a:gd fmla="*/ 48819369 w 580" name="T6"/>
                  <a:gd fmla="*/ 56019554 h 524" name="T7"/>
                  <a:gd fmla="*/ 48819369 w 580" name="T8"/>
                  <a:gd fmla="*/ 62388158 h 524" name="T9"/>
                  <a:gd fmla="*/ 53387921 w 580" name="T10"/>
                  <a:gd fmla="*/ 67067360 h 524" name="T11"/>
                  <a:gd fmla="*/ 53387921 w 580" name="T12"/>
                  <a:gd fmla="*/ 67976954 h 524" name="T13"/>
                  <a:gd fmla="*/ 22060196 w 580" name="T14"/>
                  <a:gd fmla="*/ 67976954 h 524" name="T15"/>
                  <a:gd fmla="*/ 22060196 w 580" name="T16"/>
                  <a:gd fmla="*/ 67067360 h 524" name="T17"/>
                  <a:gd fmla="*/ 26628747 w 580" name="T18"/>
                  <a:gd fmla="*/ 62388158 h 524" name="T19"/>
                  <a:gd fmla="*/ 26628747 w 580" name="T20"/>
                  <a:gd fmla="*/ 56019554 h 524" name="T21"/>
                  <a:gd fmla="*/ 22060196 w 580" name="T22"/>
                  <a:gd fmla="*/ 56019554 h 524" name="T23"/>
                  <a:gd fmla="*/ 3654841 w 580" name="T24"/>
                  <a:gd fmla="*/ 56019554 h 524" name="T25"/>
                  <a:gd fmla="*/ 0 w 580" name="T26"/>
                  <a:gd fmla="*/ 52380095 h 524" name="T27"/>
                  <a:gd fmla="*/ 0 w 580" name="T28"/>
                  <a:gd fmla="*/ 3639459 h 524" name="T29"/>
                  <a:gd fmla="*/ 3654841 w 580" name="T30"/>
                  <a:gd fmla="*/ 0 h 524" name="T31"/>
                  <a:gd fmla="*/ 71923702 w 580" name="T32"/>
                  <a:gd fmla="*/ 0 h 524" name="T33"/>
                  <a:gd fmla="*/ 75578543 w 580" name="T34"/>
                  <a:gd fmla="*/ 3639459 h 524" name="T35"/>
                  <a:gd fmla="*/ 75578543 w 580" name="T36"/>
                  <a:gd fmla="*/ 52380095 h 524" name="T37"/>
                  <a:gd fmla="*/ 71923702 w 580" name="T38"/>
                  <a:gd fmla="*/ 56019554 h 524" name="T39"/>
                  <a:gd fmla="*/ 71009630 w 580" name="T40"/>
                  <a:gd fmla="*/ 4549054 h 524" name="T41"/>
                  <a:gd fmla="*/ 71009630 w 580" name="T42"/>
                  <a:gd fmla="*/ 4549054 h 524" name="T43"/>
                  <a:gd fmla="*/ 4568551 w 580" name="T44"/>
                  <a:gd fmla="*/ 4549054 h 524" name="T45"/>
                  <a:gd fmla="*/ 4568551 w 580" name="T46"/>
                  <a:gd fmla="*/ 45881344 h 524" name="T47"/>
                  <a:gd fmla="*/ 71009630 w 580" name="T48"/>
                  <a:gd fmla="*/ 45881344 h 524" name="T49"/>
                  <a:gd fmla="*/ 71009630 w 580" name="T50"/>
                  <a:gd fmla="*/ 4549054 h 524" name="T51"/>
                  <a:gd fmla="*/ 30414015 w 580" name="T52"/>
                  <a:gd fmla="*/ 21965823 h 524" name="T53"/>
                  <a:gd fmla="*/ 30414015 w 580" name="T54"/>
                  <a:gd fmla="*/ 21965823 h 524" name="T55"/>
                  <a:gd fmla="*/ 34069217 w 580" name="T56"/>
                  <a:gd fmla="*/ 21965823 h 524" name="T57"/>
                  <a:gd fmla="*/ 34069217 w 580" name="T58"/>
                  <a:gd fmla="*/ 18326364 h 524" name="T59"/>
                  <a:gd fmla="*/ 37724058 w 580" name="T60"/>
                  <a:gd fmla="*/ 14687265 h 524" name="T61"/>
                  <a:gd fmla="*/ 41509326 w 580" name="T62"/>
                  <a:gd fmla="*/ 18326364 h 524" name="T63"/>
                  <a:gd fmla="*/ 41509326 w 580" name="T64"/>
                  <a:gd fmla="*/ 21965823 h 524" name="T65"/>
                  <a:gd fmla="*/ 45164167 w 580" name="T66"/>
                  <a:gd fmla="*/ 21965823 h 524" name="T67"/>
                  <a:gd fmla="*/ 48819369 w 580" name="T68"/>
                  <a:gd fmla="*/ 25735070 h 524" name="T69"/>
                  <a:gd fmla="*/ 45164167 w 580" name="T70"/>
                  <a:gd fmla="*/ 29374529 h 524" name="T71"/>
                  <a:gd fmla="*/ 41509326 w 580" name="T72"/>
                  <a:gd fmla="*/ 29374529 h 524" name="T73"/>
                  <a:gd fmla="*/ 41509326 w 580" name="T74"/>
                  <a:gd fmla="*/ 33013628 h 524" name="T75"/>
                  <a:gd fmla="*/ 37724058 w 580" name="T76"/>
                  <a:gd fmla="*/ 36782875 h 524" name="T77"/>
                  <a:gd fmla="*/ 34069217 w 580" name="T78"/>
                  <a:gd fmla="*/ 33013628 h 524" name="T79"/>
                  <a:gd fmla="*/ 34069217 w 580" name="T80"/>
                  <a:gd fmla="*/ 29374529 h 524" name="T81"/>
                  <a:gd fmla="*/ 30414015 w 580" name="T82"/>
                  <a:gd fmla="*/ 29374529 h 524" name="T83"/>
                  <a:gd fmla="*/ 26628747 w 580" name="T84"/>
                  <a:gd fmla="*/ 25735070 h 524" name="T85"/>
                  <a:gd fmla="*/ 30414015 w 580" name="T86"/>
                  <a:gd fmla="*/ 21965823 h 524"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524" w="580">
                    <a:moveTo>
                      <a:pt x="551" y="431"/>
                    </a:moveTo>
                    <a:lnTo>
                      <a:pt x="551" y="431"/>
                    </a:lnTo>
                    <a:cubicBezTo>
                      <a:pt x="409" y="431"/>
                      <a:pt x="409" y="431"/>
                      <a:pt x="409" y="431"/>
                    </a:cubicBezTo>
                    <a:cubicBezTo>
                      <a:pt x="374" y="431"/>
                      <a:pt x="374" y="431"/>
                      <a:pt x="374" y="431"/>
                    </a:cubicBezTo>
                    <a:cubicBezTo>
                      <a:pt x="374" y="480"/>
                      <a:pt x="374" y="480"/>
                      <a:pt x="374" y="480"/>
                    </a:cubicBezTo>
                    <a:cubicBezTo>
                      <a:pt x="409" y="516"/>
                      <a:pt x="409" y="516"/>
                      <a:pt x="409" y="516"/>
                    </a:cubicBezTo>
                    <a:cubicBezTo>
                      <a:pt x="409" y="523"/>
                      <a:pt x="409" y="523"/>
                      <a:pt x="409" y="523"/>
                    </a:cubicBezTo>
                    <a:cubicBezTo>
                      <a:pt x="169" y="523"/>
                      <a:pt x="169" y="523"/>
                      <a:pt x="169" y="523"/>
                    </a:cubicBezTo>
                    <a:cubicBezTo>
                      <a:pt x="169" y="516"/>
                      <a:pt x="169" y="516"/>
                      <a:pt x="169" y="516"/>
                    </a:cubicBezTo>
                    <a:cubicBezTo>
                      <a:pt x="204" y="480"/>
                      <a:pt x="204" y="480"/>
                      <a:pt x="204" y="480"/>
                    </a:cubicBezTo>
                    <a:cubicBezTo>
                      <a:pt x="204" y="431"/>
                      <a:pt x="204" y="431"/>
                      <a:pt x="204" y="431"/>
                    </a:cubicBezTo>
                    <a:cubicBezTo>
                      <a:pt x="169" y="431"/>
                      <a:pt x="169" y="431"/>
                      <a:pt x="169" y="431"/>
                    </a:cubicBezTo>
                    <a:cubicBezTo>
                      <a:pt x="28" y="431"/>
                      <a:pt x="28" y="431"/>
                      <a:pt x="28" y="431"/>
                    </a:cubicBezTo>
                    <a:cubicBezTo>
                      <a:pt x="7" y="431"/>
                      <a:pt x="0" y="417"/>
                      <a:pt x="0" y="403"/>
                    </a:cubicBezTo>
                    <a:cubicBezTo>
                      <a:pt x="0" y="28"/>
                      <a:pt x="0" y="28"/>
                      <a:pt x="0" y="28"/>
                    </a:cubicBezTo>
                    <a:cubicBezTo>
                      <a:pt x="0" y="7"/>
                      <a:pt x="7" y="0"/>
                      <a:pt x="28" y="0"/>
                    </a:cubicBezTo>
                    <a:cubicBezTo>
                      <a:pt x="551" y="0"/>
                      <a:pt x="551" y="0"/>
                      <a:pt x="551" y="0"/>
                    </a:cubicBezTo>
                    <a:cubicBezTo>
                      <a:pt x="572" y="0"/>
                      <a:pt x="579" y="7"/>
                      <a:pt x="579" y="28"/>
                    </a:cubicBezTo>
                    <a:cubicBezTo>
                      <a:pt x="579" y="403"/>
                      <a:pt x="579" y="403"/>
                      <a:pt x="579" y="403"/>
                    </a:cubicBezTo>
                    <a:cubicBezTo>
                      <a:pt x="579" y="417"/>
                      <a:pt x="572" y="431"/>
                      <a:pt x="551" y="431"/>
                    </a:cubicBezTo>
                    <a:close/>
                    <a:moveTo>
                      <a:pt x="544" y="35"/>
                    </a:moveTo>
                    <a:lnTo>
                      <a:pt x="544" y="35"/>
                    </a:lnTo>
                    <a:cubicBezTo>
                      <a:pt x="35" y="35"/>
                      <a:pt x="35" y="35"/>
                      <a:pt x="35" y="35"/>
                    </a:cubicBezTo>
                    <a:cubicBezTo>
                      <a:pt x="35" y="353"/>
                      <a:pt x="35" y="353"/>
                      <a:pt x="35" y="353"/>
                    </a:cubicBezTo>
                    <a:cubicBezTo>
                      <a:pt x="544" y="353"/>
                      <a:pt x="544" y="353"/>
                      <a:pt x="544" y="353"/>
                    </a:cubicBezTo>
                    <a:lnTo>
                      <a:pt x="544" y="35"/>
                    </a:lnTo>
                    <a:close/>
                    <a:moveTo>
                      <a:pt x="233" y="169"/>
                    </a:moveTo>
                    <a:lnTo>
                      <a:pt x="233" y="169"/>
                    </a:lnTo>
                    <a:cubicBezTo>
                      <a:pt x="261" y="169"/>
                      <a:pt x="261" y="169"/>
                      <a:pt x="261" y="169"/>
                    </a:cubicBezTo>
                    <a:cubicBezTo>
                      <a:pt x="261" y="141"/>
                      <a:pt x="261" y="141"/>
                      <a:pt x="261" y="141"/>
                    </a:cubicBezTo>
                    <a:cubicBezTo>
                      <a:pt x="261" y="120"/>
                      <a:pt x="275" y="113"/>
                      <a:pt x="289" y="113"/>
                    </a:cubicBezTo>
                    <a:cubicBezTo>
                      <a:pt x="303" y="113"/>
                      <a:pt x="318" y="120"/>
                      <a:pt x="318" y="141"/>
                    </a:cubicBezTo>
                    <a:cubicBezTo>
                      <a:pt x="318" y="169"/>
                      <a:pt x="318" y="169"/>
                      <a:pt x="318" y="169"/>
                    </a:cubicBezTo>
                    <a:cubicBezTo>
                      <a:pt x="346" y="169"/>
                      <a:pt x="346" y="169"/>
                      <a:pt x="346" y="169"/>
                    </a:cubicBezTo>
                    <a:cubicBezTo>
                      <a:pt x="360" y="169"/>
                      <a:pt x="374" y="176"/>
                      <a:pt x="374" y="198"/>
                    </a:cubicBezTo>
                    <a:cubicBezTo>
                      <a:pt x="374" y="212"/>
                      <a:pt x="360" y="226"/>
                      <a:pt x="346" y="226"/>
                    </a:cubicBezTo>
                    <a:cubicBezTo>
                      <a:pt x="318" y="226"/>
                      <a:pt x="318" y="226"/>
                      <a:pt x="318" y="226"/>
                    </a:cubicBezTo>
                    <a:cubicBezTo>
                      <a:pt x="318" y="254"/>
                      <a:pt x="318" y="254"/>
                      <a:pt x="318" y="254"/>
                    </a:cubicBezTo>
                    <a:cubicBezTo>
                      <a:pt x="318" y="268"/>
                      <a:pt x="303" y="283"/>
                      <a:pt x="289" y="283"/>
                    </a:cubicBezTo>
                    <a:cubicBezTo>
                      <a:pt x="275" y="283"/>
                      <a:pt x="261" y="268"/>
                      <a:pt x="261" y="254"/>
                    </a:cubicBezTo>
                    <a:cubicBezTo>
                      <a:pt x="261" y="226"/>
                      <a:pt x="261" y="226"/>
                      <a:pt x="261" y="226"/>
                    </a:cubicBezTo>
                    <a:cubicBezTo>
                      <a:pt x="233" y="226"/>
                      <a:pt x="233" y="226"/>
                      <a:pt x="233" y="226"/>
                    </a:cubicBezTo>
                    <a:cubicBezTo>
                      <a:pt x="219" y="226"/>
                      <a:pt x="204" y="212"/>
                      <a:pt x="204" y="198"/>
                    </a:cubicBezTo>
                    <a:cubicBezTo>
                      <a:pt x="204" y="176"/>
                      <a:pt x="219" y="169"/>
                      <a:pt x="233" y="169"/>
                    </a:cubicBezTo>
                    <a:close/>
                  </a:path>
                </a:pathLst>
              </a:custGeom>
              <a:grpFill/>
              <a:ln>
                <a:noFill/>
              </a:ln>
              <a:extLst/>
            </p:spPr>
            <p:txBody>
              <a:bodyPr anchor="ctr" bIns="22854" lIns="45708" rIns="45708" tIns="22854" wrap="none"/>
              <a:lstStyle/>
              <a:p>
                <a:endParaRPr lang="en-US" sz="3199">
                  <a:latin typeface="Roboto Light"/>
                </a:endParaRPr>
              </a:p>
            </p:txBody>
          </p:sp>
          <p:sp>
            <p:nvSpPr>
              <p:cNvPr id="96" name="Freeform 45"/>
              <p:cNvSpPr>
                <a:spLocks noChangeArrowheads="1"/>
              </p:cNvSpPr>
              <p:nvPr/>
            </p:nvSpPr>
            <p:spPr bwMode="auto">
              <a:xfrm>
                <a:off x="6426709" y="1239837"/>
                <a:ext cx="211137" cy="188913"/>
              </a:xfrm>
              <a:custGeom>
                <a:gdLst>
                  <a:gd fmla="*/ 72075278 w 588" name="T0"/>
                  <a:gd fmla="*/ 56019554 h 524" name="T1"/>
                  <a:gd fmla="*/ 72075278 w 588" name="T2"/>
                  <a:gd fmla="*/ 56019554 h 524" name="T3"/>
                  <a:gd fmla="*/ 53766324 w 588" name="T4"/>
                  <a:gd fmla="*/ 56019554 h 524" name="T5"/>
                  <a:gd fmla="*/ 49253450 w 588" name="T6"/>
                  <a:gd fmla="*/ 56019554 h 524" name="T7"/>
                  <a:gd fmla="*/ 49253450 w 588" name="T8"/>
                  <a:gd fmla="*/ 62388158 h 524" name="T9"/>
                  <a:gd fmla="*/ 53766324 w 588" name="T10"/>
                  <a:gd fmla="*/ 67067360 h 524" name="T11"/>
                  <a:gd fmla="*/ 53766324 w 588" name="T12"/>
                  <a:gd fmla="*/ 67976954 h 524" name="T13"/>
                  <a:gd fmla="*/ 21919109 w 588" name="T14"/>
                  <a:gd fmla="*/ 67976954 h 524" name="T15"/>
                  <a:gd fmla="*/ 21919109 w 588" name="T16"/>
                  <a:gd fmla="*/ 67067360 h 524" name="T17"/>
                  <a:gd fmla="*/ 27334342 w 588" name="T18"/>
                  <a:gd fmla="*/ 62388158 h 524" name="T19"/>
                  <a:gd fmla="*/ 27334342 w 588" name="T20"/>
                  <a:gd fmla="*/ 56019554 h 524" name="T21"/>
                  <a:gd fmla="*/ 21919109 w 588" name="T22"/>
                  <a:gd fmla="*/ 56019554 h 524" name="T23"/>
                  <a:gd fmla="*/ 3739064 w 588" name="T24"/>
                  <a:gd fmla="*/ 56019554 h 524" name="T25"/>
                  <a:gd fmla="*/ 0 w 588" name="T26"/>
                  <a:gd fmla="*/ 52380095 h 524" name="T27"/>
                  <a:gd fmla="*/ 0 w 588" name="T28"/>
                  <a:gd fmla="*/ 3639459 h 524" name="T29"/>
                  <a:gd fmla="*/ 3739064 w 588" name="T30"/>
                  <a:gd fmla="*/ 0 h 524" name="T31"/>
                  <a:gd fmla="*/ 72075278 w 588" name="T32"/>
                  <a:gd fmla="*/ 0 h 524" name="T33"/>
                  <a:gd fmla="*/ 75685433 w 588" name="T34"/>
                  <a:gd fmla="*/ 3639459 h 524" name="T35"/>
                  <a:gd fmla="*/ 75685433 w 588" name="T36"/>
                  <a:gd fmla="*/ 52380095 h 524" name="T37"/>
                  <a:gd fmla="*/ 72075278 w 588" name="T38"/>
                  <a:gd fmla="*/ 56019554 h 524" name="T39"/>
                  <a:gd fmla="*/ 71172559 w 588" name="T40"/>
                  <a:gd fmla="*/ 4549054 h 524" name="T41"/>
                  <a:gd fmla="*/ 71172559 w 588" name="T42"/>
                  <a:gd fmla="*/ 4549054 h 524" name="T43"/>
                  <a:gd fmla="*/ 5544142 w 588" name="T44"/>
                  <a:gd fmla="*/ 4549054 h 524" name="T45"/>
                  <a:gd fmla="*/ 5544142 w 588" name="T46"/>
                  <a:gd fmla="*/ 45881344 h 524" name="T47"/>
                  <a:gd fmla="*/ 71172559 w 588" name="T48"/>
                  <a:gd fmla="*/ 45881344 h 524" name="T49"/>
                  <a:gd fmla="*/ 71172559 w 588" name="T50"/>
                  <a:gd fmla="*/ 4549054 h 52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24" w="588">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grpFill/>
              <a:ln>
                <a:noFill/>
              </a:ln>
              <a:extLst/>
            </p:spPr>
            <p:txBody>
              <a:bodyPr anchor="ctr" bIns="22854" lIns="45708" rIns="45708" tIns="22854" wrap="none"/>
              <a:lstStyle/>
              <a:p>
                <a:endParaRPr lang="en-US" sz="3199">
                  <a:latin typeface="Roboto Light"/>
                </a:endParaRPr>
              </a:p>
            </p:txBody>
          </p:sp>
          <p:sp>
            <p:nvSpPr>
              <p:cNvPr id="97" name="Freeform 46"/>
              <p:cNvSpPr>
                <a:spLocks noChangeArrowheads="1"/>
              </p:cNvSpPr>
              <p:nvPr/>
            </p:nvSpPr>
            <p:spPr bwMode="auto">
              <a:xfrm>
                <a:off x="6045709" y="1260475"/>
                <a:ext cx="217487" cy="134937"/>
              </a:xfrm>
              <a:custGeom>
                <a:gdLst>
                  <a:gd fmla="*/ 74787349 w 602" name="T0"/>
                  <a:gd fmla="*/ 48296680 h 376" name="T1"/>
                  <a:gd fmla="*/ 74787349 w 602" name="T2"/>
                  <a:gd fmla="*/ 48296680 h 376" name="T3"/>
                  <a:gd fmla="*/ 71002280 w 602" name="T4"/>
                  <a:gd fmla="*/ 48296680 h 376" name="T5"/>
                  <a:gd fmla="*/ 7439717 w 602" name="T6"/>
                  <a:gd fmla="*/ 48296680 h 376" name="T7"/>
                  <a:gd fmla="*/ 3785069 w 602" name="T8"/>
                  <a:gd fmla="*/ 48296680 h 376" name="T9"/>
                  <a:gd fmla="*/ 0 w 602" name="T10"/>
                  <a:gd fmla="*/ 44690704 h 376" name="T11"/>
                  <a:gd fmla="*/ 0 w 602" name="T12"/>
                  <a:gd fmla="*/ 38251051 h 376" name="T13"/>
                  <a:gd fmla="*/ 7439717 w 602" name="T14"/>
                  <a:gd fmla="*/ 38251051 h 376" name="T15"/>
                  <a:gd fmla="*/ 7439717 w 602" name="T16"/>
                  <a:gd fmla="*/ 3734812 h 376" name="T17"/>
                  <a:gd fmla="*/ 11094005 w 602" name="T18"/>
                  <a:gd fmla="*/ 0 h 376" name="T19"/>
                  <a:gd fmla="*/ 67347631 w 602" name="T20"/>
                  <a:gd fmla="*/ 0 h 376" name="T21"/>
                  <a:gd fmla="*/ 71002280 w 602" name="T22"/>
                  <a:gd fmla="*/ 3734812 h 376" name="T23"/>
                  <a:gd fmla="*/ 71002280 w 602" name="T24"/>
                  <a:gd fmla="*/ 38251051 h 376" name="T25"/>
                  <a:gd fmla="*/ 78441997 w 602" name="T26"/>
                  <a:gd fmla="*/ 38251051 h 376" name="T27"/>
                  <a:gd fmla="*/ 78441997 w 602" name="T28"/>
                  <a:gd fmla="*/ 44690704 h 376" name="T29"/>
                  <a:gd fmla="*/ 74787349 w 602" name="T30"/>
                  <a:gd fmla="*/ 48296680 h 376" name="T31"/>
                  <a:gd fmla="*/ 30410969 w 602" name="T32"/>
                  <a:gd fmla="*/ 44690704 h 376" name="T33"/>
                  <a:gd fmla="*/ 30410969 w 602" name="T34"/>
                  <a:gd fmla="*/ 44690704 h 376" name="T35"/>
                  <a:gd fmla="*/ 48031029 w 602" name="T36"/>
                  <a:gd fmla="*/ 44690704 h 376" name="T37"/>
                  <a:gd fmla="*/ 48031029 w 602" name="T38"/>
                  <a:gd fmla="*/ 41857027 h 376" name="T39"/>
                  <a:gd fmla="*/ 30410969 w 602" name="T40"/>
                  <a:gd fmla="*/ 41857027 h 376" name="T41"/>
                  <a:gd fmla="*/ 30410969 w 602" name="T42"/>
                  <a:gd fmla="*/ 44690704 h 376" name="T43"/>
                  <a:gd fmla="*/ 66434330 w 602" name="T44"/>
                  <a:gd fmla="*/ 4636665 h 376" name="T45"/>
                  <a:gd fmla="*/ 66434330 w 602" name="T46"/>
                  <a:gd fmla="*/ 4636665 h 376" name="T47"/>
                  <a:gd fmla="*/ 12007667 w 602" name="T48"/>
                  <a:gd fmla="*/ 4636665 h 376" name="T49"/>
                  <a:gd fmla="*/ 12007667 w 602" name="T50"/>
                  <a:gd fmla="*/ 36448063 h 376" name="T51"/>
                  <a:gd fmla="*/ 66434330 w 602" name="T52"/>
                  <a:gd fmla="*/ 36448063 h 376" name="T53"/>
                  <a:gd fmla="*/ 66434330 w 602" name="T54"/>
                  <a:gd fmla="*/ 4636665 h 37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376" w="602">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grpFill/>
              <a:ln>
                <a:noFill/>
              </a:ln>
              <a:extLst/>
            </p:spPr>
            <p:txBody>
              <a:bodyPr anchor="ctr" bIns="22854" lIns="45708" rIns="45708" tIns="22854" wrap="none"/>
              <a:lstStyle/>
              <a:p>
                <a:endParaRPr lang="en-US" sz="3199">
                  <a:latin typeface="Roboto Light"/>
                </a:endParaRPr>
              </a:p>
            </p:txBody>
          </p:sp>
          <p:sp>
            <p:nvSpPr>
              <p:cNvPr id="98" name="Freeform 47"/>
              <p:cNvSpPr>
                <a:spLocks noChangeArrowheads="1"/>
              </p:cNvSpPr>
              <p:nvPr/>
            </p:nvSpPr>
            <p:spPr bwMode="auto">
              <a:xfrm>
                <a:off x="5690109" y="1230312"/>
                <a:ext cx="168275" cy="196850"/>
              </a:xfrm>
              <a:custGeom>
                <a:gdLst>
                  <a:gd fmla="*/ 56869383 w 467" name="T0"/>
                  <a:gd fmla="*/ 70970385 h 545" name="T1"/>
                  <a:gd fmla="*/ 56869383 w 467" name="T2"/>
                  <a:gd fmla="*/ 70970385 h 545" name="T3"/>
                  <a:gd fmla="*/ 3635389 w 467" name="T4"/>
                  <a:gd fmla="*/ 70970385 h 545" name="T5"/>
                  <a:gd fmla="*/ 0 w 467" name="T6"/>
                  <a:gd fmla="*/ 67186892 h 545" name="T7"/>
                  <a:gd fmla="*/ 0 w 467" name="T8"/>
                  <a:gd fmla="*/ 3652741 h 545" name="T9"/>
                  <a:gd fmla="*/ 3635389 w 467" name="T10"/>
                  <a:gd fmla="*/ 0 h 545" name="T11"/>
                  <a:gd fmla="*/ 56869383 w 467" name="T12"/>
                  <a:gd fmla="*/ 0 h 545" name="T13"/>
                  <a:gd fmla="*/ 60505132 w 467" name="T14"/>
                  <a:gd fmla="*/ 3652741 h 545" name="T15"/>
                  <a:gd fmla="*/ 60505132 w 467" name="T16"/>
                  <a:gd fmla="*/ 67186892 h 545" name="T17"/>
                  <a:gd fmla="*/ 56869383 w 467" name="T18"/>
                  <a:gd fmla="*/ 70970385 h 545" name="T19"/>
                  <a:gd fmla="*/ 30252386 w 467" name="T20"/>
                  <a:gd fmla="*/ 68100348 h 545" name="T21"/>
                  <a:gd fmla="*/ 30252386 w 467" name="T22"/>
                  <a:gd fmla="*/ 68100348 h 545" name="T23"/>
                  <a:gd fmla="*/ 32979017 w 467" name="T24"/>
                  <a:gd fmla="*/ 66273797 h 545" name="T25"/>
                  <a:gd fmla="*/ 30252386 w 467" name="T26"/>
                  <a:gd fmla="*/ 63534150 h 545" name="T27"/>
                  <a:gd fmla="*/ 27525754 w 467" name="T28"/>
                  <a:gd fmla="*/ 66273797 h 545" name="T29"/>
                  <a:gd fmla="*/ 30252386 w 467" name="T30"/>
                  <a:gd fmla="*/ 68100348 h 545" name="T31"/>
                  <a:gd fmla="*/ 53233994 w 467" name="T32"/>
                  <a:gd fmla="*/ 7305844 h 545" name="T33"/>
                  <a:gd fmla="*/ 53233994 w 467" name="T34"/>
                  <a:gd fmla="*/ 7305844 h 545" name="T35"/>
                  <a:gd fmla="*/ 7271138 w 467" name="T36"/>
                  <a:gd fmla="*/ 7305844 h 545" name="T37"/>
                  <a:gd fmla="*/ 7271138 w 467" name="T38"/>
                  <a:gd fmla="*/ 60794504 h 545" name="T39"/>
                  <a:gd fmla="*/ 53233994 w 467" name="T40"/>
                  <a:gd fmla="*/ 60794504 h 545" name="T41"/>
                  <a:gd fmla="*/ 53233994 w 467" name="T42"/>
                  <a:gd fmla="*/ 7305844 h 545"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b" l="0" r="r" t="0"/>
                <a:pathLst>
                  <a:path h="545" w="467">
                    <a:moveTo>
                      <a:pt x="438" y="544"/>
                    </a:moveTo>
                    <a:lnTo>
                      <a:pt x="438" y="544"/>
                    </a:lnTo>
                    <a:cubicBezTo>
                      <a:pt x="28" y="544"/>
                      <a:pt x="28" y="544"/>
                      <a:pt x="28" y="544"/>
                    </a:cubicBezTo>
                    <a:cubicBezTo>
                      <a:pt x="7" y="544"/>
                      <a:pt x="0" y="530"/>
                      <a:pt x="0" y="515"/>
                    </a:cubicBezTo>
                    <a:cubicBezTo>
                      <a:pt x="0" y="28"/>
                      <a:pt x="0" y="28"/>
                      <a:pt x="0" y="28"/>
                    </a:cubicBezTo>
                    <a:cubicBezTo>
                      <a:pt x="0" y="7"/>
                      <a:pt x="7" y="0"/>
                      <a:pt x="28" y="0"/>
                    </a:cubicBezTo>
                    <a:cubicBezTo>
                      <a:pt x="438" y="0"/>
                      <a:pt x="438" y="0"/>
                      <a:pt x="438" y="0"/>
                    </a:cubicBezTo>
                    <a:cubicBezTo>
                      <a:pt x="459" y="0"/>
                      <a:pt x="466" y="7"/>
                      <a:pt x="466" y="28"/>
                    </a:cubicBezTo>
                    <a:cubicBezTo>
                      <a:pt x="466" y="515"/>
                      <a:pt x="466" y="515"/>
                      <a:pt x="466" y="515"/>
                    </a:cubicBezTo>
                    <a:cubicBezTo>
                      <a:pt x="466" y="530"/>
                      <a:pt x="459" y="544"/>
                      <a:pt x="438" y="544"/>
                    </a:cubicBezTo>
                    <a:close/>
                    <a:moveTo>
                      <a:pt x="233" y="522"/>
                    </a:moveTo>
                    <a:lnTo>
                      <a:pt x="233" y="522"/>
                    </a:lnTo>
                    <a:cubicBezTo>
                      <a:pt x="240" y="522"/>
                      <a:pt x="254" y="515"/>
                      <a:pt x="254" y="508"/>
                    </a:cubicBezTo>
                    <a:cubicBezTo>
                      <a:pt x="254" y="494"/>
                      <a:pt x="240" y="487"/>
                      <a:pt x="233" y="487"/>
                    </a:cubicBezTo>
                    <a:cubicBezTo>
                      <a:pt x="226" y="487"/>
                      <a:pt x="212" y="494"/>
                      <a:pt x="212" y="508"/>
                    </a:cubicBezTo>
                    <a:cubicBezTo>
                      <a:pt x="212" y="515"/>
                      <a:pt x="226" y="522"/>
                      <a:pt x="233" y="522"/>
                    </a:cubicBezTo>
                    <a:close/>
                    <a:moveTo>
                      <a:pt x="410" y="56"/>
                    </a:moveTo>
                    <a:lnTo>
                      <a:pt x="410" y="56"/>
                    </a:lnTo>
                    <a:cubicBezTo>
                      <a:pt x="56" y="56"/>
                      <a:pt x="56" y="56"/>
                      <a:pt x="56" y="56"/>
                    </a:cubicBezTo>
                    <a:cubicBezTo>
                      <a:pt x="56" y="466"/>
                      <a:pt x="56" y="466"/>
                      <a:pt x="56" y="466"/>
                    </a:cubicBezTo>
                    <a:cubicBezTo>
                      <a:pt x="410" y="466"/>
                      <a:pt x="410" y="466"/>
                      <a:pt x="410" y="466"/>
                    </a:cubicBezTo>
                    <a:lnTo>
                      <a:pt x="410" y="56"/>
                    </a:lnTo>
                    <a:close/>
                  </a:path>
                </a:pathLst>
              </a:custGeom>
              <a:grpFill/>
              <a:ln>
                <a:noFill/>
              </a:ln>
              <a:extLst/>
            </p:spPr>
            <p:txBody>
              <a:bodyPr anchor="ctr" bIns="22854" lIns="45708" rIns="45708" tIns="22854" wrap="none"/>
              <a:lstStyle/>
              <a:p>
                <a:endParaRPr lang="en-US" sz="3199">
                  <a:latin typeface="Roboto Light"/>
                </a:endParaRPr>
              </a:p>
            </p:txBody>
          </p:sp>
          <p:sp>
            <p:nvSpPr>
              <p:cNvPr id="99" name="Freeform 48"/>
              <p:cNvSpPr>
                <a:spLocks noChangeArrowheads="1"/>
              </p:cNvSpPr>
              <p:nvPr/>
            </p:nvSpPr>
            <p:spPr bwMode="auto">
              <a:xfrm>
                <a:off x="5336096" y="1230312"/>
                <a:ext cx="114300" cy="196850"/>
              </a:xfrm>
              <a:custGeom>
                <a:gdLst>
                  <a:gd fmla="*/ 37231344 w 319" name="T0"/>
                  <a:gd fmla="*/ 70970385 h 545" name="T1"/>
                  <a:gd fmla="*/ 37231344 w 319" name="T2"/>
                  <a:gd fmla="*/ 70970385 h 545" name="T3"/>
                  <a:gd fmla="*/ 3723170 w 319" name="T4"/>
                  <a:gd fmla="*/ 70970385 h 545" name="T5"/>
                  <a:gd fmla="*/ 0 w 319" name="T6"/>
                  <a:gd fmla="*/ 67186892 h 545" name="T7"/>
                  <a:gd fmla="*/ 0 w 319" name="T8"/>
                  <a:gd fmla="*/ 3652741 h 545" name="T9"/>
                  <a:gd fmla="*/ 3723170 w 319" name="T10"/>
                  <a:gd fmla="*/ 0 h 545" name="T11"/>
                  <a:gd fmla="*/ 37231344 w 319" name="T12"/>
                  <a:gd fmla="*/ 0 h 545" name="T13"/>
                  <a:gd fmla="*/ 40826240 w 319" name="T14"/>
                  <a:gd fmla="*/ 3652741 h 545" name="T15"/>
                  <a:gd fmla="*/ 40826240 w 319" name="T16"/>
                  <a:gd fmla="*/ 67186892 h 545" name="T17"/>
                  <a:gd fmla="*/ 37231344 w 319" name="T18"/>
                  <a:gd fmla="*/ 70970385 h 545" name="T19"/>
                  <a:gd fmla="*/ 20926574 w 319" name="T20"/>
                  <a:gd fmla="*/ 67186892 h 545" name="T21"/>
                  <a:gd fmla="*/ 20926574 w 319" name="T22"/>
                  <a:gd fmla="*/ 67186892 h 545" name="T23"/>
                  <a:gd fmla="*/ 22723843 w 319" name="T24"/>
                  <a:gd fmla="*/ 64447245 h 545" name="T25"/>
                  <a:gd fmla="*/ 20926574 w 319" name="T26"/>
                  <a:gd fmla="*/ 62620694 h 545" name="T27"/>
                  <a:gd fmla="*/ 18230671 w 319" name="T28"/>
                  <a:gd fmla="*/ 64447245 h 545" name="T29"/>
                  <a:gd fmla="*/ 20926574 w 319" name="T30"/>
                  <a:gd fmla="*/ 67186892 h 545" name="T31"/>
                  <a:gd fmla="*/ 37231344 w 319" name="T32"/>
                  <a:gd fmla="*/ 7305844 h 545" name="T33"/>
                  <a:gd fmla="*/ 37231344 w 319" name="T34"/>
                  <a:gd fmla="*/ 7305844 h 545" name="T35"/>
                  <a:gd fmla="*/ 36332709 w 319" name="T36"/>
                  <a:gd fmla="*/ 7305844 h 545" name="T37"/>
                  <a:gd fmla="*/ 4621805 w 319" name="T38"/>
                  <a:gd fmla="*/ 7305844 h 545" name="T39"/>
                  <a:gd fmla="*/ 3723170 w 319" name="T40"/>
                  <a:gd fmla="*/ 7305844 h 545" name="T41"/>
                  <a:gd fmla="*/ 3723170 w 319" name="T42"/>
                  <a:gd fmla="*/ 58967953 h 545" name="T43"/>
                  <a:gd fmla="*/ 4621805 w 319" name="T44"/>
                  <a:gd fmla="*/ 58967953 h 545" name="T45"/>
                  <a:gd fmla="*/ 36332709 w 319" name="T46"/>
                  <a:gd fmla="*/ 58967953 h 545" name="T47"/>
                  <a:gd fmla="*/ 37231344 w 319" name="T48"/>
                  <a:gd fmla="*/ 58967953 h 545" name="T49"/>
                  <a:gd fmla="*/ 37231344 w 319" name="T50"/>
                  <a:gd fmla="*/ 7305844 h 545"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45" w="319">
                    <a:moveTo>
                      <a:pt x="290" y="544"/>
                    </a:moveTo>
                    <a:lnTo>
                      <a:pt x="290" y="544"/>
                    </a:lnTo>
                    <a:cubicBezTo>
                      <a:pt x="29" y="544"/>
                      <a:pt x="29" y="544"/>
                      <a:pt x="29" y="544"/>
                    </a:cubicBezTo>
                    <a:cubicBezTo>
                      <a:pt x="15" y="544"/>
                      <a:pt x="0" y="530"/>
                      <a:pt x="0" y="515"/>
                    </a:cubicBezTo>
                    <a:cubicBezTo>
                      <a:pt x="0" y="28"/>
                      <a:pt x="0" y="28"/>
                      <a:pt x="0" y="28"/>
                    </a:cubicBezTo>
                    <a:cubicBezTo>
                      <a:pt x="0" y="7"/>
                      <a:pt x="15" y="0"/>
                      <a:pt x="29" y="0"/>
                    </a:cubicBezTo>
                    <a:cubicBezTo>
                      <a:pt x="290" y="0"/>
                      <a:pt x="290" y="0"/>
                      <a:pt x="290" y="0"/>
                    </a:cubicBezTo>
                    <a:cubicBezTo>
                      <a:pt x="311" y="0"/>
                      <a:pt x="318" y="7"/>
                      <a:pt x="318" y="28"/>
                    </a:cubicBezTo>
                    <a:cubicBezTo>
                      <a:pt x="318" y="515"/>
                      <a:pt x="318" y="515"/>
                      <a:pt x="318" y="515"/>
                    </a:cubicBezTo>
                    <a:cubicBezTo>
                      <a:pt x="318" y="530"/>
                      <a:pt x="311" y="544"/>
                      <a:pt x="290" y="544"/>
                    </a:cubicBezTo>
                    <a:close/>
                    <a:moveTo>
                      <a:pt x="163" y="515"/>
                    </a:moveTo>
                    <a:lnTo>
                      <a:pt x="163" y="515"/>
                    </a:lnTo>
                    <a:cubicBezTo>
                      <a:pt x="170" y="515"/>
                      <a:pt x="177" y="508"/>
                      <a:pt x="177" y="494"/>
                    </a:cubicBezTo>
                    <a:cubicBezTo>
                      <a:pt x="177" y="487"/>
                      <a:pt x="170" y="480"/>
                      <a:pt x="163" y="480"/>
                    </a:cubicBezTo>
                    <a:cubicBezTo>
                      <a:pt x="149" y="480"/>
                      <a:pt x="142" y="487"/>
                      <a:pt x="142" y="494"/>
                    </a:cubicBezTo>
                    <a:cubicBezTo>
                      <a:pt x="142" y="508"/>
                      <a:pt x="149" y="515"/>
                      <a:pt x="163" y="515"/>
                    </a:cubicBezTo>
                    <a:close/>
                    <a:moveTo>
                      <a:pt x="290" y="56"/>
                    </a:moveTo>
                    <a:lnTo>
                      <a:pt x="290" y="56"/>
                    </a:lnTo>
                    <a:cubicBezTo>
                      <a:pt x="283" y="56"/>
                      <a:pt x="283" y="56"/>
                      <a:pt x="283" y="56"/>
                    </a:cubicBezTo>
                    <a:cubicBezTo>
                      <a:pt x="36" y="56"/>
                      <a:pt x="36" y="56"/>
                      <a:pt x="36" y="56"/>
                    </a:cubicBezTo>
                    <a:cubicBezTo>
                      <a:pt x="29" y="56"/>
                      <a:pt x="29" y="56"/>
                      <a:pt x="29" y="56"/>
                    </a:cubicBezTo>
                    <a:cubicBezTo>
                      <a:pt x="29" y="452"/>
                      <a:pt x="29" y="452"/>
                      <a:pt x="29" y="452"/>
                    </a:cubicBezTo>
                    <a:cubicBezTo>
                      <a:pt x="36" y="452"/>
                      <a:pt x="36" y="452"/>
                      <a:pt x="36" y="452"/>
                    </a:cubicBezTo>
                    <a:cubicBezTo>
                      <a:pt x="283" y="452"/>
                      <a:pt x="283" y="452"/>
                      <a:pt x="283" y="452"/>
                    </a:cubicBezTo>
                    <a:cubicBezTo>
                      <a:pt x="290" y="452"/>
                      <a:pt x="290" y="452"/>
                      <a:pt x="290" y="452"/>
                    </a:cubicBezTo>
                    <a:lnTo>
                      <a:pt x="290" y="56"/>
                    </a:lnTo>
                    <a:close/>
                  </a:path>
                </a:pathLst>
              </a:custGeom>
              <a:grpFill/>
              <a:ln>
                <a:noFill/>
              </a:ln>
              <a:extLst/>
            </p:spPr>
            <p:txBody>
              <a:bodyPr anchor="ctr" bIns="22854" lIns="45708" rIns="45708" tIns="22854" wrap="none"/>
              <a:lstStyle/>
              <a:p>
                <a:endParaRPr lang="en-US" sz="3199">
                  <a:latin typeface="Roboto Light"/>
                </a:endParaRPr>
              </a:p>
            </p:txBody>
          </p:sp>
          <p:sp>
            <p:nvSpPr>
              <p:cNvPr id="100" name="Freeform 49"/>
              <p:cNvSpPr>
                <a:spLocks noChangeArrowheads="1"/>
              </p:cNvSpPr>
              <p:nvPr/>
            </p:nvSpPr>
            <p:spPr bwMode="auto">
              <a:xfrm>
                <a:off x="4982369" y="3521074"/>
                <a:ext cx="163513" cy="177800"/>
              </a:xfrm>
              <a:custGeom>
                <a:gdLst>
                  <a:gd fmla="*/ 58890669 w 453" name="T0"/>
                  <a:gd fmla="*/ 31867782 h 496" name="T1"/>
                  <a:gd fmla="*/ 58890669 w 453" name="T2"/>
                  <a:gd fmla="*/ 31867782 h 496" name="T3"/>
                  <a:gd fmla="*/ 57066759 w 453" name="T4"/>
                  <a:gd fmla="*/ 34566327 h 496" name="T5"/>
                  <a:gd fmla="*/ 57066759 w 453" name="T6"/>
                  <a:gd fmla="*/ 34566327 h 496" name="T7"/>
                  <a:gd fmla="*/ 45080137 w 453" name="T8"/>
                  <a:gd fmla="*/ 45488840 h 496" name="T9"/>
                  <a:gd fmla="*/ 45080137 w 453" name="T10"/>
                  <a:gd fmla="*/ 45488840 h 496" name="T11"/>
                  <a:gd fmla="*/ 42344092 w 453" name="T12"/>
                  <a:gd fmla="*/ 46388235 h 496" name="T13"/>
                  <a:gd fmla="*/ 38695911 w 453" name="T14"/>
                  <a:gd fmla="*/ 42790294 h 496" name="T15"/>
                  <a:gd fmla="*/ 40519821 w 453" name="T16"/>
                  <a:gd fmla="*/ 39963059 h 496" name="T17"/>
                  <a:gd fmla="*/ 40519821 w 453" name="T18"/>
                  <a:gd fmla="*/ 39963059 h 496" name="T19"/>
                  <a:gd fmla="*/ 45080137 w 453" name="T20"/>
                  <a:gd fmla="*/ 35465723 h 496" name="T21"/>
                  <a:gd fmla="*/ 23061108 w 453" name="T22"/>
                  <a:gd fmla="*/ 35465723 h 496" name="T23"/>
                  <a:gd fmla="*/ 23061108 w 453" name="T24"/>
                  <a:gd fmla="*/ 35465723 h 496" name="T25"/>
                  <a:gd fmla="*/ 19282622 w 453" name="T26"/>
                  <a:gd fmla="*/ 31867782 h 496" name="T27"/>
                  <a:gd fmla="*/ 23061108 w 453" name="T28"/>
                  <a:gd fmla="*/ 28269842 h 496" name="T29"/>
                  <a:gd fmla="*/ 23061108 w 453" name="T30"/>
                  <a:gd fmla="*/ 28269842 h 496" name="T31"/>
                  <a:gd fmla="*/ 45080137 w 453" name="T32"/>
                  <a:gd fmla="*/ 28269842 h 496" name="T33"/>
                  <a:gd fmla="*/ 40519821 w 453" name="T34"/>
                  <a:gd fmla="*/ 23643815 h 496" name="T35"/>
                  <a:gd fmla="*/ 40519821 w 453" name="T36"/>
                  <a:gd fmla="*/ 23643815 h 496" name="T37"/>
                  <a:gd fmla="*/ 38695911 w 453" name="T38"/>
                  <a:gd fmla="*/ 20945270 h 496" name="T39"/>
                  <a:gd fmla="*/ 42344092 w 453" name="T40"/>
                  <a:gd fmla="*/ 17347329 h 496" name="T41"/>
                  <a:gd fmla="*/ 45080137 w 453" name="T42"/>
                  <a:gd fmla="*/ 18246725 h 496" name="T43"/>
                  <a:gd fmla="*/ 45080137 w 453" name="T44"/>
                  <a:gd fmla="*/ 18246725 h 496" name="T45"/>
                  <a:gd fmla="*/ 57066759 w 453" name="T46"/>
                  <a:gd fmla="*/ 29169237 h 496" name="T47"/>
                  <a:gd fmla="*/ 57066759 w 453" name="T48"/>
                  <a:gd fmla="*/ 29169237 h 496" name="T49"/>
                  <a:gd fmla="*/ 58890669 w 453" name="T50"/>
                  <a:gd fmla="*/ 31867782 h 496" name="T51"/>
                  <a:gd fmla="*/ 22148973 w 453" name="T52"/>
                  <a:gd fmla="*/ 7324571 h 496" name="T53"/>
                  <a:gd fmla="*/ 22148973 w 453" name="T54"/>
                  <a:gd fmla="*/ 7324571 h 496" name="T55"/>
                  <a:gd fmla="*/ 7296362 w 453" name="T56"/>
                  <a:gd fmla="*/ 7324571 h 496" name="T57"/>
                  <a:gd fmla="*/ 7296362 w 453" name="T58"/>
                  <a:gd fmla="*/ 56410993 h 496" name="T59"/>
                  <a:gd fmla="*/ 22148973 w 453" name="T60"/>
                  <a:gd fmla="*/ 56410993 h 496" name="T61"/>
                  <a:gd fmla="*/ 25797154 w 453" name="T62"/>
                  <a:gd fmla="*/ 60008934 h 496" name="T63"/>
                  <a:gd fmla="*/ 22148973 w 453" name="T64"/>
                  <a:gd fmla="*/ 63607233 h 496" name="T65"/>
                  <a:gd fmla="*/ 3648181 w 453" name="T66"/>
                  <a:gd fmla="*/ 63607233 h 496" name="T67"/>
                  <a:gd fmla="*/ 0 w 453" name="T68"/>
                  <a:gd fmla="*/ 60008934 h 496" name="T69"/>
                  <a:gd fmla="*/ 0 w 453" name="T70"/>
                  <a:gd fmla="*/ 3726631 h 496" name="T71"/>
                  <a:gd fmla="*/ 3648181 w 453" name="T72"/>
                  <a:gd fmla="*/ 0 h 496" name="T73"/>
                  <a:gd fmla="*/ 22148973 w 453" name="T74"/>
                  <a:gd fmla="*/ 0 h 496" name="T75"/>
                  <a:gd fmla="*/ 25797154 w 453" name="T76"/>
                  <a:gd fmla="*/ 3726631 h 496" name="T77"/>
                  <a:gd fmla="*/ 22148973 w 453" name="T78"/>
                  <a:gd fmla="*/ 7324571 h 49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96" w="452">
                    <a:moveTo>
                      <a:pt x="452" y="248"/>
                    </a:moveTo>
                    <a:lnTo>
                      <a:pt x="452" y="248"/>
                    </a:lnTo>
                    <a:cubicBezTo>
                      <a:pt x="452" y="255"/>
                      <a:pt x="445" y="262"/>
                      <a:pt x="438" y="269"/>
                    </a:cubicBezTo>
                    <a:cubicBezTo>
                      <a:pt x="346" y="354"/>
                      <a:pt x="346" y="354"/>
                      <a:pt x="346" y="354"/>
                    </a:cubicBezTo>
                    <a:cubicBezTo>
                      <a:pt x="339" y="361"/>
                      <a:pt x="332" y="361"/>
                      <a:pt x="325" y="361"/>
                    </a:cubicBezTo>
                    <a:cubicBezTo>
                      <a:pt x="311" y="361"/>
                      <a:pt x="297" y="347"/>
                      <a:pt x="297" y="333"/>
                    </a:cubicBezTo>
                    <a:cubicBezTo>
                      <a:pt x="297" y="326"/>
                      <a:pt x="304" y="319"/>
                      <a:pt x="311" y="311"/>
                    </a:cubicBezTo>
                    <a:cubicBezTo>
                      <a:pt x="346" y="276"/>
                      <a:pt x="346" y="276"/>
                      <a:pt x="346" y="276"/>
                    </a:cubicBezTo>
                    <a:cubicBezTo>
                      <a:pt x="177" y="276"/>
                      <a:pt x="177" y="276"/>
                      <a:pt x="177" y="276"/>
                    </a:cubicBezTo>
                    <a:cubicBezTo>
                      <a:pt x="163" y="276"/>
                      <a:pt x="148" y="262"/>
                      <a:pt x="148" y="248"/>
                    </a:cubicBezTo>
                    <a:cubicBezTo>
                      <a:pt x="148" y="234"/>
                      <a:pt x="163" y="220"/>
                      <a:pt x="177" y="220"/>
                    </a:cubicBezTo>
                    <a:cubicBezTo>
                      <a:pt x="346" y="220"/>
                      <a:pt x="346" y="220"/>
                      <a:pt x="346" y="220"/>
                    </a:cubicBezTo>
                    <a:cubicBezTo>
                      <a:pt x="311" y="184"/>
                      <a:pt x="311" y="184"/>
                      <a:pt x="311" y="184"/>
                    </a:cubicBezTo>
                    <a:cubicBezTo>
                      <a:pt x="304" y="177"/>
                      <a:pt x="297" y="170"/>
                      <a:pt x="297" y="163"/>
                    </a:cubicBezTo>
                    <a:cubicBezTo>
                      <a:pt x="297" y="149"/>
                      <a:pt x="311" y="135"/>
                      <a:pt x="325" y="135"/>
                    </a:cubicBezTo>
                    <a:cubicBezTo>
                      <a:pt x="332" y="135"/>
                      <a:pt x="339" y="135"/>
                      <a:pt x="346" y="142"/>
                    </a:cubicBezTo>
                    <a:cubicBezTo>
                      <a:pt x="438" y="227"/>
                      <a:pt x="438" y="227"/>
                      <a:pt x="438" y="227"/>
                    </a:cubicBezTo>
                    <a:cubicBezTo>
                      <a:pt x="445" y="234"/>
                      <a:pt x="452" y="241"/>
                      <a:pt x="452" y="248"/>
                    </a:cubicBezTo>
                    <a:close/>
                    <a:moveTo>
                      <a:pt x="170" y="57"/>
                    </a:moveTo>
                    <a:lnTo>
                      <a:pt x="170" y="57"/>
                    </a:lnTo>
                    <a:cubicBezTo>
                      <a:pt x="56" y="57"/>
                      <a:pt x="56" y="57"/>
                      <a:pt x="56" y="57"/>
                    </a:cubicBezTo>
                    <a:cubicBezTo>
                      <a:pt x="56" y="439"/>
                      <a:pt x="56" y="439"/>
                      <a:pt x="56" y="439"/>
                    </a:cubicBezTo>
                    <a:cubicBezTo>
                      <a:pt x="170" y="439"/>
                      <a:pt x="170" y="439"/>
                      <a:pt x="170" y="439"/>
                    </a:cubicBezTo>
                    <a:cubicBezTo>
                      <a:pt x="184" y="439"/>
                      <a:pt x="198" y="446"/>
                      <a:pt x="198" y="467"/>
                    </a:cubicBezTo>
                    <a:cubicBezTo>
                      <a:pt x="198" y="481"/>
                      <a:pt x="184" y="495"/>
                      <a:pt x="170" y="495"/>
                    </a:cubicBezTo>
                    <a:cubicBezTo>
                      <a:pt x="28" y="495"/>
                      <a:pt x="28" y="495"/>
                      <a:pt x="28" y="495"/>
                    </a:cubicBezTo>
                    <a:cubicBezTo>
                      <a:pt x="7" y="495"/>
                      <a:pt x="0" y="481"/>
                      <a:pt x="0" y="467"/>
                    </a:cubicBezTo>
                    <a:cubicBezTo>
                      <a:pt x="0" y="29"/>
                      <a:pt x="0" y="29"/>
                      <a:pt x="0" y="29"/>
                    </a:cubicBezTo>
                    <a:cubicBezTo>
                      <a:pt x="0" y="15"/>
                      <a:pt x="7" y="0"/>
                      <a:pt x="28" y="0"/>
                    </a:cubicBezTo>
                    <a:cubicBezTo>
                      <a:pt x="170" y="0"/>
                      <a:pt x="170" y="0"/>
                      <a:pt x="170" y="0"/>
                    </a:cubicBezTo>
                    <a:cubicBezTo>
                      <a:pt x="184" y="0"/>
                      <a:pt x="198" y="15"/>
                      <a:pt x="198" y="29"/>
                    </a:cubicBezTo>
                    <a:cubicBezTo>
                      <a:pt x="198" y="50"/>
                      <a:pt x="184" y="57"/>
                      <a:pt x="170"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01" name="Freeform 50"/>
              <p:cNvSpPr>
                <a:spLocks noChangeArrowheads="1"/>
              </p:cNvSpPr>
              <p:nvPr/>
            </p:nvSpPr>
            <p:spPr bwMode="auto">
              <a:xfrm>
                <a:off x="4596607" y="3521074"/>
                <a:ext cx="163512" cy="177800"/>
              </a:xfrm>
              <a:custGeom>
                <a:gdLst>
                  <a:gd fmla="*/ 58889948 w 453" name="T0"/>
                  <a:gd fmla="*/ 31867782 h 496" name="T1"/>
                  <a:gd fmla="*/ 58889948 w 453" name="T2"/>
                  <a:gd fmla="*/ 31867782 h 496" name="T3"/>
                  <a:gd fmla="*/ 58889948 w 453" name="T4"/>
                  <a:gd fmla="*/ 60008934 h 496" name="T5"/>
                  <a:gd fmla="*/ 55241789 w 453" name="T6"/>
                  <a:gd fmla="*/ 63607233 h 496" name="T7"/>
                  <a:gd fmla="*/ 36741110 w 453" name="T8"/>
                  <a:gd fmla="*/ 63607233 h 496" name="T9"/>
                  <a:gd fmla="*/ 33092952 w 453" name="T10"/>
                  <a:gd fmla="*/ 60008934 h 496" name="T11"/>
                  <a:gd fmla="*/ 36741110 w 453" name="T12"/>
                  <a:gd fmla="*/ 56410993 h 496" name="T13"/>
                  <a:gd fmla="*/ 51463687 w 453" name="T14"/>
                  <a:gd fmla="*/ 56410993 h 496" name="T15"/>
                  <a:gd fmla="*/ 51463687 w 453" name="T16"/>
                  <a:gd fmla="*/ 7324571 h 496" name="T17"/>
                  <a:gd fmla="*/ 36741110 w 453" name="T18"/>
                  <a:gd fmla="*/ 7324571 h 496" name="T19"/>
                  <a:gd fmla="*/ 33092952 w 453" name="T20"/>
                  <a:gd fmla="*/ 3726631 h 496" name="T21"/>
                  <a:gd fmla="*/ 36741110 w 453" name="T22"/>
                  <a:gd fmla="*/ 0 h 496" name="T23"/>
                  <a:gd fmla="*/ 55241789 w 453" name="T24"/>
                  <a:gd fmla="*/ 0 h 496" name="T25"/>
                  <a:gd fmla="*/ 58889948 w 453" name="T26"/>
                  <a:gd fmla="*/ 3726631 h 496" name="T27"/>
                  <a:gd fmla="*/ 58889948 w 453" name="T28"/>
                  <a:gd fmla="*/ 31867782 h 496" name="T29"/>
                  <a:gd fmla="*/ 37653240 w 453" name="T30"/>
                  <a:gd fmla="*/ 29169237 h 496" name="T31"/>
                  <a:gd fmla="*/ 37653240 w 453" name="T32"/>
                  <a:gd fmla="*/ 29169237 h 496" name="T33"/>
                  <a:gd fmla="*/ 38565009 w 453" name="T34"/>
                  <a:gd fmla="*/ 31867782 h 496" name="T35"/>
                  <a:gd fmla="*/ 37653240 w 453" name="T36"/>
                  <a:gd fmla="*/ 34566327 h 496" name="T37"/>
                  <a:gd fmla="*/ 37653240 w 453" name="T38"/>
                  <a:gd fmla="*/ 34566327 h 496" name="T39"/>
                  <a:gd fmla="*/ 25796996 w 453" name="T40"/>
                  <a:gd fmla="*/ 45488840 h 496" name="T41"/>
                  <a:gd fmla="*/ 25796996 w 453" name="T42"/>
                  <a:gd fmla="*/ 45488840 h 496" name="T43"/>
                  <a:gd fmla="*/ 22930663 w 453" name="T44"/>
                  <a:gd fmla="*/ 46388235 h 496" name="T45"/>
                  <a:gd fmla="*/ 19282505 w 453" name="T46"/>
                  <a:gd fmla="*/ 42790294 h 496" name="T47"/>
                  <a:gd fmla="*/ 20194634 w 453" name="T48"/>
                  <a:gd fmla="*/ 39963059 h 496" name="T49"/>
                  <a:gd fmla="*/ 20194634 w 453" name="T50"/>
                  <a:gd fmla="*/ 39963059 h 496" name="T51"/>
                  <a:gd fmla="*/ 25796996 w 453" name="T52"/>
                  <a:gd fmla="*/ 35465723 h 496" name="T53"/>
                  <a:gd fmla="*/ 3648158 w 453" name="T54"/>
                  <a:gd fmla="*/ 35465723 h 496" name="T55"/>
                  <a:gd fmla="*/ 3648158 w 453" name="T56"/>
                  <a:gd fmla="*/ 35465723 h 496" name="T57"/>
                  <a:gd fmla="*/ 0 w 453" name="T58"/>
                  <a:gd fmla="*/ 31867782 h 496" name="T59"/>
                  <a:gd fmla="*/ 3648158 w 453" name="T60"/>
                  <a:gd fmla="*/ 28269842 h 496" name="T61"/>
                  <a:gd fmla="*/ 3648158 w 453" name="T62"/>
                  <a:gd fmla="*/ 28269842 h 496" name="T63"/>
                  <a:gd fmla="*/ 25796996 w 453" name="T64"/>
                  <a:gd fmla="*/ 28269842 h 496" name="T65"/>
                  <a:gd fmla="*/ 20194634 w 453" name="T66"/>
                  <a:gd fmla="*/ 23643815 h 496" name="T67"/>
                  <a:gd fmla="*/ 20194634 w 453" name="T68"/>
                  <a:gd fmla="*/ 23643815 h 496" name="T69"/>
                  <a:gd fmla="*/ 19282505 w 453" name="T70"/>
                  <a:gd fmla="*/ 20945270 h 496" name="T71"/>
                  <a:gd fmla="*/ 22930663 w 453" name="T72"/>
                  <a:gd fmla="*/ 17347329 h 496" name="T73"/>
                  <a:gd fmla="*/ 25796996 w 453" name="T74"/>
                  <a:gd fmla="*/ 18246725 h 496" name="T75"/>
                  <a:gd fmla="*/ 25796996 w 453" name="T76"/>
                  <a:gd fmla="*/ 18246725 h 496" name="T77"/>
                  <a:gd fmla="*/ 37653240 w 453" name="T78"/>
                  <a:gd fmla="*/ 29169237 h 49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96" w="452">
                    <a:moveTo>
                      <a:pt x="452" y="248"/>
                    </a:moveTo>
                    <a:lnTo>
                      <a:pt x="452" y="248"/>
                    </a:lnTo>
                    <a:cubicBezTo>
                      <a:pt x="452" y="467"/>
                      <a:pt x="452" y="467"/>
                      <a:pt x="452" y="467"/>
                    </a:cubicBezTo>
                    <a:cubicBezTo>
                      <a:pt x="452" y="481"/>
                      <a:pt x="438" y="495"/>
                      <a:pt x="424" y="495"/>
                    </a:cubicBezTo>
                    <a:cubicBezTo>
                      <a:pt x="282" y="495"/>
                      <a:pt x="282" y="495"/>
                      <a:pt x="282" y="495"/>
                    </a:cubicBezTo>
                    <a:cubicBezTo>
                      <a:pt x="261" y="495"/>
                      <a:pt x="254" y="481"/>
                      <a:pt x="254" y="467"/>
                    </a:cubicBezTo>
                    <a:cubicBezTo>
                      <a:pt x="254" y="446"/>
                      <a:pt x="261" y="439"/>
                      <a:pt x="282" y="439"/>
                    </a:cubicBezTo>
                    <a:cubicBezTo>
                      <a:pt x="395" y="439"/>
                      <a:pt x="395" y="439"/>
                      <a:pt x="395" y="439"/>
                    </a:cubicBezTo>
                    <a:cubicBezTo>
                      <a:pt x="395" y="57"/>
                      <a:pt x="395" y="57"/>
                      <a:pt x="395" y="57"/>
                    </a:cubicBezTo>
                    <a:cubicBezTo>
                      <a:pt x="282" y="57"/>
                      <a:pt x="282" y="57"/>
                      <a:pt x="282" y="57"/>
                    </a:cubicBezTo>
                    <a:cubicBezTo>
                      <a:pt x="261" y="57"/>
                      <a:pt x="254" y="43"/>
                      <a:pt x="254" y="29"/>
                    </a:cubicBezTo>
                    <a:cubicBezTo>
                      <a:pt x="254" y="15"/>
                      <a:pt x="261" y="0"/>
                      <a:pt x="282" y="0"/>
                    </a:cubicBezTo>
                    <a:cubicBezTo>
                      <a:pt x="424" y="0"/>
                      <a:pt x="424" y="0"/>
                      <a:pt x="424" y="0"/>
                    </a:cubicBezTo>
                    <a:cubicBezTo>
                      <a:pt x="438" y="0"/>
                      <a:pt x="452" y="15"/>
                      <a:pt x="452" y="29"/>
                    </a:cubicBezTo>
                    <a:cubicBezTo>
                      <a:pt x="452" y="248"/>
                      <a:pt x="452" y="248"/>
                      <a:pt x="452" y="248"/>
                    </a:cubicBezTo>
                    <a:close/>
                    <a:moveTo>
                      <a:pt x="289" y="227"/>
                    </a:moveTo>
                    <a:lnTo>
                      <a:pt x="289" y="227"/>
                    </a:lnTo>
                    <a:cubicBezTo>
                      <a:pt x="296" y="234"/>
                      <a:pt x="296" y="241"/>
                      <a:pt x="296" y="248"/>
                    </a:cubicBezTo>
                    <a:cubicBezTo>
                      <a:pt x="296" y="255"/>
                      <a:pt x="296" y="262"/>
                      <a:pt x="289" y="269"/>
                    </a:cubicBezTo>
                    <a:cubicBezTo>
                      <a:pt x="198" y="354"/>
                      <a:pt x="198" y="354"/>
                      <a:pt x="198" y="354"/>
                    </a:cubicBezTo>
                    <a:cubicBezTo>
                      <a:pt x="191" y="361"/>
                      <a:pt x="183" y="361"/>
                      <a:pt x="176" y="361"/>
                    </a:cubicBezTo>
                    <a:cubicBezTo>
                      <a:pt x="162" y="361"/>
                      <a:pt x="148" y="347"/>
                      <a:pt x="148" y="333"/>
                    </a:cubicBezTo>
                    <a:cubicBezTo>
                      <a:pt x="148" y="326"/>
                      <a:pt x="155" y="319"/>
                      <a:pt x="155" y="311"/>
                    </a:cubicBezTo>
                    <a:cubicBezTo>
                      <a:pt x="198" y="276"/>
                      <a:pt x="198" y="276"/>
                      <a:pt x="198" y="276"/>
                    </a:cubicBezTo>
                    <a:cubicBezTo>
                      <a:pt x="28" y="276"/>
                      <a:pt x="28" y="276"/>
                      <a:pt x="28" y="276"/>
                    </a:cubicBezTo>
                    <a:cubicBezTo>
                      <a:pt x="7" y="276"/>
                      <a:pt x="0" y="262"/>
                      <a:pt x="0" y="248"/>
                    </a:cubicBezTo>
                    <a:cubicBezTo>
                      <a:pt x="0" y="234"/>
                      <a:pt x="7" y="220"/>
                      <a:pt x="28" y="220"/>
                    </a:cubicBezTo>
                    <a:cubicBezTo>
                      <a:pt x="198" y="220"/>
                      <a:pt x="198" y="220"/>
                      <a:pt x="198" y="220"/>
                    </a:cubicBezTo>
                    <a:cubicBezTo>
                      <a:pt x="155" y="184"/>
                      <a:pt x="155" y="184"/>
                      <a:pt x="155" y="184"/>
                    </a:cubicBezTo>
                    <a:cubicBezTo>
                      <a:pt x="155" y="177"/>
                      <a:pt x="148" y="170"/>
                      <a:pt x="148" y="163"/>
                    </a:cubicBezTo>
                    <a:cubicBezTo>
                      <a:pt x="148" y="149"/>
                      <a:pt x="162" y="135"/>
                      <a:pt x="176" y="135"/>
                    </a:cubicBezTo>
                    <a:cubicBezTo>
                      <a:pt x="183" y="135"/>
                      <a:pt x="191" y="135"/>
                      <a:pt x="198" y="142"/>
                    </a:cubicBezTo>
                    <a:cubicBezTo>
                      <a:pt x="289" y="227"/>
                      <a:pt x="289" y="227"/>
                      <a:pt x="289" y="227"/>
                    </a:cubicBezTo>
                    <a:close/>
                  </a:path>
                </a:pathLst>
              </a:custGeom>
              <a:grpFill/>
              <a:ln>
                <a:noFill/>
              </a:ln>
              <a:extLst/>
            </p:spPr>
            <p:txBody>
              <a:bodyPr anchor="ctr" bIns="22854" lIns="45708" rIns="45708" tIns="22854" wrap="none"/>
              <a:lstStyle/>
              <a:p>
                <a:endParaRPr lang="en-US" sz="3199">
                  <a:latin typeface="Roboto Light"/>
                </a:endParaRPr>
              </a:p>
            </p:txBody>
          </p:sp>
          <p:sp>
            <p:nvSpPr>
              <p:cNvPr id="102" name="Freeform 51"/>
              <p:cNvSpPr>
                <a:spLocks noChangeArrowheads="1"/>
              </p:cNvSpPr>
              <p:nvPr/>
            </p:nvSpPr>
            <p:spPr bwMode="auto">
              <a:xfrm>
                <a:off x="4210845" y="3529012"/>
                <a:ext cx="176213" cy="163512"/>
              </a:xfrm>
              <a:custGeom>
                <a:gdLst>
                  <a:gd fmla="*/ 59733324 w 489" name="T0"/>
                  <a:gd fmla="*/ 58889948 h 453" name="T1"/>
                  <a:gd fmla="*/ 59733324 w 489" name="T2"/>
                  <a:gd fmla="*/ 58889948 h 453" name="T3"/>
                  <a:gd fmla="*/ 3765697 w 489" name="T4"/>
                  <a:gd fmla="*/ 58889948 h 453" name="T5"/>
                  <a:gd fmla="*/ 0 w 489" name="T6"/>
                  <a:gd fmla="*/ 55241789 h 453" name="T7"/>
                  <a:gd fmla="*/ 0 w 489" name="T8"/>
                  <a:gd fmla="*/ 36741110 h 453" name="T9"/>
                  <a:gd fmla="*/ 3765697 w 489" name="T10"/>
                  <a:gd fmla="*/ 33092952 h 453" name="T11"/>
                  <a:gd fmla="*/ 7401667 w 489" name="T12"/>
                  <a:gd fmla="*/ 36741110 h 453" name="T13"/>
                  <a:gd fmla="*/ 7401667 w 489" name="T14"/>
                  <a:gd fmla="*/ 51593992 h 453" name="T15"/>
                  <a:gd fmla="*/ 55967267 w 489" name="T16"/>
                  <a:gd fmla="*/ 51593992 h 453" name="T17"/>
                  <a:gd fmla="*/ 55967267 w 489" name="T18"/>
                  <a:gd fmla="*/ 36741110 h 453" name="T19"/>
                  <a:gd fmla="*/ 59733324 w 489" name="T20"/>
                  <a:gd fmla="*/ 33092952 h 453" name="T21"/>
                  <a:gd fmla="*/ 63369294 w 489" name="T22"/>
                  <a:gd fmla="*/ 36741110 h 453" name="T23"/>
                  <a:gd fmla="*/ 63369294 w 489" name="T24"/>
                  <a:gd fmla="*/ 55241789 h 453" name="T25"/>
                  <a:gd fmla="*/ 59733324 w 489" name="T26"/>
                  <a:gd fmla="*/ 58889948 h 453" name="T27"/>
                  <a:gd fmla="*/ 43241733 w 489" name="T28"/>
                  <a:gd fmla="*/ 19282505 h 453" name="T29"/>
                  <a:gd fmla="*/ 43241733 w 489" name="T30"/>
                  <a:gd fmla="*/ 19282505 h 453" name="T31"/>
                  <a:gd fmla="*/ 40384848 w 489" name="T32"/>
                  <a:gd fmla="*/ 18370375 h 453" name="T33"/>
                  <a:gd fmla="*/ 40384848 w 489" name="T34"/>
                  <a:gd fmla="*/ 18370375 h 453" name="T35"/>
                  <a:gd fmla="*/ 35840067 w 489" name="T36"/>
                  <a:gd fmla="*/ 12898317 h 453" name="T37"/>
                  <a:gd fmla="*/ 35840067 w 489" name="T38"/>
                  <a:gd fmla="*/ 35828980 h 453" name="T39"/>
                  <a:gd fmla="*/ 35840067 w 489" name="T40"/>
                  <a:gd fmla="*/ 35828980 h 453" name="T41"/>
                  <a:gd fmla="*/ 32204097 w 489" name="T42"/>
                  <a:gd fmla="*/ 39607443 h 453" name="T43"/>
                  <a:gd fmla="*/ 28568127 w 489" name="T44"/>
                  <a:gd fmla="*/ 35828980 h 453" name="T45"/>
                  <a:gd fmla="*/ 28568127 w 489" name="T46"/>
                  <a:gd fmla="*/ 35828980 h 453" name="T47"/>
                  <a:gd fmla="*/ 28568127 w 489" name="T48"/>
                  <a:gd fmla="*/ 12898317 h 453" name="T49"/>
                  <a:gd fmla="*/ 23893258 w 489" name="T50"/>
                  <a:gd fmla="*/ 18370375 h 453" name="T51"/>
                  <a:gd fmla="*/ 23893258 w 489" name="T52"/>
                  <a:gd fmla="*/ 18370375 h 453" name="T53"/>
                  <a:gd fmla="*/ 21166461 w 489" name="T54"/>
                  <a:gd fmla="*/ 19282505 h 453" name="T55"/>
                  <a:gd fmla="*/ 17530491 w 489" name="T56"/>
                  <a:gd fmla="*/ 15634346 h 453" name="T57"/>
                  <a:gd fmla="*/ 18439303 w 489" name="T58"/>
                  <a:gd fmla="*/ 13810447 h 453" name="T59"/>
                  <a:gd fmla="*/ 18439303 w 489" name="T60"/>
                  <a:gd fmla="*/ 13810447 h 453" name="T61"/>
                  <a:gd fmla="*/ 29476939 w 489" name="T62"/>
                  <a:gd fmla="*/ 912130 h 453" name="T63"/>
                  <a:gd fmla="*/ 29476939 w 489" name="T64"/>
                  <a:gd fmla="*/ 912130 h 453" name="T65"/>
                  <a:gd fmla="*/ 32204097 w 489" name="T66"/>
                  <a:gd fmla="*/ 0 h 453" name="T67"/>
                  <a:gd fmla="*/ 34930894 w 489" name="T68"/>
                  <a:gd fmla="*/ 912130 h 453" name="T69"/>
                  <a:gd fmla="*/ 34930894 w 489" name="T70"/>
                  <a:gd fmla="*/ 912130 h 453" name="T71"/>
                  <a:gd fmla="*/ 45968530 w 489" name="T72"/>
                  <a:gd fmla="*/ 13810447 h 453" name="T73"/>
                  <a:gd fmla="*/ 45968530 w 489" name="T74"/>
                  <a:gd fmla="*/ 13810447 h 453" name="T75"/>
                  <a:gd fmla="*/ 46877703 w 489" name="T76"/>
                  <a:gd fmla="*/ 15634346 h 453" name="T77"/>
                  <a:gd fmla="*/ 43241733 w 489" name="T78"/>
                  <a:gd fmla="*/ 19282505 h 453"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452" w="489">
                    <a:moveTo>
                      <a:pt x="460" y="452"/>
                    </a:moveTo>
                    <a:lnTo>
                      <a:pt x="460" y="452"/>
                    </a:lnTo>
                    <a:cubicBezTo>
                      <a:pt x="29" y="452"/>
                      <a:pt x="29" y="452"/>
                      <a:pt x="29" y="452"/>
                    </a:cubicBezTo>
                    <a:cubicBezTo>
                      <a:pt x="15" y="452"/>
                      <a:pt x="0" y="438"/>
                      <a:pt x="0" y="424"/>
                    </a:cubicBezTo>
                    <a:cubicBezTo>
                      <a:pt x="0" y="282"/>
                      <a:pt x="0" y="282"/>
                      <a:pt x="0" y="282"/>
                    </a:cubicBezTo>
                    <a:cubicBezTo>
                      <a:pt x="0" y="268"/>
                      <a:pt x="15"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81" y="254"/>
                      <a:pt x="488" y="268"/>
                      <a:pt x="488" y="282"/>
                    </a:cubicBezTo>
                    <a:cubicBezTo>
                      <a:pt x="488" y="424"/>
                      <a:pt x="488" y="424"/>
                      <a:pt x="488" y="424"/>
                    </a:cubicBezTo>
                    <a:cubicBezTo>
                      <a:pt x="488" y="438"/>
                      <a:pt x="481" y="452"/>
                      <a:pt x="460" y="452"/>
                    </a:cubicBezTo>
                    <a:close/>
                    <a:moveTo>
                      <a:pt x="333" y="148"/>
                    </a:moveTo>
                    <a:lnTo>
                      <a:pt x="333" y="148"/>
                    </a:lnTo>
                    <a:cubicBezTo>
                      <a:pt x="318" y="148"/>
                      <a:pt x="311" y="148"/>
                      <a:pt x="311" y="141"/>
                    </a:cubicBezTo>
                    <a:cubicBezTo>
                      <a:pt x="276" y="99"/>
                      <a:pt x="276" y="99"/>
                      <a:pt x="276" y="99"/>
                    </a:cubicBezTo>
                    <a:cubicBezTo>
                      <a:pt x="276" y="275"/>
                      <a:pt x="276" y="275"/>
                      <a:pt x="276" y="275"/>
                    </a:cubicBezTo>
                    <a:cubicBezTo>
                      <a:pt x="276" y="289"/>
                      <a:pt x="262" y="304"/>
                      <a:pt x="248" y="304"/>
                    </a:cubicBezTo>
                    <a:cubicBezTo>
                      <a:pt x="227" y="304"/>
                      <a:pt x="220" y="289"/>
                      <a:pt x="220" y="275"/>
                    </a:cubicBezTo>
                    <a:cubicBezTo>
                      <a:pt x="220" y="99"/>
                      <a:pt x="220" y="99"/>
                      <a:pt x="220" y="99"/>
                    </a:cubicBezTo>
                    <a:cubicBezTo>
                      <a:pt x="184" y="141"/>
                      <a:pt x="184" y="141"/>
                      <a:pt x="184" y="141"/>
                    </a:cubicBezTo>
                    <a:cubicBezTo>
                      <a:pt x="177" y="148"/>
                      <a:pt x="170" y="148"/>
                      <a:pt x="163" y="148"/>
                    </a:cubicBezTo>
                    <a:cubicBezTo>
                      <a:pt x="142" y="148"/>
                      <a:pt x="135" y="141"/>
                      <a:pt x="135" y="120"/>
                    </a:cubicBezTo>
                    <a:cubicBezTo>
                      <a:pt x="135" y="113"/>
                      <a:pt x="135" y="106"/>
                      <a:pt x="142" y="106"/>
                    </a:cubicBezTo>
                    <a:cubicBezTo>
                      <a:pt x="227" y="7"/>
                      <a:pt x="227" y="7"/>
                      <a:pt x="227" y="7"/>
                    </a:cubicBezTo>
                    <a:cubicBezTo>
                      <a:pt x="227" y="7"/>
                      <a:pt x="234" y="0"/>
                      <a:pt x="248" y="0"/>
                    </a:cubicBezTo>
                    <a:cubicBezTo>
                      <a:pt x="255" y="0"/>
                      <a:pt x="262" y="7"/>
                      <a:pt x="269" y="7"/>
                    </a:cubicBezTo>
                    <a:cubicBezTo>
                      <a:pt x="354" y="106"/>
                      <a:pt x="354" y="106"/>
                      <a:pt x="354" y="106"/>
                    </a:cubicBezTo>
                    <a:cubicBezTo>
                      <a:pt x="354" y="106"/>
                      <a:pt x="361" y="113"/>
                      <a:pt x="361" y="120"/>
                    </a:cubicBezTo>
                    <a:cubicBezTo>
                      <a:pt x="361" y="141"/>
                      <a:pt x="347" y="148"/>
                      <a:pt x="333" y="148"/>
                    </a:cubicBezTo>
                    <a:close/>
                  </a:path>
                </a:pathLst>
              </a:custGeom>
              <a:grpFill/>
              <a:ln>
                <a:noFill/>
              </a:ln>
              <a:extLst/>
            </p:spPr>
            <p:txBody>
              <a:bodyPr anchor="ctr" bIns="22854" lIns="45708" rIns="45708" tIns="22854" wrap="none"/>
              <a:lstStyle/>
              <a:p>
                <a:endParaRPr lang="en-US" sz="3199">
                  <a:latin typeface="Roboto Light"/>
                </a:endParaRPr>
              </a:p>
            </p:txBody>
          </p:sp>
          <p:sp>
            <p:nvSpPr>
              <p:cNvPr id="103" name="Freeform 52"/>
              <p:cNvSpPr>
                <a:spLocks noChangeArrowheads="1"/>
              </p:cNvSpPr>
              <p:nvPr/>
            </p:nvSpPr>
            <p:spPr bwMode="auto">
              <a:xfrm>
                <a:off x="3833020" y="3529012"/>
                <a:ext cx="176213" cy="163512"/>
              </a:xfrm>
              <a:custGeom>
                <a:gdLst>
                  <a:gd fmla="*/ 59733324 w 489" name="T0"/>
                  <a:gd fmla="*/ 58889948 h 453" name="T1"/>
                  <a:gd fmla="*/ 59733324 w 489" name="T2"/>
                  <a:gd fmla="*/ 58889948 h 453" name="T3"/>
                  <a:gd fmla="*/ 31294924 w 489" name="T4"/>
                  <a:gd fmla="*/ 58889948 h 453" name="T5"/>
                  <a:gd fmla="*/ 31294924 w 489" name="T6"/>
                  <a:gd fmla="*/ 58889948 h 453" name="T7"/>
                  <a:gd fmla="*/ 31294924 w 489" name="T8"/>
                  <a:gd fmla="*/ 58889948 h 453" name="T9"/>
                  <a:gd fmla="*/ 3765697 w 489" name="T10"/>
                  <a:gd fmla="*/ 58889948 h 453" name="T11"/>
                  <a:gd fmla="*/ 0 w 489" name="T12"/>
                  <a:gd fmla="*/ 55241789 h 453" name="T13"/>
                  <a:gd fmla="*/ 0 w 489" name="T14"/>
                  <a:gd fmla="*/ 36741110 h 453" name="T15"/>
                  <a:gd fmla="*/ 3765697 w 489" name="T16"/>
                  <a:gd fmla="*/ 33092952 h 453" name="T17"/>
                  <a:gd fmla="*/ 7401667 w 489" name="T18"/>
                  <a:gd fmla="*/ 36741110 h 453" name="T19"/>
                  <a:gd fmla="*/ 7401667 w 489" name="T20"/>
                  <a:gd fmla="*/ 51593992 h 453" name="T21"/>
                  <a:gd fmla="*/ 55967267 w 489" name="T22"/>
                  <a:gd fmla="*/ 51593992 h 453" name="T23"/>
                  <a:gd fmla="*/ 55967267 w 489" name="T24"/>
                  <a:gd fmla="*/ 36741110 h 453" name="T25"/>
                  <a:gd fmla="*/ 59733324 w 489" name="T26"/>
                  <a:gd fmla="*/ 33092952 h 453" name="T27"/>
                  <a:gd fmla="*/ 63369294 w 489" name="T28"/>
                  <a:gd fmla="*/ 36741110 h 453" name="T29"/>
                  <a:gd fmla="*/ 63369294 w 489" name="T30"/>
                  <a:gd fmla="*/ 55241789 h 453" name="T31"/>
                  <a:gd fmla="*/ 59733324 w 489" name="T32"/>
                  <a:gd fmla="*/ 58889948 h 453" name="T33"/>
                  <a:gd fmla="*/ 45059718 w 489" name="T34"/>
                  <a:gd fmla="*/ 25796996 h 453" name="T35"/>
                  <a:gd fmla="*/ 45059718 w 489" name="T36"/>
                  <a:gd fmla="*/ 25796996 h 453" name="T37"/>
                  <a:gd fmla="*/ 34022082 w 489" name="T38"/>
                  <a:gd fmla="*/ 37653240 h 453" name="T39"/>
                  <a:gd fmla="*/ 34022082 w 489" name="T40"/>
                  <a:gd fmla="*/ 37653240 h 453" name="T41"/>
                  <a:gd fmla="*/ 31294924 w 489" name="T42"/>
                  <a:gd fmla="*/ 39607443 h 453" name="T43"/>
                  <a:gd fmla="*/ 28568127 w 489" name="T44"/>
                  <a:gd fmla="*/ 37653240 h 453" name="T45"/>
                  <a:gd fmla="*/ 28568127 w 489" name="T46"/>
                  <a:gd fmla="*/ 37653240 h 453" name="T47"/>
                  <a:gd fmla="*/ 17530491 w 489" name="T48"/>
                  <a:gd fmla="*/ 25796996 h 453" name="T49"/>
                  <a:gd fmla="*/ 17530491 w 489" name="T50"/>
                  <a:gd fmla="*/ 25796996 h 453" name="T51"/>
                  <a:gd fmla="*/ 16491591 w 489" name="T52"/>
                  <a:gd fmla="*/ 22930663 h 453" name="T53"/>
                  <a:gd fmla="*/ 20257288 w 489" name="T54"/>
                  <a:gd fmla="*/ 19282505 h 453" name="T55"/>
                  <a:gd fmla="*/ 22984445 w 489" name="T56"/>
                  <a:gd fmla="*/ 21106403 h 453" name="T57"/>
                  <a:gd fmla="*/ 22984445 w 489" name="T58"/>
                  <a:gd fmla="*/ 21106403 h 453" name="T59"/>
                  <a:gd fmla="*/ 27529227 w 489" name="T60"/>
                  <a:gd fmla="*/ 25796996 h 453" name="T61"/>
                  <a:gd fmla="*/ 27529227 w 489" name="T62"/>
                  <a:gd fmla="*/ 3648158 h 453" name="T63"/>
                  <a:gd fmla="*/ 27529227 w 489" name="T64"/>
                  <a:gd fmla="*/ 3648158 h 453" name="T65"/>
                  <a:gd fmla="*/ 31294924 w 489" name="T66"/>
                  <a:gd fmla="*/ 0 h 453" name="T67"/>
                  <a:gd fmla="*/ 34930894 w 489" name="T68"/>
                  <a:gd fmla="*/ 3648158 h 453" name="T69"/>
                  <a:gd fmla="*/ 34930894 w 489" name="T70"/>
                  <a:gd fmla="*/ 3648158 h 453" name="T71"/>
                  <a:gd fmla="*/ 34930894 w 489" name="T72"/>
                  <a:gd fmla="*/ 25796996 h 453" name="T73"/>
                  <a:gd fmla="*/ 39476036 w 489" name="T74"/>
                  <a:gd fmla="*/ 21106403 h 453" name="T75"/>
                  <a:gd fmla="*/ 39476036 w 489" name="T76"/>
                  <a:gd fmla="*/ 21106403 h 453" name="T77"/>
                  <a:gd fmla="*/ 42202833 w 489" name="T78"/>
                  <a:gd fmla="*/ 19282505 h 453" name="T79"/>
                  <a:gd fmla="*/ 45968530 w 489" name="T80"/>
                  <a:gd fmla="*/ 22930663 h 453" name="T81"/>
                  <a:gd fmla="*/ 45059718 w 489" name="T82"/>
                  <a:gd fmla="*/ 25796996 h 453"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452" w="489">
                    <a:moveTo>
                      <a:pt x="460" y="452"/>
                    </a:moveTo>
                    <a:lnTo>
                      <a:pt x="460" y="452"/>
                    </a:lnTo>
                    <a:cubicBezTo>
                      <a:pt x="241" y="452"/>
                      <a:pt x="241" y="452"/>
                      <a:pt x="241" y="452"/>
                    </a:cubicBezTo>
                    <a:cubicBezTo>
                      <a:pt x="29" y="452"/>
                      <a:pt x="29" y="452"/>
                      <a:pt x="29" y="452"/>
                    </a:cubicBezTo>
                    <a:cubicBezTo>
                      <a:pt x="7" y="452"/>
                      <a:pt x="0" y="438"/>
                      <a:pt x="0" y="424"/>
                    </a:cubicBezTo>
                    <a:cubicBezTo>
                      <a:pt x="0" y="282"/>
                      <a:pt x="0" y="282"/>
                      <a:pt x="0" y="282"/>
                    </a:cubicBezTo>
                    <a:cubicBezTo>
                      <a:pt x="0" y="268"/>
                      <a:pt x="7" y="254"/>
                      <a:pt x="29" y="254"/>
                    </a:cubicBezTo>
                    <a:cubicBezTo>
                      <a:pt x="43" y="254"/>
                      <a:pt x="57" y="268"/>
                      <a:pt x="57" y="282"/>
                    </a:cubicBezTo>
                    <a:cubicBezTo>
                      <a:pt x="57" y="396"/>
                      <a:pt x="57" y="396"/>
                      <a:pt x="57" y="396"/>
                    </a:cubicBezTo>
                    <a:cubicBezTo>
                      <a:pt x="431" y="396"/>
                      <a:pt x="431" y="396"/>
                      <a:pt x="431" y="396"/>
                    </a:cubicBezTo>
                    <a:cubicBezTo>
                      <a:pt x="431" y="282"/>
                      <a:pt x="431" y="282"/>
                      <a:pt x="431" y="282"/>
                    </a:cubicBezTo>
                    <a:cubicBezTo>
                      <a:pt x="431" y="268"/>
                      <a:pt x="446" y="254"/>
                      <a:pt x="460" y="254"/>
                    </a:cubicBezTo>
                    <a:cubicBezTo>
                      <a:pt x="474" y="254"/>
                      <a:pt x="488" y="268"/>
                      <a:pt x="488" y="282"/>
                    </a:cubicBezTo>
                    <a:cubicBezTo>
                      <a:pt x="488" y="424"/>
                      <a:pt x="488" y="424"/>
                      <a:pt x="488" y="424"/>
                    </a:cubicBezTo>
                    <a:cubicBezTo>
                      <a:pt x="488" y="438"/>
                      <a:pt x="474" y="452"/>
                      <a:pt x="460" y="452"/>
                    </a:cubicBezTo>
                    <a:close/>
                    <a:moveTo>
                      <a:pt x="347" y="198"/>
                    </a:moveTo>
                    <a:lnTo>
                      <a:pt x="347" y="198"/>
                    </a:lnTo>
                    <a:cubicBezTo>
                      <a:pt x="262" y="289"/>
                      <a:pt x="262" y="289"/>
                      <a:pt x="262" y="289"/>
                    </a:cubicBezTo>
                    <a:cubicBezTo>
                      <a:pt x="262" y="297"/>
                      <a:pt x="255" y="304"/>
                      <a:pt x="241" y="304"/>
                    </a:cubicBezTo>
                    <a:cubicBezTo>
                      <a:pt x="234" y="304"/>
                      <a:pt x="227" y="297"/>
                      <a:pt x="220" y="289"/>
                    </a:cubicBezTo>
                    <a:cubicBezTo>
                      <a:pt x="135" y="198"/>
                      <a:pt x="135" y="198"/>
                      <a:pt x="135" y="198"/>
                    </a:cubicBezTo>
                    <a:cubicBezTo>
                      <a:pt x="135" y="191"/>
                      <a:pt x="127" y="184"/>
                      <a:pt x="127" y="176"/>
                    </a:cubicBezTo>
                    <a:cubicBezTo>
                      <a:pt x="127" y="162"/>
                      <a:pt x="142" y="148"/>
                      <a:pt x="156" y="148"/>
                    </a:cubicBezTo>
                    <a:cubicBezTo>
                      <a:pt x="170" y="148"/>
                      <a:pt x="177" y="155"/>
                      <a:pt x="177" y="162"/>
                    </a:cubicBezTo>
                    <a:cubicBezTo>
                      <a:pt x="212" y="198"/>
                      <a:pt x="212" y="198"/>
                      <a:pt x="212" y="198"/>
                    </a:cubicBezTo>
                    <a:cubicBezTo>
                      <a:pt x="212" y="28"/>
                      <a:pt x="212" y="28"/>
                      <a:pt x="212" y="28"/>
                    </a:cubicBezTo>
                    <a:cubicBezTo>
                      <a:pt x="212" y="14"/>
                      <a:pt x="227" y="0"/>
                      <a:pt x="241" y="0"/>
                    </a:cubicBezTo>
                    <a:cubicBezTo>
                      <a:pt x="262" y="0"/>
                      <a:pt x="269" y="14"/>
                      <a:pt x="269" y="28"/>
                    </a:cubicBezTo>
                    <a:cubicBezTo>
                      <a:pt x="269" y="198"/>
                      <a:pt x="269" y="198"/>
                      <a:pt x="269" y="198"/>
                    </a:cubicBezTo>
                    <a:cubicBezTo>
                      <a:pt x="304" y="162"/>
                      <a:pt x="304" y="162"/>
                      <a:pt x="304" y="162"/>
                    </a:cubicBezTo>
                    <a:cubicBezTo>
                      <a:pt x="311" y="155"/>
                      <a:pt x="318" y="148"/>
                      <a:pt x="325" y="148"/>
                    </a:cubicBezTo>
                    <a:cubicBezTo>
                      <a:pt x="347" y="148"/>
                      <a:pt x="354" y="162"/>
                      <a:pt x="354" y="176"/>
                    </a:cubicBezTo>
                    <a:cubicBezTo>
                      <a:pt x="354" y="184"/>
                      <a:pt x="354" y="191"/>
                      <a:pt x="347" y="198"/>
                    </a:cubicBezTo>
                    <a:close/>
                  </a:path>
                </a:pathLst>
              </a:custGeom>
              <a:grpFill/>
              <a:ln>
                <a:noFill/>
              </a:ln>
              <a:extLst/>
            </p:spPr>
            <p:txBody>
              <a:bodyPr anchor="ctr" bIns="22854" lIns="45708" rIns="45708" tIns="22854" wrap="none"/>
              <a:lstStyle/>
              <a:p>
                <a:endParaRPr lang="en-US" sz="3199">
                  <a:latin typeface="Roboto Light"/>
                </a:endParaRPr>
              </a:p>
            </p:txBody>
          </p:sp>
          <p:sp>
            <p:nvSpPr>
              <p:cNvPr id="104" name="Freeform 53"/>
              <p:cNvSpPr>
                <a:spLocks noChangeArrowheads="1"/>
              </p:cNvSpPr>
              <p:nvPr/>
            </p:nvSpPr>
            <p:spPr bwMode="auto">
              <a:xfrm>
                <a:off x="3431382" y="3500437"/>
                <a:ext cx="219075" cy="219075"/>
              </a:xfrm>
              <a:custGeom>
                <a:gdLst>
                  <a:gd fmla="*/ 75172271 w 608" name="T0"/>
                  <a:gd fmla="*/ 78678142 h 609" name="T1"/>
                  <a:gd fmla="*/ 0 w 608" name="T2"/>
                  <a:gd fmla="*/ 75054951 h 609" name="T3"/>
                  <a:gd fmla="*/ 3635276 w 608" name="T4"/>
                  <a:gd fmla="*/ 10093638 h 609" name="T5"/>
                  <a:gd fmla="*/ 10905827 w 608" name="T6"/>
                  <a:gd fmla="*/ 13716829 h 609" name="T7"/>
                  <a:gd fmla="*/ 28432908 w 608" name="T8"/>
                  <a:gd fmla="*/ 13716829 h 609" name="T9"/>
                  <a:gd fmla="*/ 50374278 w 608" name="T10"/>
                  <a:gd fmla="*/ 10093638 h 609" name="T11"/>
                  <a:gd fmla="*/ 58683635 w 608" name="T12"/>
                  <a:gd fmla="*/ 21998871 h 609" name="T13"/>
                  <a:gd fmla="*/ 67901720 w 608" name="T14"/>
                  <a:gd fmla="*/ 10093638 h 609" name="T15"/>
                  <a:gd fmla="*/ 78807547 w 608" name="T16"/>
                  <a:gd fmla="*/ 13716829 h 609" name="T17"/>
                  <a:gd fmla="*/ 75172271 w 608" name="T18"/>
                  <a:gd fmla="*/ 78678142 h 609" name="T19"/>
                  <a:gd fmla="*/ 71536996 w 608" name="T20"/>
                  <a:gd fmla="*/ 29245613 h 609" name="T21"/>
                  <a:gd fmla="*/ 7270552 w 608" name="T22"/>
                  <a:gd fmla="*/ 71302258 h 609" name="T23"/>
                  <a:gd fmla="*/ 71536996 w 608" name="T24"/>
                  <a:gd fmla="*/ 29245613 h 609" name="T25"/>
                  <a:gd fmla="*/ 24667917 w 608" name="T26"/>
                  <a:gd fmla="*/ 54867675 h 609" name="T27"/>
                  <a:gd fmla="*/ 29341637 w 608" name="T28"/>
                  <a:gd fmla="*/ 51244484 h 609" name="T29"/>
                  <a:gd fmla="*/ 32068184 w 608" name="T30"/>
                  <a:gd fmla="*/ 48526731 h 609" name="T31"/>
                  <a:gd fmla="*/ 33886002 w 608" name="T32"/>
                  <a:gd fmla="*/ 45679835 h 609" name="T33"/>
                  <a:gd fmla="*/ 31159455 w 608" name="T34"/>
                  <a:gd fmla="*/ 42056644 h 609" name="T35"/>
                  <a:gd fmla="*/ 28432908 w 608" name="T36"/>
                  <a:gd fmla="*/ 43868240 h 609" name="T37"/>
                  <a:gd fmla="*/ 27524179 w 608" name="T38"/>
                  <a:gd fmla="*/ 46585633 h 609" name="T39"/>
                  <a:gd fmla="*/ 23759188 w 608" name="T40"/>
                  <a:gd fmla="*/ 43868240 h 609" name="T41"/>
                  <a:gd fmla="*/ 27524179 w 608" name="T42"/>
                  <a:gd fmla="*/ 38433453 h 609" name="T43"/>
                  <a:gd fmla="*/ 33886002 w 608" name="T44"/>
                  <a:gd fmla="*/ 38433453 h 609" name="T45"/>
                  <a:gd fmla="*/ 37650993 w 608" name="T46"/>
                  <a:gd fmla="*/ 42056644 h 609" name="T47"/>
                  <a:gd fmla="*/ 38559722 w 608" name="T48"/>
                  <a:gd fmla="*/ 47491791 h 609" name="T49"/>
                  <a:gd fmla="*/ 34794731 w 608" name="T50"/>
                  <a:gd fmla="*/ 52150282 h 609" name="T51"/>
                  <a:gd fmla="*/ 30250726 w 608" name="T52"/>
                  <a:gd fmla="*/ 54867675 h 609" name="T53"/>
                  <a:gd fmla="*/ 38559722 w 608" name="T54"/>
                  <a:gd fmla="*/ 56679271 h 609" name="T55"/>
                  <a:gd fmla="*/ 21941370 w 608" name="T56"/>
                  <a:gd fmla="*/ 60431965 h 609" name="T57"/>
                  <a:gd fmla="*/ 24667917 w 608" name="T58"/>
                  <a:gd fmla="*/ 54867675 h 609" name="T59"/>
                  <a:gd fmla="*/ 45830274 w 608" name="T60"/>
                  <a:gd fmla="*/ 56679271 h 609" name="T61"/>
                  <a:gd fmla="*/ 49465550 w 608" name="T62"/>
                  <a:gd fmla="*/ 56679271 h 609" name="T63"/>
                  <a:gd fmla="*/ 51283368 w 608" name="T64"/>
                  <a:gd fmla="*/ 54867675 h 609" name="T65"/>
                  <a:gd fmla="*/ 51283368 w 608" name="T66"/>
                  <a:gd fmla="*/ 51244484 h 609" name="T67"/>
                  <a:gd fmla="*/ 49465550 w 608" name="T68"/>
                  <a:gd fmla="*/ 49432889 h 609" name="T69"/>
                  <a:gd fmla="*/ 45830274 w 608" name="T70"/>
                  <a:gd fmla="*/ 49432889 h 609" name="T71"/>
                  <a:gd fmla="*/ 40377540 w 608" name="T72"/>
                  <a:gd fmla="*/ 51244484 h 609" name="T73"/>
                  <a:gd fmla="*/ 55048359 w 608" name="T74"/>
                  <a:gd fmla="*/ 38433453 h 609" name="T75"/>
                  <a:gd fmla="*/ 45830274 w 608" name="T76"/>
                  <a:gd fmla="*/ 42056644 h 609" name="T77"/>
                  <a:gd fmla="*/ 44921545 w 608" name="T78"/>
                  <a:gd fmla="*/ 47491791 h 609" name="T79"/>
                  <a:gd fmla="*/ 49465550 w 608" name="T80"/>
                  <a:gd fmla="*/ 45679835 h 609" name="T81"/>
                  <a:gd fmla="*/ 55048359 w 608" name="T82"/>
                  <a:gd fmla="*/ 47491791 h 609" name="T83"/>
                  <a:gd fmla="*/ 56865817 w 608" name="T84"/>
                  <a:gd fmla="*/ 53056080 h 609" name="T85"/>
                  <a:gd fmla="*/ 54139630 w 608" name="T86"/>
                  <a:gd fmla="*/ 58491226 h 609" name="T87"/>
                  <a:gd fmla="*/ 48556821 w 608" name="T88"/>
                  <a:gd fmla="*/ 61338122 h 609" name="T89"/>
                  <a:gd fmla="*/ 42194998 w 608" name="T90"/>
                  <a:gd fmla="*/ 59526167 h 609" name="T91"/>
                  <a:gd fmla="*/ 40377540 w 608" name="T92"/>
                  <a:gd fmla="*/ 53961878 h 609" name="T93"/>
                  <a:gd fmla="*/ 45830274 w 608" name="T94"/>
                  <a:gd fmla="*/ 56679271 h 609" name="T95"/>
                  <a:gd fmla="*/ 58683635 w 608" name="T96"/>
                  <a:gd fmla="*/ 17340380 h 609" name="T97"/>
                  <a:gd fmla="*/ 55048359 w 608" name="T98"/>
                  <a:gd fmla="*/ 3623191 h 609" name="T99"/>
                  <a:gd fmla="*/ 62318910 w 608" name="T100"/>
                  <a:gd fmla="*/ 3623191 h 609" name="T101"/>
                  <a:gd fmla="*/ 58683635 w 608" name="T102"/>
                  <a:gd fmla="*/ 17340380 h 609" name="T103"/>
                  <a:gd fmla="*/ 20123912 w 608" name="T104"/>
                  <a:gd fmla="*/ 17340380 h 609" name="T105"/>
                  <a:gd fmla="*/ 16488637 w 608" name="T106"/>
                  <a:gd fmla="*/ 3623191 h 609" name="T107"/>
                  <a:gd fmla="*/ 23759188 w 608" name="T108"/>
                  <a:gd fmla="*/ 3623191 h 609" name="T109"/>
                  <a:gd fmla="*/ 20123912 w 608" name="T110"/>
                  <a:gd fmla="*/ 17340380 h 60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09" w="608">
                    <a:moveTo>
                      <a:pt x="579" y="608"/>
                    </a:moveTo>
                    <a:lnTo>
                      <a:pt x="579"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20" y="170"/>
                      <a:pt x="155" y="170"/>
                    </a:cubicBezTo>
                    <a:cubicBezTo>
                      <a:pt x="190"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23" y="141"/>
                      <a:pt x="523" y="106"/>
                    </a:cubicBezTo>
                    <a:cubicBezTo>
                      <a:pt x="523" y="78"/>
                      <a:pt x="523" y="78"/>
                      <a:pt x="523" y="78"/>
                    </a:cubicBezTo>
                    <a:cubicBezTo>
                      <a:pt x="579" y="78"/>
                      <a:pt x="579" y="78"/>
                      <a:pt x="579" y="78"/>
                    </a:cubicBezTo>
                    <a:cubicBezTo>
                      <a:pt x="593" y="78"/>
                      <a:pt x="607" y="92"/>
                      <a:pt x="607" y="106"/>
                    </a:cubicBezTo>
                    <a:cubicBezTo>
                      <a:pt x="607" y="580"/>
                      <a:pt x="607" y="580"/>
                      <a:pt x="607" y="580"/>
                    </a:cubicBezTo>
                    <a:cubicBezTo>
                      <a:pt x="607" y="594"/>
                      <a:pt x="593" y="608"/>
                      <a:pt x="579" y="608"/>
                    </a:cubicBezTo>
                    <a:close/>
                    <a:moveTo>
                      <a:pt x="551" y="226"/>
                    </a:moveTo>
                    <a:lnTo>
                      <a:pt x="551" y="226"/>
                    </a:lnTo>
                    <a:cubicBezTo>
                      <a:pt x="56" y="226"/>
                      <a:pt x="56" y="226"/>
                      <a:pt x="56" y="226"/>
                    </a:cubicBezTo>
                    <a:cubicBezTo>
                      <a:pt x="56" y="551"/>
                      <a:pt x="56" y="551"/>
                      <a:pt x="56" y="551"/>
                    </a:cubicBezTo>
                    <a:cubicBezTo>
                      <a:pt x="551" y="551"/>
                      <a:pt x="551" y="551"/>
                      <a:pt x="551" y="551"/>
                    </a:cubicBezTo>
                    <a:lnTo>
                      <a:pt x="551" y="226"/>
                    </a:lnTo>
                    <a:close/>
                    <a:moveTo>
                      <a:pt x="190" y="424"/>
                    </a:moveTo>
                    <a:lnTo>
                      <a:pt x="190" y="424"/>
                    </a:lnTo>
                    <a:cubicBezTo>
                      <a:pt x="190" y="417"/>
                      <a:pt x="197" y="410"/>
                      <a:pt x="205" y="410"/>
                    </a:cubicBezTo>
                    <a:cubicBezTo>
                      <a:pt x="212" y="403"/>
                      <a:pt x="219" y="396"/>
                      <a:pt x="226" y="396"/>
                    </a:cubicBezTo>
                    <a:cubicBezTo>
                      <a:pt x="233" y="389"/>
                      <a:pt x="233" y="389"/>
                      <a:pt x="240" y="382"/>
                    </a:cubicBezTo>
                    <a:cubicBezTo>
                      <a:pt x="240" y="382"/>
                      <a:pt x="247" y="382"/>
                      <a:pt x="247" y="375"/>
                    </a:cubicBezTo>
                    <a:cubicBezTo>
                      <a:pt x="254" y="375"/>
                      <a:pt x="254" y="367"/>
                      <a:pt x="261" y="367"/>
                    </a:cubicBezTo>
                    <a:cubicBezTo>
                      <a:pt x="261" y="360"/>
                      <a:pt x="261" y="353"/>
                      <a:pt x="261" y="353"/>
                    </a:cubicBezTo>
                    <a:cubicBezTo>
                      <a:pt x="261" y="339"/>
                      <a:pt x="261" y="339"/>
                      <a:pt x="254" y="332"/>
                    </a:cubicBezTo>
                    <a:cubicBezTo>
                      <a:pt x="254" y="325"/>
                      <a:pt x="247" y="325"/>
                      <a:pt x="240" y="325"/>
                    </a:cubicBezTo>
                    <a:cubicBezTo>
                      <a:pt x="233" y="325"/>
                      <a:pt x="226" y="325"/>
                      <a:pt x="226" y="325"/>
                    </a:cubicBezTo>
                    <a:cubicBezTo>
                      <a:pt x="219" y="332"/>
                      <a:pt x="219" y="332"/>
                      <a:pt x="219" y="339"/>
                    </a:cubicBezTo>
                    <a:cubicBezTo>
                      <a:pt x="212" y="339"/>
                      <a:pt x="212" y="346"/>
                      <a:pt x="212" y="353"/>
                    </a:cubicBezTo>
                    <a:lnTo>
                      <a:pt x="212" y="360"/>
                    </a:lnTo>
                    <a:cubicBezTo>
                      <a:pt x="176" y="360"/>
                      <a:pt x="176" y="360"/>
                      <a:pt x="176" y="360"/>
                    </a:cubicBezTo>
                    <a:cubicBezTo>
                      <a:pt x="176" y="353"/>
                      <a:pt x="176" y="346"/>
                      <a:pt x="183" y="339"/>
                    </a:cubicBezTo>
                    <a:cubicBezTo>
                      <a:pt x="183" y="325"/>
                      <a:pt x="183" y="318"/>
                      <a:pt x="190" y="311"/>
                    </a:cubicBezTo>
                    <a:cubicBezTo>
                      <a:pt x="197" y="311"/>
                      <a:pt x="205" y="304"/>
                      <a:pt x="212" y="297"/>
                    </a:cubicBezTo>
                    <a:cubicBezTo>
                      <a:pt x="219" y="297"/>
                      <a:pt x="226" y="297"/>
                      <a:pt x="240" y="297"/>
                    </a:cubicBezTo>
                    <a:cubicBezTo>
                      <a:pt x="247" y="297"/>
                      <a:pt x="254" y="297"/>
                      <a:pt x="261" y="297"/>
                    </a:cubicBezTo>
                    <a:cubicBezTo>
                      <a:pt x="268" y="304"/>
                      <a:pt x="275" y="304"/>
                      <a:pt x="282" y="311"/>
                    </a:cubicBezTo>
                    <a:cubicBezTo>
                      <a:pt x="282" y="311"/>
                      <a:pt x="290" y="318"/>
                      <a:pt x="290" y="325"/>
                    </a:cubicBezTo>
                    <a:cubicBezTo>
                      <a:pt x="297" y="332"/>
                      <a:pt x="297" y="339"/>
                      <a:pt x="297" y="346"/>
                    </a:cubicBezTo>
                    <a:cubicBezTo>
                      <a:pt x="297" y="353"/>
                      <a:pt x="297" y="367"/>
                      <a:pt x="297" y="367"/>
                    </a:cubicBezTo>
                    <a:cubicBezTo>
                      <a:pt x="290" y="375"/>
                      <a:pt x="290" y="382"/>
                      <a:pt x="282" y="389"/>
                    </a:cubicBezTo>
                    <a:cubicBezTo>
                      <a:pt x="275" y="389"/>
                      <a:pt x="275" y="396"/>
                      <a:pt x="268" y="403"/>
                    </a:cubicBezTo>
                    <a:cubicBezTo>
                      <a:pt x="261" y="403"/>
                      <a:pt x="254" y="410"/>
                      <a:pt x="247" y="410"/>
                    </a:cubicBezTo>
                    <a:cubicBezTo>
                      <a:pt x="240" y="417"/>
                      <a:pt x="240" y="417"/>
                      <a:pt x="233" y="424"/>
                    </a:cubicBezTo>
                    <a:cubicBezTo>
                      <a:pt x="226" y="431"/>
                      <a:pt x="219" y="431"/>
                      <a:pt x="219" y="438"/>
                    </a:cubicBezTo>
                    <a:cubicBezTo>
                      <a:pt x="297" y="438"/>
                      <a:pt x="297" y="438"/>
                      <a:pt x="297" y="438"/>
                    </a:cubicBezTo>
                    <a:cubicBezTo>
                      <a:pt x="297" y="467"/>
                      <a:pt x="297" y="467"/>
                      <a:pt x="297" y="467"/>
                    </a:cubicBezTo>
                    <a:cubicBezTo>
                      <a:pt x="169" y="467"/>
                      <a:pt x="169" y="467"/>
                      <a:pt x="169" y="467"/>
                    </a:cubicBezTo>
                    <a:cubicBezTo>
                      <a:pt x="169" y="460"/>
                      <a:pt x="176" y="452"/>
                      <a:pt x="176" y="445"/>
                    </a:cubicBezTo>
                    <a:cubicBezTo>
                      <a:pt x="176" y="438"/>
                      <a:pt x="183" y="431"/>
                      <a:pt x="190" y="424"/>
                    </a:cubicBezTo>
                    <a:close/>
                    <a:moveTo>
                      <a:pt x="353" y="438"/>
                    </a:moveTo>
                    <a:lnTo>
                      <a:pt x="353" y="438"/>
                    </a:lnTo>
                    <a:cubicBezTo>
                      <a:pt x="360" y="445"/>
                      <a:pt x="360" y="445"/>
                      <a:pt x="374" y="445"/>
                    </a:cubicBezTo>
                    <a:cubicBezTo>
                      <a:pt x="374" y="445"/>
                      <a:pt x="381" y="445"/>
                      <a:pt x="381" y="438"/>
                    </a:cubicBezTo>
                    <a:cubicBezTo>
                      <a:pt x="388" y="438"/>
                      <a:pt x="388" y="438"/>
                      <a:pt x="395" y="431"/>
                    </a:cubicBezTo>
                    <a:lnTo>
                      <a:pt x="395" y="424"/>
                    </a:lnTo>
                    <a:cubicBezTo>
                      <a:pt x="403" y="417"/>
                      <a:pt x="403" y="417"/>
                      <a:pt x="403" y="410"/>
                    </a:cubicBezTo>
                    <a:cubicBezTo>
                      <a:pt x="403" y="410"/>
                      <a:pt x="403" y="403"/>
                      <a:pt x="395" y="396"/>
                    </a:cubicBezTo>
                    <a:lnTo>
                      <a:pt x="395" y="389"/>
                    </a:lnTo>
                    <a:cubicBezTo>
                      <a:pt x="388" y="389"/>
                      <a:pt x="388" y="382"/>
                      <a:pt x="381" y="382"/>
                    </a:cubicBezTo>
                    <a:lnTo>
                      <a:pt x="374" y="382"/>
                    </a:lnTo>
                    <a:cubicBezTo>
                      <a:pt x="367" y="382"/>
                      <a:pt x="360" y="382"/>
                      <a:pt x="353" y="382"/>
                    </a:cubicBezTo>
                    <a:cubicBezTo>
                      <a:pt x="353" y="382"/>
                      <a:pt x="346" y="389"/>
                      <a:pt x="346" y="396"/>
                    </a:cubicBezTo>
                    <a:cubicBezTo>
                      <a:pt x="311" y="396"/>
                      <a:pt x="311" y="396"/>
                      <a:pt x="311" y="396"/>
                    </a:cubicBezTo>
                    <a:cubicBezTo>
                      <a:pt x="332" y="297"/>
                      <a:pt x="332" y="297"/>
                      <a:pt x="332" y="297"/>
                    </a:cubicBezTo>
                    <a:cubicBezTo>
                      <a:pt x="424" y="297"/>
                      <a:pt x="424" y="297"/>
                      <a:pt x="424" y="297"/>
                    </a:cubicBezTo>
                    <a:cubicBezTo>
                      <a:pt x="424" y="325"/>
                      <a:pt x="424" y="325"/>
                      <a:pt x="424" y="325"/>
                    </a:cubicBezTo>
                    <a:cubicBezTo>
                      <a:pt x="353" y="325"/>
                      <a:pt x="353" y="325"/>
                      <a:pt x="353" y="325"/>
                    </a:cubicBezTo>
                    <a:cubicBezTo>
                      <a:pt x="346" y="367"/>
                      <a:pt x="346" y="367"/>
                      <a:pt x="346" y="367"/>
                    </a:cubicBezTo>
                    <a:cubicBezTo>
                      <a:pt x="353" y="360"/>
                      <a:pt x="360" y="360"/>
                      <a:pt x="367" y="353"/>
                    </a:cubicBezTo>
                    <a:cubicBezTo>
                      <a:pt x="367" y="353"/>
                      <a:pt x="374" y="353"/>
                      <a:pt x="381" y="353"/>
                    </a:cubicBezTo>
                    <a:cubicBezTo>
                      <a:pt x="388" y="353"/>
                      <a:pt x="395" y="353"/>
                      <a:pt x="403" y="360"/>
                    </a:cubicBezTo>
                    <a:cubicBezTo>
                      <a:pt x="410" y="360"/>
                      <a:pt x="417" y="367"/>
                      <a:pt x="424" y="367"/>
                    </a:cubicBezTo>
                    <a:cubicBezTo>
                      <a:pt x="424" y="375"/>
                      <a:pt x="431" y="382"/>
                      <a:pt x="431" y="389"/>
                    </a:cubicBezTo>
                    <a:cubicBezTo>
                      <a:pt x="438" y="396"/>
                      <a:pt x="438" y="403"/>
                      <a:pt x="438" y="410"/>
                    </a:cubicBezTo>
                    <a:cubicBezTo>
                      <a:pt x="438" y="417"/>
                      <a:pt x="431" y="431"/>
                      <a:pt x="431" y="438"/>
                    </a:cubicBezTo>
                    <a:cubicBezTo>
                      <a:pt x="424" y="445"/>
                      <a:pt x="424" y="452"/>
                      <a:pt x="417" y="452"/>
                    </a:cubicBezTo>
                    <a:cubicBezTo>
                      <a:pt x="410" y="460"/>
                      <a:pt x="403" y="467"/>
                      <a:pt x="395" y="467"/>
                    </a:cubicBezTo>
                    <a:cubicBezTo>
                      <a:pt x="388" y="474"/>
                      <a:pt x="381" y="474"/>
                      <a:pt x="374" y="474"/>
                    </a:cubicBezTo>
                    <a:cubicBezTo>
                      <a:pt x="360" y="474"/>
                      <a:pt x="353" y="474"/>
                      <a:pt x="346" y="467"/>
                    </a:cubicBezTo>
                    <a:cubicBezTo>
                      <a:pt x="339" y="467"/>
                      <a:pt x="332" y="467"/>
                      <a:pt x="325" y="460"/>
                    </a:cubicBezTo>
                    <a:cubicBezTo>
                      <a:pt x="325" y="452"/>
                      <a:pt x="318" y="452"/>
                      <a:pt x="311" y="445"/>
                    </a:cubicBezTo>
                    <a:cubicBezTo>
                      <a:pt x="311" y="438"/>
                      <a:pt x="311" y="424"/>
                      <a:pt x="311" y="417"/>
                    </a:cubicBezTo>
                    <a:cubicBezTo>
                      <a:pt x="346" y="417"/>
                      <a:pt x="346" y="417"/>
                      <a:pt x="346" y="417"/>
                    </a:cubicBezTo>
                    <a:cubicBezTo>
                      <a:pt x="346" y="424"/>
                      <a:pt x="346" y="431"/>
                      <a:pt x="353" y="438"/>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73" y="0"/>
                      <a:pt x="480" y="14"/>
                      <a:pt x="480" y="28"/>
                    </a:cubicBezTo>
                    <a:cubicBezTo>
                      <a:pt x="480" y="106"/>
                      <a:pt x="480" y="106"/>
                      <a:pt x="480" y="106"/>
                    </a:cubicBezTo>
                    <a:cubicBezTo>
                      <a:pt x="480" y="120"/>
                      <a:pt x="473" y="134"/>
                      <a:pt x="452" y="134"/>
                    </a:cubicBezTo>
                    <a:close/>
                    <a:moveTo>
                      <a:pt x="155" y="134"/>
                    </a:moveTo>
                    <a:lnTo>
                      <a:pt x="155" y="134"/>
                    </a:lnTo>
                    <a:cubicBezTo>
                      <a:pt x="134" y="134"/>
                      <a:pt x="127" y="120"/>
                      <a:pt x="127" y="106"/>
                    </a:cubicBezTo>
                    <a:cubicBezTo>
                      <a:pt x="127" y="28"/>
                      <a:pt x="127" y="28"/>
                      <a:pt x="127" y="28"/>
                    </a:cubicBezTo>
                    <a:cubicBezTo>
                      <a:pt x="127" y="14"/>
                      <a:pt x="134" y="0"/>
                      <a:pt x="155" y="0"/>
                    </a:cubicBezTo>
                    <a:cubicBezTo>
                      <a:pt x="169" y="0"/>
                      <a:pt x="183" y="14"/>
                      <a:pt x="183" y="28"/>
                    </a:cubicBezTo>
                    <a:cubicBezTo>
                      <a:pt x="183" y="106"/>
                      <a:pt x="183" y="106"/>
                      <a:pt x="183" y="106"/>
                    </a:cubicBezTo>
                    <a:cubicBezTo>
                      <a:pt x="183" y="120"/>
                      <a:pt x="169" y="134"/>
                      <a:pt x="155" y="134"/>
                    </a:cubicBezTo>
                    <a:close/>
                  </a:path>
                </a:pathLst>
              </a:custGeom>
              <a:grpFill/>
              <a:ln>
                <a:noFill/>
              </a:ln>
              <a:extLst/>
            </p:spPr>
            <p:txBody>
              <a:bodyPr anchor="ctr" bIns="22854" lIns="45708" rIns="45708" tIns="22854" wrap="none"/>
              <a:lstStyle/>
              <a:p>
                <a:endParaRPr lang="en-US" sz="3199">
                  <a:latin typeface="Roboto Light"/>
                </a:endParaRPr>
              </a:p>
            </p:txBody>
          </p:sp>
          <p:sp>
            <p:nvSpPr>
              <p:cNvPr id="105" name="Freeform 54"/>
              <p:cNvSpPr>
                <a:spLocks noChangeArrowheads="1"/>
              </p:cNvSpPr>
              <p:nvPr/>
            </p:nvSpPr>
            <p:spPr bwMode="auto">
              <a:xfrm>
                <a:off x="3051970" y="3500437"/>
                <a:ext cx="215900" cy="219075"/>
              </a:xfrm>
              <a:custGeom>
                <a:gdLst>
                  <a:gd fmla="*/ 73816246 w 601" name="T0"/>
                  <a:gd fmla="*/ 78678142 h 609" name="T1"/>
                  <a:gd fmla="*/ 0 w 601" name="T2"/>
                  <a:gd fmla="*/ 75054951 h 609" name="T3"/>
                  <a:gd fmla="*/ 3613541 w 601" name="T4"/>
                  <a:gd fmla="*/ 10093638 h 609" name="T5"/>
                  <a:gd fmla="*/ 10840264 w 601" name="T6"/>
                  <a:gd fmla="*/ 13716829 h 609" name="T7"/>
                  <a:gd fmla="*/ 28261705 w 601" name="T8"/>
                  <a:gd fmla="*/ 13716829 h 609" name="T9"/>
                  <a:gd fmla="*/ 50071198 w 601" name="T10"/>
                  <a:gd fmla="*/ 10093638 h 609" name="T11"/>
                  <a:gd fmla="*/ 58330360 w 601" name="T12"/>
                  <a:gd fmla="*/ 21998871 h 609" name="T13"/>
                  <a:gd fmla="*/ 66460558 w 601" name="T14"/>
                  <a:gd fmla="*/ 10093638 h 609" name="T15"/>
                  <a:gd fmla="*/ 77429787 w 601" name="T16"/>
                  <a:gd fmla="*/ 13716829 h 609" name="T17"/>
                  <a:gd fmla="*/ 73816246 w 601" name="T18"/>
                  <a:gd fmla="*/ 78678142 h 609" name="T19"/>
                  <a:gd fmla="*/ 70203064 w 601" name="T20"/>
                  <a:gd fmla="*/ 29245613 h 609" name="T21"/>
                  <a:gd fmla="*/ 7226723 w 601" name="T22"/>
                  <a:gd fmla="*/ 71302258 h 609" name="T23"/>
                  <a:gd fmla="*/ 70203064 w 601" name="T24"/>
                  <a:gd fmla="*/ 29245613 h 609" name="T25"/>
                  <a:gd fmla="*/ 30068655 w 601" name="T26"/>
                  <a:gd fmla="*/ 46585633 h 609" name="T27"/>
                  <a:gd fmla="*/ 35488787 w 601" name="T28"/>
                  <a:gd fmla="*/ 42056644 h 609" name="T29"/>
                  <a:gd fmla="*/ 42844475 w 601" name="T30"/>
                  <a:gd fmla="*/ 42056644 h 609" name="T31"/>
                  <a:gd fmla="*/ 47361132 w 601" name="T32"/>
                  <a:gd fmla="*/ 46585633 h 609" name="T33"/>
                  <a:gd fmla="*/ 47361132 w 601" name="T34"/>
                  <a:gd fmla="*/ 53961878 h 609" name="T35"/>
                  <a:gd fmla="*/ 42844475 w 601" name="T36"/>
                  <a:gd fmla="*/ 58491226 h 609" name="T37"/>
                  <a:gd fmla="*/ 35488787 w 601" name="T38"/>
                  <a:gd fmla="*/ 58491226 h 609" name="T39"/>
                  <a:gd fmla="*/ 30068655 w 601" name="T40"/>
                  <a:gd fmla="*/ 53961878 h 609" name="T41"/>
                  <a:gd fmla="*/ 30068655 w 601" name="T42"/>
                  <a:gd fmla="*/ 46585633 h 609" name="T43"/>
                  <a:gd fmla="*/ 30971771 w 601" name="T44"/>
                  <a:gd fmla="*/ 38433453 h 609" name="T45"/>
                  <a:gd fmla="*/ 30068655 w 601" name="T46"/>
                  <a:gd fmla="*/ 38433453 h 609" name="T47"/>
                  <a:gd fmla="*/ 58330360 w 601" name="T48"/>
                  <a:gd fmla="*/ 17340380 h 609" name="T49"/>
                  <a:gd fmla="*/ 54716819 w 601" name="T50"/>
                  <a:gd fmla="*/ 13716829 h 609" name="T51"/>
                  <a:gd fmla="*/ 58330360 w 601" name="T52"/>
                  <a:gd fmla="*/ 0 h 609" name="T53"/>
                  <a:gd fmla="*/ 61943901 w 601" name="T54"/>
                  <a:gd fmla="*/ 13716829 h 609" name="T55"/>
                  <a:gd fmla="*/ 19099426 w 601" name="T56"/>
                  <a:gd fmla="*/ 17340380 h 609" name="T57"/>
                  <a:gd fmla="*/ 15485886 w 601" name="T58"/>
                  <a:gd fmla="*/ 13716829 h 609" name="T59"/>
                  <a:gd fmla="*/ 19099426 w 601" name="T60"/>
                  <a:gd fmla="*/ 0 h 609" name="T61"/>
                  <a:gd fmla="*/ 22712608 w 601" name="T62"/>
                  <a:gd fmla="*/ 13716829 h 609"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609" w="601">
                    <a:moveTo>
                      <a:pt x="572" y="608"/>
                    </a:moveTo>
                    <a:lnTo>
                      <a:pt x="572" y="608"/>
                    </a:lnTo>
                    <a:cubicBezTo>
                      <a:pt x="28" y="608"/>
                      <a:pt x="28" y="608"/>
                      <a:pt x="28" y="608"/>
                    </a:cubicBezTo>
                    <a:cubicBezTo>
                      <a:pt x="14" y="608"/>
                      <a:pt x="0" y="594"/>
                      <a:pt x="0" y="580"/>
                    </a:cubicBezTo>
                    <a:cubicBezTo>
                      <a:pt x="0" y="106"/>
                      <a:pt x="0" y="106"/>
                      <a:pt x="0" y="106"/>
                    </a:cubicBezTo>
                    <a:cubicBezTo>
                      <a:pt x="0" y="92"/>
                      <a:pt x="14" y="78"/>
                      <a:pt x="28" y="78"/>
                    </a:cubicBezTo>
                    <a:cubicBezTo>
                      <a:pt x="84" y="78"/>
                      <a:pt x="84" y="78"/>
                      <a:pt x="84" y="78"/>
                    </a:cubicBezTo>
                    <a:cubicBezTo>
                      <a:pt x="84" y="106"/>
                      <a:pt x="84" y="106"/>
                      <a:pt x="84" y="106"/>
                    </a:cubicBezTo>
                    <a:cubicBezTo>
                      <a:pt x="84" y="141"/>
                      <a:pt x="113" y="170"/>
                      <a:pt x="148" y="170"/>
                    </a:cubicBezTo>
                    <a:cubicBezTo>
                      <a:pt x="183" y="170"/>
                      <a:pt x="219" y="141"/>
                      <a:pt x="219" y="106"/>
                    </a:cubicBezTo>
                    <a:cubicBezTo>
                      <a:pt x="219" y="78"/>
                      <a:pt x="219" y="78"/>
                      <a:pt x="219" y="78"/>
                    </a:cubicBezTo>
                    <a:cubicBezTo>
                      <a:pt x="388" y="78"/>
                      <a:pt x="388" y="78"/>
                      <a:pt x="388" y="78"/>
                    </a:cubicBezTo>
                    <a:cubicBezTo>
                      <a:pt x="388" y="106"/>
                      <a:pt x="388" y="106"/>
                      <a:pt x="388" y="106"/>
                    </a:cubicBezTo>
                    <a:cubicBezTo>
                      <a:pt x="388" y="141"/>
                      <a:pt x="417" y="170"/>
                      <a:pt x="452" y="170"/>
                    </a:cubicBezTo>
                    <a:cubicBezTo>
                      <a:pt x="487" y="170"/>
                      <a:pt x="515" y="141"/>
                      <a:pt x="515" y="106"/>
                    </a:cubicBezTo>
                    <a:cubicBezTo>
                      <a:pt x="515" y="78"/>
                      <a:pt x="515" y="78"/>
                      <a:pt x="515" y="78"/>
                    </a:cubicBezTo>
                    <a:cubicBezTo>
                      <a:pt x="572" y="78"/>
                      <a:pt x="572" y="78"/>
                      <a:pt x="572" y="78"/>
                    </a:cubicBezTo>
                    <a:cubicBezTo>
                      <a:pt x="593" y="78"/>
                      <a:pt x="600" y="92"/>
                      <a:pt x="600" y="106"/>
                    </a:cubicBezTo>
                    <a:cubicBezTo>
                      <a:pt x="600" y="580"/>
                      <a:pt x="600" y="580"/>
                      <a:pt x="600" y="580"/>
                    </a:cubicBezTo>
                    <a:cubicBezTo>
                      <a:pt x="600" y="594"/>
                      <a:pt x="593"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33" y="360"/>
                    </a:moveTo>
                    <a:lnTo>
                      <a:pt x="233" y="360"/>
                    </a:lnTo>
                    <a:cubicBezTo>
                      <a:pt x="275" y="360"/>
                      <a:pt x="275" y="360"/>
                      <a:pt x="275" y="360"/>
                    </a:cubicBezTo>
                    <a:cubicBezTo>
                      <a:pt x="275" y="325"/>
                      <a:pt x="275" y="325"/>
                      <a:pt x="275" y="325"/>
                    </a:cubicBezTo>
                    <a:cubicBezTo>
                      <a:pt x="275" y="304"/>
                      <a:pt x="282" y="297"/>
                      <a:pt x="304" y="297"/>
                    </a:cubicBezTo>
                    <a:cubicBezTo>
                      <a:pt x="318" y="297"/>
                      <a:pt x="332" y="304"/>
                      <a:pt x="332" y="325"/>
                    </a:cubicBezTo>
                    <a:cubicBezTo>
                      <a:pt x="332" y="360"/>
                      <a:pt x="332" y="360"/>
                      <a:pt x="332" y="360"/>
                    </a:cubicBezTo>
                    <a:cubicBezTo>
                      <a:pt x="367" y="360"/>
                      <a:pt x="367" y="360"/>
                      <a:pt x="367" y="360"/>
                    </a:cubicBezTo>
                    <a:cubicBezTo>
                      <a:pt x="381" y="360"/>
                      <a:pt x="395" y="375"/>
                      <a:pt x="395" y="389"/>
                    </a:cubicBezTo>
                    <a:cubicBezTo>
                      <a:pt x="395" y="403"/>
                      <a:pt x="381" y="417"/>
                      <a:pt x="367" y="417"/>
                    </a:cubicBezTo>
                    <a:cubicBezTo>
                      <a:pt x="332" y="417"/>
                      <a:pt x="332" y="417"/>
                      <a:pt x="332" y="417"/>
                    </a:cubicBezTo>
                    <a:cubicBezTo>
                      <a:pt x="332" y="452"/>
                      <a:pt x="332" y="452"/>
                      <a:pt x="332" y="452"/>
                    </a:cubicBezTo>
                    <a:cubicBezTo>
                      <a:pt x="332" y="474"/>
                      <a:pt x="318" y="481"/>
                      <a:pt x="304" y="481"/>
                    </a:cubicBezTo>
                    <a:cubicBezTo>
                      <a:pt x="282" y="481"/>
                      <a:pt x="275" y="474"/>
                      <a:pt x="275" y="452"/>
                    </a:cubicBezTo>
                    <a:cubicBezTo>
                      <a:pt x="275" y="417"/>
                      <a:pt x="275" y="417"/>
                      <a:pt x="275" y="417"/>
                    </a:cubicBezTo>
                    <a:cubicBezTo>
                      <a:pt x="233" y="417"/>
                      <a:pt x="233" y="417"/>
                      <a:pt x="233" y="417"/>
                    </a:cubicBezTo>
                    <a:cubicBezTo>
                      <a:pt x="219" y="417"/>
                      <a:pt x="204" y="403"/>
                      <a:pt x="204" y="389"/>
                    </a:cubicBezTo>
                    <a:cubicBezTo>
                      <a:pt x="204" y="375"/>
                      <a:pt x="219" y="360"/>
                      <a:pt x="233" y="360"/>
                    </a:cubicBezTo>
                    <a:close/>
                    <a:moveTo>
                      <a:pt x="240" y="297"/>
                    </a:moveTo>
                    <a:lnTo>
                      <a:pt x="240" y="297"/>
                    </a:lnTo>
                    <a:cubicBezTo>
                      <a:pt x="233" y="297"/>
                      <a:pt x="233" y="297"/>
                      <a:pt x="233" y="297"/>
                    </a:cubicBezTo>
                    <a:cubicBezTo>
                      <a:pt x="233" y="297"/>
                      <a:pt x="233" y="297"/>
                      <a:pt x="240" y="297"/>
                    </a:cubicBezTo>
                    <a:close/>
                    <a:moveTo>
                      <a:pt x="452" y="134"/>
                    </a:moveTo>
                    <a:lnTo>
                      <a:pt x="452" y="134"/>
                    </a:lnTo>
                    <a:cubicBezTo>
                      <a:pt x="438" y="134"/>
                      <a:pt x="424" y="120"/>
                      <a:pt x="424" y="106"/>
                    </a:cubicBezTo>
                    <a:cubicBezTo>
                      <a:pt x="424" y="28"/>
                      <a:pt x="424" y="28"/>
                      <a:pt x="424" y="28"/>
                    </a:cubicBezTo>
                    <a:cubicBezTo>
                      <a:pt x="424" y="14"/>
                      <a:pt x="438"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9" y="0"/>
                      <a:pt x="176" y="14"/>
                      <a:pt x="176" y="28"/>
                    </a:cubicBezTo>
                    <a:cubicBezTo>
                      <a:pt x="176" y="106"/>
                      <a:pt x="176" y="106"/>
                      <a:pt x="176" y="106"/>
                    </a:cubicBezTo>
                    <a:cubicBezTo>
                      <a:pt x="176" y="120"/>
                      <a:pt x="169" y="134"/>
                      <a:pt x="148" y="134"/>
                    </a:cubicBezTo>
                    <a:close/>
                  </a:path>
                </a:pathLst>
              </a:custGeom>
              <a:grpFill/>
              <a:ln>
                <a:noFill/>
              </a:ln>
              <a:extLst/>
            </p:spPr>
            <p:txBody>
              <a:bodyPr anchor="ctr" bIns="22854" lIns="45708" rIns="45708" tIns="22854" wrap="none"/>
              <a:lstStyle/>
              <a:p>
                <a:endParaRPr lang="en-US" sz="3199">
                  <a:latin typeface="Roboto Light"/>
                </a:endParaRPr>
              </a:p>
            </p:txBody>
          </p:sp>
          <p:sp>
            <p:nvSpPr>
              <p:cNvPr id="106" name="Freeform 55"/>
              <p:cNvSpPr>
                <a:spLocks noChangeArrowheads="1"/>
              </p:cNvSpPr>
              <p:nvPr/>
            </p:nvSpPr>
            <p:spPr bwMode="auto">
              <a:xfrm>
                <a:off x="2672558" y="3500437"/>
                <a:ext cx="215900" cy="219075"/>
              </a:xfrm>
              <a:custGeom>
                <a:gdLst>
                  <a:gd fmla="*/ 73816246 w 601" name="T0"/>
                  <a:gd fmla="*/ 78678142 h 609" name="T1"/>
                  <a:gd fmla="*/ 73816246 w 601" name="T2"/>
                  <a:gd fmla="*/ 78678142 h 609" name="T3"/>
                  <a:gd fmla="*/ 3613541 w 601" name="T4"/>
                  <a:gd fmla="*/ 78678142 h 609" name="T5"/>
                  <a:gd fmla="*/ 0 w 601" name="T6"/>
                  <a:gd fmla="*/ 75054951 h 609" name="T7"/>
                  <a:gd fmla="*/ 0 w 601" name="T8"/>
                  <a:gd fmla="*/ 13716829 h 609" name="T9"/>
                  <a:gd fmla="*/ 3613541 w 601" name="T10"/>
                  <a:gd fmla="*/ 10093638 h 609" name="T11"/>
                  <a:gd fmla="*/ 10840264 w 601" name="T12"/>
                  <a:gd fmla="*/ 10093638 h 609" name="T13"/>
                  <a:gd fmla="*/ 10840264 w 601" name="T14"/>
                  <a:gd fmla="*/ 13716829 h 609" name="T15"/>
                  <a:gd fmla="*/ 19099426 w 601" name="T16"/>
                  <a:gd fmla="*/ 21998871 h 609" name="T17"/>
                  <a:gd fmla="*/ 27229624 w 601" name="T18"/>
                  <a:gd fmla="*/ 13716829 h 609" name="T19"/>
                  <a:gd fmla="*/ 27229624 w 601" name="T20"/>
                  <a:gd fmla="*/ 10093638 h 609" name="T21"/>
                  <a:gd fmla="*/ 49167722 w 601" name="T22"/>
                  <a:gd fmla="*/ 10093638 h 609" name="T23"/>
                  <a:gd fmla="*/ 49167722 w 601" name="T24"/>
                  <a:gd fmla="*/ 13716829 h 609" name="T25"/>
                  <a:gd fmla="*/ 58330360 w 601" name="T26"/>
                  <a:gd fmla="*/ 21998871 h 609" name="T27"/>
                  <a:gd fmla="*/ 66460558 w 601" name="T28"/>
                  <a:gd fmla="*/ 13716829 h 609" name="T29"/>
                  <a:gd fmla="*/ 66460558 w 601" name="T30"/>
                  <a:gd fmla="*/ 10093638 h 609" name="T31"/>
                  <a:gd fmla="*/ 73816246 w 601" name="T32"/>
                  <a:gd fmla="*/ 10093638 h 609" name="T33"/>
                  <a:gd fmla="*/ 77429787 w 601" name="T34"/>
                  <a:gd fmla="*/ 13716829 h 609" name="T35"/>
                  <a:gd fmla="*/ 77429787 w 601" name="T36"/>
                  <a:gd fmla="*/ 75054951 h 609" name="T37"/>
                  <a:gd fmla="*/ 73816246 w 601" name="T38"/>
                  <a:gd fmla="*/ 78678142 h 609" name="T39"/>
                  <a:gd fmla="*/ 70203064 w 601" name="T40"/>
                  <a:gd fmla="*/ 29245613 h 609" name="T41"/>
                  <a:gd fmla="*/ 70203064 w 601" name="T42"/>
                  <a:gd fmla="*/ 29245613 h 609" name="T43"/>
                  <a:gd fmla="*/ 7226723 w 601" name="T44"/>
                  <a:gd fmla="*/ 29245613 h 609" name="T45"/>
                  <a:gd fmla="*/ 7226723 w 601" name="T46"/>
                  <a:gd fmla="*/ 71302258 h 609" name="T47"/>
                  <a:gd fmla="*/ 70203064 w 601" name="T48"/>
                  <a:gd fmla="*/ 71302258 h 609" name="T49"/>
                  <a:gd fmla="*/ 70203064 w 601" name="T50"/>
                  <a:gd fmla="*/ 29245613 h 609" name="T51"/>
                  <a:gd fmla="*/ 26326149 w 601" name="T52"/>
                  <a:gd fmla="*/ 46585633 h 609" name="T53"/>
                  <a:gd fmla="*/ 26326149 w 601" name="T54"/>
                  <a:gd fmla="*/ 46585633 h 609" name="T55"/>
                  <a:gd fmla="*/ 29165180 w 601" name="T56"/>
                  <a:gd fmla="*/ 47491791 h 609" name="T57"/>
                  <a:gd fmla="*/ 34585312 w 601" name="T58"/>
                  <a:gd fmla="*/ 53961878 h 609" name="T59"/>
                  <a:gd fmla="*/ 49167722 w 601" name="T60"/>
                  <a:gd fmla="*/ 39339251 h 609" name="T61"/>
                  <a:gd fmla="*/ 51877788 w 601" name="T62"/>
                  <a:gd fmla="*/ 38433453 h 609" name="T63"/>
                  <a:gd fmla="*/ 55620295 w 601" name="T64"/>
                  <a:gd fmla="*/ 42056644 h 609" name="T65"/>
                  <a:gd fmla="*/ 54716819 w 601" name="T66"/>
                  <a:gd fmla="*/ 43868240 h 609" name="T67"/>
                  <a:gd fmla="*/ 37295378 w 601" name="T68"/>
                  <a:gd fmla="*/ 61338122 h 609" name="T69"/>
                  <a:gd fmla="*/ 34585312 w 601" name="T70"/>
                  <a:gd fmla="*/ 62243920 h 609" name="T71"/>
                  <a:gd fmla="*/ 32778721 w 601" name="T72"/>
                  <a:gd fmla="*/ 61338122 h 609" name="T73"/>
                  <a:gd fmla="*/ 23616083 w 601" name="T74"/>
                  <a:gd fmla="*/ 53056080 h 609" name="T75"/>
                  <a:gd fmla="*/ 22712608 w 601" name="T76"/>
                  <a:gd fmla="*/ 50338687 h 609" name="T77"/>
                  <a:gd fmla="*/ 26326149 w 601" name="T78"/>
                  <a:gd fmla="*/ 46585633 h 609" name="T79"/>
                  <a:gd fmla="*/ 58330360 w 601" name="T80"/>
                  <a:gd fmla="*/ 17340380 h 609" name="T81"/>
                  <a:gd fmla="*/ 58330360 w 601" name="T82"/>
                  <a:gd fmla="*/ 17340380 h 609" name="T83"/>
                  <a:gd fmla="*/ 54716819 w 601" name="T84"/>
                  <a:gd fmla="*/ 13716829 h 609" name="T85"/>
                  <a:gd fmla="*/ 54716819 w 601" name="T86"/>
                  <a:gd fmla="*/ 3623191 h 609" name="T87"/>
                  <a:gd fmla="*/ 58330360 w 601" name="T88"/>
                  <a:gd fmla="*/ 0 h 609" name="T89"/>
                  <a:gd fmla="*/ 61943901 w 601" name="T90"/>
                  <a:gd fmla="*/ 3623191 h 609" name="T91"/>
                  <a:gd fmla="*/ 61943901 w 601" name="T92"/>
                  <a:gd fmla="*/ 13716829 h 609" name="T93"/>
                  <a:gd fmla="*/ 58330360 w 601" name="T94"/>
                  <a:gd fmla="*/ 17340380 h 609" name="T95"/>
                  <a:gd fmla="*/ 19099426 w 601" name="T96"/>
                  <a:gd fmla="*/ 17340380 h 609" name="T97"/>
                  <a:gd fmla="*/ 19099426 w 601" name="T98"/>
                  <a:gd fmla="*/ 17340380 h 609" name="T99"/>
                  <a:gd fmla="*/ 15485886 w 601" name="T100"/>
                  <a:gd fmla="*/ 13716829 h 609" name="T101"/>
                  <a:gd fmla="*/ 15485886 w 601" name="T102"/>
                  <a:gd fmla="*/ 3623191 h 609" name="T103"/>
                  <a:gd fmla="*/ 19099426 w 601" name="T104"/>
                  <a:gd fmla="*/ 0 h 609" name="T105"/>
                  <a:gd fmla="*/ 22712608 w 601" name="T106"/>
                  <a:gd fmla="*/ 3623191 h 609" name="T107"/>
                  <a:gd fmla="*/ 22712608 w 601" name="T108"/>
                  <a:gd fmla="*/ 13716829 h 609" name="T109"/>
                  <a:gd fmla="*/ 19099426 w 601" name="T110"/>
                  <a:gd fmla="*/ 17340380 h 609"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609" w="601">
                    <a:moveTo>
                      <a:pt x="572" y="608"/>
                    </a:moveTo>
                    <a:lnTo>
                      <a:pt x="572" y="608"/>
                    </a:lnTo>
                    <a:cubicBezTo>
                      <a:pt x="28" y="608"/>
                      <a:pt x="28" y="608"/>
                      <a:pt x="28" y="608"/>
                    </a:cubicBezTo>
                    <a:cubicBezTo>
                      <a:pt x="7" y="608"/>
                      <a:pt x="0" y="594"/>
                      <a:pt x="0" y="580"/>
                    </a:cubicBezTo>
                    <a:cubicBezTo>
                      <a:pt x="0" y="106"/>
                      <a:pt x="0" y="106"/>
                      <a:pt x="0" y="106"/>
                    </a:cubicBezTo>
                    <a:cubicBezTo>
                      <a:pt x="0" y="92"/>
                      <a:pt x="7" y="78"/>
                      <a:pt x="28" y="78"/>
                    </a:cubicBezTo>
                    <a:cubicBezTo>
                      <a:pt x="84" y="78"/>
                      <a:pt x="84" y="78"/>
                      <a:pt x="84" y="78"/>
                    </a:cubicBezTo>
                    <a:cubicBezTo>
                      <a:pt x="84" y="106"/>
                      <a:pt x="84" y="106"/>
                      <a:pt x="84" y="106"/>
                    </a:cubicBezTo>
                    <a:cubicBezTo>
                      <a:pt x="84" y="141"/>
                      <a:pt x="113" y="170"/>
                      <a:pt x="148" y="170"/>
                    </a:cubicBezTo>
                    <a:cubicBezTo>
                      <a:pt x="183" y="170"/>
                      <a:pt x="211" y="141"/>
                      <a:pt x="211" y="106"/>
                    </a:cubicBezTo>
                    <a:cubicBezTo>
                      <a:pt x="211" y="78"/>
                      <a:pt x="211" y="78"/>
                      <a:pt x="211" y="78"/>
                    </a:cubicBezTo>
                    <a:cubicBezTo>
                      <a:pt x="381" y="78"/>
                      <a:pt x="381" y="78"/>
                      <a:pt x="381" y="78"/>
                    </a:cubicBezTo>
                    <a:cubicBezTo>
                      <a:pt x="381" y="106"/>
                      <a:pt x="381" y="106"/>
                      <a:pt x="381" y="106"/>
                    </a:cubicBezTo>
                    <a:cubicBezTo>
                      <a:pt x="381" y="141"/>
                      <a:pt x="417" y="170"/>
                      <a:pt x="452" y="170"/>
                    </a:cubicBezTo>
                    <a:cubicBezTo>
                      <a:pt x="487" y="170"/>
                      <a:pt x="515" y="141"/>
                      <a:pt x="515" y="106"/>
                    </a:cubicBezTo>
                    <a:cubicBezTo>
                      <a:pt x="515" y="78"/>
                      <a:pt x="515" y="78"/>
                      <a:pt x="515" y="78"/>
                    </a:cubicBezTo>
                    <a:cubicBezTo>
                      <a:pt x="572" y="78"/>
                      <a:pt x="572" y="78"/>
                      <a:pt x="572" y="78"/>
                    </a:cubicBezTo>
                    <a:cubicBezTo>
                      <a:pt x="586" y="78"/>
                      <a:pt x="600" y="92"/>
                      <a:pt x="600" y="106"/>
                    </a:cubicBezTo>
                    <a:cubicBezTo>
                      <a:pt x="600" y="580"/>
                      <a:pt x="600" y="580"/>
                      <a:pt x="600" y="580"/>
                    </a:cubicBezTo>
                    <a:cubicBezTo>
                      <a:pt x="600" y="594"/>
                      <a:pt x="586" y="608"/>
                      <a:pt x="572" y="608"/>
                    </a:cubicBezTo>
                    <a:close/>
                    <a:moveTo>
                      <a:pt x="544" y="226"/>
                    </a:moveTo>
                    <a:lnTo>
                      <a:pt x="544" y="226"/>
                    </a:lnTo>
                    <a:cubicBezTo>
                      <a:pt x="56" y="226"/>
                      <a:pt x="56" y="226"/>
                      <a:pt x="56" y="226"/>
                    </a:cubicBezTo>
                    <a:cubicBezTo>
                      <a:pt x="56" y="551"/>
                      <a:pt x="56" y="551"/>
                      <a:pt x="56" y="551"/>
                    </a:cubicBezTo>
                    <a:cubicBezTo>
                      <a:pt x="544" y="551"/>
                      <a:pt x="544" y="551"/>
                      <a:pt x="544" y="551"/>
                    </a:cubicBezTo>
                    <a:lnTo>
                      <a:pt x="544" y="226"/>
                    </a:lnTo>
                    <a:close/>
                    <a:moveTo>
                      <a:pt x="204" y="360"/>
                    </a:moveTo>
                    <a:lnTo>
                      <a:pt x="204" y="360"/>
                    </a:lnTo>
                    <a:cubicBezTo>
                      <a:pt x="211" y="360"/>
                      <a:pt x="219" y="360"/>
                      <a:pt x="226" y="367"/>
                    </a:cubicBezTo>
                    <a:cubicBezTo>
                      <a:pt x="268" y="417"/>
                      <a:pt x="268" y="417"/>
                      <a:pt x="268" y="417"/>
                    </a:cubicBezTo>
                    <a:cubicBezTo>
                      <a:pt x="381" y="304"/>
                      <a:pt x="381" y="304"/>
                      <a:pt x="381" y="304"/>
                    </a:cubicBezTo>
                    <a:cubicBezTo>
                      <a:pt x="388" y="297"/>
                      <a:pt x="395" y="297"/>
                      <a:pt x="402" y="297"/>
                    </a:cubicBezTo>
                    <a:cubicBezTo>
                      <a:pt x="417" y="297"/>
                      <a:pt x="431" y="304"/>
                      <a:pt x="431" y="325"/>
                    </a:cubicBezTo>
                    <a:cubicBezTo>
                      <a:pt x="431" y="332"/>
                      <a:pt x="431" y="339"/>
                      <a:pt x="424" y="339"/>
                    </a:cubicBezTo>
                    <a:cubicBezTo>
                      <a:pt x="289" y="474"/>
                      <a:pt x="289" y="474"/>
                      <a:pt x="289" y="474"/>
                    </a:cubicBezTo>
                    <a:cubicBezTo>
                      <a:pt x="282" y="481"/>
                      <a:pt x="275" y="481"/>
                      <a:pt x="268" y="481"/>
                    </a:cubicBezTo>
                    <a:cubicBezTo>
                      <a:pt x="261" y="481"/>
                      <a:pt x="254" y="481"/>
                      <a:pt x="254" y="474"/>
                    </a:cubicBezTo>
                    <a:cubicBezTo>
                      <a:pt x="183" y="410"/>
                      <a:pt x="183" y="410"/>
                      <a:pt x="183" y="410"/>
                    </a:cubicBezTo>
                    <a:cubicBezTo>
                      <a:pt x="176" y="403"/>
                      <a:pt x="176" y="396"/>
                      <a:pt x="176" y="389"/>
                    </a:cubicBezTo>
                    <a:cubicBezTo>
                      <a:pt x="176" y="375"/>
                      <a:pt x="190" y="360"/>
                      <a:pt x="204" y="360"/>
                    </a:cubicBezTo>
                    <a:close/>
                    <a:moveTo>
                      <a:pt x="452" y="134"/>
                    </a:moveTo>
                    <a:lnTo>
                      <a:pt x="452" y="134"/>
                    </a:lnTo>
                    <a:cubicBezTo>
                      <a:pt x="431" y="134"/>
                      <a:pt x="424" y="120"/>
                      <a:pt x="424" y="106"/>
                    </a:cubicBezTo>
                    <a:cubicBezTo>
                      <a:pt x="424" y="28"/>
                      <a:pt x="424" y="28"/>
                      <a:pt x="424" y="28"/>
                    </a:cubicBezTo>
                    <a:cubicBezTo>
                      <a:pt x="424" y="14"/>
                      <a:pt x="431" y="0"/>
                      <a:pt x="452" y="0"/>
                    </a:cubicBezTo>
                    <a:cubicBezTo>
                      <a:pt x="466" y="0"/>
                      <a:pt x="480" y="14"/>
                      <a:pt x="480" y="28"/>
                    </a:cubicBezTo>
                    <a:cubicBezTo>
                      <a:pt x="480" y="106"/>
                      <a:pt x="480" y="106"/>
                      <a:pt x="480" y="106"/>
                    </a:cubicBezTo>
                    <a:cubicBezTo>
                      <a:pt x="480" y="120"/>
                      <a:pt x="466" y="134"/>
                      <a:pt x="452" y="134"/>
                    </a:cubicBezTo>
                    <a:close/>
                    <a:moveTo>
                      <a:pt x="148" y="134"/>
                    </a:moveTo>
                    <a:lnTo>
                      <a:pt x="148" y="134"/>
                    </a:lnTo>
                    <a:cubicBezTo>
                      <a:pt x="134" y="134"/>
                      <a:pt x="120" y="120"/>
                      <a:pt x="120" y="106"/>
                    </a:cubicBezTo>
                    <a:cubicBezTo>
                      <a:pt x="120" y="28"/>
                      <a:pt x="120" y="28"/>
                      <a:pt x="120" y="28"/>
                    </a:cubicBezTo>
                    <a:cubicBezTo>
                      <a:pt x="120" y="14"/>
                      <a:pt x="134" y="0"/>
                      <a:pt x="148" y="0"/>
                    </a:cubicBezTo>
                    <a:cubicBezTo>
                      <a:pt x="162" y="0"/>
                      <a:pt x="176" y="14"/>
                      <a:pt x="176" y="28"/>
                    </a:cubicBezTo>
                    <a:cubicBezTo>
                      <a:pt x="176" y="106"/>
                      <a:pt x="176" y="106"/>
                      <a:pt x="176" y="106"/>
                    </a:cubicBezTo>
                    <a:cubicBezTo>
                      <a:pt x="176" y="120"/>
                      <a:pt x="162" y="134"/>
                      <a:pt x="148" y="134"/>
                    </a:cubicBezTo>
                    <a:close/>
                  </a:path>
                </a:pathLst>
              </a:custGeom>
              <a:grpFill/>
              <a:ln>
                <a:noFill/>
              </a:ln>
              <a:extLst/>
            </p:spPr>
            <p:txBody>
              <a:bodyPr anchor="ctr" bIns="22854" lIns="45708" rIns="45708" tIns="22854" wrap="none"/>
              <a:lstStyle/>
              <a:p>
                <a:endParaRPr lang="en-US" sz="3199">
                  <a:latin typeface="Roboto Light"/>
                </a:endParaRPr>
              </a:p>
            </p:txBody>
          </p:sp>
          <p:sp>
            <p:nvSpPr>
              <p:cNvPr id="107" name="Freeform 56"/>
              <p:cNvSpPr>
                <a:spLocks noChangeArrowheads="1"/>
              </p:cNvSpPr>
              <p:nvPr/>
            </p:nvSpPr>
            <p:spPr bwMode="auto">
              <a:xfrm>
                <a:off x="2301083" y="3500437"/>
                <a:ext cx="209550" cy="219075"/>
              </a:xfrm>
              <a:custGeom>
                <a:gdLst>
                  <a:gd fmla="*/ 71923702 w 580" name="T0"/>
                  <a:gd fmla="*/ 71302258 h 609" name="T1"/>
                  <a:gd fmla="*/ 53518347 w 580" name="T2"/>
                  <a:gd fmla="*/ 67678707 h 609" name="T3"/>
                  <a:gd fmla="*/ 71923702 w 580" name="T4"/>
                  <a:gd fmla="*/ 64055516 h 609" name="T5"/>
                  <a:gd fmla="*/ 71923702 w 580" name="T6"/>
                  <a:gd fmla="*/ 71302258 h 609" name="T7"/>
                  <a:gd fmla="*/ 57173188 w 580" name="T8"/>
                  <a:gd fmla="*/ 60431965 h 609" name="T9"/>
                  <a:gd fmla="*/ 57173188 w 580" name="T10"/>
                  <a:gd fmla="*/ 75054951 h 609" name="T11"/>
                  <a:gd fmla="*/ 58086899 w 580" name="T12"/>
                  <a:gd fmla="*/ 75054951 h 609" name="T13"/>
                  <a:gd fmla="*/ 68268500 w 580" name="T14"/>
                  <a:gd fmla="*/ 78678142 h 609" name="T15"/>
                  <a:gd fmla="*/ 0 w 580" name="T16"/>
                  <a:gd fmla="*/ 75054951 h 609" name="T17"/>
                  <a:gd fmla="*/ 3654841 w 580" name="T18"/>
                  <a:gd fmla="*/ 7246742 h 609" name="T19"/>
                  <a:gd fmla="*/ 10051174 w 580" name="T20"/>
                  <a:gd fmla="*/ 10999436 h 609" name="T21"/>
                  <a:gd fmla="*/ 24801326 w 580" name="T22"/>
                  <a:gd fmla="*/ 10999436 h 609" name="T23"/>
                  <a:gd fmla="*/ 28586594 w 580" name="T24"/>
                  <a:gd fmla="*/ 7246742 h 609" name="T25"/>
                  <a:gd fmla="*/ 35896638 w 580" name="T26"/>
                  <a:gd fmla="*/ 18246178 h 609" name="T27"/>
                  <a:gd fmla="*/ 43336746 w 580" name="T28"/>
                  <a:gd fmla="*/ 7246742 h 609" name="T29"/>
                  <a:gd fmla="*/ 46991949 w 580" name="T30"/>
                  <a:gd fmla="*/ 10999436 h 609" name="T31"/>
                  <a:gd fmla="*/ 61742101 w 580" name="T32"/>
                  <a:gd fmla="*/ 10999436 h 609" name="T33"/>
                  <a:gd fmla="*/ 68268500 w 580" name="T34"/>
                  <a:gd fmla="*/ 7246742 h 609" name="T35"/>
                  <a:gd fmla="*/ 71923702 w 580" name="T36"/>
                  <a:gd fmla="*/ 60431965 h 609" name="T37"/>
                  <a:gd fmla="*/ 57173188 w 580" name="T38"/>
                  <a:gd fmla="*/ 60431965 h 609" name="T39"/>
                  <a:gd fmla="*/ 12922732 w 580" name="T40"/>
                  <a:gd fmla="*/ 65867111 h 609" name="T41"/>
                  <a:gd fmla="*/ 39681905 w 580" name="T42"/>
                  <a:gd fmla="*/ 63149718 h 609" name="T43"/>
                  <a:gd fmla="*/ 12922732 w 580" name="T44"/>
                  <a:gd fmla="*/ 60431965 h 609" name="T45"/>
                  <a:gd fmla="*/ 12922732 w 580" name="T46"/>
                  <a:gd fmla="*/ 65867111 h 609" name="T47"/>
                  <a:gd fmla="*/ 58086899 w 580" name="T48"/>
                  <a:gd fmla="*/ 28339815 h 609" name="T49"/>
                  <a:gd fmla="*/ 10051174 w 580" name="T50"/>
                  <a:gd fmla="*/ 31963007 h 609" name="T51"/>
                  <a:gd fmla="*/ 58086899 w 580" name="T52"/>
                  <a:gd fmla="*/ 35715700 h 609" name="T53"/>
                  <a:gd fmla="*/ 58086899 w 580" name="T54"/>
                  <a:gd fmla="*/ 28339815 h 609" name="T55"/>
                  <a:gd fmla="*/ 58086899 w 580" name="T56"/>
                  <a:gd fmla="*/ 43868240 h 609" name="T57"/>
                  <a:gd fmla="*/ 29500304 w 580" name="T58"/>
                  <a:gd fmla="*/ 43868240 h 609" name="T59"/>
                  <a:gd fmla="*/ 13836442 w 580" name="T60"/>
                  <a:gd fmla="*/ 43868240 h 609" name="T61"/>
                  <a:gd fmla="*/ 13836442 w 580" name="T62"/>
                  <a:gd fmla="*/ 51244484 h 609" name="T63"/>
                  <a:gd fmla="*/ 29500304 w 580" name="T64"/>
                  <a:gd fmla="*/ 51244484 h 609" name="T65"/>
                  <a:gd fmla="*/ 58086899 w 580" name="T66"/>
                  <a:gd fmla="*/ 51244484 h 609" name="T67"/>
                  <a:gd fmla="*/ 58086899 w 580" name="T68"/>
                  <a:gd fmla="*/ 43868240 h 609" name="T69"/>
                  <a:gd fmla="*/ 54432058 w 580" name="T70"/>
                  <a:gd fmla="*/ 14622627 h 609" name="T71"/>
                  <a:gd fmla="*/ 50646790 w 580" name="T72"/>
                  <a:gd fmla="*/ 3623191 h 609" name="T73"/>
                  <a:gd fmla="*/ 58086899 w 580" name="T74"/>
                  <a:gd fmla="*/ 3623191 h 609" name="T75"/>
                  <a:gd fmla="*/ 54432058 w 580" name="T76"/>
                  <a:gd fmla="*/ 14622627 h 609" name="T77"/>
                  <a:gd fmla="*/ 35896638 w 580" name="T78"/>
                  <a:gd fmla="*/ 14622627 h 609" name="T79"/>
                  <a:gd fmla="*/ 32241435 w 580" name="T80"/>
                  <a:gd fmla="*/ 3623191 h 609" name="T81"/>
                  <a:gd fmla="*/ 39681905 w 580" name="T82"/>
                  <a:gd fmla="*/ 3623191 h 609" name="T83"/>
                  <a:gd fmla="*/ 35896638 w 580" name="T84"/>
                  <a:gd fmla="*/ 14622627 h 609" name="T85"/>
                  <a:gd fmla="*/ 17491283 w 580" name="T86"/>
                  <a:gd fmla="*/ 14622627 h 609" name="T87"/>
                  <a:gd fmla="*/ 13836442 w 580" name="T88"/>
                  <a:gd fmla="*/ 3623191 h 609" name="T89"/>
                  <a:gd fmla="*/ 21146124 w 580" name="T90"/>
                  <a:gd fmla="*/ 3623191 h 609" name="T91"/>
                  <a:gd fmla="*/ 17491283 w 580" name="T92"/>
                  <a:gd fmla="*/ 14622627 h 609"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609" w="580">
                    <a:moveTo>
                      <a:pt x="551" y="551"/>
                    </a:moveTo>
                    <a:lnTo>
                      <a:pt x="551" y="551"/>
                    </a:lnTo>
                    <a:cubicBezTo>
                      <a:pt x="438" y="551"/>
                      <a:pt x="438" y="551"/>
                      <a:pt x="438" y="551"/>
                    </a:cubicBezTo>
                    <a:cubicBezTo>
                      <a:pt x="417" y="551"/>
                      <a:pt x="410" y="537"/>
                      <a:pt x="410" y="523"/>
                    </a:cubicBezTo>
                    <a:cubicBezTo>
                      <a:pt x="410" y="502"/>
                      <a:pt x="417" y="495"/>
                      <a:pt x="438" y="495"/>
                    </a:cubicBezTo>
                    <a:cubicBezTo>
                      <a:pt x="551" y="495"/>
                      <a:pt x="551" y="495"/>
                      <a:pt x="551" y="495"/>
                    </a:cubicBezTo>
                    <a:cubicBezTo>
                      <a:pt x="565" y="495"/>
                      <a:pt x="579" y="502"/>
                      <a:pt x="579" y="523"/>
                    </a:cubicBezTo>
                    <a:cubicBezTo>
                      <a:pt x="579" y="537"/>
                      <a:pt x="565" y="551"/>
                      <a:pt x="551" y="551"/>
                    </a:cubicBezTo>
                    <a:close/>
                    <a:moveTo>
                      <a:pt x="438" y="467"/>
                    </a:moveTo>
                    <a:lnTo>
                      <a:pt x="438" y="467"/>
                    </a:lnTo>
                    <a:cubicBezTo>
                      <a:pt x="403" y="467"/>
                      <a:pt x="381" y="488"/>
                      <a:pt x="381" y="523"/>
                    </a:cubicBezTo>
                    <a:cubicBezTo>
                      <a:pt x="381" y="551"/>
                      <a:pt x="403" y="580"/>
                      <a:pt x="438" y="580"/>
                    </a:cubicBezTo>
                    <a:cubicBezTo>
                      <a:pt x="445" y="580"/>
                      <a:pt x="445" y="580"/>
                      <a:pt x="445" y="580"/>
                    </a:cubicBezTo>
                    <a:cubicBezTo>
                      <a:pt x="551" y="580"/>
                      <a:pt x="551" y="580"/>
                      <a:pt x="551" y="580"/>
                    </a:cubicBezTo>
                    <a:cubicBezTo>
                      <a:pt x="551" y="594"/>
                      <a:pt x="537" y="608"/>
                      <a:pt x="523"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106"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7"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8" y="141"/>
                      <a:pt x="417" y="141"/>
                    </a:cubicBezTo>
                    <a:cubicBezTo>
                      <a:pt x="445" y="141"/>
                      <a:pt x="473" y="120"/>
                      <a:pt x="473" y="85"/>
                    </a:cubicBezTo>
                    <a:cubicBezTo>
                      <a:pt x="473" y="56"/>
                      <a:pt x="473" y="56"/>
                      <a:pt x="473" y="56"/>
                    </a:cubicBezTo>
                    <a:cubicBezTo>
                      <a:pt x="523" y="56"/>
                      <a:pt x="523" y="56"/>
                      <a:pt x="523" y="56"/>
                    </a:cubicBezTo>
                    <a:cubicBezTo>
                      <a:pt x="537" y="56"/>
                      <a:pt x="551" y="71"/>
                      <a:pt x="551" y="85"/>
                    </a:cubicBezTo>
                    <a:cubicBezTo>
                      <a:pt x="551" y="467"/>
                      <a:pt x="551" y="467"/>
                      <a:pt x="551" y="467"/>
                    </a:cubicBezTo>
                    <a:cubicBezTo>
                      <a:pt x="523" y="467"/>
                      <a:pt x="523" y="467"/>
                      <a:pt x="523" y="467"/>
                    </a:cubicBezTo>
                    <a:lnTo>
                      <a:pt x="438" y="467"/>
                    </a:lnTo>
                    <a:close/>
                    <a:moveTo>
                      <a:pt x="99" y="509"/>
                    </a:moveTo>
                    <a:lnTo>
                      <a:pt x="99" y="509"/>
                    </a:lnTo>
                    <a:cubicBezTo>
                      <a:pt x="282" y="509"/>
                      <a:pt x="282" y="509"/>
                      <a:pt x="282" y="509"/>
                    </a:cubicBezTo>
                    <a:cubicBezTo>
                      <a:pt x="297" y="509"/>
                      <a:pt x="304" y="502"/>
                      <a:pt x="304" y="488"/>
                    </a:cubicBezTo>
                    <a:cubicBezTo>
                      <a:pt x="304" y="474"/>
                      <a:pt x="297" y="467"/>
                      <a:pt x="282" y="467"/>
                    </a:cubicBezTo>
                    <a:cubicBezTo>
                      <a:pt x="99" y="467"/>
                      <a:pt x="99" y="467"/>
                      <a:pt x="99" y="467"/>
                    </a:cubicBezTo>
                    <a:cubicBezTo>
                      <a:pt x="84" y="467"/>
                      <a:pt x="77" y="474"/>
                      <a:pt x="77" y="488"/>
                    </a:cubicBezTo>
                    <a:cubicBezTo>
                      <a:pt x="77" y="502"/>
                      <a:pt x="84" y="509"/>
                      <a:pt x="99" y="509"/>
                    </a:cubicBezTo>
                    <a:close/>
                    <a:moveTo>
                      <a:pt x="445" y="219"/>
                    </a:moveTo>
                    <a:lnTo>
                      <a:pt x="445" y="219"/>
                    </a:lnTo>
                    <a:cubicBezTo>
                      <a:pt x="106" y="219"/>
                      <a:pt x="106" y="219"/>
                      <a:pt x="106" y="219"/>
                    </a:cubicBezTo>
                    <a:cubicBezTo>
                      <a:pt x="92" y="219"/>
                      <a:pt x="77" y="233"/>
                      <a:pt x="77" y="247"/>
                    </a:cubicBezTo>
                    <a:cubicBezTo>
                      <a:pt x="77" y="262"/>
                      <a:pt x="92" y="276"/>
                      <a:pt x="106" y="276"/>
                    </a:cubicBezTo>
                    <a:cubicBezTo>
                      <a:pt x="445" y="276"/>
                      <a:pt x="445" y="276"/>
                      <a:pt x="445" y="276"/>
                    </a:cubicBezTo>
                    <a:cubicBezTo>
                      <a:pt x="459" y="276"/>
                      <a:pt x="473" y="262"/>
                      <a:pt x="473" y="247"/>
                    </a:cubicBezTo>
                    <a:cubicBezTo>
                      <a:pt x="473" y="233"/>
                      <a:pt x="459" y="219"/>
                      <a:pt x="445" y="219"/>
                    </a:cubicBezTo>
                    <a:close/>
                    <a:moveTo>
                      <a:pt x="445" y="339"/>
                    </a:moveTo>
                    <a:lnTo>
                      <a:pt x="445" y="339"/>
                    </a:lnTo>
                    <a:cubicBezTo>
                      <a:pt x="275" y="339"/>
                      <a:pt x="275" y="339"/>
                      <a:pt x="275" y="339"/>
                    </a:cubicBezTo>
                    <a:cubicBezTo>
                      <a:pt x="226" y="339"/>
                      <a:pt x="226" y="339"/>
                      <a:pt x="226" y="339"/>
                    </a:cubicBezTo>
                    <a:cubicBezTo>
                      <a:pt x="219" y="339"/>
                      <a:pt x="219" y="339"/>
                      <a:pt x="219" y="339"/>
                    </a:cubicBezTo>
                    <a:cubicBezTo>
                      <a:pt x="106" y="339"/>
                      <a:pt x="106" y="339"/>
                      <a:pt x="106" y="339"/>
                    </a:cubicBezTo>
                    <a:cubicBezTo>
                      <a:pt x="92" y="339"/>
                      <a:pt x="77" y="353"/>
                      <a:pt x="77" y="367"/>
                    </a:cubicBezTo>
                    <a:cubicBezTo>
                      <a:pt x="77" y="389"/>
                      <a:pt x="92" y="396"/>
                      <a:pt x="106" y="396"/>
                    </a:cubicBezTo>
                    <a:cubicBezTo>
                      <a:pt x="219" y="396"/>
                      <a:pt x="219" y="396"/>
                      <a:pt x="219" y="396"/>
                    </a:cubicBezTo>
                    <a:cubicBezTo>
                      <a:pt x="226" y="396"/>
                      <a:pt x="226" y="396"/>
                      <a:pt x="226" y="396"/>
                    </a:cubicBezTo>
                    <a:cubicBezTo>
                      <a:pt x="275" y="396"/>
                      <a:pt x="275" y="396"/>
                      <a:pt x="275" y="396"/>
                    </a:cubicBezTo>
                    <a:cubicBezTo>
                      <a:pt x="445" y="396"/>
                      <a:pt x="445" y="396"/>
                      <a:pt x="445" y="396"/>
                    </a:cubicBezTo>
                    <a:cubicBezTo>
                      <a:pt x="459" y="396"/>
                      <a:pt x="473" y="389"/>
                      <a:pt x="473" y="367"/>
                    </a:cubicBezTo>
                    <a:cubicBezTo>
                      <a:pt x="473" y="353"/>
                      <a:pt x="459" y="339"/>
                      <a:pt x="445" y="339"/>
                    </a:cubicBezTo>
                    <a:close/>
                    <a:moveTo>
                      <a:pt x="417" y="113"/>
                    </a:moveTo>
                    <a:lnTo>
                      <a:pt x="417" y="113"/>
                    </a:lnTo>
                    <a:cubicBezTo>
                      <a:pt x="403" y="113"/>
                      <a:pt x="388" y="106"/>
                      <a:pt x="388" y="85"/>
                    </a:cubicBezTo>
                    <a:cubicBezTo>
                      <a:pt x="388" y="28"/>
                      <a:pt x="388" y="28"/>
                      <a:pt x="388" y="28"/>
                    </a:cubicBezTo>
                    <a:cubicBezTo>
                      <a:pt x="388" y="14"/>
                      <a:pt x="403"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61" y="113"/>
                      <a:pt x="247" y="106"/>
                      <a:pt x="247" y="85"/>
                    </a:cubicBezTo>
                    <a:cubicBezTo>
                      <a:pt x="247" y="28"/>
                      <a:pt x="247" y="28"/>
                      <a:pt x="247" y="28"/>
                    </a:cubicBezTo>
                    <a:cubicBezTo>
                      <a:pt x="247" y="14"/>
                      <a:pt x="261"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20" y="113"/>
                      <a:pt x="106" y="106"/>
                      <a:pt x="106" y="85"/>
                    </a:cubicBezTo>
                    <a:cubicBezTo>
                      <a:pt x="106" y="28"/>
                      <a:pt x="106" y="28"/>
                      <a:pt x="106" y="28"/>
                    </a:cubicBezTo>
                    <a:cubicBezTo>
                      <a:pt x="106" y="14"/>
                      <a:pt x="120" y="0"/>
                      <a:pt x="134" y="0"/>
                    </a:cubicBezTo>
                    <a:cubicBezTo>
                      <a:pt x="148" y="0"/>
                      <a:pt x="162" y="14"/>
                      <a:pt x="162" y="28"/>
                    </a:cubicBezTo>
                    <a:cubicBezTo>
                      <a:pt x="162" y="85"/>
                      <a:pt x="162" y="85"/>
                      <a:pt x="162" y="85"/>
                    </a:cubicBezTo>
                    <a:cubicBezTo>
                      <a:pt x="162" y="106"/>
                      <a:pt x="148" y="113"/>
                      <a:pt x="134"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08" name="Freeform 57"/>
              <p:cNvSpPr>
                <a:spLocks noChangeArrowheads="1"/>
              </p:cNvSpPr>
              <p:nvPr/>
            </p:nvSpPr>
            <p:spPr bwMode="auto">
              <a:xfrm>
                <a:off x="1921670" y="3500437"/>
                <a:ext cx="206375" cy="219075"/>
              </a:xfrm>
              <a:custGeom>
                <a:gdLst>
                  <a:gd fmla="*/ 70567284 w 573" name="T0"/>
                  <a:gd fmla="*/ 71302258 h 609" name="T1"/>
                  <a:gd fmla="*/ 66805352 w 573" name="T2"/>
                  <a:gd fmla="*/ 75054951 h 609" name="T3"/>
                  <a:gd fmla="*/ 59541168 w 573" name="T4"/>
                  <a:gd fmla="*/ 75054951 h 609" name="T5"/>
                  <a:gd fmla="*/ 55908896 w 573" name="T6"/>
                  <a:gd fmla="*/ 71302258 h 609" name="T7"/>
                  <a:gd fmla="*/ 55908896 w 573" name="T8"/>
                  <a:gd fmla="*/ 64055516 h 609" name="T9"/>
                  <a:gd fmla="*/ 59541168 w 573" name="T10"/>
                  <a:gd fmla="*/ 60431965 h 609" name="T11"/>
                  <a:gd fmla="*/ 66805352 w 573" name="T12"/>
                  <a:gd fmla="*/ 60431965 h 609" name="T13"/>
                  <a:gd fmla="*/ 70567284 w 573" name="T14"/>
                  <a:gd fmla="*/ 64055516 h 609" name="T15"/>
                  <a:gd fmla="*/ 70567284 w 573" name="T16"/>
                  <a:gd fmla="*/ 71302258 h 609" name="T17"/>
                  <a:gd fmla="*/ 63173440 w 573" name="T18"/>
                  <a:gd fmla="*/ 53056080 h 609" name="T19"/>
                  <a:gd fmla="*/ 48515053 w 573" name="T20"/>
                  <a:gd fmla="*/ 67678707 h 609" name="T21"/>
                  <a:gd fmla="*/ 55908896 w 573" name="T22"/>
                  <a:gd fmla="*/ 78678142 h 609" name="T23"/>
                  <a:gd fmla="*/ 0 w 573" name="T24"/>
                  <a:gd fmla="*/ 75054951 h 609" name="T25"/>
                  <a:gd fmla="*/ 3632272 w 573" name="T26"/>
                  <a:gd fmla="*/ 7246742 h 609" name="T27"/>
                  <a:gd fmla="*/ 9988478 w 573" name="T28"/>
                  <a:gd fmla="*/ 10999436 h 609" name="T29"/>
                  <a:gd fmla="*/ 24646866 w 573" name="T30"/>
                  <a:gd fmla="*/ 10999436 h 609" name="T31"/>
                  <a:gd fmla="*/ 28408437 w 573" name="T32"/>
                  <a:gd fmla="*/ 7246742 h 609" name="T33"/>
                  <a:gd fmla="*/ 35672981 w 573" name="T34"/>
                  <a:gd fmla="*/ 18246178 h 609" name="T35"/>
                  <a:gd fmla="*/ 43066825 w 573" name="T36"/>
                  <a:gd fmla="*/ 7246742 h 609" name="T37"/>
                  <a:gd fmla="*/ 46699097 w 573" name="T38"/>
                  <a:gd fmla="*/ 10999436 h 609" name="T39"/>
                  <a:gd fmla="*/ 61357124 w 573" name="T40"/>
                  <a:gd fmla="*/ 10999436 h 609" name="T41"/>
                  <a:gd fmla="*/ 66805352 w 573" name="T42"/>
                  <a:gd fmla="*/ 7246742 h 609" name="T43"/>
                  <a:gd fmla="*/ 70567284 w 573" name="T44"/>
                  <a:gd fmla="*/ 60431965 h 609" name="T45"/>
                  <a:gd fmla="*/ 9988478 w 573" name="T46"/>
                  <a:gd fmla="*/ 63149718 h 609" name="T47"/>
                  <a:gd fmla="*/ 9988478 w 573" name="T48"/>
                  <a:gd fmla="*/ 63149718 h 609" name="T49"/>
                  <a:gd fmla="*/ 35672981 w 573" name="T50"/>
                  <a:gd fmla="*/ 65867111 h 609" name="T51"/>
                  <a:gd fmla="*/ 39434553 w 573" name="T52"/>
                  <a:gd fmla="*/ 63149718 h 609" name="T53"/>
                  <a:gd fmla="*/ 39434553 w 573" name="T54"/>
                  <a:gd fmla="*/ 63149718 h 609" name="T55"/>
                  <a:gd fmla="*/ 35672981 w 573" name="T56"/>
                  <a:gd fmla="*/ 60431965 h 609" name="T57"/>
                  <a:gd fmla="*/ 9988478 w 573" name="T58"/>
                  <a:gd fmla="*/ 63149718 h 609" name="T59"/>
                  <a:gd fmla="*/ 13750410 w 573" name="T60"/>
                  <a:gd fmla="*/ 51244484 h 609" name="T61"/>
                  <a:gd fmla="*/ 35672981 w 573" name="T62"/>
                  <a:gd fmla="*/ 51244484 h 609" name="T63"/>
                  <a:gd fmla="*/ 41250869 w 573" name="T64"/>
                  <a:gd fmla="*/ 51244484 h 609" name="T65"/>
                  <a:gd fmla="*/ 48515053 w 573" name="T66"/>
                  <a:gd fmla="*/ 47491791 h 609" name="T67"/>
                  <a:gd fmla="*/ 36580959 w 573" name="T68"/>
                  <a:gd fmla="*/ 43868240 h 609" name="T69"/>
                  <a:gd fmla="*/ 29316415 w 573" name="T70"/>
                  <a:gd fmla="*/ 43868240 h 609" name="T71"/>
                  <a:gd fmla="*/ 9988478 w 573" name="T72"/>
                  <a:gd fmla="*/ 47491791 h 609" name="T73"/>
                  <a:gd fmla="*/ 57725212 w 573" name="T74"/>
                  <a:gd fmla="*/ 28339815 h 609" name="T75"/>
                  <a:gd fmla="*/ 13750410 w 573" name="T76"/>
                  <a:gd fmla="*/ 28339815 h 609" name="T77"/>
                  <a:gd fmla="*/ 13750410 w 573" name="T78"/>
                  <a:gd fmla="*/ 35715700 h 609" name="T79"/>
                  <a:gd fmla="*/ 61357124 w 573" name="T80"/>
                  <a:gd fmla="*/ 31963007 h 609" name="T81"/>
                  <a:gd fmla="*/ 54092940 w 573" name="T82"/>
                  <a:gd fmla="*/ 14622627 h 609" name="T83"/>
                  <a:gd fmla="*/ 50331009 w 573" name="T84"/>
                  <a:gd fmla="*/ 10999436 h 609" name="T85"/>
                  <a:gd fmla="*/ 54092940 w 573" name="T86"/>
                  <a:gd fmla="*/ 0 h 609" name="T87"/>
                  <a:gd fmla="*/ 57725212 w 573" name="T88"/>
                  <a:gd fmla="*/ 10999436 h 609" name="T89"/>
                  <a:gd fmla="*/ 35672981 w 573" name="T90"/>
                  <a:gd fmla="*/ 14622627 h 609" name="T91"/>
                  <a:gd fmla="*/ 32040709 w 573" name="T92"/>
                  <a:gd fmla="*/ 10999436 h 609" name="T93"/>
                  <a:gd fmla="*/ 35672981 w 573" name="T94"/>
                  <a:gd fmla="*/ 0 h 609" name="T95"/>
                  <a:gd fmla="*/ 39434553 w 573" name="T96"/>
                  <a:gd fmla="*/ 10999436 h 609" name="T97"/>
                  <a:gd fmla="*/ 17382322 w 573" name="T98"/>
                  <a:gd fmla="*/ 14622627 h 609" name="T99"/>
                  <a:gd fmla="*/ 13750410 w 573" name="T100"/>
                  <a:gd fmla="*/ 10999436 h 609" name="T101"/>
                  <a:gd fmla="*/ 17382322 w 573" name="T102"/>
                  <a:gd fmla="*/ 0 h 609" name="T103"/>
                  <a:gd fmla="*/ 21014594 w 573" name="T104"/>
                  <a:gd fmla="*/ 10999436 h 609"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609" w="573">
                    <a:moveTo>
                      <a:pt x="544" y="551"/>
                    </a:moveTo>
                    <a:lnTo>
                      <a:pt x="544" y="551"/>
                    </a:lnTo>
                    <a:cubicBezTo>
                      <a:pt x="515" y="551"/>
                      <a:pt x="515" y="551"/>
                      <a:pt x="515" y="551"/>
                    </a:cubicBezTo>
                    <a:cubicBezTo>
                      <a:pt x="515" y="580"/>
                      <a:pt x="515" y="580"/>
                      <a:pt x="515" y="580"/>
                    </a:cubicBezTo>
                    <a:cubicBezTo>
                      <a:pt x="515" y="594"/>
                      <a:pt x="508" y="608"/>
                      <a:pt x="487" y="608"/>
                    </a:cubicBezTo>
                    <a:cubicBezTo>
                      <a:pt x="473" y="608"/>
                      <a:pt x="459" y="594"/>
                      <a:pt x="459" y="580"/>
                    </a:cubicBezTo>
                    <a:cubicBezTo>
                      <a:pt x="459" y="551"/>
                      <a:pt x="459" y="551"/>
                      <a:pt x="459" y="551"/>
                    </a:cubicBezTo>
                    <a:cubicBezTo>
                      <a:pt x="431" y="551"/>
                      <a:pt x="431" y="551"/>
                      <a:pt x="431" y="551"/>
                    </a:cubicBezTo>
                    <a:cubicBezTo>
                      <a:pt x="417" y="551"/>
                      <a:pt x="402" y="537"/>
                      <a:pt x="402" y="523"/>
                    </a:cubicBezTo>
                    <a:cubicBezTo>
                      <a:pt x="402" y="502"/>
                      <a:pt x="417" y="495"/>
                      <a:pt x="431" y="495"/>
                    </a:cubicBezTo>
                    <a:cubicBezTo>
                      <a:pt x="459" y="495"/>
                      <a:pt x="459" y="495"/>
                      <a:pt x="459" y="495"/>
                    </a:cubicBezTo>
                    <a:cubicBezTo>
                      <a:pt x="459" y="467"/>
                      <a:pt x="459" y="467"/>
                      <a:pt x="459" y="467"/>
                    </a:cubicBezTo>
                    <a:cubicBezTo>
                      <a:pt x="459" y="445"/>
                      <a:pt x="473" y="438"/>
                      <a:pt x="487" y="438"/>
                    </a:cubicBezTo>
                    <a:cubicBezTo>
                      <a:pt x="508" y="438"/>
                      <a:pt x="515" y="445"/>
                      <a:pt x="515" y="467"/>
                    </a:cubicBezTo>
                    <a:cubicBezTo>
                      <a:pt x="515" y="495"/>
                      <a:pt x="515" y="495"/>
                      <a:pt x="515" y="495"/>
                    </a:cubicBezTo>
                    <a:cubicBezTo>
                      <a:pt x="544" y="495"/>
                      <a:pt x="544" y="495"/>
                      <a:pt x="544" y="495"/>
                    </a:cubicBezTo>
                    <a:cubicBezTo>
                      <a:pt x="565" y="495"/>
                      <a:pt x="572" y="502"/>
                      <a:pt x="572" y="523"/>
                    </a:cubicBezTo>
                    <a:cubicBezTo>
                      <a:pt x="572" y="537"/>
                      <a:pt x="565" y="551"/>
                      <a:pt x="544" y="551"/>
                    </a:cubicBezTo>
                    <a:close/>
                    <a:moveTo>
                      <a:pt x="487" y="410"/>
                    </a:moveTo>
                    <a:lnTo>
                      <a:pt x="487" y="410"/>
                    </a:lnTo>
                    <a:cubicBezTo>
                      <a:pt x="459" y="410"/>
                      <a:pt x="431" y="431"/>
                      <a:pt x="431" y="467"/>
                    </a:cubicBezTo>
                    <a:cubicBezTo>
                      <a:pt x="402" y="467"/>
                      <a:pt x="374" y="488"/>
                      <a:pt x="374" y="523"/>
                    </a:cubicBezTo>
                    <a:cubicBezTo>
                      <a:pt x="374" y="551"/>
                      <a:pt x="402" y="580"/>
                      <a:pt x="431" y="580"/>
                    </a:cubicBezTo>
                    <a:cubicBezTo>
                      <a:pt x="431" y="608"/>
                      <a:pt x="431" y="608"/>
                      <a:pt x="431" y="608"/>
                    </a:cubicBezTo>
                    <a:cubicBezTo>
                      <a:pt x="28" y="608"/>
                      <a:pt x="28" y="608"/>
                      <a:pt x="28" y="608"/>
                    </a:cubicBezTo>
                    <a:cubicBezTo>
                      <a:pt x="14" y="608"/>
                      <a:pt x="0" y="594"/>
                      <a:pt x="0" y="580"/>
                    </a:cubicBezTo>
                    <a:cubicBezTo>
                      <a:pt x="0" y="85"/>
                      <a:pt x="0" y="85"/>
                      <a:pt x="0" y="85"/>
                    </a:cubicBezTo>
                    <a:cubicBezTo>
                      <a:pt x="0" y="71"/>
                      <a:pt x="14" y="56"/>
                      <a:pt x="28" y="56"/>
                    </a:cubicBezTo>
                    <a:cubicBezTo>
                      <a:pt x="77" y="56"/>
                      <a:pt x="77" y="56"/>
                      <a:pt x="77" y="56"/>
                    </a:cubicBezTo>
                    <a:cubicBezTo>
                      <a:pt x="77" y="85"/>
                      <a:pt x="77" y="85"/>
                      <a:pt x="77" y="85"/>
                    </a:cubicBezTo>
                    <a:cubicBezTo>
                      <a:pt x="77" y="120"/>
                      <a:pt x="99" y="141"/>
                      <a:pt x="134" y="141"/>
                    </a:cubicBezTo>
                    <a:cubicBezTo>
                      <a:pt x="162" y="141"/>
                      <a:pt x="190" y="120"/>
                      <a:pt x="190" y="85"/>
                    </a:cubicBezTo>
                    <a:cubicBezTo>
                      <a:pt x="190" y="56"/>
                      <a:pt x="190" y="56"/>
                      <a:pt x="190" y="56"/>
                    </a:cubicBezTo>
                    <a:cubicBezTo>
                      <a:pt x="219" y="56"/>
                      <a:pt x="219" y="56"/>
                      <a:pt x="219" y="56"/>
                    </a:cubicBezTo>
                    <a:cubicBezTo>
                      <a:pt x="219" y="85"/>
                      <a:pt x="219" y="85"/>
                      <a:pt x="219" y="85"/>
                    </a:cubicBezTo>
                    <a:cubicBezTo>
                      <a:pt x="219" y="120"/>
                      <a:pt x="240" y="141"/>
                      <a:pt x="275" y="141"/>
                    </a:cubicBezTo>
                    <a:cubicBezTo>
                      <a:pt x="304" y="141"/>
                      <a:pt x="332" y="120"/>
                      <a:pt x="332" y="85"/>
                    </a:cubicBezTo>
                    <a:cubicBezTo>
                      <a:pt x="332" y="56"/>
                      <a:pt x="332" y="56"/>
                      <a:pt x="332" y="56"/>
                    </a:cubicBezTo>
                    <a:cubicBezTo>
                      <a:pt x="360" y="56"/>
                      <a:pt x="360" y="56"/>
                      <a:pt x="360" y="56"/>
                    </a:cubicBezTo>
                    <a:cubicBezTo>
                      <a:pt x="360" y="85"/>
                      <a:pt x="360" y="85"/>
                      <a:pt x="360" y="85"/>
                    </a:cubicBezTo>
                    <a:cubicBezTo>
                      <a:pt x="360" y="120"/>
                      <a:pt x="381" y="141"/>
                      <a:pt x="417" y="141"/>
                    </a:cubicBezTo>
                    <a:cubicBezTo>
                      <a:pt x="445" y="141"/>
                      <a:pt x="473" y="120"/>
                      <a:pt x="473" y="85"/>
                    </a:cubicBezTo>
                    <a:cubicBezTo>
                      <a:pt x="473" y="56"/>
                      <a:pt x="473" y="56"/>
                      <a:pt x="473" y="56"/>
                    </a:cubicBezTo>
                    <a:cubicBezTo>
                      <a:pt x="515" y="56"/>
                      <a:pt x="515" y="56"/>
                      <a:pt x="515" y="56"/>
                    </a:cubicBezTo>
                    <a:cubicBezTo>
                      <a:pt x="537" y="56"/>
                      <a:pt x="544" y="71"/>
                      <a:pt x="544" y="85"/>
                    </a:cubicBezTo>
                    <a:cubicBezTo>
                      <a:pt x="544" y="467"/>
                      <a:pt x="544" y="467"/>
                      <a:pt x="544" y="467"/>
                    </a:cubicBezTo>
                    <a:cubicBezTo>
                      <a:pt x="544" y="431"/>
                      <a:pt x="523" y="410"/>
                      <a:pt x="487" y="410"/>
                    </a:cubicBezTo>
                    <a:close/>
                    <a:moveTo>
                      <a:pt x="77" y="488"/>
                    </a:moveTo>
                    <a:lnTo>
                      <a:pt x="77" y="488"/>
                    </a:lnTo>
                    <a:cubicBezTo>
                      <a:pt x="77" y="502"/>
                      <a:pt x="84" y="509"/>
                      <a:pt x="99" y="509"/>
                    </a:cubicBezTo>
                    <a:cubicBezTo>
                      <a:pt x="275" y="509"/>
                      <a:pt x="275" y="509"/>
                      <a:pt x="275" y="509"/>
                    </a:cubicBezTo>
                    <a:cubicBezTo>
                      <a:pt x="289" y="509"/>
                      <a:pt x="304" y="502"/>
                      <a:pt x="304" y="488"/>
                    </a:cubicBezTo>
                    <a:cubicBezTo>
                      <a:pt x="304" y="474"/>
                      <a:pt x="289" y="467"/>
                      <a:pt x="275" y="467"/>
                    </a:cubicBezTo>
                    <a:cubicBezTo>
                      <a:pt x="99" y="467"/>
                      <a:pt x="99" y="467"/>
                      <a:pt x="99" y="467"/>
                    </a:cubicBezTo>
                    <a:cubicBezTo>
                      <a:pt x="84" y="467"/>
                      <a:pt x="77" y="474"/>
                      <a:pt x="77" y="488"/>
                    </a:cubicBezTo>
                    <a:close/>
                    <a:moveTo>
                      <a:pt x="106" y="396"/>
                    </a:moveTo>
                    <a:lnTo>
                      <a:pt x="106" y="396"/>
                    </a:lnTo>
                    <a:cubicBezTo>
                      <a:pt x="226" y="396"/>
                      <a:pt x="226" y="396"/>
                      <a:pt x="226" y="396"/>
                    </a:cubicBezTo>
                    <a:cubicBezTo>
                      <a:pt x="275" y="396"/>
                      <a:pt x="275" y="396"/>
                      <a:pt x="275" y="396"/>
                    </a:cubicBezTo>
                    <a:cubicBezTo>
                      <a:pt x="282" y="396"/>
                      <a:pt x="282" y="396"/>
                      <a:pt x="282" y="396"/>
                    </a:cubicBezTo>
                    <a:cubicBezTo>
                      <a:pt x="318" y="396"/>
                      <a:pt x="318" y="396"/>
                      <a:pt x="318" y="396"/>
                    </a:cubicBezTo>
                    <a:cubicBezTo>
                      <a:pt x="346" y="396"/>
                      <a:pt x="346" y="396"/>
                      <a:pt x="346" y="396"/>
                    </a:cubicBezTo>
                    <a:cubicBezTo>
                      <a:pt x="367" y="396"/>
                      <a:pt x="374" y="389"/>
                      <a:pt x="374" y="367"/>
                    </a:cubicBezTo>
                    <a:cubicBezTo>
                      <a:pt x="374" y="353"/>
                      <a:pt x="367" y="339"/>
                      <a:pt x="346" y="339"/>
                    </a:cubicBezTo>
                    <a:cubicBezTo>
                      <a:pt x="282" y="339"/>
                      <a:pt x="282" y="339"/>
                      <a:pt x="282" y="339"/>
                    </a:cubicBezTo>
                    <a:cubicBezTo>
                      <a:pt x="275" y="339"/>
                      <a:pt x="275" y="339"/>
                      <a:pt x="275" y="339"/>
                    </a:cubicBezTo>
                    <a:cubicBezTo>
                      <a:pt x="226" y="339"/>
                      <a:pt x="226" y="339"/>
                      <a:pt x="226" y="339"/>
                    </a:cubicBezTo>
                    <a:cubicBezTo>
                      <a:pt x="106" y="339"/>
                      <a:pt x="106" y="339"/>
                      <a:pt x="106" y="339"/>
                    </a:cubicBezTo>
                    <a:cubicBezTo>
                      <a:pt x="84" y="339"/>
                      <a:pt x="77" y="353"/>
                      <a:pt x="77" y="367"/>
                    </a:cubicBezTo>
                    <a:cubicBezTo>
                      <a:pt x="77" y="389"/>
                      <a:pt x="84" y="396"/>
                      <a:pt x="106" y="396"/>
                    </a:cubicBezTo>
                    <a:close/>
                    <a:moveTo>
                      <a:pt x="445" y="219"/>
                    </a:moveTo>
                    <a:lnTo>
                      <a:pt x="445" y="219"/>
                    </a:lnTo>
                    <a:cubicBezTo>
                      <a:pt x="106" y="219"/>
                      <a:pt x="106" y="219"/>
                      <a:pt x="106" y="219"/>
                    </a:cubicBezTo>
                    <a:cubicBezTo>
                      <a:pt x="84" y="219"/>
                      <a:pt x="77" y="233"/>
                      <a:pt x="77" y="247"/>
                    </a:cubicBezTo>
                    <a:cubicBezTo>
                      <a:pt x="77" y="262"/>
                      <a:pt x="84" y="276"/>
                      <a:pt x="106" y="276"/>
                    </a:cubicBezTo>
                    <a:cubicBezTo>
                      <a:pt x="445" y="276"/>
                      <a:pt x="445" y="276"/>
                      <a:pt x="445" y="276"/>
                    </a:cubicBezTo>
                    <a:cubicBezTo>
                      <a:pt x="459" y="276"/>
                      <a:pt x="473" y="262"/>
                      <a:pt x="473" y="247"/>
                    </a:cubicBezTo>
                    <a:cubicBezTo>
                      <a:pt x="473" y="233"/>
                      <a:pt x="459" y="219"/>
                      <a:pt x="445" y="219"/>
                    </a:cubicBezTo>
                    <a:close/>
                    <a:moveTo>
                      <a:pt x="417" y="113"/>
                    </a:moveTo>
                    <a:lnTo>
                      <a:pt x="417" y="113"/>
                    </a:lnTo>
                    <a:cubicBezTo>
                      <a:pt x="395" y="113"/>
                      <a:pt x="388" y="106"/>
                      <a:pt x="388" y="85"/>
                    </a:cubicBezTo>
                    <a:cubicBezTo>
                      <a:pt x="388" y="28"/>
                      <a:pt x="388" y="28"/>
                      <a:pt x="388" y="28"/>
                    </a:cubicBezTo>
                    <a:cubicBezTo>
                      <a:pt x="388" y="14"/>
                      <a:pt x="395" y="0"/>
                      <a:pt x="417" y="0"/>
                    </a:cubicBezTo>
                    <a:cubicBezTo>
                      <a:pt x="431" y="0"/>
                      <a:pt x="445" y="14"/>
                      <a:pt x="445" y="28"/>
                    </a:cubicBezTo>
                    <a:cubicBezTo>
                      <a:pt x="445" y="85"/>
                      <a:pt x="445" y="85"/>
                      <a:pt x="445" y="85"/>
                    </a:cubicBezTo>
                    <a:cubicBezTo>
                      <a:pt x="445" y="106"/>
                      <a:pt x="431" y="113"/>
                      <a:pt x="417" y="113"/>
                    </a:cubicBezTo>
                    <a:close/>
                    <a:moveTo>
                      <a:pt x="275" y="113"/>
                    </a:moveTo>
                    <a:lnTo>
                      <a:pt x="275" y="113"/>
                    </a:lnTo>
                    <a:cubicBezTo>
                      <a:pt x="254" y="113"/>
                      <a:pt x="247" y="106"/>
                      <a:pt x="247" y="85"/>
                    </a:cubicBezTo>
                    <a:cubicBezTo>
                      <a:pt x="247" y="28"/>
                      <a:pt x="247" y="28"/>
                      <a:pt x="247" y="28"/>
                    </a:cubicBezTo>
                    <a:cubicBezTo>
                      <a:pt x="247" y="14"/>
                      <a:pt x="254" y="0"/>
                      <a:pt x="275" y="0"/>
                    </a:cubicBezTo>
                    <a:cubicBezTo>
                      <a:pt x="289" y="0"/>
                      <a:pt x="304" y="14"/>
                      <a:pt x="304" y="28"/>
                    </a:cubicBezTo>
                    <a:cubicBezTo>
                      <a:pt x="304" y="85"/>
                      <a:pt x="304" y="85"/>
                      <a:pt x="304" y="85"/>
                    </a:cubicBezTo>
                    <a:cubicBezTo>
                      <a:pt x="304" y="106"/>
                      <a:pt x="289" y="113"/>
                      <a:pt x="275" y="113"/>
                    </a:cubicBezTo>
                    <a:close/>
                    <a:moveTo>
                      <a:pt x="134" y="113"/>
                    </a:moveTo>
                    <a:lnTo>
                      <a:pt x="134" y="113"/>
                    </a:lnTo>
                    <a:cubicBezTo>
                      <a:pt x="113" y="113"/>
                      <a:pt x="106" y="106"/>
                      <a:pt x="106" y="85"/>
                    </a:cubicBezTo>
                    <a:cubicBezTo>
                      <a:pt x="106" y="28"/>
                      <a:pt x="106" y="28"/>
                      <a:pt x="106" y="28"/>
                    </a:cubicBezTo>
                    <a:cubicBezTo>
                      <a:pt x="106" y="14"/>
                      <a:pt x="113" y="0"/>
                      <a:pt x="134" y="0"/>
                    </a:cubicBezTo>
                    <a:cubicBezTo>
                      <a:pt x="148" y="0"/>
                      <a:pt x="162" y="14"/>
                      <a:pt x="162" y="28"/>
                    </a:cubicBezTo>
                    <a:cubicBezTo>
                      <a:pt x="162" y="85"/>
                      <a:pt x="162" y="85"/>
                      <a:pt x="162" y="85"/>
                    </a:cubicBezTo>
                    <a:cubicBezTo>
                      <a:pt x="162" y="106"/>
                      <a:pt x="148" y="113"/>
                      <a:pt x="134"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09" name="Freeform 58"/>
              <p:cNvSpPr>
                <a:spLocks noChangeArrowheads="1"/>
              </p:cNvSpPr>
              <p:nvPr/>
            </p:nvSpPr>
            <p:spPr bwMode="auto">
              <a:xfrm>
                <a:off x="1543845" y="3498849"/>
                <a:ext cx="206375" cy="217488"/>
              </a:xfrm>
              <a:custGeom>
                <a:gdLst>
                  <a:gd fmla="*/ 68751328 w 573" name="T0"/>
                  <a:gd fmla="*/ 67348302 h 602" name="T1"/>
                  <a:gd fmla="*/ 74199556 w 573" name="T2"/>
                  <a:gd fmla="*/ 74657633 h 602" name="T3"/>
                  <a:gd fmla="*/ 67713690 w 573" name="T4"/>
                  <a:gd fmla="*/ 77529053 h 602" name="T5"/>
                  <a:gd fmla="*/ 58633190 w 573" name="T6"/>
                  <a:gd fmla="*/ 77529053 h 602" name="T7"/>
                  <a:gd fmla="*/ 52147325 w 573" name="T8"/>
                  <a:gd fmla="*/ 74657633 h 602" name="T9"/>
                  <a:gd fmla="*/ 57725212 w 573" name="T10"/>
                  <a:gd fmla="*/ 67348302 h 602" name="T11"/>
                  <a:gd fmla="*/ 52147325 w 573" name="T12"/>
                  <a:gd fmla="*/ 59908912 h 602" name="T13"/>
                  <a:gd fmla="*/ 58633190 w 573" name="T14"/>
                  <a:gd fmla="*/ 58081579 h 602" name="T15"/>
                  <a:gd fmla="*/ 67713690 w 573" name="T16"/>
                  <a:gd fmla="*/ 58081579 h 602" name="T17"/>
                  <a:gd fmla="*/ 74199556 w 573" name="T18"/>
                  <a:gd fmla="*/ 59908912 h 602" name="T19"/>
                  <a:gd fmla="*/ 68751328 w 573" name="T20"/>
                  <a:gd fmla="*/ 67348302 h 602" name="T21"/>
                  <a:gd fmla="*/ 64989396 w 573" name="T22"/>
                  <a:gd fmla="*/ 55340580 h 602" name="T23"/>
                  <a:gd fmla="*/ 61357124 w 573" name="T24"/>
                  <a:gd fmla="*/ 55340580 h 602" name="T25"/>
                  <a:gd fmla="*/ 48515053 w 573" name="T26"/>
                  <a:gd fmla="*/ 59908912 h 602" name="T27"/>
                  <a:gd fmla="*/ 53055303 w 573" name="T28"/>
                  <a:gd fmla="*/ 67348302 h 602" name="T29"/>
                  <a:gd fmla="*/ 50331009 w 573" name="T30"/>
                  <a:gd fmla="*/ 70089301 h 602" name="T31"/>
                  <a:gd fmla="*/ 49423031 w 573" name="T32"/>
                  <a:gd fmla="*/ 78442719 h 602" name="T33"/>
                  <a:gd fmla="*/ 0 w 573" name="T34"/>
                  <a:gd fmla="*/ 74657633 h 602" name="T35"/>
                  <a:gd fmla="*/ 3632272 w 573" name="T36"/>
                  <a:gd fmla="*/ 7308970 h 602" name="T37"/>
                  <a:gd fmla="*/ 9080500 w 573" name="T38"/>
                  <a:gd fmla="*/ 11094056 h 602" name="T39"/>
                  <a:gd fmla="*/ 23738527 w 573" name="T40"/>
                  <a:gd fmla="*/ 11094056 h 602" name="T41"/>
                  <a:gd fmla="*/ 27370800 w 573" name="T42"/>
                  <a:gd fmla="*/ 7308970 h 602" name="T43"/>
                  <a:gd fmla="*/ 34764643 w 573" name="T44"/>
                  <a:gd fmla="*/ 18403387 h 602" name="T45"/>
                  <a:gd fmla="*/ 42158847 w 573" name="T46"/>
                  <a:gd fmla="*/ 7308970 h 602" name="T47"/>
                  <a:gd fmla="*/ 45791119 w 573" name="T48"/>
                  <a:gd fmla="*/ 11094056 h 602" name="T49"/>
                  <a:gd fmla="*/ 60449146 w 573" name="T50"/>
                  <a:gd fmla="*/ 11094056 h 602" name="T51"/>
                  <a:gd fmla="*/ 66805352 w 573" name="T52"/>
                  <a:gd fmla="*/ 7308970 h 602" name="T53"/>
                  <a:gd fmla="*/ 70567284 w 573" name="T54"/>
                  <a:gd fmla="*/ 52599581 h 602" name="T55"/>
                  <a:gd fmla="*/ 45791119 w 573" name="T56"/>
                  <a:gd fmla="*/ 47900829 h 602" name="T57"/>
                  <a:gd fmla="*/ 42158847 w 573" name="T58"/>
                  <a:gd fmla="*/ 44246163 h 602" name="T59"/>
                  <a:gd fmla="*/ 29316415 w 573" name="T60"/>
                  <a:gd fmla="*/ 44246163 h 602" name="T61"/>
                  <a:gd fmla="*/ 9080500 w 573" name="T62"/>
                  <a:gd fmla="*/ 47900829 h 602" name="T63"/>
                  <a:gd fmla="*/ 29316415 w 573" name="T64"/>
                  <a:gd fmla="*/ 51685915 h 602" name="T65"/>
                  <a:gd fmla="*/ 42158847 w 573" name="T66"/>
                  <a:gd fmla="*/ 51685915 h 602" name="T67"/>
                  <a:gd fmla="*/ 9080500 w 573" name="T68"/>
                  <a:gd fmla="*/ 63693998 h 602" name="T69"/>
                  <a:gd fmla="*/ 12712412 w 573" name="T70"/>
                  <a:gd fmla="*/ 66434636 h 602" name="T71"/>
                  <a:gd fmla="*/ 38396915 w 573" name="T72"/>
                  <a:gd fmla="*/ 63693998 h 602" name="T73"/>
                  <a:gd fmla="*/ 12712412 w 573" name="T74"/>
                  <a:gd fmla="*/ 59908912 h 602" name="T75"/>
                  <a:gd fmla="*/ 56817235 w 573" name="T76"/>
                  <a:gd fmla="*/ 28583776 h 602" name="T77"/>
                  <a:gd fmla="*/ 12712412 w 573" name="T78"/>
                  <a:gd fmla="*/ 28583776 h 602" name="T79"/>
                  <a:gd fmla="*/ 12712412 w 573" name="T80"/>
                  <a:gd fmla="*/ 36023527 h 602" name="T81"/>
                  <a:gd fmla="*/ 60449146 w 573" name="T82"/>
                  <a:gd fmla="*/ 32238441 h 602" name="T83"/>
                  <a:gd fmla="*/ 53055303 w 573" name="T84"/>
                  <a:gd fmla="*/ 14748721 h 602" name="T85"/>
                  <a:gd fmla="*/ 49423031 w 573" name="T86"/>
                  <a:gd fmla="*/ 11094056 h 602" name="T87"/>
                  <a:gd fmla="*/ 53055303 w 573" name="T88"/>
                  <a:gd fmla="*/ 0 h 602" name="T89"/>
                  <a:gd fmla="*/ 56817235 w 573" name="T90"/>
                  <a:gd fmla="*/ 11094056 h 602" name="T91"/>
                  <a:gd fmla="*/ 34764643 w 573" name="T92"/>
                  <a:gd fmla="*/ 14748721 h 602" name="T93"/>
                  <a:gd fmla="*/ 31132731 w 573" name="T94"/>
                  <a:gd fmla="*/ 11094056 h 602" name="T95"/>
                  <a:gd fmla="*/ 34764643 w 573" name="T96"/>
                  <a:gd fmla="*/ 0 h 602" name="T97"/>
                  <a:gd fmla="*/ 38396915 w 573" name="T98"/>
                  <a:gd fmla="*/ 11094056 h 602" name="T99"/>
                  <a:gd fmla="*/ 16474344 w 573" name="T100"/>
                  <a:gd fmla="*/ 14748721 h 602" name="T101"/>
                  <a:gd fmla="*/ 12712412 w 573" name="T102"/>
                  <a:gd fmla="*/ 11094056 h 602" name="T103"/>
                  <a:gd fmla="*/ 16474344 w 573" name="T104"/>
                  <a:gd fmla="*/ 0 h 602" name="T105"/>
                  <a:gd fmla="*/ 20106616 w 573" name="T106"/>
                  <a:gd fmla="*/ 11094056 h 602"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602" w="573">
                    <a:moveTo>
                      <a:pt x="530" y="516"/>
                    </a:moveTo>
                    <a:lnTo>
                      <a:pt x="530" y="516"/>
                    </a:lnTo>
                    <a:cubicBezTo>
                      <a:pt x="565" y="558"/>
                      <a:pt x="565" y="558"/>
                      <a:pt x="565" y="558"/>
                    </a:cubicBezTo>
                    <a:cubicBezTo>
                      <a:pt x="572" y="558"/>
                      <a:pt x="572" y="565"/>
                      <a:pt x="572" y="572"/>
                    </a:cubicBezTo>
                    <a:cubicBezTo>
                      <a:pt x="572" y="594"/>
                      <a:pt x="558" y="601"/>
                      <a:pt x="544" y="601"/>
                    </a:cubicBezTo>
                    <a:cubicBezTo>
                      <a:pt x="537" y="601"/>
                      <a:pt x="530" y="601"/>
                      <a:pt x="522" y="594"/>
                    </a:cubicBezTo>
                    <a:cubicBezTo>
                      <a:pt x="487" y="558"/>
                      <a:pt x="487" y="558"/>
                      <a:pt x="487" y="558"/>
                    </a:cubicBezTo>
                    <a:cubicBezTo>
                      <a:pt x="452" y="594"/>
                      <a:pt x="452" y="594"/>
                      <a:pt x="452" y="594"/>
                    </a:cubicBezTo>
                    <a:cubicBezTo>
                      <a:pt x="445" y="601"/>
                      <a:pt x="438" y="601"/>
                      <a:pt x="431" y="601"/>
                    </a:cubicBezTo>
                    <a:cubicBezTo>
                      <a:pt x="417" y="601"/>
                      <a:pt x="402" y="594"/>
                      <a:pt x="402" y="572"/>
                    </a:cubicBezTo>
                    <a:cubicBezTo>
                      <a:pt x="402" y="565"/>
                      <a:pt x="402" y="558"/>
                      <a:pt x="409" y="558"/>
                    </a:cubicBezTo>
                    <a:cubicBezTo>
                      <a:pt x="445" y="516"/>
                      <a:pt x="445" y="516"/>
                      <a:pt x="445" y="516"/>
                    </a:cubicBezTo>
                    <a:cubicBezTo>
                      <a:pt x="409" y="481"/>
                      <a:pt x="409" y="481"/>
                      <a:pt x="409" y="481"/>
                    </a:cubicBezTo>
                    <a:cubicBezTo>
                      <a:pt x="402" y="474"/>
                      <a:pt x="402" y="467"/>
                      <a:pt x="402" y="459"/>
                    </a:cubicBezTo>
                    <a:cubicBezTo>
                      <a:pt x="402" y="445"/>
                      <a:pt x="417" y="431"/>
                      <a:pt x="431" y="431"/>
                    </a:cubicBezTo>
                    <a:cubicBezTo>
                      <a:pt x="438" y="431"/>
                      <a:pt x="445" y="438"/>
                      <a:pt x="452" y="445"/>
                    </a:cubicBezTo>
                    <a:cubicBezTo>
                      <a:pt x="487" y="481"/>
                      <a:pt x="487" y="481"/>
                      <a:pt x="487" y="481"/>
                    </a:cubicBezTo>
                    <a:cubicBezTo>
                      <a:pt x="522" y="445"/>
                      <a:pt x="522" y="445"/>
                      <a:pt x="522" y="445"/>
                    </a:cubicBezTo>
                    <a:cubicBezTo>
                      <a:pt x="530" y="438"/>
                      <a:pt x="537" y="431"/>
                      <a:pt x="544" y="431"/>
                    </a:cubicBezTo>
                    <a:cubicBezTo>
                      <a:pt x="558" y="431"/>
                      <a:pt x="572" y="445"/>
                      <a:pt x="572" y="459"/>
                    </a:cubicBezTo>
                    <a:cubicBezTo>
                      <a:pt x="572" y="467"/>
                      <a:pt x="572" y="474"/>
                      <a:pt x="565" y="481"/>
                    </a:cubicBezTo>
                    <a:lnTo>
                      <a:pt x="530" y="516"/>
                    </a:lnTo>
                    <a:close/>
                    <a:moveTo>
                      <a:pt x="501" y="424"/>
                    </a:moveTo>
                    <a:lnTo>
                      <a:pt x="501" y="424"/>
                    </a:lnTo>
                    <a:cubicBezTo>
                      <a:pt x="487" y="438"/>
                      <a:pt x="487" y="438"/>
                      <a:pt x="487" y="438"/>
                    </a:cubicBezTo>
                    <a:cubicBezTo>
                      <a:pt x="473" y="424"/>
                      <a:pt x="473" y="424"/>
                      <a:pt x="473" y="424"/>
                    </a:cubicBezTo>
                    <a:cubicBezTo>
                      <a:pt x="459" y="410"/>
                      <a:pt x="445" y="403"/>
                      <a:pt x="431" y="403"/>
                    </a:cubicBezTo>
                    <a:cubicBezTo>
                      <a:pt x="402" y="403"/>
                      <a:pt x="374" y="431"/>
                      <a:pt x="374" y="459"/>
                    </a:cubicBezTo>
                    <a:cubicBezTo>
                      <a:pt x="374" y="481"/>
                      <a:pt x="381" y="495"/>
                      <a:pt x="388" y="502"/>
                    </a:cubicBezTo>
                    <a:cubicBezTo>
                      <a:pt x="409" y="516"/>
                      <a:pt x="409" y="516"/>
                      <a:pt x="409" y="516"/>
                    </a:cubicBezTo>
                    <a:cubicBezTo>
                      <a:pt x="388" y="537"/>
                      <a:pt x="388" y="537"/>
                      <a:pt x="388" y="537"/>
                    </a:cubicBezTo>
                    <a:cubicBezTo>
                      <a:pt x="381" y="544"/>
                      <a:pt x="374" y="558"/>
                      <a:pt x="374" y="572"/>
                    </a:cubicBezTo>
                    <a:cubicBezTo>
                      <a:pt x="374" y="587"/>
                      <a:pt x="374" y="594"/>
                      <a:pt x="381" y="601"/>
                    </a:cubicBezTo>
                    <a:cubicBezTo>
                      <a:pt x="28" y="601"/>
                      <a:pt x="28" y="601"/>
                      <a:pt x="28" y="601"/>
                    </a:cubicBezTo>
                    <a:cubicBezTo>
                      <a:pt x="7" y="601"/>
                      <a:pt x="0" y="594"/>
                      <a:pt x="0" y="572"/>
                    </a:cubicBezTo>
                    <a:cubicBezTo>
                      <a:pt x="0" y="85"/>
                      <a:pt x="0" y="85"/>
                      <a:pt x="0" y="85"/>
                    </a:cubicBezTo>
                    <a:cubicBezTo>
                      <a:pt x="0" y="71"/>
                      <a:pt x="7" y="56"/>
                      <a:pt x="28" y="56"/>
                    </a:cubicBezTo>
                    <a:cubicBezTo>
                      <a:pt x="70" y="56"/>
                      <a:pt x="70" y="56"/>
                      <a:pt x="70" y="56"/>
                    </a:cubicBezTo>
                    <a:cubicBezTo>
                      <a:pt x="70" y="85"/>
                      <a:pt x="70" y="85"/>
                      <a:pt x="70" y="85"/>
                    </a:cubicBezTo>
                    <a:cubicBezTo>
                      <a:pt x="70" y="113"/>
                      <a:pt x="98" y="141"/>
                      <a:pt x="127" y="141"/>
                    </a:cubicBezTo>
                    <a:cubicBezTo>
                      <a:pt x="162" y="141"/>
                      <a:pt x="183" y="113"/>
                      <a:pt x="183" y="85"/>
                    </a:cubicBezTo>
                    <a:cubicBezTo>
                      <a:pt x="183" y="56"/>
                      <a:pt x="183" y="56"/>
                      <a:pt x="183" y="56"/>
                    </a:cubicBezTo>
                    <a:cubicBezTo>
                      <a:pt x="211" y="56"/>
                      <a:pt x="211" y="56"/>
                      <a:pt x="211" y="56"/>
                    </a:cubicBezTo>
                    <a:cubicBezTo>
                      <a:pt x="211" y="85"/>
                      <a:pt x="211" y="85"/>
                      <a:pt x="211" y="85"/>
                    </a:cubicBezTo>
                    <a:cubicBezTo>
                      <a:pt x="211" y="113"/>
                      <a:pt x="240" y="141"/>
                      <a:pt x="268" y="141"/>
                    </a:cubicBezTo>
                    <a:cubicBezTo>
                      <a:pt x="303" y="141"/>
                      <a:pt x="325" y="113"/>
                      <a:pt x="325" y="85"/>
                    </a:cubicBezTo>
                    <a:cubicBezTo>
                      <a:pt x="325" y="56"/>
                      <a:pt x="325" y="56"/>
                      <a:pt x="325" y="56"/>
                    </a:cubicBezTo>
                    <a:cubicBezTo>
                      <a:pt x="353" y="56"/>
                      <a:pt x="353" y="56"/>
                      <a:pt x="353" y="56"/>
                    </a:cubicBezTo>
                    <a:cubicBezTo>
                      <a:pt x="353" y="85"/>
                      <a:pt x="353" y="85"/>
                      <a:pt x="353" y="85"/>
                    </a:cubicBezTo>
                    <a:cubicBezTo>
                      <a:pt x="353" y="113"/>
                      <a:pt x="381" y="141"/>
                      <a:pt x="409" y="141"/>
                    </a:cubicBezTo>
                    <a:cubicBezTo>
                      <a:pt x="445" y="141"/>
                      <a:pt x="466" y="113"/>
                      <a:pt x="466" y="85"/>
                    </a:cubicBezTo>
                    <a:cubicBezTo>
                      <a:pt x="466" y="56"/>
                      <a:pt x="466" y="56"/>
                      <a:pt x="466" y="56"/>
                    </a:cubicBezTo>
                    <a:cubicBezTo>
                      <a:pt x="515" y="56"/>
                      <a:pt x="515" y="56"/>
                      <a:pt x="515" y="56"/>
                    </a:cubicBezTo>
                    <a:cubicBezTo>
                      <a:pt x="530" y="56"/>
                      <a:pt x="544" y="71"/>
                      <a:pt x="544" y="85"/>
                    </a:cubicBezTo>
                    <a:cubicBezTo>
                      <a:pt x="544" y="403"/>
                      <a:pt x="544" y="403"/>
                      <a:pt x="544" y="403"/>
                    </a:cubicBezTo>
                    <a:cubicBezTo>
                      <a:pt x="530" y="403"/>
                      <a:pt x="515" y="410"/>
                      <a:pt x="501" y="424"/>
                    </a:cubicBezTo>
                    <a:close/>
                    <a:moveTo>
                      <a:pt x="353" y="367"/>
                    </a:moveTo>
                    <a:lnTo>
                      <a:pt x="353" y="367"/>
                    </a:lnTo>
                    <a:cubicBezTo>
                      <a:pt x="353" y="353"/>
                      <a:pt x="346" y="339"/>
                      <a:pt x="325" y="339"/>
                    </a:cubicBezTo>
                    <a:cubicBezTo>
                      <a:pt x="268" y="339"/>
                      <a:pt x="268" y="339"/>
                      <a:pt x="268" y="339"/>
                    </a:cubicBezTo>
                    <a:cubicBezTo>
                      <a:pt x="226" y="339"/>
                      <a:pt x="226" y="339"/>
                      <a:pt x="226" y="339"/>
                    </a:cubicBezTo>
                    <a:cubicBezTo>
                      <a:pt x="98" y="339"/>
                      <a:pt x="98" y="339"/>
                      <a:pt x="98" y="339"/>
                    </a:cubicBezTo>
                    <a:cubicBezTo>
                      <a:pt x="84" y="339"/>
                      <a:pt x="70" y="353"/>
                      <a:pt x="70" y="367"/>
                    </a:cubicBezTo>
                    <a:cubicBezTo>
                      <a:pt x="70" y="382"/>
                      <a:pt x="84" y="396"/>
                      <a:pt x="98" y="396"/>
                    </a:cubicBezTo>
                    <a:cubicBezTo>
                      <a:pt x="226" y="396"/>
                      <a:pt x="226" y="396"/>
                      <a:pt x="226" y="396"/>
                    </a:cubicBezTo>
                    <a:cubicBezTo>
                      <a:pt x="268" y="396"/>
                      <a:pt x="268" y="396"/>
                      <a:pt x="268" y="396"/>
                    </a:cubicBezTo>
                    <a:cubicBezTo>
                      <a:pt x="325" y="396"/>
                      <a:pt x="325" y="396"/>
                      <a:pt x="325" y="396"/>
                    </a:cubicBezTo>
                    <a:cubicBezTo>
                      <a:pt x="346" y="396"/>
                      <a:pt x="353" y="382"/>
                      <a:pt x="353" y="367"/>
                    </a:cubicBezTo>
                    <a:close/>
                    <a:moveTo>
                      <a:pt x="70" y="488"/>
                    </a:moveTo>
                    <a:lnTo>
                      <a:pt x="70" y="488"/>
                    </a:lnTo>
                    <a:cubicBezTo>
                      <a:pt x="70" y="502"/>
                      <a:pt x="84" y="509"/>
                      <a:pt x="98" y="509"/>
                    </a:cubicBezTo>
                    <a:cubicBezTo>
                      <a:pt x="275" y="509"/>
                      <a:pt x="275" y="509"/>
                      <a:pt x="275" y="509"/>
                    </a:cubicBezTo>
                    <a:cubicBezTo>
                      <a:pt x="289" y="509"/>
                      <a:pt x="296" y="502"/>
                      <a:pt x="296" y="488"/>
                    </a:cubicBezTo>
                    <a:cubicBezTo>
                      <a:pt x="296" y="474"/>
                      <a:pt x="289" y="459"/>
                      <a:pt x="275" y="459"/>
                    </a:cubicBezTo>
                    <a:cubicBezTo>
                      <a:pt x="98" y="459"/>
                      <a:pt x="98" y="459"/>
                      <a:pt x="98" y="459"/>
                    </a:cubicBezTo>
                    <a:cubicBezTo>
                      <a:pt x="84" y="459"/>
                      <a:pt x="70" y="474"/>
                      <a:pt x="70" y="488"/>
                    </a:cubicBezTo>
                    <a:close/>
                    <a:moveTo>
                      <a:pt x="438" y="219"/>
                    </a:moveTo>
                    <a:lnTo>
                      <a:pt x="438" y="219"/>
                    </a:lnTo>
                    <a:cubicBezTo>
                      <a:pt x="98" y="219"/>
                      <a:pt x="98" y="219"/>
                      <a:pt x="98" y="219"/>
                    </a:cubicBezTo>
                    <a:cubicBezTo>
                      <a:pt x="84" y="219"/>
                      <a:pt x="70" y="226"/>
                      <a:pt x="70" y="247"/>
                    </a:cubicBezTo>
                    <a:cubicBezTo>
                      <a:pt x="70" y="261"/>
                      <a:pt x="84" y="276"/>
                      <a:pt x="98" y="276"/>
                    </a:cubicBezTo>
                    <a:cubicBezTo>
                      <a:pt x="438" y="276"/>
                      <a:pt x="438" y="276"/>
                      <a:pt x="438" y="276"/>
                    </a:cubicBezTo>
                    <a:cubicBezTo>
                      <a:pt x="459" y="276"/>
                      <a:pt x="466" y="261"/>
                      <a:pt x="466" y="247"/>
                    </a:cubicBezTo>
                    <a:cubicBezTo>
                      <a:pt x="466" y="226"/>
                      <a:pt x="459" y="219"/>
                      <a:pt x="438" y="219"/>
                    </a:cubicBezTo>
                    <a:close/>
                    <a:moveTo>
                      <a:pt x="409" y="113"/>
                    </a:moveTo>
                    <a:lnTo>
                      <a:pt x="409" y="113"/>
                    </a:lnTo>
                    <a:cubicBezTo>
                      <a:pt x="395" y="113"/>
                      <a:pt x="381" y="99"/>
                      <a:pt x="381" y="85"/>
                    </a:cubicBezTo>
                    <a:cubicBezTo>
                      <a:pt x="381" y="28"/>
                      <a:pt x="381" y="28"/>
                      <a:pt x="381" y="28"/>
                    </a:cubicBezTo>
                    <a:cubicBezTo>
                      <a:pt x="381" y="14"/>
                      <a:pt x="395" y="0"/>
                      <a:pt x="409" y="0"/>
                    </a:cubicBezTo>
                    <a:cubicBezTo>
                      <a:pt x="431" y="0"/>
                      <a:pt x="438" y="14"/>
                      <a:pt x="438" y="28"/>
                    </a:cubicBezTo>
                    <a:cubicBezTo>
                      <a:pt x="438" y="85"/>
                      <a:pt x="438" y="85"/>
                      <a:pt x="438" y="85"/>
                    </a:cubicBezTo>
                    <a:cubicBezTo>
                      <a:pt x="438" y="99"/>
                      <a:pt x="431" y="113"/>
                      <a:pt x="409" y="113"/>
                    </a:cubicBezTo>
                    <a:close/>
                    <a:moveTo>
                      <a:pt x="268" y="113"/>
                    </a:moveTo>
                    <a:lnTo>
                      <a:pt x="268" y="113"/>
                    </a:lnTo>
                    <a:cubicBezTo>
                      <a:pt x="254" y="113"/>
                      <a:pt x="240" y="99"/>
                      <a:pt x="240" y="85"/>
                    </a:cubicBezTo>
                    <a:cubicBezTo>
                      <a:pt x="240" y="28"/>
                      <a:pt x="240" y="28"/>
                      <a:pt x="240" y="28"/>
                    </a:cubicBezTo>
                    <a:cubicBezTo>
                      <a:pt x="240" y="14"/>
                      <a:pt x="254" y="0"/>
                      <a:pt x="268" y="0"/>
                    </a:cubicBezTo>
                    <a:cubicBezTo>
                      <a:pt x="289" y="0"/>
                      <a:pt x="296" y="14"/>
                      <a:pt x="296" y="28"/>
                    </a:cubicBezTo>
                    <a:cubicBezTo>
                      <a:pt x="296" y="85"/>
                      <a:pt x="296" y="85"/>
                      <a:pt x="296" y="85"/>
                    </a:cubicBezTo>
                    <a:cubicBezTo>
                      <a:pt x="296" y="99"/>
                      <a:pt x="289" y="113"/>
                      <a:pt x="268" y="113"/>
                    </a:cubicBezTo>
                    <a:close/>
                    <a:moveTo>
                      <a:pt x="127" y="113"/>
                    </a:moveTo>
                    <a:lnTo>
                      <a:pt x="127" y="113"/>
                    </a:lnTo>
                    <a:cubicBezTo>
                      <a:pt x="113" y="113"/>
                      <a:pt x="98" y="99"/>
                      <a:pt x="98" y="85"/>
                    </a:cubicBezTo>
                    <a:cubicBezTo>
                      <a:pt x="98" y="28"/>
                      <a:pt x="98" y="28"/>
                      <a:pt x="98" y="28"/>
                    </a:cubicBezTo>
                    <a:cubicBezTo>
                      <a:pt x="98" y="14"/>
                      <a:pt x="113" y="0"/>
                      <a:pt x="127" y="0"/>
                    </a:cubicBezTo>
                    <a:cubicBezTo>
                      <a:pt x="148" y="0"/>
                      <a:pt x="155" y="14"/>
                      <a:pt x="155" y="28"/>
                    </a:cubicBezTo>
                    <a:cubicBezTo>
                      <a:pt x="155" y="85"/>
                      <a:pt x="155" y="85"/>
                      <a:pt x="155" y="85"/>
                    </a:cubicBezTo>
                    <a:cubicBezTo>
                      <a:pt x="155" y="99"/>
                      <a:pt x="148" y="113"/>
                      <a:pt x="127"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10" name="Freeform 59"/>
              <p:cNvSpPr>
                <a:spLocks noChangeArrowheads="1"/>
              </p:cNvSpPr>
              <p:nvPr/>
            </p:nvSpPr>
            <p:spPr bwMode="auto">
              <a:xfrm>
                <a:off x="1161258" y="3500437"/>
                <a:ext cx="209550" cy="219075"/>
              </a:xfrm>
              <a:custGeom>
                <a:gdLst>
                  <a:gd fmla="*/ 73627430 w 581" name="T0"/>
                  <a:gd fmla="*/ 67678707 h 609" name="T1"/>
                  <a:gd fmla="*/ 61659637 w 581" name="T2"/>
                  <a:gd fmla="*/ 78678142 h 609" name="T3"/>
                  <a:gd fmla="*/ 54244957 w 581" name="T4"/>
                  <a:gd fmla="*/ 72208055 h 609" name="T5"/>
                  <a:gd fmla="*/ 57106883 w 581" name="T6"/>
                  <a:gd fmla="*/ 65867111 h 609" name="T7"/>
                  <a:gd fmla="*/ 61659637 w 581" name="T8"/>
                  <a:gd fmla="*/ 69490662 h 609" name="T9"/>
                  <a:gd fmla="*/ 71806401 w 581" name="T10"/>
                  <a:gd fmla="*/ 61338122 h 609" name="T11"/>
                  <a:gd fmla="*/ 73627430 w 581" name="T12"/>
                  <a:gd fmla="*/ 67678707 h 609" name="T13"/>
                  <a:gd fmla="*/ 61659637 w 581" name="T14"/>
                  <a:gd fmla="*/ 64055516 h 609" name="T15"/>
                  <a:gd fmla="*/ 49691843 w 581" name="T16"/>
                  <a:gd fmla="*/ 69490662 h 609" name="T17"/>
                  <a:gd fmla="*/ 51513233 w 581" name="T18"/>
                  <a:gd fmla="*/ 75054951 h 609" name="T19"/>
                  <a:gd fmla="*/ 3772261 w 581" name="T20"/>
                  <a:gd fmla="*/ 78678142 h 609" name="T21"/>
                  <a:gd fmla="*/ 0 w 581" name="T22"/>
                  <a:gd fmla="*/ 10999436 h 609" name="T23"/>
                  <a:gd fmla="*/ 10146404 w 581" name="T24"/>
                  <a:gd fmla="*/ 7246742 h 609" name="T25"/>
                  <a:gd fmla="*/ 17561444 w 581" name="T26"/>
                  <a:gd fmla="*/ 18246178 h 609" name="T27"/>
                  <a:gd fmla="*/ 24845922 w 581" name="T28"/>
                  <a:gd fmla="*/ 7246742 h 609" name="T29"/>
                  <a:gd fmla="*/ 28488341 w 581" name="T30"/>
                  <a:gd fmla="*/ 10999436 h 609" name="T31"/>
                  <a:gd fmla="*/ 43318061 w 581" name="T32"/>
                  <a:gd fmla="*/ 10999436 h 609" name="T33"/>
                  <a:gd fmla="*/ 46960119 w 581" name="T34"/>
                  <a:gd fmla="*/ 7246742 h 609" name="T35"/>
                  <a:gd fmla="*/ 54244957 w 581" name="T36"/>
                  <a:gd fmla="*/ 18246178 h 609" name="T37"/>
                  <a:gd fmla="*/ 61659637 w 581" name="T38"/>
                  <a:gd fmla="*/ 7246742 h 609" name="T39"/>
                  <a:gd fmla="*/ 71806401 w 581" name="T40"/>
                  <a:gd fmla="*/ 10999436 h 609" name="T41"/>
                  <a:gd fmla="*/ 66212751 w 581" name="T42"/>
                  <a:gd fmla="*/ 59526167 h 609" name="T43"/>
                  <a:gd fmla="*/ 10146404 w 581" name="T44"/>
                  <a:gd fmla="*/ 63149718 h 609" name="T45"/>
                  <a:gd fmla="*/ 12878128 w 581" name="T46"/>
                  <a:gd fmla="*/ 65867111 h 609" name="T47"/>
                  <a:gd fmla="*/ 39545439 w 581" name="T48"/>
                  <a:gd fmla="*/ 63149718 h 609" name="T49"/>
                  <a:gd fmla="*/ 39545439 w 581" name="T50"/>
                  <a:gd fmla="*/ 63149718 h 609" name="T51"/>
                  <a:gd fmla="*/ 39545439 w 581" name="T52"/>
                  <a:gd fmla="*/ 63149718 h 609" name="T53"/>
                  <a:gd fmla="*/ 12878128 w 581" name="T54"/>
                  <a:gd fmla="*/ 60431965 h 609" name="T55"/>
                  <a:gd fmla="*/ 58017218 w 581" name="T56"/>
                  <a:gd fmla="*/ 28339815 h 609" name="T57"/>
                  <a:gd fmla="*/ 13788823 w 581" name="T58"/>
                  <a:gd fmla="*/ 28339815 h 609" name="T59"/>
                  <a:gd fmla="*/ 13788823 w 581" name="T60"/>
                  <a:gd fmla="*/ 35715700 h 609" name="T61"/>
                  <a:gd fmla="*/ 61659637 w 581" name="T62"/>
                  <a:gd fmla="*/ 31963007 h 609" name="T63"/>
                  <a:gd fmla="*/ 58017218 w 581" name="T64"/>
                  <a:gd fmla="*/ 43868240 h 609" name="T65"/>
                  <a:gd fmla="*/ 35903020 w 581" name="T66"/>
                  <a:gd fmla="*/ 43868240 h 609" name="T67"/>
                  <a:gd fmla="*/ 13788823 w 581" name="T68"/>
                  <a:gd fmla="*/ 43868240 h 609" name="T69"/>
                  <a:gd fmla="*/ 13788823 w 581" name="T70"/>
                  <a:gd fmla="*/ 51244484 h 609" name="T71"/>
                  <a:gd fmla="*/ 35903020 w 581" name="T72"/>
                  <a:gd fmla="*/ 51244484 h 609" name="T73"/>
                  <a:gd fmla="*/ 61659637 w 581" name="T74"/>
                  <a:gd fmla="*/ 47491791 h 609" name="T75"/>
                  <a:gd fmla="*/ 54244957 w 581" name="T76"/>
                  <a:gd fmla="*/ 14622627 h 609" name="T77"/>
                  <a:gd fmla="*/ 50602538 w 581" name="T78"/>
                  <a:gd fmla="*/ 10999436 h 609" name="T79"/>
                  <a:gd fmla="*/ 54244957 w 581" name="T80"/>
                  <a:gd fmla="*/ 0 h 609" name="T81"/>
                  <a:gd fmla="*/ 58017218 w 581" name="T82"/>
                  <a:gd fmla="*/ 10999436 h 609" name="T83"/>
                  <a:gd fmla="*/ 35903020 w 581" name="T84"/>
                  <a:gd fmla="*/ 14622627 h 609" name="T85"/>
                  <a:gd fmla="*/ 32260601 w 581" name="T86"/>
                  <a:gd fmla="*/ 10999436 h 609" name="T87"/>
                  <a:gd fmla="*/ 35903020 w 581" name="T88"/>
                  <a:gd fmla="*/ 0 h 609" name="T89"/>
                  <a:gd fmla="*/ 39545439 w 581" name="T90"/>
                  <a:gd fmla="*/ 10999436 h 609" name="T91"/>
                  <a:gd fmla="*/ 17561444 w 581" name="T92"/>
                  <a:gd fmla="*/ 14622627 h 609" name="T93"/>
                  <a:gd fmla="*/ 13788823 w 581" name="T94"/>
                  <a:gd fmla="*/ 10999436 h 609" name="T95"/>
                  <a:gd fmla="*/ 17561444 w 581" name="T96"/>
                  <a:gd fmla="*/ 0 h 609" name="T97"/>
                  <a:gd fmla="*/ 21203502 w 581" name="T98"/>
                  <a:gd fmla="*/ 10999436 h 60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9" w="581">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11" name="Freeform 60"/>
              <p:cNvSpPr>
                <a:spLocks noChangeArrowheads="1"/>
              </p:cNvSpPr>
              <p:nvPr/>
            </p:nvSpPr>
            <p:spPr bwMode="auto">
              <a:xfrm>
                <a:off x="781845" y="3500437"/>
                <a:ext cx="196850" cy="219075"/>
              </a:xfrm>
              <a:custGeom>
                <a:gdLst>
                  <a:gd fmla="*/ 67317282 w 545" name="T0"/>
                  <a:gd fmla="*/ 78678142 h 609" name="T1"/>
                  <a:gd fmla="*/ 0 w 545" name="T2"/>
                  <a:gd fmla="*/ 75054951 h 609" name="T3"/>
                  <a:gd fmla="*/ 3783493 w 545" name="T4"/>
                  <a:gd fmla="*/ 7246742 h 609" name="T5"/>
                  <a:gd fmla="*/ 10175881 w 545" name="T6"/>
                  <a:gd fmla="*/ 10999436 h 609" name="T7"/>
                  <a:gd fmla="*/ 24917959 w 545" name="T8"/>
                  <a:gd fmla="*/ 10999436 h 609" name="T9"/>
                  <a:gd fmla="*/ 28570701 w 545" name="T10"/>
                  <a:gd fmla="*/ 7246742 h 609" name="T11"/>
                  <a:gd fmla="*/ 36006935 w 545" name="T12"/>
                  <a:gd fmla="*/ 18246178 h 609" name="T13"/>
                  <a:gd fmla="*/ 43443170 w 545" name="T14"/>
                  <a:gd fmla="*/ 7246742 h 609" name="T15"/>
                  <a:gd fmla="*/ 47096272 w 545" name="T16"/>
                  <a:gd fmla="*/ 10999436 h 609" name="T17"/>
                  <a:gd fmla="*/ 61837989 w 545" name="T18"/>
                  <a:gd fmla="*/ 10999436 h 609" name="T19"/>
                  <a:gd fmla="*/ 67317282 w 545" name="T20"/>
                  <a:gd fmla="*/ 7246742 h 609" name="T21"/>
                  <a:gd fmla="*/ 70970385 w 545" name="T22"/>
                  <a:gd fmla="*/ 75054951 h 609" name="T23"/>
                  <a:gd fmla="*/ 58185248 w 545" name="T24"/>
                  <a:gd fmla="*/ 28339815 h 609" name="T25"/>
                  <a:gd fmla="*/ 13828622 w 545" name="T26"/>
                  <a:gd fmla="*/ 28339815 h 609" name="T27"/>
                  <a:gd fmla="*/ 13828622 w 545" name="T28"/>
                  <a:gd fmla="*/ 35715700 h 609" name="T29"/>
                  <a:gd fmla="*/ 61837989 w 545" name="T30"/>
                  <a:gd fmla="*/ 31963007 h 609" name="T31"/>
                  <a:gd fmla="*/ 58185248 w 545" name="T32"/>
                  <a:gd fmla="*/ 43868240 h 609" name="T33"/>
                  <a:gd fmla="*/ 13828622 w 545" name="T34"/>
                  <a:gd fmla="*/ 43868240 h 609" name="T35"/>
                  <a:gd fmla="*/ 13828622 w 545" name="T36"/>
                  <a:gd fmla="*/ 51244484 h 609" name="T37"/>
                  <a:gd fmla="*/ 61837989 w 545" name="T38"/>
                  <a:gd fmla="*/ 47491791 h 609" name="T39"/>
                  <a:gd fmla="*/ 58185248 w 545" name="T40"/>
                  <a:gd fmla="*/ 60431965 h 609" name="T41"/>
                  <a:gd fmla="*/ 12915527 w 545" name="T42"/>
                  <a:gd fmla="*/ 60431965 h 609" name="T43"/>
                  <a:gd fmla="*/ 12915527 w 545" name="T44"/>
                  <a:gd fmla="*/ 65867111 h 609" name="T45"/>
                  <a:gd fmla="*/ 61837989 w 545" name="T46"/>
                  <a:gd fmla="*/ 63149718 h 609" name="T47"/>
                  <a:gd fmla="*/ 54401755 w 545" name="T48"/>
                  <a:gd fmla="*/ 14622627 h 609" name="T49"/>
                  <a:gd fmla="*/ 50749014 w 545" name="T50"/>
                  <a:gd fmla="*/ 10999436 h 609" name="T51"/>
                  <a:gd fmla="*/ 54401755 w 545" name="T52"/>
                  <a:gd fmla="*/ 0 h 609" name="T53"/>
                  <a:gd fmla="*/ 58185248 w 545" name="T54"/>
                  <a:gd fmla="*/ 10999436 h 609" name="T55"/>
                  <a:gd fmla="*/ 36006935 w 545" name="T56"/>
                  <a:gd fmla="*/ 14622627 h 609" name="T57"/>
                  <a:gd fmla="*/ 32354194 w 545" name="T58"/>
                  <a:gd fmla="*/ 10999436 h 609" name="T59"/>
                  <a:gd fmla="*/ 36006935 w 545" name="T60"/>
                  <a:gd fmla="*/ 0 h 609" name="T61"/>
                  <a:gd fmla="*/ 39660038 w 545" name="T62"/>
                  <a:gd fmla="*/ 10999436 h 609" name="T63"/>
                  <a:gd fmla="*/ 17612115 w 545" name="T64"/>
                  <a:gd fmla="*/ 14622627 h 609" name="T65"/>
                  <a:gd fmla="*/ 13828622 w 545" name="T66"/>
                  <a:gd fmla="*/ 10999436 h 609" name="T67"/>
                  <a:gd fmla="*/ 17612115 w 545" name="T68"/>
                  <a:gd fmla="*/ 0 h 609" name="T69"/>
                  <a:gd fmla="*/ 21264857 w 545" name="T70"/>
                  <a:gd fmla="*/ 10999436 h 609"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9" w="545">
                    <a:moveTo>
                      <a:pt x="516" y="608"/>
                    </a:moveTo>
                    <a:lnTo>
                      <a:pt x="516" y="608"/>
                    </a:lnTo>
                    <a:cubicBezTo>
                      <a:pt x="29" y="608"/>
                      <a:pt x="29" y="608"/>
                      <a:pt x="29" y="608"/>
                    </a:cubicBezTo>
                    <a:cubicBezTo>
                      <a:pt x="14" y="608"/>
                      <a:pt x="0" y="594"/>
                      <a:pt x="0" y="580"/>
                    </a:cubicBezTo>
                    <a:cubicBezTo>
                      <a:pt x="0" y="85"/>
                      <a:pt x="0" y="85"/>
                      <a:pt x="0" y="85"/>
                    </a:cubicBezTo>
                    <a:cubicBezTo>
                      <a:pt x="0" y="71"/>
                      <a:pt x="14" y="56"/>
                      <a:pt x="29" y="56"/>
                    </a:cubicBezTo>
                    <a:cubicBezTo>
                      <a:pt x="78" y="56"/>
                      <a:pt x="78" y="56"/>
                      <a:pt x="78" y="56"/>
                    </a:cubicBezTo>
                    <a:cubicBezTo>
                      <a:pt x="78" y="85"/>
                      <a:pt x="78" y="85"/>
                      <a:pt x="78" y="85"/>
                    </a:cubicBezTo>
                    <a:cubicBezTo>
                      <a:pt x="78" y="120"/>
                      <a:pt x="99"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1"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2" y="141"/>
                      <a:pt x="417" y="141"/>
                    </a:cubicBezTo>
                    <a:cubicBezTo>
                      <a:pt x="446" y="141"/>
                      <a:pt x="474" y="120"/>
                      <a:pt x="474" y="85"/>
                    </a:cubicBezTo>
                    <a:cubicBezTo>
                      <a:pt x="474" y="56"/>
                      <a:pt x="474" y="56"/>
                      <a:pt x="474" y="56"/>
                    </a:cubicBezTo>
                    <a:cubicBezTo>
                      <a:pt x="516" y="56"/>
                      <a:pt x="516" y="56"/>
                      <a:pt x="516" y="56"/>
                    </a:cubicBezTo>
                    <a:cubicBezTo>
                      <a:pt x="537" y="56"/>
                      <a:pt x="544" y="71"/>
                      <a:pt x="544" y="85"/>
                    </a:cubicBezTo>
                    <a:cubicBezTo>
                      <a:pt x="544" y="580"/>
                      <a:pt x="544" y="580"/>
                      <a:pt x="544" y="580"/>
                    </a:cubicBezTo>
                    <a:cubicBezTo>
                      <a:pt x="544" y="594"/>
                      <a:pt x="537" y="608"/>
                      <a:pt x="516" y="608"/>
                    </a:cubicBezTo>
                    <a:close/>
                    <a:moveTo>
                      <a:pt x="446" y="219"/>
                    </a:moveTo>
                    <a:lnTo>
                      <a:pt x="446" y="219"/>
                    </a:lnTo>
                    <a:cubicBezTo>
                      <a:pt x="106" y="219"/>
                      <a:pt x="106" y="219"/>
                      <a:pt x="106" y="219"/>
                    </a:cubicBezTo>
                    <a:cubicBezTo>
                      <a:pt x="85" y="219"/>
                      <a:pt x="78" y="233"/>
                      <a:pt x="78" y="247"/>
                    </a:cubicBezTo>
                    <a:cubicBezTo>
                      <a:pt x="78" y="262"/>
                      <a:pt x="85"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106" y="339"/>
                      <a:pt x="106" y="339"/>
                      <a:pt x="106" y="339"/>
                    </a:cubicBezTo>
                    <a:cubicBezTo>
                      <a:pt x="85" y="339"/>
                      <a:pt x="78" y="353"/>
                      <a:pt x="78" y="367"/>
                    </a:cubicBezTo>
                    <a:cubicBezTo>
                      <a:pt x="78" y="389"/>
                      <a:pt x="85" y="396"/>
                      <a:pt x="106" y="396"/>
                    </a:cubicBezTo>
                    <a:cubicBezTo>
                      <a:pt x="446" y="396"/>
                      <a:pt x="446" y="396"/>
                      <a:pt x="446" y="396"/>
                    </a:cubicBezTo>
                    <a:cubicBezTo>
                      <a:pt x="460" y="396"/>
                      <a:pt x="474" y="389"/>
                      <a:pt x="474" y="367"/>
                    </a:cubicBezTo>
                    <a:cubicBezTo>
                      <a:pt x="474" y="353"/>
                      <a:pt x="460" y="339"/>
                      <a:pt x="446" y="339"/>
                    </a:cubicBezTo>
                    <a:close/>
                    <a:moveTo>
                      <a:pt x="446" y="467"/>
                    </a:moveTo>
                    <a:lnTo>
                      <a:pt x="446" y="467"/>
                    </a:lnTo>
                    <a:cubicBezTo>
                      <a:pt x="99" y="467"/>
                      <a:pt x="99" y="467"/>
                      <a:pt x="99" y="467"/>
                    </a:cubicBezTo>
                    <a:cubicBezTo>
                      <a:pt x="85" y="467"/>
                      <a:pt x="78" y="474"/>
                      <a:pt x="78" y="488"/>
                    </a:cubicBezTo>
                    <a:cubicBezTo>
                      <a:pt x="78" y="502"/>
                      <a:pt x="85" y="509"/>
                      <a:pt x="99" y="509"/>
                    </a:cubicBezTo>
                    <a:cubicBezTo>
                      <a:pt x="446" y="509"/>
                      <a:pt x="446" y="509"/>
                      <a:pt x="446" y="509"/>
                    </a:cubicBezTo>
                    <a:cubicBezTo>
                      <a:pt x="460" y="509"/>
                      <a:pt x="474" y="502"/>
                      <a:pt x="474" y="488"/>
                    </a:cubicBezTo>
                    <a:cubicBezTo>
                      <a:pt x="474" y="474"/>
                      <a:pt x="460" y="467"/>
                      <a:pt x="446" y="467"/>
                    </a:cubicBezTo>
                    <a:close/>
                    <a:moveTo>
                      <a:pt x="417" y="113"/>
                    </a:moveTo>
                    <a:lnTo>
                      <a:pt x="417" y="113"/>
                    </a:lnTo>
                    <a:cubicBezTo>
                      <a:pt x="396" y="113"/>
                      <a:pt x="389" y="106"/>
                      <a:pt x="389" y="85"/>
                    </a:cubicBezTo>
                    <a:cubicBezTo>
                      <a:pt x="389" y="28"/>
                      <a:pt x="389" y="28"/>
                      <a:pt x="389" y="28"/>
                    </a:cubicBezTo>
                    <a:cubicBezTo>
                      <a:pt x="389" y="14"/>
                      <a:pt x="396"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55" y="113"/>
                      <a:pt x="248" y="106"/>
                      <a:pt x="248" y="85"/>
                    </a:cubicBezTo>
                    <a:cubicBezTo>
                      <a:pt x="248" y="28"/>
                      <a:pt x="248" y="28"/>
                      <a:pt x="248" y="28"/>
                    </a:cubicBezTo>
                    <a:cubicBezTo>
                      <a:pt x="248" y="14"/>
                      <a:pt x="255"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13" y="113"/>
                      <a:pt x="106" y="106"/>
                      <a:pt x="106" y="85"/>
                    </a:cubicBezTo>
                    <a:cubicBezTo>
                      <a:pt x="106" y="28"/>
                      <a:pt x="106" y="28"/>
                      <a:pt x="106" y="28"/>
                    </a:cubicBezTo>
                    <a:cubicBezTo>
                      <a:pt x="106" y="14"/>
                      <a:pt x="113" y="0"/>
                      <a:pt x="135" y="0"/>
                    </a:cubicBezTo>
                    <a:cubicBezTo>
                      <a:pt x="149" y="0"/>
                      <a:pt x="163" y="14"/>
                      <a:pt x="163" y="28"/>
                    </a:cubicBezTo>
                    <a:cubicBezTo>
                      <a:pt x="163" y="85"/>
                      <a:pt x="163" y="85"/>
                      <a:pt x="163" y="85"/>
                    </a:cubicBezTo>
                    <a:cubicBezTo>
                      <a:pt x="163" y="106"/>
                      <a:pt x="149" y="113"/>
                      <a:pt x="135" y="113"/>
                    </a:cubicBezTo>
                    <a:close/>
                  </a:path>
                </a:pathLst>
              </a:custGeom>
              <a:grpFill/>
              <a:ln>
                <a:noFill/>
              </a:ln>
              <a:extLst/>
            </p:spPr>
            <p:txBody>
              <a:bodyPr anchor="ctr" bIns="22854" lIns="45708" rIns="45708" tIns="22854" wrap="none"/>
              <a:lstStyle/>
              <a:p>
                <a:endParaRPr lang="en-US" sz="3199">
                  <a:latin typeface="Roboto Light"/>
                </a:endParaRPr>
              </a:p>
            </p:txBody>
          </p:sp>
          <p:sp>
            <p:nvSpPr>
              <p:cNvPr id="112" name="Freeform 61"/>
              <p:cNvSpPr>
                <a:spLocks noChangeArrowheads="1"/>
              </p:cNvSpPr>
              <p:nvPr/>
            </p:nvSpPr>
            <p:spPr bwMode="auto">
              <a:xfrm>
                <a:off x="4985544" y="3121024"/>
                <a:ext cx="150813" cy="217488"/>
              </a:xfrm>
              <a:custGeom>
                <a:gdLst>
                  <a:gd fmla="*/ 54282578 w 418" name="T0"/>
                  <a:gd fmla="*/ 36023527 h 602" name="T1"/>
                  <a:gd fmla="*/ 54282578 w 418" name="T2"/>
                  <a:gd fmla="*/ 36023527 h 602" name="T3"/>
                  <a:gd fmla="*/ 30330731 w 418" name="T4"/>
                  <a:gd fmla="*/ 62649550 h 602" name="T5"/>
                  <a:gd fmla="*/ 30330731 w 418" name="T6"/>
                  <a:gd fmla="*/ 71002968 h 602" name="T7"/>
                  <a:gd fmla="*/ 43217666 w 418" name="T8"/>
                  <a:gd fmla="*/ 71002968 h 602" name="T9"/>
                  <a:gd fmla="*/ 46862795 w 418" name="T10"/>
                  <a:gd fmla="*/ 74657633 h 602" name="T11"/>
                  <a:gd fmla="*/ 43217666 w 418" name="T12"/>
                  <a:gd fmla="*/ 78442719 h 602" name="T13"/>
                  <a:gd fmla="*/ 26685603 w 418" name="T14"/>
                  <a:gd fmla="*/ 78442719 h 602" name="T15"/>
                  <a:gd fmla="*/ 11064912 w 418" name="T16"/>
                  <a:gd fmla="*/ 78442719 h 602" name="T17"/>
                  <a:gd fmla="*/ 7289896 w 418" name="T18"/>
                  <a:gd fmla="*/ 74657633 h 602" name="T19"/>
                  <a:gd fmla="*/ 11064912 w 418" name="T20"/>
                  <a:gd fmla="*/ 71002968 h 602" name="T21"/>
                  <a:gd fmla="*/ 23040835 w 418" name="T22"/>
                  <a:gd fmla="*/ 71002968 h 602" name="T23"/>
                  <a:gd fmla="*/ 23040835 w 418" name="T24"/>
                  <a:gd fmla="*/ 62649550 h 602" name="T25"/>
                  <a:gd fmla="*/ 0 w 418" name="T26"/>
                  <a:gd fmla="*/ 36023527 h 602" name="T27"/>
                  <a:gd fmla="*/ 0 w 418" name="T28"/>
                  <a:gd fmla="*/ 36023527 h 602" name="T29"/>
                  <a:gd fmla="*/ 0 w 418" name="T30"/>
                  <a:gd fmla="*/ 36023527 h 602" name="T31"/>
                  <a:gd fmla="*/ 3644768 w 418" name="T32"/>
                  <a:gd fmla="*/ 32238441 h 602" name="T33"/>
                  <a:gd fmla="*/ 7289896 w 418" name="T34"/>
                  <a:gd fmla="*/ 36023527 h 602" name="T35"/>
                  <a:gd fmla="*/ 7289896 w 418" name="T36"/>
                  <a:gd fmla="*/ 36023527 h 602" name="T37"/>
                  <a:gd fmla="*/ 26685603 w 418" name="T38"/>
                  <a:gd fmla="*/ 55340580 h 602" name="T39"/>
                  <a:gd fmla="*/ 46862795 w 418" name="T40"/>
                  <a:gd fmla="*/ 36023527 h 602" name="T41"/>
                  <a:gd fmla="*/ 46862795 w 418" name="T42"/>
                  <a:gd fmla="*/ 36023527 h 602" name="T43"/>
                  <a:gd fmla="*/ 50637810 w 418" name="T44"/>
                  <a:gd fmla="*/ 32238441 h 602" name="T45"/>
                  <a:gd fmla="*/ 54282578 w 418" name="T46"/>
                  <a:gd fmla="*/ 36023527 h 602" name="T47"/>
                  <a:gd fmla="*/ 26685603 w 418" name="T48"/>
                  <a:gd fmla="*/ 48814495 h 602" name="T49"/>
                  <a:gd fmla="*/ 26685603 w 418" name="T50"/>
                  <a:gd fmla="*/ 48814495 h 602" name="T51"/>
                  <a:gd fmla="*/ 26685603 w 418" name="T52"/>
                  <a:gd fmla="*/ 48814495 h 602" name="T53"/>
                  <a:gd fmla="*/ 11975923 w 418" name="T54"/>
                  <a:gd fmla="*/ 34065774 h 602" name="T55"/>
                  <a:gd fmla="*/ 11975923 w 418" name="T56"/>
                  <a:gd fmla="*/ 14748721 h 602" name="T57"/>
                  <a:gd fmla="*/ 26685603 w 418" name="T58"/>
                  <a:gd fmla="*/ 0 h 602" name="T59"/>
                  <a:gd fmla="*/ 26685603 w 418" name="T60"/>
                  <a:gd fmla="*/ 0 h 602" name="T61"/>
                  <a:gd fmla="*/ 41395282 w 418" name="T62"/>
                  <a:gd fmla="*/ 14748721 h 602" name="T63"/>
                  <a:gd fmla="*/ 41395282 w 418" name="T64"/>
                  <a:gd fmla="*/ 34065774 h 602" name="T65"/>
                  <a:gd fmla="*/ 26685603 w 418" name="T66"/>
                  <a:gd fmla="*/ 48814495 h 60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02" w="418">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grpFill/>
              <a:ln>
                <a:noFill/>
              </a:ln>
              <a:extLst/>
            </p:spPr>
            <p:txBody>
              <a:bodyPr anchor="ctr" bIns="22854" lIns="45708" rIns="45708" tIns="22854" wrap="none"/>
              <a:lstStyle/>
              <a:p>
                <a:endParaRPr lang="en-US" sz="3199">
                  <a:latin typeface="Roboto Light"/>
                </a:endParaRPr>
              </a:p>
            </p:txBody>
          </p:sp>
          <p:sp>
            <p:nvSpPr>
              <p:cNvPr id="113" name="Freeform 62"/>
              <p:cNvSpPr>
                <a:spLocks noChangeArrowheads="1"/>
              </p:cNvSpPr>
              <p:nvPr/>
            </p:nvSpPr>
            <p:spPr bwMode="auto">
              <a:xfrm>
                <a:off x="4585494" y="3121024"/>
                <a:ext cx="188913" cy="217488"/>
              </a:xfrm>
              <a:custGeom>
                <a:gdLst>
                  <a:gd fmla="*/ 67067360 w 524" name="T0"/>
                  <a:gd fmla="*/ 20230719 h 602" name="T1"/>
                  <a:gd fmla="*/ 2859292 w 524" name="T2"/>
                  <a:gd fmla="*/ 61735884 h 602" name="T3"/>
                  <a:gd fmla="*/ 2859292 w 524" name="T4"/>
                  <a:gd fmla="*/ 61735884 h 602" name="T5"/>
                  <a:gd fmla="*/ 1819549 w 524" name="T6"/>
                  <a:gd fmla="*/ 62649550 h 602" name="T7"/>
                  <a:gd fmla="*/ 909955 w 524" name="T8"/>
                  <a:gd fmla="*/ 58995246 h 602" name="T9"/>
                  <a:gd fmla="*/ 65247810 w 524" name="T10"/>
                  <a:gd fmla="*/ 16576054 h 602" name="T11"/>
                  <a:gd fmla="*/ 65247810 w 524" name="T12"/>
                  <a:gd fmla="*/ 16576054 h 602" name="T13"/>
                  <a:gd fmla="*/ 66157405 w 524" name="T14"/>
                  <a:gd fmla="*/ 16576054 h 602" name="T15"/>
                  <a:gd fmla="*/ 67067360 w 524" name="T16"/>
                  <a:gd fmla="*/ 20230719 h 602" name="T17"/>
                  <a:gd fmla="*/ 19366467 w 524" name="T18"/>
                  <a:gd fmla="*/ 34065774 h 602" name="T19"/>
                  <a:gd fmla="*/ 34053731 w 524" name="T20"/>
                  <a:gd fmla="*/ 0 h 602" name="T21"/>
                  <a:gd fmla="*/ 48740636 w 524" name="T22"/>
                  <a:gd fmla="*/ 23102139 h 602" name="T23"/>
                  <a:gd fmla="*/ 19366467 w 524" name="T24"/>
                  <a:gd fmla="*/ 34065774 h 602" name="T25"/>
                  <a:gd fmla="*/ 7408706 w 524" name="T26"/>
                  <a:gd fmla="*/ 36023527 h 602" name="T27"/>
                  <a:gd fmla="*/ 7408706 w 524" name="T28"/>
                  <a:gd fmla="*/ 36023527 h 602" name="T29"/>
                  <a:gd fmla="*/ 14687265 w 524" name="T30"/>
                  <a:gd fmla="*/ 36023527 h 602" name="T31"/>
                  <a:gd fmla="*/ 16506814 w 524" name="T32"/>
                  <a:gd fmla="*/ 44246163 h 602" name="T33"/>
                  <a:gd fmla="*/ 7408706 w 524" name="T34"/>
                  <a:gd fmla="*/ 36023527 h 602" name="T35"/>
                  <a:gd fmla="*/ 30414272 w 524" name="T36"/>
                  <a:gd fmla="*/ 48814495 h 602" name="T37"/>
                  <a:gd fmla="*/ 34053731 w 524" name="T38"/>
                  <a:gd fmla="*/ 48814495 h 602" name="T39"/>
                  <a:gd fmla="*/ 18456512 w 524" name="T40"/>
                  <a:gd fmla="*/ 71002968 h 602" name="T41"/>
                  <a:gd fmla="*/ 30414272 w 524" name="T42"/>
                  <a:gd fmla="*/ 71002968 h 602" name="T43"/>
                  <a:gd fmla="*/ 17546557 w 524" name="T44"/>
                  <a:gd fmla="*/ 57167913 h 602" name="T45"/>
                  <a:gd fmla="*/ 34053731 w 524" name="T46"/>
                  <a:gd fmla="*/ 55340580 h 602" name="T47"/>
                  <a:gd fmla="*/ 34053731 w 524" name="T48"/>
                  <a:gd fmla="*/ 55340580 h 602" name="T49"/>
                  <a:gd fmla="*/ 36782875 w 524" name="T50"/>
                  <a:gd fmla="*/ 55340580 h 602" name="T51"/>
                  <a:gd fmla="*/ 53290050 w 524" name="T52"/>
                  <a:gd fmla="*/ 36023527 h 602" name="T53"/>
                  <a:gd fmla="*/ 60698396 w 524" name="T54"/>
                  <a:gd fmla="*/ 36023527 h 602" name="T55"/>
                  <a:gd fmla="*/ 60698396 w 524" name="T56"/>
                  <a:gd fmla="*/ 36023527 h 602" name="T57"/>
                  <a:gd fmla="*/ 37692830 w 524" name="T58"/>
                  <a:gd fmla="*/ 71002968 h 602" name="T59"/>
                  <a:gd fmla="*/ 53290050 w 524" name="T60"/>
                  <a:gd fmla="*/ 74657633 h 602" name="T61"/>
                  <a:gd fmla="*/ 37692830 w 524" name="T62"/>
                  <a:gd fmla="*/ 78442719 h 602" name="T63"/>
                  <a:gd fmla="*/ 18456512 w 524" name="T64"/>
                  <a:gd fmla="*/ 78442719 h 602" name="T65"/>
                  <a:gd fmla="*/ 18456512 w 524" name="T66"/>
                  <a:gd fmla="*/ 71002968 h 602"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602" w="524">
                    <a:moveTo>
                      <a:pt x="516" y="155"/>
                    </a:moveTo>
                    <a:lnTo>
                      <a:pt x="516" y="155"/>
                    </a:lnTo>
                    <a:cubicBezTo>
                      <a:pt x="22" y="473"/>
                      <a:pt x="22" y="473"/>
                      <a:pt x="22" y="473"/>
                    </a:cubicBezTo>
                    <a:cubicBezTo>
                      <a:pt x="22" y="473"/>
                      <a:pt x="22" y="480"/>
                      <a:pt x="14" y="480"/>
                    </a:cubicBezTo>
                    <a:cubicBezTo>
                      <a:pt x="7" y="480"/>
                      <a:pt x="0" y="473"/>
                      <a:pt x="0" y="466"/>
                    </a:cubicBezTo>
                    <a:cubicBezTo>
                      <a:pt x="0" y="459"/>
                      <a:pt x="7" y="452"/>
                      <a:pt x="7" y="452"/>
                    </a:cubicBezTo>
                    <a:cubicBezTo>
                      <a:pt x="502" y="127"/>
                      <a:pt x="502" y="127"/>
                      <a:pt x="502" y="127"/>
                    </a:cubicBezTo>
                    <a:cubicBezTo>
                      <a:pt x="502" y="127"/>
                      <a:pt x="502" y="127"/>
                      <a:pt x="509" y="127"/>
                    </a:cubicBezTo>
                    <a:cubicBezTo>
                      <a:pt x="516" y="127"/>
                      <a:pt x="523" y="134"/>
                      <a:pt x="523" y="141"/>
                    </a:cubicBezTo>
                    <a:cubicBezTo>
                      <a:pt x="523" y="148"/>
                      <a:pt x="516" y="148"/>
                      <a:pt x="516" y="155"/>
                    </a:cubicBezTo>
                    <a:close/>
                    <a:moveTo>
                      <a:pt x="149" y="261"/>
                    </a:moveTo>
                    <a:lnTo>
                      <a:pt x="149" y="261"/>
                    </a:lnTo>
                    <a:cubicBezTo>
                      <a:pt x="149" y="113"/>
                      <a:pt x="149" y="113"/>
                      <a:pt x="149" y="113"/>
                    </a:cubicBezTo>
                    <a:cubicBezTo>
                      <a:pt x="149" y="49"/>
                      <a:pt x="198" y="0"/>
                      <a:pt x="262" y="0"/>
                    </a:cubicBezTo>
                    <a:cubicBezTo>
                      <a:pt x="325" y="0"/>
                      <a:pt x="375" y="49"/>
                      <a:pt x="375" y="113"/>
                    </a:cubicBezTo>
                    <a:cubicBezTo>
                      <a:pt x="375" y="177"/>
                      <a:pt x="375" y="177"/>
                      <a:pt x="375" y="177"/>
                    </a:cubicBezTo>
                    <a:cubicBezTo>
                      <a:pt x="163" y="318"/>
                      <a:pt x="163" y="318"/>
                      <a:pt x="163" y="318"/>
                    </a:cubicBezTo>
                    <a:cubicBezTo>
                      <a:pt x="156" y="304"/>
                      <a:pt x="149" y="283"/>
                      <a:pt x="149" y="261"/>
                    </a:cubicBezTo>
                    <a:close/>
                    <a:moveTo>
                      <a:pt x="57" y="276"/>
                    </a:moveTo>
                    <a:lnTo>
                      <a:pt x="57" y="276"/>
                    </a:lnTo>
                    <a:cubicBezTo>
                      <a:pt x="57" y="254"/>
                      <a:pt x="64" y="247"/>
                      <a:pt x="85" y="247"/>
                    </a:cubicBezTo>
                    <a:cubicBezTo>
                      <a:pt x="99" y="247"/>
                      <a:pt x="113" y="254"/>
                      <a:pt x="113" y="276"/>
                    </a:cubicBezTo>
                    <a:cubicBezTo>
                      <a:pt x="113" y="297"/>
                      <a:pt x="113" y="318"/>
                      <a:pt x="127" y="339"/>
                    </a:cubicBezTo>
                    <a:cubicBezTo>
                      <a:pt x="78" y="374"/>
                      <a:pt x="78" y="374"/>
                      <a:pt x="78" y="374"/>
                    </a:cubicBezTo>
                    <a:cubicBezTo>
                      <a:pt x="64" y="339"/>
                      <a:pt x="57" y="311"/>
                      <a:pt x="57" y="276"/>
                    </a:cubicBezTo>
                    <a:close/>
                    <a:moveTo>
                      <a:pt x="234" y="374"/>
                    </a:moveTo>
                    <a:lnTo>
                      <a:pt x="234" y="374"/>
                    </a:lnTo>
                    <a:cubicBezTo>
                      <a:pt x="375" y="283"/>
                      <a:pt x="375" y="283"/>
                      <a:pt x="375" y="283"/>
                    </a:cubicBezTo>
                    <a:cubicBezTo>
                      <a:pt x="368" y="332"/>
                      <a:pt x="318" y="374"/>
                      <a:pt x="262" y="374"/>
                    </a:cubicBezTo>
                    <a:cubicBezTo>
                      <a:pt x="255" y="374"/>
                      <a:pt x="241" y="374"/>
                      <a:pt x="234" y="374"/>
                    </a:cubicBezTo>
                    <a:close/>
                    <a:moveTo>
                      <a:pt x="142" y="544"/>
                    </a:moveTo>
                    <a:lnTo>
                      <a:pt x="142" y="544"/>
                    </a:lnTo>
                    <a:cubicBezTo>
                      <a:pt x="234" y="544"/>
                      <a:pt x="234" y="544"/>
                      <a:pt x="234" y="544"/>
                    </a:cubicBezTo>
                    <a:cubicBezTo>
                      <a:pt x="234" y="480"/>
                      <a:pt x="234" y="480"/>
                      <a:pt x="234" y="480"/>
                    </a:cubicBezTo>
                    <a:cubicBezTo>
                      <a:pt x="198" y="473"/>
                      <a:pt x="163" y="459"/>
                      <a:pt x="135" y="438"/>
                    </a:cubicBezTo>
                    <a:cubicBezTo>
                      <a:pt x="184" y="403"/>
                      <a:pt x="184" y="403"/>
                      <a:pt x="184" y="403"/>
                    </a:cubicBezTo>
                    <a:cubicBezTo>
                      <a:pt x="205" y="417"/>
                      <a:pt x="234" y="424"/>
                      <a:pt x="262" y="424"/>
                    </a:cubicBezTo>
                    <a:cubicBezTo>
                      <a:pt x="269" y="424"/>
                      <a:pt x="269" y="424"/>
                      <a:pt x="276" y="424"/>
                    </a:cubicBezTo>
                    <a:lnTo>
                      <a:pt x="283" y="424"/>
                    </a:lnTo>
                    <a:cubicBezTo>
                      <a:pt x="354" y="410"/>
                      <a:pt x="410" y="346"/>
                      <a:pt x="410" y="276"/>
                    </a:cubicBezTo>
                    <a:cubicBezTo>
                      <a:pt x="410" y="254"/>
                      <a:pt x="424" y="247"/>
                      <a:pt x="438" y="247"/>
                    </a:cubicBezTo>
                    <a:cubicBezTo>
                      <a:pt x="460" y="247"/>
                      <a:pt x="467" y="254"/>
                      <a:pt x="467" y="276"/>
                    </a:cubicBezTo>
                    <a:cubicBezTo>
                      <a:pt x="467" y="382"/>
                      <a:pt x="389" y="466"/>
                      <a:pt x="290" y="480"/>
                    </a:cubicBezTo>
                    <a:cubicBezTo>
                      <a:pt x="290" y="544"/>
                      <a:pt x="290" y="544"/>
                      <a:pt x="290" y="544"/>
                    </a:cubicBezTo>
                    <a:cubicBezTo>
                      <a:pt x="382" y="544"/>
                      <a:pt x="382" y="544"/>
                      <a:pt x="382" y="544"/>
                    </a:cubicBezTo>
                    <a:cubicBezTo>
                      <a:pt x="403" y="544"/>
                      <a:pt x="410" y="558"/>
                      <a:pt x="410" y="572"/>
                    </a:cubicBezTo>
                    <a:cubicBezTo>
                      <a:pt x="410" y="594"/>
                      <a:pt x="403" y="601"/>
                      <a:pt x="382" y="601"/>
                    </a:cubicBezTo>
                    <a:cubicBezTo>
                      <a:pt x="290" y="601"/>
                      <a:pt x="290" y="601"/>
                      <a:pt x="290" y="601"/>
                    </a:cubicBezTo>
                    <a:cubicBezTo>
                      <a:pt x="142" y="601"/>
                      <a:pt x="142" y="601"/>
                      <a:pt x="142" y="601"/>
                    </a:cubicBezTo>
                    <a:cubicBezTo>
                      <a:pt x="120" y="601"/>
                      <a:pt x="113" y="594"/>
                      <a:pt x="113" y="572"/>
                    </a:cubicBezTo>
                    <a:cubicBezTo>
                      <a:pt x="113" y="558"/>
                      <a:pt x="120" y="544"/>
                      <a:pt x="142" y="544"/>
                    </a:cubicBezTo>
                    <a:close/>
                  </a:path>
                </a:pathLst>
              </a:custGeom>
              <a:grpFill/>
              <a:ln>
                <a:noFill/>
              </a:ln>
              <a:extLst/>
            </p:spPr>
            <p:txBody>
              <a:bodyPr anchor="ctr" bIns="22854" lIns="45708" rIns="45708" tIns="22854" wrap="none"/>
              <a:lstStyle/>
              <a:p>
                <a:endParaRPr lang="en-US" sz="3199">
                  <a:latin typeface="Roboto Light"/>
                </a:endParaRPr>
              </a:p>
            </p:txBody>
          </p:sp>
          <p:sp>
            <p:nvSpPr>
              <p:cNvPr id="114" name="Freeform 63"/>
              <p:cNvSpPr>
                <a:spLocks noChangeArrowheads="1"/>
              </p:cNvSpPr>
              <p:nvPr/>
            </p:nvSpPr>
            <p:spPr bwMode="auto">
              <a:xfrm>
                <a:off x="4221958" y="3138487"/>
                <a:ext cx="155575" cy="185737"/>
              </a:xfrm>
              <a:custGeom>
                <a:gdLst>
                  <a:gd fmla="*/ 52135991 w 432" name="T0"/>
                  <a:gd fmla="*/ 55628052 h 517" name="T1"/>
                  <a:gd fmla="*/ 52135991 w 432" name="T2"/>
                  <a:gd fmla="*/ 55628052 h 517" name="T3"/>
                  <a:gd fmla="*/ 3631524 w 432" name="T4"/>
                  <a:gd fmla="*/ 55628052 h 517" name="T5"/>
                  <a:gd fmla="*/ 0 w 432" name="T6"/>
                  <a:gd fmla="*/ 52013904 h 517" name="T7"/>
                  <a:gd fmla="*/ 3631524 w 432" name="T8"/>
                  <a:gd fmla="*/ 48400116 h 517" name="T9"/>
                  <a:gd fmla="*/ 7262688 w 432" name="T10"/>
                  <a:gd fmla="*/ 44786328 h 517" name="T11"/>
                  <a:gd fmla="*/ 7262688 w 432" name="T12"/>
                  <a:gd fmla="*/ 20134322 h 517" name="T13"/>
                  <a:gd fmla="*/ 24770997 w 432" name="T14"/>
                  <a:gd fmla="*/ 3743121 h 517" name="T15"/>
                  <a:gd fmla="*/ 28402521 w 432" name="T16"/>
                  <a:gd fmla="*/ 0 h 517" name="T17"/>
                  <a:gd fmla="*/ 32033685 w 432" name="T18"/>
                  <a:gd fmla="*/ 3743121 h 517" name="T19"/>
                  <a:gd fmla="*/ 48504828 w 432" name="T20"/>
                  <a:gd fmla="*/ 20134322 h 517" name="T21"/>
                  <a:gd fmla="*/ 48504828 w 432" name="T22"/>
                  <a:gd fmla="*/ 44786328 h 517" name="T23"/>
                  <a:gd fmla="*/ 52135991 w 432" name="T24"/>
                  <a:gd fmla="*/ 48400116 h 517" name="T25"/>
                  <a:gd fmla="*/ 55897161 w 432" name="T26"/>
                  <a:gd fmla="*/ 52013904 h 517" name="T27"/>
                  <a:gd fmla="*/ 52135991 w 432" name="T28"/>
                  <a:gd fmla="*/ 55628052 h 517" name="T29"/>
                  <a:gd fmla="*/ 28402521 w 432" name="T30"/>
                  <a:gd fmla="*/ 66598750 h 517" name="T31"/>
                  <a:gd fmla="*/ 28402521 w 432" name="T32"/>
                  <a:gd fmla="*/ 66598750 h 517" name="T33"/>
                  <a:gd fmla="*/ 21010188 w 432" name="T34"/>
                  <a:gd fmla="*/ 59370814 h 517" name="T35"/>
                  <a:gd fmla="*/ 35665209 w 432" name="T36"/>
                  <a:gd fmla="*/ 59370814 h 517" name="T37"/>
                  <a:gd fmla="*/ 28402521 w 432" name="T38"/>
                  <a:gd fmla="*/ 66598750 h 517"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517" w="432">
                    <a:moveTo>
                      <a:pt x="402" y="431"/>
                    </a:moveTo>
                    <a:lnTo>
                      <a:pt x="402" y="431"/>
                    </a:lnTo>
                    <a:cubicBezTo>
                      <a:pt x="28" y="431"/>
                      <a:pt x="28" y="431"/>
                      <a:pt x="28" y="431"/>
                    </a:cubicBezTo>
                    <a:cubicBezTo>
                      <a:pt x="14" y="431"/>
                      <a:pt x="0" y="417"/>
                      <a:pt x="0" y="403"/>
                    </a:cubicBezTo>
                    <a:cubicBezTo>
                      <a:pt x="0" y="389"/>
                      <a:pt x="14" y="375"/>
                      <a:pt x="28" y="375"/>
                    </a:cubicBezTo>
                    <a:cubicBezTo>
                      <a:pt x="42" y="375"/>
                      <a:pt x="56" y="361"/>
                      <a:pt x="56" y="347"/>
                    </a:cubicBezTo>
                    <a:cubicBezTo>
                      <a:pt x="56" y="156"/>
                      <a:pt x="56" y="156"/>
                      <a:pt x="56" y="156"/>
                    </a:cubicBezTo>
                    <a:cubicBezTo>
                      <a:pt x="56" y="85"/>
                      <a:pt x="113" y="29"/>
                      <a:pt x="191" y="29"/>
                    </a:cubicBezTo>
                    <a:cubicBezTo>
                      <a:pt x="191" y="7"/>
                      <a:pt x="198" y="0"/>
                      <a:pt x="219" y="0"/>
                    </a:cubicBezTo>
                    <a:cubicBezTo>
                      <a:pt x="233" y="0"/>
                      <a:pt x="247" y="7"/>
                      <a:pt x="247" y="29"/>
                    </a:cubicBezTo>
                    <a:cubicBezTo>
                      <a:pt x="318" y="29"/>
                      <a:pt x="374" y="85"/>
                      <a:pt x="374" y="156"/>
                    </a:cubicBezTo>
                    <a:cubicBezTo>
                      <a:pt x="374" y="347"/>
                      <a:pt x="374" y="347"/>
                      <a:pt x="374" y="347"/>
                    </a:cubicBezTo>
                    <a:cubicBezTo>
                      <a:pt x="374" y="361"/>
                      <a:pt x="388" y="375"/>
                      <a:pt x="402" y="375"/>
                    </a:cubicBezTo>
                    <a:cubicBezTo>
                      <a:pt x="424" y="375"/>
                      <a:pt x="431" y="389"/>
                      <a:pt x="431" y="403"/>
                    </a:cubicBezTo>
                    <a:cubicBezTo>
                      <a:pt x="431" y="417"/>
                      <a:pt x="424" y="431"/>
                      <a:pt x="402" y="431"/>
                    </a:cubicBezTo>
                    <a:close/>
                    <a:moveTo>
                      <a:pt x="219" y="516"/>
                    </a:moveTo>
                    <a:lnTo>
                      <a:pt x="219" y="516"/>
                    </a:lnTo>
                    <a:cubicBezTo>
                      <a:pt x="184" y="516"/>
                      <a:pt x="162" y="488"/>
                      <a:pt x="162" y="460"/>
                    </a:cubicBezTo>
                    <a:cubicBezTo>
                      <a:pt x="275" y="460"/>
                      <a:pt x="275" y="460"/>
                      <a:pt x="275" y="460"/>
                    </a:cubicBezTo>
                    <a:cubicBezTo>
                      <a:pt x="275" y="488"/>
                      <a:pt x="247" y="516"/>
                      <a:pt x="219" y="516"/>
                    </a:cubicBezTo>
                    <a:close/>
                  </a:path>
                </a:pathLst>
              </a:custGeom>
              <a:grpFill/>
              <a:ln>
                <a:noFill/>
              </a:ln>
              <a:extLst/>
            </p:spPr>
            <p:txBody>
              <a:bodyPr anchor="ctr" bIns="22854" lIns="45708" rIns="45708" tIns="22854" wrap="none"/>
              <a:lstStyle/>
              <a:p>
                <a:endParaRPr lang="en-US" sz="3199">
                  <a:latin typeface="Roboto Light"/>
                </a:endParaRPr>
              </a:p>
            </p:txBody>
          </p:sp>
          <p:sp>
            <p:nvSpPr>
              <p:cNvPr id="115" name="Freeform 64"/>
              <p:cNvSpPr>
                <a:spLocks noChangeArrowheads="1"/>
              </p:cNvSpPr>
              <p:nvPr/>
            </p:nvSpPr>
            <p:spPr bwMode="auto">
              <a:xfrm>
                <a:off x="3875883" y="3179762"/>
                <a:ext cx="88900" cy="104775"/>
              </a:xfrm>
              <a:custGeom>
                <a:gdLst>
                  <a:gd fmla="*/ 31612340 w 249" name="T0"/>
                  <a:gd fmla="*/ 22945725 h 291" name="T1"/>
                  <a:gd fmla="*/ 31612340 w 249" name="T2"/>
                  <a:gd fmla="*/ 22945725 h 291" name="T3"/>
                  <a:gd fmla="*/ 28043130 w 249" name="T4"/>
                  <a:gd fmla="*/ 26575765 h 291" name="T5"/>
                  <a:gd fmla="*/ 3696669 w 249" name="T6"/>
                  <a:gd fmla="*/ 26575765 h 291" name="T7"/>
                  <a:gd fmla="*/ 0 w 249" name="T8"/>
                  <a:gd fmla="*/ 22945725 h 291" name="T9"/>
                  <a:gd fmla="*/ 892213 w 249" name="T10"/>
                  <a:gd fmla="*/ 21130705 h 291" name="T11"/>
                  <a:gd fmla="*/ 892213 w 249" name="T12"/>
                  <a:gd fmla="*/ 21130705 h 291" name="T13"/>
                  <a:gd fmla="*/ 12746975 w 249" name="T14"/>
                  <a:gd fmla="*/ 1944638 h 291" name="T15"/>
                  <a:gd fmla="*/ 12746975 w 249" name="T16"/>
                  <a:gd fmla="*/ 1944638 h 291" name="T17"/>
                  <a:gd fmla="*/ 12746975 w 249" name="T18"/>
                  <a:gd fmla="*/ 1944638 h 291" name="T19"/>
                  <a:gd fmla="*/ 12746975 w 249" name="T20"/>
                  <a:gd fmla="*/ 1944638 h 291" name="T21"/>
                  <a:gd fmla="*/ 15423614 w 249" name="T22"/>
                  <a:gd fmla="*/ 0 h 291" name="T23"/>
                  <a:gd fmla="*/ 18992824 w 249" name="T24"/>
                  <a:gd fmla="*/ 1944638 h 291" name="T25"/>
                  <a:gd fmla="*/ 18992824 w 249" name="T26"/>
                  <a:gd fmla="*/ 1944638 h 291" name="T27"/>
                  <a:gd fmla="*/ 18992824 w 249" name="T28"/>
                  <a:gd fmla="*/ 1944638 h 291" name="T29"/>
                  <a:gd fmla="*/ 18992824 w 249" name="T30"/>
                  <a:gd fmla="*/ 1944638 h 291" name="T31"/>
                  <a:gd fmla="*/ 30720127 w 249" name="T32"/>
                  <a:gd fmla="*/ 21130705 h 291" name="T33"/>
                  <a:gd fmla="*/ 30720127 w 249" name="T34"/>
                  <a:gd fmla="*/ 21130705 h 291" name="T35"/>
                  <a:gd fmla="*/ 31612340 w 249" name="T36"/>
                  <a:gd fmla="*/ 22945725 h 291" name="T37"/>
                  <a:gd fmla="*/ 3696669 w 249" name="T38"/>
                  <a:gd fmla="*/ 30335063 h 291" name="T39"/>
                  <a:gd fmla="*/ 3696669 w 249" name="T40"/>
                  <a:gd fmla="*/ 30335063 h 291" name="T41"/>
                  <a:gd fmla="*/ 28043130 w 249" name="T42"/>
                  <a:gd fmla="*/ 30335063 h 291" name="T43"/>
                  <a:gd fmla="*/ 31612340 w 249" name="T44"/>
                  <a:gd fmla="*/ 33965103 h 291" name="T45"/>
                  <a:gd fmla="*/ 28043130 w 249" name="T46"/>
                  <a:gd fmla="*/ 37594782 h 291" name="T47"/>
                  <a:gd fmla="*/ 3696669 w 249" name="T48"/>
                  <a:gd fmla="*/ 37594782 h 291" name="T49"/>
                  <a:gd fmla="*/ 0 w 249" name="T50"/>
                  <a:gd fmla="*/ 33965103 h 291" name="T51"/>
                  <a:gd fmla="*/ 3696669 w 249" name="T52"/>
                  <a:gd fmla="*/ 30335063 h 29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291" w="249">
                    <a:moveTo>
                      <a:pt x="248" y="177"/>
                    </a:moveTo>
                    <a:lnTo>
                      <a:pt x="248" y="177"/>
                    </a:lnTo>
                    <a:cubicBezTo>
                      <a:pt x="248" y="191"/>
                      <a:pt x="234" y="205"/>
                      <a:pt x="220" y="205"/>
                    </a:cubicBezTo>
                    <a:cubicBezTo>
                      <a:pt x="29" y="205"/>
                      <a:pt x="29" y="205"/>
                      <a:pt x="29" y="205"/>
                    </a:cubicBezTo>
                    <a:cubicBezTo>
                      <a:pt x="15" y="205"/>
                      <a:pt x="0" y="191"/>
                      <a:pt x="0" y="177"/>
                    </a:cubicBezTo>
                    <a:cubicBezTo>
                      <a:pt x="0" y="170"/>
                      <a:pt x="0" y="163"/>
                      <a:pt x="7" y="163"/>
                    </a:cubicBezTo>
                    <a:cubicBezTo>
                      <a:pt x="100" y="15"/>
                      <a:pt x="100" y="15"/>
                      <a:pt x="100" y="15"/>
                    </a:cubicBezTo>
                    <a:cubicBezTo>
                      <a:pt x="107" y="0"/>
                      <a:pt x="114" y="0"/>
                      <a:pt x="121" y="0"/>
                    </a:cubicBezTo>
                    <a:cubicBezTo>
                      <a:pt x="135" y="0"/>
                      <a:pt x="142" y="0"/>
                      <a:pt x="149" y="15"/>
                    </a:cubicBezTo>
                    <a:cubicBezTo>
                      <a:pt x="241" y="163"/>
                      <a:pt x="241" y="163"/>
                      <a:pt x="241" y="163"/>
                    </a:cubicBezTo>
                    <a:cubicBezTo>
                      <a:pt x="241" y="163"/>
                      <a:pt x="248" y="170"/>
                      <a:pt x="248" y="177"/>
                    </a:cubicBezTo>
                    <a:close/>
                    <a:moveTo>
                      <a:pt x="29" y="234"/>
                    </a:moveTo>
                    <a:lnTo>
                      <a:pt x="29" y="234"/>
                    </a:lnTo>
                    <a:cubicBezTo>
                      <a:pt x="220" y="234"/>
                      <a:pt x="220" y="234"/>
                      <a:pt x="220" y="234"/>
                    </a:cubicBezTo>
                    <a:cubicBezTo>
                      <a:pt x="234" y="234"/>
                      <a:pt x="248" y="248"/>
                      <a:pt x="248" y="262"/>
                    </a:cubicBezTo>
                    <a:cubicBezTo>
                      <a:pt x="248" y="276"/>
                      <a:pt x="234" y="290"/>
                      <a:pt x="220" y="290"/>
                    </a:cubicBezTo>
                    <a:cubicBezTo>
                      <a:pt x="29" y="290"/>
                      <a:pt x="29" y="290"/>
                      <a:pt x="29" y="290"/>
                    </a:cubicBezTo>
                    <a:cubicBezTo>
                      <a:pt x="15" y="290"/>
                      <a:pt x="0" y="276"/>
                      <a:pt x="0" y="262"/>
                    </a:cubicBezTo>
                    <a:cubicBezTo>
                      <a:pt x="0" y="248"/>
                      <a:pt x="15" y="234"/>
                      <a:pt x="29" y="234"/>
                    </a:cubicBezTo>
                    <a:close/>
                  </a:path>
                </a:pathLst>
              </a:custGeom>
              <a:grpFill/>
              <a:ln>
                <a:noFill/>
              </a:ln>
              <a:extLst/>
            </p:spPr>
            <p:txBody>
              <a:bodyPr anchor="ctr" bIns="22854" lIns="45708" rIns="45708" tIns="22854" wrap="none"/>
              <a:lstStyle/>
              <a:p>
                <a:endParaRPr lang="en-US" sz="3199">
                  <a:latin typeface="Roboto Light"/>
                </a:endParaRPr>
              </a:p>
            </p:txBody>
          </p:sp>
          <p:sp>
            <p:nvSpPr>
              <p:cNvPr id="116" name="Freeform 65"/>
              <p:cNvSpPr>
                <a:spLocks noChangeArrowheads="1"/>
              </p:cNvSpPr>
              <p:nvPr/>
            </p:nvSpPr>
            <p:spPr bwMode="auto">
              <a:xfrm>
                <a:off x="3499644" y="3184524"/>
                <a:ext cx="82550" cy="88900"/>
              </a:xfrm>
              <a:custGeom>
                <a:gdLst>
                  <a:gd fmla="*/ 0 w 228" name="T0"/>
                  <a:gd fmla="*/ 3597941 h 248" name="T1"/>
                  <a:gd fmla="*/ 0 w 228" name="T2"/>
                  <a:gd fmla="*/ 3597941 h 248" name="T3"/>
                  <a:gd fmla="*/ 0 w 228" name="T4"/>
                  <a:gd fmla="*/ 28141152 h 248" name="T5"/>
                  <a:gd fmla="*/ 0 w 228" name="T6"/>
                  <a:gd fmla="*/ 28141152 h 248" name="T7"/>
                  <a:gd fmla="*/ 3801645 w 228" name="T8"/>
                  <a:gd fmla="*/ 31739451 h 248" name="T9"/>
                  <a:gd fmla="*/ 5636934 w 228" name="T10"/>
                  <a:gd fmla="*/ 30839697 h 248" name="T11"/>
                  <a:gd fmla="*/ 5636934 w 228" name="T12"/>
                  <a:gd fmla="*/ 30839697 h 248" name="T13"/>
                  <a:gd fmla="*/ 22284879 w 228" name="T14"/>
                  <a:gd fmla="*/ 20816939 h 248" name="T15"/>
                  <a:gd fmla="*/ 22284879 w 228" name="T16"/>
                  <a:gd fmla="*/ 28141152 h 248" name="T17"/>
                  <a:gd fmla="*/ 25955458 w 228" name="T18"/>
                  <a:gd fmla="*/ 31739451 h 248" name="T19"/>
                  <a:gd fmla="*/ 29757103 w 228" name="T20"/>
                  <a:gd fmla="*/ 28141152 h 248" name="T21"/>
                  <a:gd fmla="*/ 29757103 w 228" name="T22"/>
                  <a:gd fmla="*/ 3597941 h 248" name="T23"/>
                  <a:gd fmla="*/ 25955458 w 228" name="T24"/>
                  <a:gd fmla="*/ 0 h 248" name="T25"/>
                  <a:gd fmla="*/ 22284879 w 228" name="T26"/>
                  <a:gd fmla="*/ 3597941 h 248" name="T27"/>
                  <a:gd fmla="*/ 22284879 w 228" name="T28"/>
                  <a:gd fmla="*/ 10793822 h 248" name="T29"/>
                  <a:gd fmla="*/ 5636934 w 228" name="T30"/>
                  <a:gd fmla="*/ 899396 h 248" name="T31"/>
                  <a:gd fmla="*/ 5636934 w 228" name="T32"/>
                  <a:gd fmla="*/ 899396 h 248" name="T33"/>
                  <a:gd fmla="*/ 3801645 w 228" name="T34"/>
                  <a:gd fmla="*/ 0 h 248" name="T35"/>
                  <a:gd fmla="*/ 0 w 228" name="T36"/>
                  <a:gd fmla="*/ 3597941 h 2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48" w="228">
                    <a:moveTo>
                      <a:pt x="0" y="28"/>
                    </a:moveTo>
                    <a:lnTo>
                      <a:pt x="0" y="28"/>
                    </a:lnTo>
                    <a:cubicBezTo>
                      <a:pt x="0" y="219"/>
                      <a:pt x="0" y="219"/>
                      <a:pt x="0" y="219"/>
                    </a:cubicBezTo>
                    <a:cubicBezTo>
                      <a:pt x="0" y="233"/>
                      <a:pt x="15" y="247"/>
                      <a:pt x="29" y="247"/>
                    </a:cubicBezTo>
                    <a:cubicBezTo>
                      <a:pt x="36" y="247"/>
                      <a:pt x="43" y="247"/>
                      <a:pt x="43" y="240"/>
                    </a:cubicBezTo>
                    <a:cubicBezTo>
                      <a:pt x="170" y="162"/>
                      <a:pt x="170" y="162"/>
                      <a:pt x="170" y="162"/>
                    </a:cubicBezTo>
                    <a:cubicBezTo>
                      <a:pt x="170" y="219"/>
                      <a:pt x="170" y="219"/>
                      <a:pt x="170" y="219"/>
                    </a:cubicBezTo>
                    <a:cubicBezTo>
                      <a:pt x="170" y="233"/>
                      <a:pt x="184" y="247"/>
                      <a:pt x="198" y="247"/>
                    </a:cubicBezTo>
                    <a:cubicBezTo>
                      <a:pt x="213" y="247"/>
                      <a:pt x="227" y="233"/>
                      <a:pt x="227" y="219"/>
                    </a:cubicBezTo>
                    <a:cubicBezTo>
                      <a:pt x="227" y="28"/>
                      <a:pt x="227" y="28"/>
                      <a:pt x="227" y="28"/>
                    </a:cubicBezTo>
                    <a:cubicBezTo>
                      <a:pt x="227" y="14"/>
                      <a:pt x="213" y="0"/>
                      <a:pt x="198" y="0"/>
                    </a:cubicBezTo>
                    <a:cubicBezTo>
                      <a:pt x="184" y="0"/>
                      <a:pt x="170" y="14"/>
                      <a:pt x="170" y="28"/>
                    </a:cubicBezTo>
                    <a:cubicBezTo>
                      <a:pt x="170" y="84"/>
                      <a:pt x="170" y="84"/>
                      <a:pt x="170" y="84"/>
                    </a:cubicBezTo>
                    <a:cubicBezTo>
                      <a:pt x="43" y="7"/>
                      <a:pt x="43" y="7"/>
                      <a:pt x="43" y="7"/>
                    </a:cubicBezTo>
                    <a:cubicBezTo>
                      <a:pt x="43" y="7"/>
                      <a:pt x="36" y="0"/>
                      <a:pt x="29" y="0"/>
                    </a:cubicBezTo>
                    <a:cubicBezTo>
                      <a:pt x="15" y="0"/>
                      <a:pt x="0" y="14"/>
                      <a:pt x="0" y="28"/>
                    </a:cubicBezTo>
                  </a:path>
                </a:pathLst>
              </a:custGeom>
              <a:grpFill/>
              <a:ln>
                <a:noFill/>
              </a:ln>
              <a:extLst/>
            </p:spPr>
            <p:txBody>
              <a:bodyPr anchor="ctr" bIns="22854" lIns="45708" rIns="45708" tIns="22854" wrap="none"/>
              <a:lstStyle/>
              <a:p>
                <a:endParaRPr lang="en-US" sz="3199">
                  <a:latin typeface="Roboto Light"/>
                </a:endParaRPr>
              </a:p>
            </p:txBody>
          </p:sp>
          <p:sp>
            <p:nvSpPr>
              <p:cNvPr id="117" name="Freeform 66"/>
              <p:cNvSpPr>
                <a:spLocks noChangeArrowheads="1"/>
              </p:cNvSpPr>
              <p:nvPr/>
            </p:nvSpPr>
            <p:spPr bwMode="auto">
              <a:xfrm>
                <a:off x="3120232" y="3184524"/>
                <a:ext cx="82550" cy="88900"/>
              </a:xfrm>
              <a:custGeom>
                <a:gdLst>
                  <a:gd fmla="*/ 29757103 w 228" name="T0"/>
                  <a:gd fmla="*/ 3597941 h 248" name="T1"/>
                  <a:gd fmla="*/ 29757103 w 228" name="T2"/>
                  <a:gd fmla="*/ 3597941 h 248" name="T3"/>
                  <a:gd fmla="*/ 29757103 w 228" name="T4"/>
                  <a:gd fmla="*/ 28141152 h 248" name="T5"/>
                  <a:gd fmla="*/ 29757103 w 228" name="T6"/>
                  <a:gd fmla="*/ 28141152 h 248" name="T7"/>
                  <a:gd fmla="*/ 25955458 w 228" name="T8"/>
                  <a:gd fmla="*/ 31739451 h 248" name="T9"/>
                  <a:gd fmla="*/ 24120179 w 228" name="T10"/>
                  <a:gd fmla="*/ 30839697 h 248" name="T11"/>
                  <a:gd fmla="*/ 24120179 w 228" name="T12"/>
                  <a:gd fmla="*/ 30839697 h 248" name="T13"/>
                  <a:gd fmla="*/ 7472223 w 228" name="T14"/>
                  <a:gd fmla="*/ 20816939 h 248" name="T15"/>
                  <a:gd fmla="*/ 7472223 w 228" name="T16"/>
                  <a:gd fmla="*/ 28141152 h 248" name="T17"/>
                  <a:gd fmla="*/ 3801645 w 228" name="T18"/>
                  <a:gd fmla="*/ 31739451 h 248" name="T19"/>
                  <a:gd fmla="*/ 0 w 228" name="T20"/>
                  <a:gd fmla="*/ 28141152 h 248" name="T21"/>
                  <a:gd fmla="*/ 0 w 228" name="T22"/>
                  <a:gd fmla="*/ 3597941 h 248" name="T23"/>
                  <a:gd fmla="*/ 3801645 w 228" name="T24"/>
                  <a:gd fmla="*/ 0 h 248" name="T25"/>
                  <a:gd fmla="*/ 7472223 w 228" name="T26"/>
                  <a:gd fmla="*/ 3597941 h 248" name="T27"/>
                  <a:gd fmla="*/ 7472223 w 228" name="T28"/>
                  <a:gd fmla="*/ 10793822 h 248" name="T29"/>
                  <a:gd fmla="*/ 24120179 w 228" name="T30"/>
                  <a:gd fmla="*/ 899396 h 248" name="T31"/>
                  <a:gd fmla="*/ 24120179 w 228" name="T32"/>
                  <a:gd fmla="*/ 899396 h 248" name="T33"/>
                  <a:gd fmla="*/ 25955458 w 228" name="T34"/>
                  <a:gd fmla="*/ 0 h 248" name="T35"/>
                  <a:gd fmla="*/ 29757103 w 228" name="T36"/>
                  <a:gd fmla="*/ 3597941 h 248"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48" w="228">
                    <a:moveTo>
                      <a:pt x="227" y="28"/>
                    </a:moveTo>
                    <a:lnTo>
                      <a:pt x="227" y="28"/>
                    </a:lnTo>
                    <a:cubicBezTo>
                      <a:pt x="227" y="219"/>
                      <a:pt x="227" y="219"/>
                      <a:pt x="227" y="219"/>
                    </a:cubicBezTo>
                    <a:cubicBezTo>
                      <a:pt x="227" y="233"/>
                      <a:pt x="212" y="247"/>
                      <a:pt x="198" y="247"/>
                    </a:cubicBezTo>
                    <a:cubicBezTo>
                      <a:pt x="191" y="247"/>
                      <a:pt x="184" y="247"/>
                      <a:pt x="184" y="240"/>
                    </a:cubicBezTo>
                    <a:cubicBezTo>
                      <a:pt x="57" y="162"/>
                      <a:pt x="57" y="162"/>
                      <a:pt x="57" y="162"/>
                    </a:cubicBezTo>
                    <a:cubicBezTo>
                      <a:pt x="57" y="219"/>
                      <a:pt x="57" y="219"/>
                      <a:pt x="57" y="219"/>
                    </a:cubicBezTo>
                    <a:cubicBezTo>
                      <a:pt x="57" y="233"/>
                      <a:pt x="43" y="247"/>
                      <a:pt x="29" y="247"/>
                    </a:cubicBezTo>
                    <a:cubicBezTo>
                      <a:pt x="7" y="247"/>
                      <a:pt x="0" y="233"/>
                      <a:pt x="0" y="219"/>
                    </a:cubicBezTo>
                    <a:cubicBezTo>
                      <a:pt x="0" y="28"/>
                      <a:pt x="0" y="28"/>
                      <a:pt x="0" y="28"/>
                    </a:cubicBezTo>
                    <a:cubicBezTo>
                      <a:pt x="0" y="14"/>
                      <a:pt x="7" y="0"/>
                      <a:pt x="29" y="0"/>
                    </a:cubicBezTo>
                    <a:cubicBezTo>
                      <a:pt x="43" y="0"/>
                      <a:pt x="57" y="14"/>
                      <a:pt x="57" y="28"/>
                    </a:cubicBezTo>
                    <a:cubicBezTo>
                      <a:pt x="57" y="84"/>
                      <a:pt x="57" y="84"/>
                      <a:pt x="57" y="84"/>
                    </a:cubicBezTo>
                    <a:cubicBezTo>
                      <a:pt x="184" y="7"/>
                      <a:pt x="184" y="7"/>
                      <a:pt x="184" y="7"/>
                    </a:cubicBezTo>
                    <a:cubicBezTo>
                      <a:pt x="184" y="7"/>
                      <a:pt x="191" y="0"/>
                      <a:pt x="198" y="0"/>
                    </a:cubicBezTo>
                    <a:cubicBezTo>
                      <a:pt x="212" y="0"/>
                      <a:pt x="227" y="14"/>
                      <a:pt x="227" y="28"/>
                    </a:cubicBezTo>
                  </a:path>
                </a:pathLst>
              </a:custGeom>
              <a:grpFill/>
              <a:ln>
                <a:noFill/>
              </a:ln>
              <a:extLst/>
            </p:spPr>
            <p:txBody>
              <a:bodyPr anchor="ctr" bIns="22854" lIns="45708" rIns="45708" tIns="22854" wrap="none"/>
              <a:lstStyle/>
              <a:p>
                <a:endParaRPr lang="en-US" sz="3199">
                  <a:latin typeface="Roboto Light"/>
                </a:endParaRPr>
              </a:p>
            </p:txBody>
          </p:sp>
          <p:sp>
            <p:nvSpPr>
              <p:cNvPr id="118" name="Freeform 67"/>
              <p:cNvSpPr>
                <a:spLocks noChangeArrowheads="1"/>
              </p:cNvSpPr>
              <p:nvPr/>
            </p:nvSpPr>
            <p:spPr bwMode="auto">
              <a:xfrm>
                <a:off x="2715420" y="3184524"/>
                <a:ext cx="130175" cy="88900"/>
              </a:xfrm>
              <a:custGeom>
                <a:gdLst>
                  <a:gd fmla="*/ 0 w 361" name="T0"/>
                  <a:gd fmla="*/ 3597941 h 248" name="T1"/>
                  <a:gd fmla="*/ 0 w 361" name="T2"/>
                  <a:gd fmla="*/ 3597941 h 248" name="T3"/>
                  <a:gd fmla="*/ 0 w 361" name="T4"/>
                  <a:gd fmla="*/ 28141152 h 248" name="T5"/>
                  <a:gd fmla="*/ 3640933 w 361" name="T6"/>
                  <a:gd fmla="*/ 31739451 h 248" name="T7"/>
                  <a:gd fmla="*/ 5461220 w 361" name="T8"/>
                  <a:gd fmla="*/ 30839697 h 248" name="T9"/>
                  <a:gd fmla="*/ 5461220 w 361" name="T10"/>
                  <a:gd fmla="*/ 30839697 h 248" name="T11"/>
                  <a:gd fmla="*/ 19244264 w 361" name="T12"/>
                  <a:gd fmla="*/ 22615730 h 248" name="T13"/>
                  <a:gd fmla="*/ 19244264 w 361" name="T14"/>
                  <a:gd fmla="*/ 28141152 h 248" name="T15"/>
                  <a:gd fmla="*/ 22885198 w 361" name="T16"/>
                  <a:gd fmla="*/ 31739451 h 248" name="T17"/>
                  <a:gd fmla="*/ 24835659 w 361" name="T18"/>
                  <a:gd fmla="*/ 30839697 h 248" name="T19"/>
                  <a:gd fmla="*/ 24835659 w 361" name="T20"/>
                  <a:gd fmla="*/ 30839697 h 248" name="T21"/>
                  <a:gd fmla="*/ 44990067 w 361" name="T22"/>
                  <a:gd fmla="*/ 19017789 h 248" name="T23"/>
                  <a:gd fmla="*/ 44990067 w 361" name="T24"/>
                  <a:gd fmla="*/ 19017789 h 248" name="T25"/>
                  <a:gd fmla="*/ 44990067 w 361" name="T26"/>
                  <a:gd fmla="*/ 19017789 h 248" name="T27"/>
                  <a:gd fmla="*/ 44990067 w 361" name="T28"/>
                  <a:gd fmla="*/ 19017789 h 248" name="T29"/>
                  <a:gd fmla="*/ 46810353 w 361" name="T30"/>
                  <a:gd fmla="*/ 16319244 h 248" name="T31"/>
                  <a:gd fmla="*/ 44990067 w 361" name="T32"/>
                  <a:gd fmla="*/ 12721303 h 248" name="T33"/>
                  <a:gd fmla="*/ 44990067 w 361" name="T34"/>
                  <a:gd fmla="*/ 12721303 h 248" name="T35"/>
                  <a:gd fmla="*/ 44990067 w 361" name="T36"/>
                  <a:gd fmla="*/ 12721303 h 248" name="T37"/>
                  <a:gd fmla="*/ 44990067 w 361" name="T38"/>
                  <a:gd fmla="*/ 12721303 h 248" name="T39"/>
                  <a:gd fmla="*/ 24835659 w 361" name="T40"/>
                  <a:gd fmla="*/ 899396 h 248" name="T41"/>
                  <a:gd fmla="*/ 24835659 w 361" name="T42"/>
                  <a:gd fmla="*/ 899396 h 248" name="T43"/>
                  <a:gd fmla="*/ 22885198 w 361" name="T44"/>
                  <a:gd fmla="*/ 0 h 248" name="T45"/>
                  <a:gd fmla="*/ 19244264 w 361" name="T46"/>
                  <a:gd fmla="*/ 3597941 h 248" name="T47"/>
                  <a:gd fmla="*/ 19244264 w 361" name="T48"/>
                  <a:gd fmla="*/ 3597941 h 248" name="T49"/>
                  <a:gd fmla="*/ 19244264 w 361" name="T50"/>
                  <a:gd fmla="*/ 8995031 h 248" name="T51"/>
                  <a:gd fmla="*/ 5461220 w 361" name="T52"/>
                  <a:gd fmla="*/ 899396 h 248" name="T53"/>
                  <a:gd fmla="*/ 5461220 w 361" name="T54"/>
                  <a:gd fmla="*/ 899396 h 248" name="T55"/>
                  <a:gd fmla="*/ 3640933 w 361" name="T56"/>
                  <a:gd fmla="*/ 0 h 248" name="T57"/>
                  <a:gd fmla="*/ 0 w 361" name="T58"/>
                  <a:gd fmla="*/ 3597941 h 24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48" w="361">
                    <a:moveTo>
                      <a:pt x="0" y="28"/>
                    </a:moveTo>
                    <a:lnTo>
                      <a:pt x="0" y="28"/>
                    </a:lnTo>
                    <a:cubicBezTo>
                      <a:pt x="0" y="219"/>
                      <a:pt x="0" y="219"/>
                      <a:pt x="0" y="219"/>
                    </a:cubicBezTo>
                    <a:cubicBezTo>
                      <a:pt x="0" y="233"/>
                      <a:pt x="14" y="247"/>
                      <a:pt x="28" y="247"/>
                    </a:cubicBezTo>
                    <a:cubicBezTo>
                      <a:pt x="35" y="247"/>
                      <a:pt x="42" y="247"/>
                      <a:pt x="42" y="240"/>
                    </a:cubicBezTo>
                    <a:cubicBezTo>
                      <a:pt x="148" y="176"/>
                      <a:pt x="148" y="176"/>
                      <a:pt x="148" y="176"/>
                    </a:cubicBezTo>
                    <a:cubicBezTo>
                      <a:pt x="148" y="219"/>
                      <a:pt x="148" y="219"/>
                      <a:pt x="148" y="219"/>
                    </a:cubicBezTo>
                    <a:cubicBezTo>
                      <a:pt x="148" y="233"/>
                      <a:pt x="162" y="247"/>
                      <a:pt x="176" y="247"/>
                    </a:cubicBezTo>
                    <a:cubicBezTo>
                      <a:pt x="183" y="247"/>
                      <a:pt x="191" y="247"/>
                      <a:pt x="191" y="240"/>
                    </a:cubicBezTo>
                    <a:cubicBezTo>
                      <a:pt x="346" y="148"/>
                      <a:pt x="346" y="148"/>
                      <a:pt x="346" y="148"/>
                    </a:cubicBezTo>
                    <a:cubicBezTo>
                      <a:pt x="353" y="141"/>
                      <a:pt x="360" y="134"/>
                      <a:pt x="360" y="127"/>
                    </a:cubicBezTo>
                    <a:cubicBezTo>
                      <a:pt x="360" y="113"/>
                      <a:pt x="353" y="106"/>
                      <a:pt x="346" y="99"/>
                    </a:cubicBezTo>
                    <a:cubicBezTo>
                      <a:pt x="191" y="7"/>
                      <a:pt x="191" y="7"/>
                      <a:pt x="191" y="7"/>
                    </a:cubicBezTo>
                    <a:cubicBezTo>
                      <a:pt x="191" y="7"/>
                      <a:pt x="183" y="0"/>
                      <a:pt x="176" y="0"/>
                    </a:cubicBezTo>
                    <a:cubicBezTo>
                      <a:pt x="162" y="0"/>
                      <a:pt x="148" y="14"/>
                      <a:pt x="148" y="28"/>
                    </a:cubicBezTo>
                    <a:cubicBezTo>
                      <a:pt x="148" y="70"/>
                      <a:pt x="148" y="70"/>
                      <a:pt x="148" y="70"/>
                    </a:cubicBezTo>
                    <a:cubicBezTo>
                      <a:pt x="42" y="7"/>
                      <a:pt x="42" y="7"/>
                      <a:pt x="42" y="7"/>
                    </a:cubicBezTo>
                    <a:cubicBezTo>
                      <a:pt x="42" y="7"/>
                      <a:pt x="35" y="0"/>
                      <a:pt x="28" y="0"/>
                    </a:cubicBezTo>
                    <a:cubicBezTo>
                      <a:pt x="14" y="0"/>
                      <a:pt x="0" y="14"/>
                      <a:pt x="0" y="28"/>
                    </a:cubicBezTo>
                  </a:path>
                </a:pathLst>
              </a:custGeom>
              <a:grpFill/>
              <a:ln>
                <a:noFill/>
              </a:ln>
              <a:extLst/>
            </p:spPr>
            <p:txBody>
              <a:bodyPr anchor="ctr" bIns="22854" lIns="45708" rIns="45708" tIns="22854" wrap="none"/>
              <a:lstStyle/>
              <a:p>
                <a:endParaRPr lang="en-US" sz="3199">
                  <a:latin typeface="Roboto Light"/>
                </a:endParaRPr>
              </a:p>
            </p:txBody>
          </p:sp>
          <p:sp>
            <p:nvSpPr>
              <p:cNvPr id="119" name="Freeform 68"/>
              <p:cNvSpPr>
                <a:spLocks noChangeArrowheads="1"/>
              </p:cNvSpPr>
              <p:nvPr/>
            </p:nvSpPr>
            <p:spPr bwMode="auto">
              <a:xfrm>
                <a:off x="2337595" y="3184524"/>
                <a:ext cx="127000" cy="88900"/>
              </a:xfrm>
              <a:custGeom>
                <a:gdLst>
                  <a:gd fmla="*/ 45433353 w 354" name="T0"/>
                  <a:gd fmla="*/ 3597941 h 248" name="T1"/>
                  <a:gd fmla="*/ 45433353 w 354" name="T2"/>
                  <a:gd fmla="*/ 3597941 h 248" name="T3"/>
                  <a:gd fmla="*/ 45433353 w 354" name="T4"/>
                  <a:gd fmla="*/ 28141152 h 248" name="T5"/>
                  <a:gd fmla="*/ 41829638 w 354" name="T6"/>
                  <a:gd fmla="*/ 31739451 h 248" name="T7"/>
                  <a:gd fmla="*/ 40027602 w 354" name="T8"/>
                  <a:gd fmla="*/ 30839697 h 248" name="T9"/>
                  <a:gd fmla="*/ 40027602 w 354" name="T10"/>
                  <a:gd fmla="*/ 30839697 h 248" name="T11"/>
                  <a:gd fmla="*/ 26384788 w 354" name="T12"/>
                  <a:gd fmla="*/ 22615730 h 248" name="T13"/>
                  <a:gd fmla="*/ 26384788 w 354" name="T14"/>
                  <a:gd fmla="*/ 28141152 h 248" name="T15"/>
                  <a:gd fmla="*/ 22652280 w 354" name="T16"/>
                  <a:gd fmla="*/ 31739451 h 248" name="T17"/>
                  <a:gd fmla="*/ 20850602 w 354" name="T18"/>
                  <a:gd fmla="*/ 30839697 h 248" name="T19"/>
                  <a:gd fmla="*/ 20850602 w 354" name="T20"/>
                  <a:gd fmla="*/ 30839697 h 248" name="T21"/>
                  <a:gd fmla="*/ 1802037 w 354" name="T22"/>
                  <a:gd fmla="*/ 19017789 h 248" name="T23"/>
                  <a:gd fmla="*/ 1802037 w 354" name="T24"/>
                  <a:gd fmla="*/ 19017789 h 248" name="T25"/>
                  <a:gd fmla="*/ 1802037 w 354" name="T26"/>
                  <a:gd fmla="*/ 19017789 h 248" name="T27"/>
                  <a:gd fmla="*/ 1802037 w 354" name="T28"/>
                  <a:gd fmla="*/ 19017789 h 248" name="T29"/>
                  <a:gd fmla="*/ 0 w 354" name="T30"/>
                  <a:gd fmla="*/ 16319244 h 248" name="T31"/>
                  <a:gd fmla="*/ 1802037 w 354" name="T32"/>
                  <a:gd fmla="*/ 12721303 h 248" name="T33"/>
                  <a:gd fmla="*/ 1802037 w 354" name="T34"/>
                  <a:gd fmla="*/ 12721303 h 248" name="T35"/>
                  <a:gd fmla="*/ 1802037 w 354" name="T36"/>
                  <a:gd fmla="*/ 12721303 h 248" name="T37"/>
                  <a:gd fmla="*/ 1802037 w 354" name="T38"/>
                  <a:gd fmla="*/ 12721303 h 248" name="T39"/>
                  <a:gd fmla="*/ 20850602 w 354" name="T40"/>
                  <a:gd fmla="*/ 899396 h 248" name="T41"/>
                  <a:gd fmla="*/ 20850602 w 354" name="T42"/>
                  <a:gd fmla="*/ 899396 h 248" name="T43"/>
                  <a:gd fmla="*/ 22652280 w 354" name="T44"/>
                  <a:gd fmla="*/ 0 h 248" name="T45"/>
                  <a:gd fmla="*/ 26384788 w 354" name="T46"/>
                  <a:gd fmla="*/ 3597941 h 248" name="T47"/>
                  <a:gd fmla="*/ 26384788 w 354" name="T48"/>
                  <a:gd fmla="*/ 3597941 h 248" name="T49"/>
                  <a:gd fmla="*/ 26384788 w 354" name="T50"/>
                  <a:gd fmla="*/ 8995031 h 248" name="T51"/>
                  <a:gd fmla="*/ 40027602 w 354" name="T52"/>
                  <a:gd fmla="*/ 899396 h 248" name="T53"/>
                  <a:gd fmla="*/ 40027602 w 354" name="T54"/>
                  <a:gd fmla="*/ 899396 h 248" name="T55"/>
                  <a:gd fmla="*/ 41829638 w 354" name="T56"/>
                  <a:gd fmla="*/ 0 h 248" name="T57"/>
                  <a:gd fmla="*/ 45433353 w 354" name="T58"/>
                  <a:gd fmla="*/ 3597941 h 24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248" w="354">
                    <a:moveTo>
                      <a:pt x="353" y="28"/>
                    </a:moveTo>
                    <a:lnTo>
                      <a:pt x="353" y="28"/>
                    </a:lnTo>
                    <a:cubicBezTo>
                      <a:pt x="353" y="219"/>
                      <a:pt x="353" y="219"/>
                      <a:pt x="353" y="219"/>
                    </a:cubicBezTo>
                    <a:cubicBezTo>
                      <a:pt x="353" y="233"/>
                      <a:pt x="346" y="247"/>
                      <a:pt x="325" y="247"/>
                    </a:cubicBezTo>
                    <a:cubicBezTo>
                      <a:pt x="325" y="247"/>
                      <a:pt x="318" y="247"/>
                      <a:pt x="311" y="240"/>
                    </a:cubicBezTo>
                    <a:cubicBezTo>
                      <a:pt x="205" y="176"/>
                      <a:pt x="205" y="176"/>
                      <a:pt x="205" y="176"/>
                    </a:cubicBezTo>
                    <a:cubicBezTo>
                      <a:pt x="205" y="219"/>
                      <a:pt x="205" y="219"/>
                      <a:pt x="205" y="219"/>
                    </a:cubicBezTo>
                    <a:cubicBezTo>
                      <a:pt x="205" y="233"/>
                      <a:pt x="190" y="247"/>
                      <a:pt x="176" y="247"/>
                    </a:cubicBezTo>
                    <a:cubicBezTo>
                      <a:pt x="169" y="247"/>
                      <a:pt x="162" y="247"/>
                      <a:pt x="162" y="240"/>
                    </a:cubicBezTo>
                    <a:cubicBezTo>
                      <a:pt x="14" y="148"/>
                      <a:pt x="14" y="148"/>
                      <a:pt x="14" y="148"/>
                    </a:cubicBezTo>
                    <a:cubicBezTo>
                      <a:pt x="0" y="141"/>
                      <a:pt x="0" y="134"/>
                      <a:pt x="0" y="127"/>
                    </a:cubicBezTo>
                    <a:cubicBezTo>
                      <a:pt x="0" y="113"/>
                      <a:pt x="0" y="106"/>
                      <a:pt x="14" y="99"/>
                    </a:cubicBezTo>
                    <a:cubicBezTo>
                      <a:pt x="162" y="7"/>
                      <a:pt x="162" y="7"/>
                      <a:pt x="162" y="7"/>
                    </a:cubicBezTo>
                    <a:cubicBezTo>
                      <a:pt x="162" y="7"/>
                      <a:pt x="169" y="0"/>
                      <a:pt x="176" y="0"/>
                    </a:cubicBezTo>
                    <a:cubicBezTo>
                      <a:pt x="190" y="0"/>
                      <a:pt x="205" y="14"/>
                      <a:pt x="205" y="28"/>
                    </a:cubicBezTo>
                    <a:cubicBezTo>
                      <a:pt x="205" y="70"/>
                      <a:pt x="205" y="70"/>
                      <a:pt x="205" y="70"/>
                    </a:cubicBezTo>
                    <a:cubicBezTo>
                      <a:pt x="311" y="7"/>
                      <a:pt x="311" y="7"/>
                      <a:pt x="311" y="7"/>
                    </a:cubicBezTo>
                    <a:cubicBezTo>
                      <a:pt x="318" y="7"/>
                      <a:pt x="325" y="0"/>
                      <a:pt x="325" y="0"/>
                    </a:cubicBezTo>
                    <a:cubicBezTo>
                      <a:pt x="346" y="0"/>
                      <a:pt x="353" y="14"/>
                      <a:pt x="353" y="28"/>
                    </a:cubicBezTo>
                  </a:path>
                </a:pathLst>
              </a:custGeom>
              <a:grpFill/>
              <a:ln>
                <a:noFill/>
              </a:ln>
              <a:extLst/>
            </p:spPr>
            <p:txBody>
              <a:bodyPr anchor="ctr" bIns="22854" lIns="45708" rIns="45708" tIns="22854" wrap="none"/>
              <a:lstStyle/>
              <a:p>
                <a:endParaRPr lang="en-US" sz="3199">
                  <a:latin typeface="Roboto Light"/>
                </a:endParaRPr>
              </a:p>
            </p:txBody>
          </p:sp>
          <p:sp>
            <p:nvSpPr>
              <p:cNvPr id="120" name="Freeform 69"/>
              <p:cNvSpPr>
                <a:spLocks noChangeArrowheads="1"/>
              </p:cNvSpPr>
              <p:nvPr/>
            </p:nvSpPr>
            <p:spPr bwMode="auto">
              <a:xfrm>
                <a:off x="1989933" y="3184524"/>
                <a:ext cx="61912" cy="88900"/>
              </a:xfrm>
              <a:custGeom>
                <a:gdLst>
                  <a:gd fmla="*/ 18614151 w 171" name="T0"/>
                  <a:gd fmla="*/ 31739451 h 248" name="T1"/>
                  <a:gd fmla="*/ 18614151 w 171" name="T2"/>
                  <a:gd fmla="*/ 31739451 h 248" name="T3"/>
                  <a:gd fmla="*/ 14943964 w 171" name="T4"/>
                  <a:gd fmla="*/ 28141152 h 248" name="T5"/>
                  <a:gd fmla="*/ 14943964 w 171" name="T6"/>
                  <a:gd fmla="*/ 3597941 h 248" name="T7"/>
                  <a:gd fmla="*/ 18614151 w 171" name="T8"/>
                  <a:gd fmla="*/ 0 h 248" name="T9"/>
                  <a:gd fmla="*/ 22284699 w 171" name="T10"/>
                  <a:gd fmla="*/ 3597941 h 248" name="T11"/>
                  <a:gd fmla="*/ 22284699 w 171" name="T12"/>
                  <a:gd fmla="*/ 28141152 h 248" name="T13"/>
                  <a:gd fmla="*/ 18614151 w 171" name="T14"/>
                  <a:gd fmla="*/ 31739451 h 248" name="T15"/>
                  <a:gd fmla="*/ 3801614 w 171" name="T16"/>
                  <a:gd fmla="*/ 31739451 h 248" name="T17"/>
                  <a:gd fmla="*/ 3801614 w 171" name="T18"/>
                  <a:gd fmla="*/ 31739451 h 248" name="T19"/>
                  <a:gd fmla="*/ 0 w 171" name="T20"/>
                  <a:gd fmla="*/ 28141152 h 248" name="T21"/>
                  <a:gd fmla="*/ 0 w 171" name="T22"/>
                  <a:gd fmla="*/ 3597941 h 248" name="T23"/>
                  <a:gd fmla="*/ 3801614 w 171" name="T24"/>
                  <a:gd fmla="*/ 0 h 248" name="T25"/>
                  <a:gd fmla="*/ 7471801 w 171" name="T26"/>
                  <a:gd fmla="*/ 3597941 h 248" name="T27"/>
                  <a:gd fmla="*/ 7471801 w 171" name="T28"/>
                  <a:gd fmla="*/ 28141152 h 248" name="T29"/>
                  <a:gd fmla="*/ 3801614 w 171" name="T30"/>
                  <a:gd fmla="*/ 31739451 h 248"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248" w="171">
                    <a:moveTo>
                      <a:pt x="142" y="247"/>
                    </a:moveTo>
                    <a:lnTo>
                      <a:pt x="142" y="247"/>
                    </a:lnTo>
                    <a:cubicBezTo>
                      <a:pt x="121" y="247"/>
                      <a:pt x="114" y="233"/>
                      <a:pt x="114" y="219"/>
                    </a:cubicBezTo>
                    <a:cubicBezTo>
                      <a:pt x="114" y="28"/>
                      <a:pt x="114" y="28"/>
                      <a:pt x="114" y="28"/>
                    </a:cubicBezTo>
                    <a:cubicBezTo>
                      <a:pt x="114" y="14"/>
                      <a:pt x="121" y="0"/>
                      <a:pt x="142" y="0"/>
                    </a:cubicBezTo>
                    <a:cubicBezTo>
                      <a:pt x="156" y="0"/>
                      <a:pt x="170" y="14"/>
                      <a:pt x="170" y="28"/>
                    </a:cubicBezTo>
                    <a:cubicBezTo>
                      <a:pt x="170" y="219"/>
                      <a:pt x="170" y="219"/>
                      <a:pt x="170" y="219"/>
                    </a:cubicBezTo>
                    <a:cubicBezTo>
                      <a:pt x="170" y="233"/>
                      <a:pt x="156" y="247"/>
                      <a:pt x="142" y="247"/>
                    </a:cubicBezTo>
                    <a:close/>
                    <a:moveTo>
                      <a:pt x="29" y="247"/>
                    </a:moveTo>
                    <a:lnTo>
                      <a:pt x="29" y="247"/>
                    </a:lnTo>
                    <a:cubicBezTo>
                      <a:pt x="7" y="247"/>
                      <a:pt x="0" y="233"/>
                      <a:pt x="0" y="219"/>
                    </a:cubicBezTo>
                    <a:cubicBezTo>
                      <a:pt x="0" y="28"/>
                      <a:pt x="0" y="28"/>
                      <a:pt x="0" y="28"/>
                    </a:cubicBezTo>
                    <a:cubicBezTo>
                      <a:pt x="0" y="14"/>
                      <a:pt x="7" y="0"/>
                      <a:pt x="29" y="0"/>
                    </a:cubicBezTo>
                    <a:cubicBezTo>
                      <a:pt x="43" y="0"/>
                      <a:pt x="57" y="14"/>
                      <a:pt x="57" y="28"/>
                    </a:cubicBezTo>
                    <a:cubicBezTo>
                      <a:pt x="57" y="219"/>
                      <a:pt x="57" y="219"/>
                      <a:pt x="57" y="219"/>
                    </a:cubicBezTo>
                    <a:cubicBezTo>
                      <a:pt x="57" y="233"/>
                      <a:pt x="43" y="247"/>
                      <a:pt x="29" y="247"/>
                    </a:cubicBezTo>
                    <a:close/>
                  </a:path>
                </a:pathLst>
              </a:custGeom>
              <a:grpFill/>
              <a:ln>
                <a:noFill/>
              </a:ln>
              <a:extLst/>
            </p:spPr>
            <p:txBody>
              <a:bodyPr anchor="ctr" bIns="22854" lIns="45708" rIns="45708" tIns="22854" wrap="none"/>
              <a:lstStyle/>
              <a:p>
                <a:endParaRPr lang="en-US" sz="3199">
                  <a:latin typeface="Roboto Light"/>
                </a:endParaRPr>
              </a:p>
            </p:txBody>
          </p:sp>
          <p:sp>
            <p:nvSpPr>
              <p:cNvPr id="121" name="Freeform 70"/>
              <p:cNvSpPr>
                <a:spLocks noChangeArrowheads="1"/>
              </p:cNvSpPr>
              <p:nvPr/>
            </p:nvSpPr>
            <p:spPr bwMode="auto">
              <a:xfrm>
                <a:off x="1594645" y="3182937"/>
                <a:ext cx="93663" cy="93662"/>
              </a:xfrm>
              <a:custGeom>
                <a:gdLst>
                  <a:gd fmla="*/ 29777684 w 262" name="T0"/>
                  <a:gd fmla="*/ 33355469 h 262" name="T1"/>
                  <a:gd fmla="*/ 29777684 w 262" name="T2"/>
                  <a:gd fmla="*/ 33355469 h 262" name="T3"/>
                  <a:gd fmla="*/ 3578499 w 262" name="T4"/>
                  <a:gd fmla="*/ 33355469 h 262" name="T5"/>
                  <a:gd fmla="*/ 0 w 262" name="T6"/>
                  <a:gd fmla="*/ 29777009 h 262" name="T7"/>
                  <a:gd fmla="*/ 0 w 262" name="T8"/>
                  <a:gd fmla="*/ 3578460 h 262" name="T9"/>
                  <a:gd fmla="*/ 3578499 w 262" name="T10"/>
                  <a:gd fmla="*/ 0 h 262" name="T11"/>
                  <a:gd fmla="*/ 29777684 w 262" name="T12"/>
                  <a:gd fmla="*/ 0 h 262" name="T13"/>
                  <a:gd fmla="*/ 33356183 w 262" name="T14"/>
                  <a:gd fmla="*/ 3578460 h 262" name="T15"/>
                  <a:gd fmla="*/ 33356183 w 262" name="T16"/>
                  <a:gd fmla="*/ 29777009 h 262" name="T17"/>
                  <a:gd fmla="*/ 29777684 w 262" name="T18"/>
                  <a:gd fmla="*/ 33355469 h 262"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b" l="0" r="r" t="0"/>
                <a:pathLst>
                  <a:path h="262" w="262">
                    <a:moveTo>
                      <a:pt x="233" y="261"/>
                    </a:moveTo>
                    <a:lnTo>
                      <a:pt x="233" y="261"/>
                    </a:lnTo>
                    <a:cubicBezTo>
                      <a:pt x="28" y="261"/>
                      <a:pt x="28" y="261"/>
                      <a:pt x="28" y="261"/>
                    </a:cubicBezTo>
                    <a:cubicBezTo>
                      <a:pt x="7" y="261"/>
                      <a:pt x="0" y="254"/>
                      <a:pt x="0" y="233"/>
                    </a:cubicBezTo>
                    <a:cubicBezTo>
                      <a:pt x="0" y="28"/>
                      <a:pt x="0" y="28"/>
                      <a:pt x="0" y="28"/>
                    </a:cubicBezTo>
                    <a:cubicBezTo>
                      <a:pt x="0" y="14"/>
                      <a:pt x="7" y="0"/>
                      <a:pt x="28" y="0"/>
                    </a:cubicBezTo>
                    <a:cubicBezTo>
                      <a:pt x="233" y="0"/>
                      <a:pt x="233" y="0"/>
                      <a:pt x="233" y="0"/>
                    </a:cubicBezTo>
                    <a:cubicBezTo>
                      <a:pt x="247" y="0"/>
                      <a:pt x="261" y="14"/>
                      <a:pt x="261" y="28"/>
                    </a:cubicBezTo>
                    <a:cubicBezTo>
                      <a:pt x="261" y="233"/>
                      <a:pt x="261" y="233"/>
                      <a:pt x="261" y="233"/>
                    </a:cubicBezTo>
                    <a:cubicBezTo>
                      <a:pt x="261" y="254"/>
                      <a:pt x="247" y="261"/>
                      <a:pt x="233" y="261"/>
                    </a:cubicBezTo>
                  </a:path>
                </a:pathLst>
              </a:custGeom>
              <a:grpFill/>
              <a:ln>
                <a:noFill/>
              </a:ln>
              <a:extLst/>
            </p:spPr>
            <p:txBody>
              <a:bodyPr anchor="ctr" bIns="22854" lIns="45708" rIns="45708" tIns="22854" wrap="none"/>
              <a:lstStyle/>
              <a:p>
                <a:endParaRPr lang="en-US" sz="3199">
                  <a:latin typeface="Roboto Light"/>
                </a:endParaRPr>
              </a:p>
            </p:txBody>
          </p:sp>
          <p:sp>
            <p:nvSpPr>
              <p:cNvPr id="122" name="Freeform 71"/>
              <p:cNvSpPr>
                <a:spLocks noChangeArrowheads="1"/>
              </p:cNvSpPr>
              <p:nvPr/>
            </p:nvSpPr>
            <p:spPr bwMode="auto">
              <a:xfrm>
                <a:off x="1212058" y="3182937"/>
                <a:ext cx="96837" cy="93662"/>
              </a:xfrm>
              <a:custGeom>
                <a:gdLst>
                  <a:gd fmla="*/ 17365502 w 269" name="T0"/>
                  <a:gd fmla="*/ 0 h 262" name="T1"/>
                  <a:gd fmla="*/ 17365502 w 269" name="T2"/>
                  <a:gd fmla="*/ 0 h 262" name="T3"/>
                  <a:gd fmla="*/ 34730644 w 269" name="T4"/>
                  <a:gd fmla="*/ 17124774 h 262" name="T5"/>
                  <a:gd fmla="*/ 17365502 w 269" name="T6"/>
                  <a:gd fmla="*/ 33355469 h 262" name="T7"/>
                  <a:gd fmla="*/ 0 w 269" name="T8"/>
                  <a:gd fmla="*/ 17124774 h 262" name="T9"/>
                  <a:gd fmla="*/ 17365502 w 269" name="T10"/>
                  <a:gd fmla="*/ 0 h 262"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262" w="269">
                    <a:moveTo>
                      <a:pt x="134" y="0"/>
                    </a:moveTo>
                    <a:lnTo>
                      <a:pt x="134" y="0"/>
                    </a:lnTo>
                    <a:cubicBezTo>
                      <a:pt x="205" y="0"/>
                      <a:pt x="268" y="56"/>
                      <a:pt x="268" y="134"/>
                    </a:cubicBezTo>
                    <a:cubicBezTo>
                      <a:pt x="268" y="204"/>
                      <a:pt x="205" y="261"/>
                      <a:pt x="134" y="261"/>
                    </a:cubicBezTo>
                    <a:cubicBezTo>
                      <a:pt x="63" y="261"/>
                      <a:pt x="0" y="204"/>
                      <a:pt x="0" y="134"/>
                    </a:cubicBezTo>
                    <a:cubicBezTo>
                      <a:pt x="0" y="56"/>
                      <a:pt x="63" y="0"/>
                      <a:pt x="134" y="0"/>
                    </a:cubicBezTo>
                  </a:path>
                </a:pathLst>
              </a:custGeom>
              <a:grpFill/>
              <a:ln>
                <a:noFill/>
              </a:ln>
              <a:extLst/>
            </p:spPr>
            <p:txBody>
              <a:bodyPr anchor="ctr" bIns="22854" lIns="45708" rIns="45708" tIns="22854" wrap="none"/>
              <a:lstStyle/>
              <a:p>
                <a:endParaRPr lang="en-US" sz="3199">
                  <a:latin typeface="Roboto Light"/>
                </a:endParaRPr>
              </a:p>
            </p:txBody>
          </p:sp>
          <p:sp>
            <p:nvSpPr>
              <p:cNvPr id="123" name="Freeform 72"/>
              <p:cNvSpPr>
                <a:spLocks noChangeArrowheads="1"/>
              </p:cNvSpPr>
              <p:nvPr/>
            </p:nvSpPr>
            <p:spPr bwMode="auto">
              <a:xfrm>
                <a:off x="832645" y="3174999"/>
                <a:ext cx="93663" cy="109538"/>
              </a:xfrm>
              <a:custGeom>
                <a:gdLst>
                  <a:gd fmla="*/ 33356183 w 262" name="T0"/>
                  <a:gd fmla="*/ 20121233 h 305" name="T1"/>
                  <a:gd fmla="*/ 33356183 w 262" name="T2"/>
                  <a:gd fmla="*/ 20121233 h 305" name="T3"/>
                  <a:gd fmla="*/ 31566933 w 262" name="T4"/>
                  <a:gd fmla="*/ 22829874 h 305" name="T5"/>
                  <a:gd fmla="*/ 31566933 w 262" name="T6"/>
                  <a:gd fmla="*/ 22829874 h 305" name="T7"/>
                  <a:gd fmla="*/ 5367748 w 262" name="T8"/>
                  <a:gd fmla="*/ 38307773 h 305" name="T9"/>
                  <a:gd fmla="*/ 5367748 w 262" name="T10"/>
                  <a:gd fmla="*/ 38307773 h 305" name="T11"/>
                  <a:gd fmla="*/ 5367748 w 262" name="T12"/>
                  <a:gd fmla="*/ 38307773 h 305" name="T13"/>
                  <a:gd fmla="*/ 5367748 w 262" name="T14"/>
                  <a:gd fmla="*/ 38307773 h 305" name="T15"/>
                  <a:gd fmla="*/ 3578499 w 262" name="T16"/>
                  <a:gd fmla="*/ 39210653 h 305" name="T17"/>
                  <a:gd fmla="*/ 0 w 262" name="T18"/>
                  <a:gd fmla="*/ 35599132 h 305" name="T19"/>
                  <a:gd fmla="*/ 0 w 262" name="T20"/>
                  <a:gd fmla="*/ 35599132 h 305" name="T21"/>
                  <a:gd fmla="*/ 0 w 262" name="T22"/>
                  <a:gd fmla="*/ 3740453 h 305" name="T23"/>
                  <a:gd fmla="*/ 0 w 262" name="T24"/>
                  <a:gd fmla="*/ 3740453 h 305" name="T25"/>
                  <a:gd fmla="*/ 3578499 w 262" name="T26"/>
                  <a:gd fmla="*/ 0 h 305" name="T27"/>
                  <a:gd fmla="*/ 5367748 w 262" name="T28"/>
                  <a:gd fmla="*/ 902880 h 305" name="T29"/>
                  <a:gd fmla="*/ 5367748 w 262" name="T30"/>
                  <a:gd fmla="*/ 902880 h 305" name="T31"/>
                  <a:gd fmla="*/ 5367748 w 262" name="T32"/>
                  <a:gd fmla="*/ 902880 h 305" name="T33"/>
                  <a:gd fmla="*/ 5367748 w 262" name="T34"/>
                  <a:gd fmla="*/ 902880 h 305" name="T35"/>
                  <a:gd fmla="*/ 31566933 w 262" name="T36"/>
                  <a:gd fmla="*/ 16509711 h 305" name="T37"/>
                  <a:gd fmla="*/ 31566933 w 262" name="T38"/>
                  <a:gd fmla="*/ 16509711 h 305" name="T39"/>
                  <a:gd fmla="*/ 33356183 w 262" name="T40"/>
                  <a:gd fmla="*/ 20121233 h 305"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305" w="262">
                    <a:moveTo>
                      <a:pt x="261" y="156"/>
                    </a:moveTo>
                    <a:lnTo>
                      <a:pt x="261" y="156"/>
                    </a:lnTo>
                    <a:cubicBezTo>
                      <a:pt x="261" y="163"/>
                      <a:pt x="261" y="170"/>
                      <a:pt x="247" y="177"/>
                    </a:cubicBezTo>
                    <a:cubicBezTo>
                      <a:pt x="42" y="297"/>
                      <a:pt x="42" y="297"/>
                      <a:pt x="42" y="297"/>
                    </a:cubicBezTo>
                    <a:cubicBezTo>
                      <a:pt x="35" y="304"/>
                      <a:pt x="35" y="304"/>
                      <a:pt x="28" y="304"/>
                    </a:cubicBezTo>
                    <a:cubicBezTo>
                      <a:pt x="14" y="304"/>
                      <a:pt x="0" y="290"/>
                      <a:pt x="0" y="276"/>
                    </a:cubicBezTo>
                    <a:cubicBezTo>
                      <a:pt x="0" y="29"/>
                      <a:pt x="0" y="29"/>
                      <a:pt x="0" y="29"/>
                    </a:cubicBezTo>
                    <a:cubicBezTo>
                      <a:pt x="0" y="14"/>
                      <a:pt x="14" y="0"/>
                      <a:pt x="28" y="0"/>
                    </a:cubicBezTo>
                    <a:cubicBezTo>
                      <a:pt x="35" y="0"/>
                      <a:pt x="35" y="7"/>
                      <a:pt x="42" y="7"/>
                    </a:cubicBezTo>
                    <a:cubicBezTo>
                      <a:pt x="247" y="128"/>
                      <a:pt x="247" y="128"/>
                      <a:pt x="247" y="128"/>
                    </a:cubicBezTo>
                    <a:cubicBezTo>
                      <a:pt x="261" y="135"/>
                      <a:pt x="261" y="142"/>
                      <a:pt x="261" y="156"/>
                    </a:cubicBezTo>
                  </a:path>
                </a:pathLst>
              </a:custGeom>
              <a:grpFill/>
              <a:ln>
                <a:noFill/>
              </a:ln>
              <a:extLst/>
            </p:spPr>
            <p:txBody>
              <a:bodyPr anchor="ctr" bIns="22854" lIns="45708" rIns="45708" tIns="22854" wrap="none"/>
              <a:lstStyle/>
              <a:p>
                <a:endParaRPr lang="en-US" sz="3199">
                  <a:latin typeface="Roboto Light"/>
                </a:endParaRPr>
              </a:p>
            </p:txBody>
          </p:sp>
          <p:sp>
            <p:nvSpPr>
              <p:cNvPr id="124" name="Freeform 73"/>
              <p:cNvSpPr>
                <a:spLocks noChangeArrowheads="1"/>
              </p:cNvSpPr>
              <p:nvPr/>
            </p:nvSpPr>
            <p:spPr bwMode="auto">
              <a:xfrm>
                <a:off x="4952207" y="2743199"/>
                <a:ext cx="217487" cy="217488"/>
              </a:xfrm>
              <a:custGeom>
                <a:gdLst>
                  <a:gd fmla="*/ 74787349 w 602" name="T0"/>
                  <a:gd fmla="*/ 78442719 h 602" name="T1"/>
                  <a:gd fmla="*/ 74787349 w 602" name="T2"/>
                  <a:gd fmla="*/ 78442719 h 602" name="T3"/>
                  <a:gd fmla="*/ 3654649 w 602" name="T4"/>
                  <a:gd fmla="*/ 78442719 h 602" name="T5"/>
                  <a:gd fmla="*/ 0 w 602" name="T6"/>
                  <a:gd fmla="*/ 74657633 h 602" name="T7"/>
                  <a:gd fmla="*/ 0 w 602" name="T8"/>
                  <a:gd fmla="*/ 3654665 h 602" name="T9"/>
                  <a:gd fmla="*/ 3654649 w 602" name="T10"/>
                  <a:gd fmla="*/ 0 h 602" name="T11"/>
                  <a:gd fmla="*/ 74787349 w 602" name="T12"/>
                  <a:gd fmla="*/ 0 h 602" name="T13"/>
                  <a:gd fmla="*/ 78441997 w 602" name="T14"/>
                  <a:gd fmla="*/ 3654665 h 602" name="T15"/>
                  <a:gd fmla="*/ 78441997 w 602" name="T16"/>
                  <a:gd fmla="*/ 74657633 h 602" name="T17"/>
                  <a:gd fmla="*/ 74787349 w 602" name="T18"/>
                  <a:gd fmla="*/ 78442719 h 602" name="T19"/>
                  <a:gd fmla="*/ 71002280 w 602" name="T20"/>
                  <a:gd fmla="*/ 7308970 h 602" name="T21"/>
                  <a:gd fmla="*/ 71002280 w 602" name="T22"/>
                  <a:gd fmla="*/ 7308970 h 602" name="T23"/>
                  <a:gd fmla="*/ 7439717 w 602" name="T24"/>
                  <a:gd fmla="*/ 7308970 h 602" name="T25"/>
                  <a:gd fmla="*/ 7439717 w 602" name="T26"/>
                  <a:gd fmla="*/ 71002968 h 602" name="T27"/>
                  <a:gd fmla="*/ 71002280 w 602" name="T28"/>
                  <a:gd fmla="*/ 71002968 h 602" name="T29"/>
                  <a:gd fmla="*/ 71002280 w 602" name="T30"/>
                  <a:gd fmla="*/ 7308970 h 602" name="T31"/>
                  <a:gd fmla="*/ 14748653 w 602" name="T32"/>
                  <a:gd fmla="*/ 52599581 h 602" name="T33"/>
                  <a:gd fmla="*/ 14748653 w 602" name="T34"/>
                  <a:gd fmla="*/ 52599581 h 602" name="T35"/>
                  <a:gd fmla="*/ 22188371 w 602" name="T36"/>
                  <a:gd fmla="*/ 52599581 h 602" name="T37"/>
                  <a:gd fmla="*/ 25842658 w 602" name="T38"/>
                  <a:gd fmla="*/ 56254247 h 602" name="T39"/>
                  <a:gd fmla="*/ 25842658 w 602" name="T40"/>
                  <a:gd fmla="*/ 63563216 h 602" name="T41"/>
                  <a:gd fmla="*/ 22188371 w 602" name="T42"/>
                  <a:gd fmla="*/ 67348302 h 602" name="T43"/>
                  <a:gd fmla="*/ 14748653 w 602" name="T44"/>
                  <a:gd fmla="*/ 67348302 h 602" name="T45"/>
                  <a:gd fmla="*/ 11094005 w 602" name="T46"/>
                  <a:gd fmla="*/ 63563216 h 602" name="T47"/>
                  <a:gd fmla="*/ 11094005 w 602" name="T48"/>
                  <a:gd fmla="*/ 56254247 h 602" name="T49"/>
                  <a:gd fmla="*/ 14748653 w 602" name="T50"/>
                  <a:gd fmla="*/ 52599581 h 602" name="T51"/>
                  <a:gd fmla="*/ 35109700 w 602" name="T52"/>
                  <a:gd fmla="*/ 19317053 h 602" name="T53"/>
                  <a:gd fmla="*/ 35109700 w 602" name="T54"/>
                  <a:gd fmla="*/ 19317053 h 602" name="T55"/>
                  <a:gd fmla="*/ 42418636 w 602" name="T56"/>
                  <a:gd fmla="*/ 19317053 h 602" name="T57"/>
                  <a:gd fmla="*/ 46073284 w 602" name="T58"/>
                  <a:gd fmla="*/ 22971718 h 602" name="T59"/>
                  <a:gd fmla="*/ 46073284 w 602" name="T60"/>
                  <a:gd fmla="*/ 63563216 h 602" name="T61"/>
                  <a:gd fmla="*/ 42418636 w 602" name="T62"/>
                  <a:gd fmla="*/ 67348302 h 602" name="T63"/>
                  <a:gd fmla="*/ 35109700 w 602" name="T64"/>
                  <a:gd fmla="*/ 67348302 h 602" name="T65"/>
                  <a:gd fmla="*/ 31324631 w 602" name="T66"/>
                  <a:gd fmla="*/ 63563216 h 602" name="T67"/>
                  <a:gd fmla="*/ 31324631 w 602" name="T68"/>
                  <a:gd fmla="*/ 22971718 h 602" name="T69"/>
                  <a:gd fmla="*/ 35109700 w 602" name="T70"/>
                  <a:gd fmla="*/ 19317053 h 602" name="T71"/>
                  <a:gd fmla="*/ 56253627 w 602" name="T72"/>
                  <a:gd fmla="*/ 34065774 h 602" name="T73"/>
                  <a:gd fmla="*/ 56253627 w 602" name="T74"/>
                  <a:gd fmla="*/ 34065774 h 602" name="T75"/>
                  <a:gd fmla="*/ 63693344 w 602" name="T76"/>
                  <a:gd fmla="*/ 34065774 h 602" name="T77"/>
                  <a:gd fmla="*/ 67347631 w 602" name="T78"/>
                  <a:gd fmla="*/ 37850860 h 602" name="T79"/>
                  <a:gd fmla="*/ 67347631 w 602" name="T80"/>
                  <a:gd fmla="*/ 63563216 h 602" name="T81"/>
                  <a:gd fmla="*/ 63693344 w 602" name="T82"/>
                  <a:gd fmla="*/ 67348302 h 602" name="T83"/>
                  <a:gd fmla="*/ 56253627 w 602" name="T84"/>
                  <a:gd fmla="*/ 67348302 h 602" name="T85"/>
                  <a:gd fmla="*/ 52598978 w 602" name="T86"/>
                  <a:gd fmla="*/ 63563216 h 602" name="T87"/>
                  <a:gd fmla="*/ 52598978 w 602" name="T88"/>
                  <a:gd fmla="*/ 37850860 h 602" name="T89"/>
                  <a:gd fmla="*/ 56253627 w 602" name="T90"/>
                  <a:gd fmla="*/ 34065774 h 602"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02" w="602">
                    <a:moveTo>
                      <a:pt x="573" y="601"/>
                    </a:moveTo>
                    <a:lnTo>
                      <a:pt x="573" y="601"/>
                    </a:lnTo>
                    <a:cubicBezTo>
                      <a:pt x="28" y="601"/>
                      <a:pt x="28" y="601"/>
                      <a:pt x="28" y="601"/>
                    </a:cubicBezTo>
                    <a:cubicBezTo>
                      <a:pt x="7" y="601"/>
                      <a:pt x="0" y="586"/>
                      <a:pt x="0" y="572"/>
                    </a:cubicBezTo>
                    <a:cubicBezTo>
                      <a:pt x="0" y="28"/>
                      <a:pt x="0" y="28"/>
                      <a:pt x="0" y="28"/>
                    </a:cubicBezTo>
                    <a:cubicBezTo>
                      <a:pt x="0" y="7"/>
                      <a:pt x="7" y="0"/>
                      <a:pt x="28" y="0"/>
                    </a:cubicBezTo>
                    <a:cubicBezTo>
                      <a:pt x="573" y="0"/>
                      <a:pt x="573" y="0"/>
                      <a:pt x="573" y="0"/>
                    </a:cubicBezTo>
                    <a:cubicBezTo>
                      <a:pt x="587" y="0"/>
                      <a:pt x="601" y="7"/>
                      <a:pt x="601" y="28"/>
                    </a:cubicBezTo>
                    <a:cubicBezTo>
                      <a:pt x="601" y="572"/>
                      <a:pt x="601" y="572"/>
                      <a:pt x="601" y="572"/>
                    </a:cubicBezTo>
                    <a:cubicBezTo>
                      <a:pt x="601" y="586"/>
                      <a:pt x="587" y="601"/>
                      <a:pt x="573" y="601"/>
                    </a:cubicBezTo>
                    <a:close/>
                    <a:moveTo>
                      <a:pt x="544" y="56"/>
                    </a:moveTo>
                    <a:lnTo>
                      <a:pt x="544" y="56"/>
                    </a:lnTo>
                    <a:cubicBezTo>
                      <a:pt x="57" y="56"/>
                      <a:pt x="57" y="56"/>
                      <a:pt x="57" y="56"/>
                    </a:cubicBezTo>
                    <a:cubicBezTo>
                      <a:pt x="57" y="544"/>
                      <a:pt x="57" y="544"/>
                      <a:pt x="57" y="544"/>
                    </a:cubicBezTo>
                    <a:cubicBezTo>
                      <a:pt x="544" y="544"/>
                      <a:pt x="544" y="544"/>
                      <a:pt x="544" y="544"/>
                    </a:cubicBezTo>
                    <a:lnTo>
                      <a:pt x="544" y="56"/>
                    </a:lnTo>
                    <a:close/>
                    <a:moveTo>
                      <a:pt x="113" y="403"/>
                    </a:moveTo>
                    <a:lnTo>
                      <a:pt x="113" y="403"/>
                    </a:lnTo>
                    <a:cubicBezTo>
                      <a:pt x="170" y="403"/>
                      <a:pt x="170" y="403"/>
                      <a:pt x="170" y="403"/>
                    </a:cubicBezTo>
                    <a:cubicBezTo>
                      <a:pt x="184" y="403"/>
                      <a:pt x="198" y="417"/>
                      <a:pt x="198" y="431"/>
                    </a:cubicBezTo>
                    <a:cubicBezTo>
                      <a:pt x="198" y="487"/>
                      <a:pt x="198" y="487"/>
                      <a:pt x="198" y="487"/>
                    </a:cubicBezTo>
                    <a:cubicBezTo>
                      <a:pt x="198" y="502"/>
                      <a:pt x="184" y="516"/>
                      <a:pt x="170" y="516"/>
                    </a:cubicBezTo>
                    <a:cubicBezTo>
                      <a:pt x="113" y="516"/>
                      <a:pt x="113" y="516"/>
                      <a:pt x="113" y="516"/>
                    </a:cubicBezTo>
                    <a:cubicBezTo>
                      <a:pt x="92" y="516"/>
                      <a:pt x="85" y="502"/>
                      <a:pt x="85" y="487"/>
                    </a:cubicBezTo>
                    <a:cubicBezTo>
                      <a:pt x="85" y="431"/>
                      <a:pt x="85" y="431"/>
                      <a:pt x="85" y="431"/>
                    </a:cubicBezTo>
                    <a:cubicBezTo>
                      <a:pt x="85" y="417"/>
                      <a:pt x="92" y="403"/>
                      <a:pt x="113" y="403"/>
                    </a:cubicBezTo>
                    <a:close/>
                    <a:moveTo>
                      <a:pt x="269" y="148"/>
                    </a:moveTo>
                    <a:lnTo>
                      <a:pt x="269" y="148"/>
                    </a:lnTo>
                    <a:cubicBezTo>
                      <a:pt x="325" y="148"/>
                      <a:pt x="325" y="148"/>
                      <a:pt x="325" y="148"/>
                    </a:cubicBezTo>
                    <a:cubicBezTo>
                      <a:pt x="346" y="148"/>
                      <a:pt x="353" y="162"/>
                      <a:pt x="353" y="176"/>
                    </a:cubicBezTo>
                    <a:cubicBezTo>
                      <a:pt x="353" y="487"/>
                      <a:pt x="353" y="487"/>
                      <a:pt x="353" y="487"/>
                    </a:cubicBezTo>
                    <a:cubicBezTo>
                      <a:pt x="353" y="502"/>
                      <a:pt x="346" y="516"/>
                      <a:pt x="325" y="516"/>
                    </a:cubicBezTo>
                    <a:cubicBezTo>
                      <a:pt x="269" y="516"/>
                      <a:pt x="269" y="516"/>
                      <a:pt x="269" y="516"/>
                    </a:cubicBezTo>
                    <a:cubicBezTo>
                      <a:pt x="255" y="516"/>
                      <a:pt x="240" y="502"/>
                      <a:pt x="240" y="487"/>
                    </a:cubicBezTo>
                    <a:cubicBezTo>
                      <a:pt x="240" y="176"/>
                      <a:pt x="240" y="176"/>
                      <a:pt x="240" y="176"/>
                    </a:cubicBezTo>
                    <a:cubicBezTo>
                      <a:pt x="240" y="162"/>
                      <a:pt x="255" y="148"/>
                      <a:pt x="269" y="148"/>
                    </a:cubicBezTo>
                    <a:close/>
                    <a:moveTo>
                      <a:pt x="431" y="261"/>
                    </a:moveTo>
                    <a:lnTo>
                      <a:pt x="431" y="261"/>
                    </a:lnTo>
                    <a:cubicBezTo>
                      <a:pt x="488" y="261"/>
                      <a:pt x="488" y="261"/>
                      <a:pt x="488" y="261"/>
                    </a:cubicBezTo>
                    <a:cubicBezTo>
                      <a:pt x="502" y="261"/>
                      <a:pt x="516" y="276"/>
                      <a:pt x="516" y="290"/>
                    </a:cubicBezTo>
                    <a:cubicBezTo>
                      <a:pt x="516" y="487"/>
                      <a:pt x="516" y="487"/>
                      <a:pt x="516" y="487"/>
                    </a:cubicBezTo>
                    <a:cubicBezTo>
                      <a:pt x="516" y="502"/>
                      <a:pt x="502" y="516"/>
                      <a:pt x="488" y="516"/>
                    </a:cubicBezTo>
                    <a:cubicBezTo>
                      <a:pt x="431" y="516"/>
                      <a:pt x="431" y="516"/>
                      <a:pt x="431" y="516"/>
                    </a:cubicBezTo>
                    <a:cubicBezTo>
                      <a:pt x="417" y="516"/>
                      <a:pt x="403" y="502"/>
                      <a:pt x="403" y="487"/>
                    </a:cubicBezTo>
                    <a:cubicBezTo>
                      <a:pt x="403" y="290"/>
                      <a:pt x="403" y="290"/>
                      <a:pt x="403" y="290"/>
                    </a:cubicBezTo>
                    <a:cubicBezTo>
                      <a:pt x="403" y="276"/>
                      <a:pt x="417" y="261"/>
                      <a:pt x="431" y="261"/>
                    </a:cubicBezTo>
                    <a:close/>
                  </a:path>
                </a:pathLst>
              </a:custGeom>
              <a:grpFill/>
              <a:ln>
                <a:noFill/>
              </a:ln>
              <a:extLst/>
            </p:spPr>
            <p:txBody>
              <a:bodyPr anchor="ctr" bIns="22854" lIns="45708" rIns="45708" tIns="22854" wrap="none"/>
              <a:lstStyle/>
              <a:p>
                <a:endParaRPr lang="en-US" sz="3199">
                  <a:latin typeface="Roboto Light"/>
                </a:endParaRPr>
              </a:p>
            </p:txBody>
          </p:sp>
          <p:sp>
            <p:nvSpPr>
              <p:cNvPr id="125" name="Freeform 74"/>
              <p:cNvSpPr>
                <a:spLocks noChangeArrowheads="1"/>
              </p:cNvSpPr>
              <p:nvPr/>
            </p:nvSpPr>
            <p:spPr bwMode="auto">
              <a:xfrm>
                <a:off x="4569619" y="2743199"/>
                <a:ext cx="219075" cy="217488"/>
              </a:xfrm>
              <a:custGeom>
                <a:gdLst>
                  <a:gd fmla="*/ 74925449 w 609" name="T0"/>
                  <a:gd fmla="*/ 78442719 h 602" name="T1"/>
                  <a:gd fmla="*/ 74925449 w 609" name="T2"/>
                  <a:gd fmla="*/ 78442719 h 602" name="T3"/>
                  <a:gd fmla="*/ 3623191 w 609" name="T4"/>
                  <a:gd fmla="*/ 78442719 h 602" name="T5"/>
                  <a:gd fmla="*/ 0 w 609" name="T6"/>
                  <a:gd fmla="*/ 74657633 h 602" name="T7"/>
                  <a:gd fmla="*/ 0 w 609" name="T8"/>
                  <a:gd fmla="*/ 3654665 h 602" name="T9"/>
                  <a:gd fmla="*/ 3623191 w 609" name="T10"/>
                  <a:gd fmla="*/ 0 h 602" name="T11"/>
                  <a:gd fmla="*/ 74925449 w 609" name="T12"/>
                  <a:gd fmla="*/ 0 h 602" name="T13"/>
                  <a:gd fmla="*/ 78678142 w 609" name="T14"/>
                  <a:gd fmla="*/ 3654665 h 602" name="T15"/>
                  <a:gd fmla="*/ 78678142 w 609" name="T16"/>
                  <a:gd fmla="*/ 74657633 h 602" name="T17"/>
                  <a:gd fmla="*/ 74925449 w 609" name="T18"/>
                  <a:gd fmla="*/ 78442719 h 602" name="T19"/>
                  <a:gd fmla="*/ 71302258 w 609" name="T20"/>
                  <a:gd fmla="*/ 7308970 h 602" name="T21"/>
                  <a:gd fmla="*/ 71302258 w 609" name="T22"/>
                  <a:gd fmla="*/ 7308970 h 602" name="T23"/>
                  <a:gd fmla="*/ 7246742 w 609" name="T24"/>
                  <a:gd fmla="*/ 7308970 h 602" name="T25"/>
                  <a:gd fmla="*/ 7246742 w 609" name="T26"/>
                  <a:gd fmla="*/ 71002968 h 602" name="T27"/>
                  <a:gd fmla="*/ 71302258 w 609" name="T28"/>
                  <a:gd fmla="*/ 71002968 h 602" name="T29"/>
                  <a:gd fmla="*/ 71302258 w 609" name="T30"/>
                  <a:gd fmla="*/ 7308970 h 602" name="T31"/>
                  <a:gd fmla="*/ 12811031 w 609" name="T32"/>
                  <a:gd fmla="*/ 39678193 h 602" name="T33"/>
                  <a:gd fmla="*/ 12811031 w 609" name="T34"/>
                  <a:gd fmla="*/ 39678193 h 602" name="T35"/>
                  <a:gd fmla="*/ 12811031 w 609" name="T36"/>
                  <a:gd fmla="*/ 39678193 h 602" name="T37"/>
                  <a:gd fmla="*/ 22904669 w 609" name="T38"/>
                  <a:gd fmla="*/ 33152108 h 602" name="T39"/>
                  <a:gd fmla="*/ 22904669 w 609" name="T40"/>
                  <a:gd fmla="*/ 33152108 h 602" name="T41"/>
                  <a:gd fmla="*/ 24716265 w 609" name="T42"/>
                  <a:gd fmla="*/ 33152108 h 602" name="T43"/>
                  <a:gd fmla="*/ 26527860 w 609" name="T44"/>
                  <a:gd fmla="*/ 33152108 h 602" name="T45"/>
                  <a:gd fmla="*/ 26527860 w 609" name="T46"/>
                  <a:gd fmla="*/ 33152108 h 602" name="T47"/>
                  <a:gd fmla="*/ 42962442 w 609" name="T48"/>
                  <a:gd fmla="*/ 44246163 h 602" name="T49"/>
                  <a:gd fmla="*/ 61208620 w 609" name="T50"/>
                  <a:gd fmla="*/ 31324775 h 602" name="T51"/>
                  <a:gd fmla="*/ 64055516 w 609" name="T52"/>
                  <a:gd fmla="*/ 30411109 h 602" name="T53"/>
                  <a:gd fmla="*/ 67678707 w 609" name="T54"/>
                  <a:gd fmla="*/ 34065774 h 602" name="T55"/>
                  <a:gd fmla="*/ 65867111 w 609" name="T56"/>
                  <a:gd fmla="*/ 36937194 h 602" name="T57"/>
                  <a:gd fmla="*/ 65867111 w 609" name="T58"/>
                  <a:gd fmla="*/ 36937194 h 602" name="T59"/>
                  <a:gd fmla="*/ 44774038 w 609" name="T60"/>
                  <a:gd fmla="*/ 51685915 h 602" name="T61"/>
                  <a:gd fmla="*/ 44774038 w 609" name="T62"/>
                  <a:gd fmla="*/ 51685915 h 602" name="T63"/>
                  <a:gd fmla="*/ 42962442 w 609" name="T64"/>
                  <a:gd fmla="*/ 52599581 h 602" name="T65"/>
                  <a:gd fmla="*/ 41150847 w 609" name="T66"/>
                  <a:gd fmla="*/ 51685915 h 602" name="T67"/>
                  <a:gd fmla="*/ 24716265 w 609" name="T68"/>
                  <a:gd fmla="*/ 40591859 h 602" name="T69"/>
                  <a:gd fmla="*/ 17340380 w 609" name="T70"/>
                  <a:gd fmla="*/ 46073496 h 602" name="T71"/>
                  <a:gd fmla="*/ 14622627 w 609" name="T72"/>
                  <a:gd fmla="*/ 46073496 h 602" name="T73"/>
                  <a:gd fmla="*/ 10999436 w 609" name="T74"/>
                  <a:gd fmla="*/ 42419192 h 602" name="T75"/>
                  <a:gd fmla="*/ 12811031 w 609" name="T76"/>
                  <a:gd fmla="*/ 39678193 h 60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02" w="609">
                    <a:moveTo>
                      <a:pt x="579" y="601"/>
                    </a:moveTo>
                    <a:lnTo>
                      <a:pt x="579" y="601"/>
                    </a:lnTo>
                    <a:cubicBezTo>
                      <a:pt x="28" y="601"/>
                      <a:pt x="28" y="601"/>
                      <a:pt x="28" y="601"/>
                    </a:cubicBezTo>
                    <a:cubicBezTo>
                      <a:pt x="14" y="601"/>
                      <a:pt x="0" y="586"/>
                      <a:pt x="0" y="572"/>
                    </a:cubicBezTo>
                    <a:cubicBezTo>
                      <a:pt x="0" y="28"/>
                      <a:pt x="0" y="28"/>
                      <a:pt x="0" y="28"/>
                    </a:cubicBezTo>
                    <a:cubicBezTo>
                      <a:pt x="0" y="7"/>
                      <a:pt x="14" y="0"/>
                      <a:pt x="28" y="0"/>
                    </a:cubicBezTo>
                    <a:cubicBezTo>
                      <a:pt x="579" y="0"/>
                      <a:pt x="579" y="0"/>
                      <a:pt x="579" y="0"/>
                    </a:cubicBezTo>
                    <a:cubicBezTo>
                      <a:pt x="594" y="0"/>
                      <a:pt x="608" y="7"/>
                      <a:pt x="608" y="28"/>
                    </a:cubicBezTo>
                    <a:cubicBezTo>
                      <a:pt x="608" y="572"/>
                      <a:pt x="608" y="572"/>
                      <a:pt x="608" y="572"/>
                    </a:cubicBezTo>
                    <a:cubicBezTo>
                      <a:pt x="608" y="586"/>
                      <a:pt x="594" y="601"/>
                      <a:pt x="579" y="601"/>
                    </a:cubicBezTo>
                    <a:close/>
                    <a:moveTo>
                      <a:pt x="551" y="56"/>
                    </a:moveTo>
                    <a:lnTo>
                      <a:pt x="551" y="56"/>
                    </a:lnTo>
                    <a:cubicBezTo>
                      <a:pt x="56" y="56"/>
                      <a:pt x="56" y="56"/>
                      <a:pt x="56" y="56"/>
                    </a:cubicBezTo>
                    <a:cubicBezTo>
                      <a:pt x="56" y="544"/>
                      <a:pt x="56" y="544"/>
                      <a:pt x="56" y="544"/>
                    </a:cubicBezTo>
                    <a:cubicBezTo>
                      <a:pt x="551" y="544"/>
                      <a:pt x="551" y="544"/>
                      <a:pt x="551" y="544"/>
                    </a:cubicBezTo>
                    <a:lnTo>
                      <a:pt x="551" y="56"/>
                    </a:lnTo>
                    <a:close/>
                    <a:moveTo>
                      <a:pt x="99" y="304"/>
                    </a:moveTo>
                    <a:lnTo>
                      <a:pt x="99" y="304"/>
                    </a:lnTo>
                    <a:cubicBezTo>
                      <a:pt x="177" y="254"/>
                      <a:pt x="177" y="254"/>
                      <a:pt x="177" y="254"/>
                    </a:cubicBezTo>
                    <a:cubicBezTo>
                      <a:pt x="184" y="254"/>
                      <a:pt x="184" y="254"/>
                      <a:pt x="191" y="254"/>
                    </a:cubicBezTo>
                    <a:cubicBezTo>
                      <a:pt x="198" y="254"/>
                      <a:pt x="205" y="254"/>
                      <a:pt x="205" y="254"/>
                    </a:cubicBezTo>
                    <a:cubicBezTo>
                      <a:pt x="332" y="339"/>
                      <a:pt x="332" y="339"/>
                      <a:pt x="332" y="339"/>
                    </a:cubicBezTo>
                    <a:cubicBezTo>
                      <a:pt x="473" y="240"/>
                      <a:pt x="473" y="240"/>
                      <a:pt x="473" y="240"/>
                    </a:cubicBezTo>
                    <a:cubicBezTo>
                      <a:pt x="480" y="233"/>
                      <a:pt x="488" y="233"/>
                      <a:pt x="495" y="233"/>
                    </a:cubicBezTo>
                    <a:cubicBezTo>
                      <a:pt x="509" y="233"/>
                      <a:pt x="523" y="247"/>
                      <a:pt x="523" y="261"/>
                    </a:cubicBezTo>
                    <a:cubicBezTo>
                      <a:pt x="523" y="268"/>
                      <a:pt x="516" y="283"/>
                      <a:pt x="509" y="283"/>
                    </a:cubicBezTo>
                    <a:cubicBezTo>
                      <a:pt x="346" y="396"/>
                      <a:pt x="346" y="396"/>
                      <a:pt x="346" y="396"/>
                    </a:cubicBezTo>
                    <a:cubicBezTo>
                      <a:pt x="346" y="403"/>
                      <a:pt x="339" y="403"/>
                      <a:pt x="332" y="403"/>
                    </a:cubicBezTo>
                    <a:cubicBezTo>
                      <a:pt x="325" y="403"/>
                      <a:pt x="318" y="403"/>
                      <a:pt x="318" y="396"/>
                    </a:cubicBezTo>
                    <a:cubicBezTo>
                      <a:pt x="191" y="311"/>
                      <a:pt x="191" y="311"/>
                      <a:pt x="191" y="311"/>
                    </a:cubicBezTo>
                    <a:cubicBezTo>
                      <a:pt x="134" y="353"/>
                      <a:pt x="134" y="353"/>
                      <a:pt x="134" y="353"/>
                    </a:cubicBezTo>
                    <a:cubicBezTo>
                      <a:pt x="127" y="353"/>
                      <a:pt x="120" y="353"/>
                      <a:pt x="113" y="353"/>
                    </a:cubicBezTo>
                    <a:cubicBezTo>
                      <a:pt x="99" y="353"/>
                      <a:pt x="85" y="346"/>
                      <a:pt x="85" y="325"/>
                    </a:cubicBezTo>
                    <a:cubicBezTo>
                      <a:pt x="85" y="318"/>
                      <a:pt x="92" y="311"/>
                      <a:pt x="99" y="304"/>
                    </a:cubicBezTo>
                    <a:close/>
                  </a:path>
                </a:pathLst>
              </a:custGeom>
              <a:grpFill/>
              <a:ln>
                <a:noFill/>
              </a:ln>
              <a:extLst/>
            </p:spPr>
            <p:txBody>
              <a:bodyPr anchor="ctr" bIns="22854" lIns="45708" rIns="45708" tIns="22854" wrap="none"/>
              <a:lstStyle/>
              <a:p>
                <a:endParaRPr lang="en-US" sz="3199">
                  <a:latin typeface="Roboto Light"/>
                </a:endParaRPr>
              </a:p>
            </p:txBody>
          </p:sp>
          <p:sp>
            <p:nvSpPr>
              <p:cNvPr id="126" name="Freeform 75"/>
              <p:cNvSpPr>
                <a:spLocks noChangeArrowheads="1"/>
              </p:cNvSpPr>
              <p:nvPr/>
            </p:nvSpPr>
            <p:spPr bwMode="auto">
              <a:xfrm>
                <a:off x="4191794" y="2757487"/>
                <a:ext cx="217488" cy="184150"/>
              </a:xfrm>
              <a:custGeom>
                <a:gdLst>
                  <a:gd fmla="*/ 74657633 w 602" name="T0"/>
                  <a:gd fmla="*/ 66362244 h 510" name="T1"/>
                  <a:gd fmla="*/ 74657633 w 602" name="T2"/>
                  <a:gd fmla="*/ 66362244 h 510" name="T3"/>
                  <a:gd fmla="*/ 3654665 w 602" name="T4"/>
                  <a:gd fmla="*/ 66362244 h 510" name="T5"/>
                  <a:gd fmla="*/ 0 w 602" name="T6"/>
                  <a:gd fmla="*/ 62711741 h 510" name="T7"/>
                  <a:gd fmla="*/ 0 w 602" name="T8"/>
                  <a:gd fmla="*/ 3650503 h 510" name="T9"/>
                  <a:gd fmla="*/ 3654665 w 602" name="T10"/>
                  <a:gd fmla="*/ 0 h 510" name="T11"/>
                  <a:gd fmla="*/ 7308970 w 602" name="T12"/>
                  <a:gd fmla="*/ 3650503 h 510" name="T13"/>
                  <a:gd fmla="*/ 7308970 w 602" name="T14"/>
                  <a:gd fmla="*/ 50717076 h 510" name="T15"/>
                  <a:gd fmla="*/ 7308970 w 602" name="T16"/>
                  <a:gd fmla="*/ 50717076 h 510" name="T17"/>
                  <a:gd fmla="*/ 7308970 w 602" name="T18"/>
                  <a:gd fmla="*/ 58930528 h 510" name="T19"/>
                  <a:gd fmla="*/ 74657633 w 602" name="T20"/>
                  <a:gd fmla="*/ 58930528 h 510" name="T21"/>
                  <a:gd fmla="*/ 78442719 w 602" name="T22"/>
                  <a:gd fmla="*/ 62711741 h 510" name="T23"/>
                  <a:gd fmla="*/ 74657633 w 602" name="T24"/>
                  <a:gd fmla="*/ 66362244 h 510" name="T25"/>
                  <a:gd fmla="*/ 66434636 w 602" name="T26"/>
                  <a:gd fmla="*/ 55280025 h 510" name="T27"/>
                  <a:gd fmla="*/ 66434636 w 602" name="T28"/>
                  <a:gd fmla="*/ 55280025 h 510" name="T29"/>
                  <a:gd fmla="*/ 58995246 w 602" name="T30"/>
                  <a:gd fmla="*/ 55280025 h 510" name="T31"/>
                  <a:gd fmla="*/ 55340580 w 602" name="T32"/>
                  <a:gd fmla="*/ 51629522 h 510" name="T33"/>
                  <a:gd fmla="*/ 55340580 w 602" name="T34"/>
                  <a:gd fmla="*/ 25814941 h 510" name="T35"/>
                  <a:gd fmla="*/ 58995246 w 602" name="T36"/>
                  <a:gd fmla="*/ 22164077 h 510" name="T37"/>
                  <a:gd fmla="*/ 66434636 w 602" name="T38"/>
                  <a:gd fmla="*/ 22164077 h 510" name="T39"/>
                  <a:gd fmla="*/ 70089301 w 602" name="T40"/>
                  <a:gd fmla="*/ 25814941 h 510" name="T41"/>
                  <a:gd fmla="*/ 70089301 w 602" name="T42"/>
                  <a:gd fmla="*/ 51629522 h 510" name="T43"/>
                  <a:gd fmla="*/ 66434636 w 602" name="T44"/>
                  <a:gd fmla="*/ 55280025 h 510" name="T45"/>
                  <a:gd fmla="*/ 45159830 w 602" name="T46"/>
                  <a:gd fmla="*/ 55280025 h 510" name="T47"/>
                  <a:gd fmla="*/ 45159830 w 602" name="T48"/>
                  <a:gd fmla="*/ 55280025 h 510" name="T49"/>
                  <a:gd fmla="*/ 37850860 w 602" name="T50"/>
                  <a:gd fmla="*/ 55280025 h 510" name="T51"/>
                  <a:gd fmla="*/ 34065774 w 602" name="T52"/>
                  <a:gd fmla="*/ 51629522 h 510" name="T53"/>
                  <a:gd fmla="*/ 34065774 w 602" name="T54"/>
                  <a:gd fmla="*/ 11082219 h 510" name="T55"/>
                  <a:gd fmla="*/ 37850860 w 602" name="T56"/>
                  <a:gd fmla="*/ 7431355 h 510" name="T57"/>
                  <a:gd fmla="*/ 45159830 w 602" name="T58"/>
                  <a:gd fmla="*/ 7431355 h 510" name="T59"/>
                  <a:gd fmla="*/ 48814495 w 602" name="T60"/>
                  <a:gd fmla="*/ 11082219 h 510" name="T61"/>
                  <a:gd fmla="*/ 48814495 w 602" name="T62"/>
                  <a:gd fmla="*/ 51629522 h 510" name="T63"/>
                  <a:gd fmla="*/ 45159830 w 602" name="T64"/>
                  <a:gd fmla="*/ 55280025 h 510" name="T65"/>
                  <a:gd fmla="*/ 24929472 w 602" name="T66"/>
                  <a:gd fmla="*/ 55280025 h 510" name="T67"/>
                  <a:gd fmla="*/ 24929472 w 602" name="T68"/>
                  <a:gd fmla="*/ 55280025 h 510" name="T69"/>
                  <a:gd fmla="*/ 17489720 w 602" name="T70"/>
                  <a:gd fmla="*/ 55280025 h 510" name="T71"/>
                  <a:gd fmla="*/ 13835055 w 602" name="T72"/>
                  <a:gd fmla="*/ 51629522 h 510" name="T73"/>
                  <a:gd fmla="*/ 13835055 w 602" name="T74"/>
                  <a:gd fmla="*/ 44198166 h 510" name="T75"/>
                  <a:gd fmla="*/ 17489720 w 602" name="T76"/>
                  <a:gd fmla="*/ 40547302 h 510" name="T77"/>
                  <a:gd fmla="*/ 24929472 w 602" name="T78"/>
                  <a:gd fmla="*/ 40547302 h 510" name="T79"/>
                  <a:gd fmla="*/ 28583776 w 602" name="T80"/>
                  <a:gd fmla="*/ 44198166 h 510" name="T81"/>
                  <a:gd fmla="*/ 28583776 w 602" name="T82"/>
                  <a:gd fmla="*/ 51629522 h 510" name="T83"/>
                  <a:gd fmla="*/ 24929472 w 602" name="T84"/>
                  <a:gd fmla="*/ 55280025 h 51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10" w="602">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grpFill/>
              <a:ln>
                <a:noFill/>
              </a:ln>
              <a:extLst/>
            </p:spPr>
            <p:txBody>
              <a:bodyPr anchor="ctr" bIns="22854" lIns="45708" rIns="45708" tIns="22854" wrap="none"/>
              <a:lstStyle/>
              <a:p>
                <a:endParaRPr lang="en-US" sz="3199">
                  <a:latin typeface="Roboto Light"/>
                </a:endParaRPr>
              </a:p>
            </p:txBody>
          </p:sp>
          <p:sp>
            <p:nvSpPr>
              <p:cNvPr id="127" name="Freeform 76"/>
              <p:cNvSpPr>
                <a:spLocks noChangeArrowheads="1"/>
              </p:cNvSpPr>
              <p:nvPr/>
            </p:nvSpPr>
            <p:spPr bwMode="auto">
              <a:xfrm>
                <a:off x="3812382" y="2757487"/>
                <a:ext cx="215900" cy="184150"/>
              </a:xfrm>
              <a:custGeom>
                <a:gdLst>
                  <a:gd fmla="*/ 75622837 w 601" name="T0"/>
                  <a:gd fmla="*/ 23076884 h 510" name="T1"/>
                  <a:gd fmla="*/ 75622837 w 601" name="T2"/>
                  <a:gd fmla="*/ 23076884 h 510" name="T3"/>
                  <a:gd fmla="*/ 75622837 w 601" name="T4"/>
                  <a:gd fmla="*/ 23076884 h 510" name="T5"/>
                  <a:gd fmla="*/ 75622837 w 601" name="T6"/>
                  <a:gd fmla="*/ 23076884 h 510" name="T7"/>
                  <a:gd fmla="*/ 44651066 w 601" name="T8"/>
                  <a:gd fmla="*/ 45240961 h 510" name="T9"/>
                  <a:gd fmla="*/ 44651066 w 601" name="T10"/>
                  <a:gd fmla="*/ 45240961 h 510" name="T11"/>
                  <a:gd fmla="*/ 41941000 w 601" name="T12"/>
                  <a:gd fmla="*/ 46153767 h 510" name="T13"/>
                  <a:gd fmla="*/ 40134409 w 601" name="T14"/>
                  <a:gd fmla="*/ 45240961 h 510" name="T15"/>
                  <a:gd fmla="*/ 40134409 w 601" name="T16"/>
                  <a:gd fmla="*/ 45240961 h 510" name="T17"/>
                  <a:gd fmla="*/ 40134409 w 601" name="T18"/>
                  <a:gd fmla="*/ 45240961 h 510" name="T19"/>
                  <a:gd fmla="*/ 40134409 w 601" name="T20"/>
                  <a:gd fmla="*/ 45240961 h 510" name="T21"/>
                  <a:gd fmla="*/ 23616083 w 601" name="T22"/>
                  <a:gd fmla="*/ 34159103 h 510" name="T23"/>
                  <a:gd fmla="*/ 7226723 w 601" name="T24"/>
                  <a:gd fmla="*/ 44198166 h 510" name="T25"/>
                  <a:gd fmla="*/ 7226723 w 601" name="T26"/>
                  <a:gd fmla="*/ 58930528 h 510" name="T27"/>
                  <a:gd fmla="*/ 73816246 w 601" name="T28"/>
                  <a:gd fmla="*/ 58930528 h 510" name="T29"/>
                  <a:gd fmla="*/ 77429787 w 601" name="T30"/>
                  <a:gd fmla="*/ 62711741 h 510" name="T31"/>
                  <a:gd fmla="*/ 73816246 w 601" name="T32"/>
                  <a:gd fmla="*/ 66362244 h 510" name="T33"/>
                  <a:gd fmla="*/ 3613541 w 601" name="T34"/>
                  <a:gd fmla="*/ 66362244 h 510" name="T35"/>
                  <a:gd fmla="*/ 0 w 601" name="T36"/>
                  <a:gd fmla="*/ 62711741 h 510" name="T37"/>
                  <a:gd fmla="*/ 0 w 601" name="T38"/>
                  <a:gd fmla="*/ 3650503 h 510" name="T39"/>
                  <a:gd fmla="*/ 3613541 w 601" name="T40"/>
                  <a:gd fmla="*/ 0 h 510" name="T41"/>
                  <a:gd fmla="*/ 7226723 w 601" name="T42"/>
                  <a:gd fmla="*/ 3650503 h 510" name="T43"/>
                  <a:gd fmla="*/ 7226723 w 601" name="T44"/>
                  <a:gd fmla="*/ 35984354 h 510" name="T45"/>
                  <a:gd fmla="*/ 21809492 w 601" name="T46"/>
                  <a:gd fmla="*/ 26727387 h 510" name="T47"/>
                  <a:gd fmla="*/ 21809492 w 601" name="T48"/>
                  <a:gd fmla="*/ 26727387 h 510" name="T49"/>
                  <a:gd fmla="*/ 23616083 w 601" name="T50"/>
                  <a:gd fmla="*/ 25814941 h 510" name="T51"/>
                  <a:gd fmla="*/ 26455114 w 601" name="T52"/>
                  <a:gd fmla="*/ 26727387 h 510" name="T53"/>
                  <a:gd fmla="*/ 26455114 w 601" name="T54"/>
                  <a:gd fmla="*/ 26727387 h 510" name="T55"/>
                  <a:gd fmla="*/ 26455114 w 601" name="T56"/>
                  <a:gd fmla="*/ 26727387 h 510" name="T57"/>
                  <a:gd fmla="*/ 26455114 w 601" name="T58"/>
                  <a:gd fmla="*/ 26727387 h 510" name="T59"/>
                  <a:gd fmla="*/ 41941000 w 601" name="T60"/>
                  <a:gd fmla="*/ 37809606 h 510" name="T61"/>
                  <a:gd fmla="*/ 72009655 w 601" name="T62"/>
                  <a:gd fmla="*/ 16557974 h 510" name="T63"/>
                  <a:gd fmla="*/ 72009655 w 601" name="T64"/>
                  <a:gd fmla="*/ 16557974 h 510" name="T65"/>
                  <a:gd fmla="*/ 73816246 w 601" name="T66"/>
                  <a:gd fmla="*/ 16557974 h 510" name="T67"/>
                  <a:gd fmla="*/ 77429787 w 601" name="T68"/>
                  <a:gd fmla="*/ 20338826 h 510" name="T69"/>
                  <a:gd fmla="*/ 75622837 w 601" name="T70"/>
                  <a:gd fmla="*/ 23076884 h 5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10" w="601">
                    <a:moveTo>
                      <a:pt x="586" y="177"/>
                    </a:moveTo>
                    <a:lnTo>
                      <a:pt x="586" y="177"/>
                    </a:lnTo>
                    <a:cubicBezTo>
                      <a:pt x="346" y="347"/>
                      <a:pt x="346" y="347"/>
                      <a:pt x="346" y="347"/>
                    </a:cubicBezTo>
                    <a:cubicBezTo>
                      <a:pt x="339" y="347"/>
                      <a:pt x="332" y="354"/>
                      <a:pt x="325" y="354"/>
                    </a:cubicBezTo>
                    <a:cubicBezTo>
                      <a:pt x="325" y="354"/>
                      <a:pt x="318" y="347"/>
                      <a:pt x="311" y="347"/>
                    </a:cubicBezTo>
                    <a:cubicBezTo>
                      <a:pt x="183" y="262"/>
                      <a:pt x="183" y="262"/>
                      <a:pt x="183" y="262"/>
                    </a:cubicBezTo>
                    <a:cubicBezTo>
                      <a:pt x="56" y="339"/>
                      <a:pt x="56" y="339"/>
                      <a:pt x="56" y="339"/>
                    </a:cubicBezTo>
                    <a:cubicBezTo>
                      <a:pt x="56" y="452"/>
                      <a:pt x="56" y="452"/>
                      <a:pt x="56" y="452"/>
                    </a:cubicBezTo>
                    <a:cubicBezTo>
                      <a:pt x="572" y="452"/>
                      <a:pt x="572" y="452"/>
                      <a:pt x="572" y="452"/>
                    </a:cubicBezTo>
                    <a:cubicBezTo>
                      <a:pt x="586" y="452"/>
                      <a:pt x="600" y="467"/>
                      <a:pt x="600" y="481"/>
                    </a:cubicBezTo>
                    <a:cubicBezTo>
                      <a:pt x="600" y="502"/>
                      <a:pt x="586" y="509"/>
                      <a:pt x="572" y="509"/>
                    </a:cubicBezTo>
                    <a:cubicBezTo>
                      <a:pt x="28" y="509"/>
                      <a:pt x="28" y="509"/>
                      <a:pt x="28" y="509"/>
                    </a:cubicBezTo>
                    <a:cubicBezTo>
                      <a:pt x="7" y="509"/>
                      <a:pt x="0" y="502"/>
                      <a:pt x="0" y="481"/>
                    </a:cubicBezTo>
                    <a:cubicBezTo>
                      <a:pt x="0" y="28"/>
                      <a:pt x="0" y="28"/>
                      <a:pt x="0" y="28"/>
                    </a:cubicBezTo>
                    <a:cubicBezTo>
                      <a:pt x="0" y="14"/>
                      <a:pt x="7" y="0"/>
                      <a:pt x="28" y="0"/>
                    </a:cubicBezTo>
                    <a:cubicBezTo>
                      <a:pt x="42" y="0"/>
                      <a:pt x="56" y="14"/>
                      <a:pt x="56" y="28"/>
                    </a:cubicBezTo>
                    <a:cubicBezTo>
                      <a:pt x="56" y="276"/>
                      <a:pt x="56" y="276"/>
                      <a:pt x="56" y="276"/>
                    </a:cubicBezTo>
                    <a:cubicBezTo>
                      <a:pt x="169" y="205"/>
                      <a:pt x="169" y="205"/>
                      <a:pt x="169" y="205"/>
                    </a:cubicBezTo>
                    <a:cubicBezTo>
                      <a:pt x="176" y="205"/>
                      <a:pt x="183" y="198"/>
                      <a:pt x="183" y="198"/>
                    </a:cubicBezTo>
                    <a:cubicBezTo>
                      <a:pt x="191" y="198"/>
                      <a:pt x="198" y="205"/>
                      <a:pt x="205" y="205"/>
                    </a:cubicBezTo>
                    <a:cubicBezTo>
                      <a:pt x="325" y="290"/>
                      <a:pt x="325" y="290"/>
                      <a:pt x="325" y="290"/>
                    </a:cubicBezTo>
                    <a:cubicBezTo>
                      <a:pt x="558" y="127"/>
                      <a:pt x="558" y="127"/>
                      <a:pt x="558" y="127"/>
                    </a:cubicBezTo>
                    <a:cubicBezTo>
                      <a:pt x="558" y="127"/>
                      <a:pt x="565" y="127"/>
                      <a:pt x="572" y="127"/>
                    </a:cubicBezTo>
                    <a:cubicBezTo>
                      <a:pt x="586" y="127"/>
                      <a:pt x="600" y="134"/>
                      <a:pt x="600" y="156"/>
                    </a:cubicBezTo>
                    <a:cubicBezTo>
                      <a:pt x="600" y="163"/>
                      <a:pt x="593" y="170"/>
                      <a:pt x="586" y="177"/>
                    </a:cubicBezTo>
                  </a:path>
                </a:pathLst>
              </a:custGeom>
              <a:grpFill/>
              <a:ln>
                <a:noFill/>
              </a:ln>
              <a:extLst/>
            </p:spPr>
            <p:txBody>
              <a:bodyPr anchor="ctr" bIns="22854" lIns="45708" rIns="45708" tIns="22854" wrap="none"/>
              <a:lstStyle/>
              <a:p>
                <a:endParaRPr lang="en-US" sz="3199">
                  <a:latin typeface="Roboto Light"/>
                </a:endParaRPr>
              </a:p>
            </p:txBody>
          </p:sp>
          <p:sp>
            <p:nvSpPr>
              <p:cNvPr id="128" name="Freeform 77"/>
              <p:cNvSpPr>
                <a:spLocks noChangeArrowheads="1"/>
              </p:cNvSpPr>
              <p:nvPr/>
            </p:nvSpPr>
            <p:spPr bwMode="auto">
              <a:xfrm>
                <a:off x="3431382" y="2743199"/>
                <a:ext cx="219075" cy="217488"/>
              </a:xfrm>
              <a:custGeom>
                <a:gdLst>
                  <a:gd fmla="*/ 39468811 w 608" name="T0"/>
                  <a:gd fmla="*/ 78442719 h 602" name="T1"/>
                  <a:gd fmla="*/ 39468811 w 608" name="T2"/>
                  <a:gd fmla="*/ 78442719 h 602" name="T3"/>
                  <a:gd fmla="*/ 0 w 608" name="T4"/>
                  <a:gd fmla="*/ 38764526 h 602" name="T5"/>
                  <a:gd fmla="*/ 39468811 w 608" name="T6"/>
                  <a:gd fmla="*/ 0 h 602" name="T7"/>
                  <a:gd fmla="*/ 78807547 w 608" name="T8"/>
                  <a:gd fmla="*/ 38764526 h 602" name="T9"/>
                  <a:gd fmla="*/ 39468811 w 608" name="T10"/>
                  <a:gd fmla="*/ 78442719 h 602" name="T11"/>
                  <a:gd fmla="*/ 16488637 w 608" name="T12"/>
                  <a:gd fmla="*/ 16576054 h 602" name="T13"/>
                  <a:gd fmla="*/ 16488637 w 608" name="T14"/>
                  <a:gd fmla="*/ 16576054 h 602" name="T15"/>
                  <a:gd fmla="*/ 39468811 w 608" name="T16"/>
                  <a:gd fmla="*/ 38764526 h 602" name="T17"/>
                  <a:gd fmla="*/ 39468811 w 608" name="T18"/>
                  <a:gd fmla="*/ 7308970 h 602" name="T19"/>
                  <a:gd fmla="*/ 16488637 w 608" name="T20"/>
                  <a:gd fmla="*/ 16576054 h 60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2" w="608">
                    <a:moveTo>
                      <a:pt x="304" y="601"/>
                    </a:moveTo>
                    <a:lnTo>
                      <a:pt x="304" y="601"/>
                    </a:lnTo>
                    <a:cubicBezTo>
                      <a:pt x="134" y="601"/>
                      <a:pt x="0" y="466"/>
                      <a:pt x="0" y="297"/>
                    </a:cubicBezTo>
                    <a:cubicBezTo>
                      <a:pt x="0" y="134"/>
                      <a:pt x="134" y="0"/>
                      <a:pt x="304" y="0"/>
                    </a:cubicBezTo>
                    <a:cubicBezTo>
                      <a:pt x="473" y="0"/>
                      <a:pt x="607" y="134"/>
                      <a:pt x="607" y="297"/>
                    </a:cubicBezTo>
                    <a:cubicBezTo>
                      <a:pt x="607" y="466"/>
                      <a:pt x="473" y="601"/>
                      <a:pt x="304" y="601"/>
                    </a:cubicBezTo>
                    <a:close/>
                    <a:moveTo>
                      <a:pt x="127" y="127"/>
                    </a:moveTo>
                    <a:lnTo>
                      <a:pt x="127" y="127"/>
                    </a:lnTo>
                    <a:cubicBezTo>
                      <a:pt x="304" y="297"/>
                      <a:pt x="304" y="297"/>
                      <a:pt x="304" y="297"/>
                    </a:cubicBezTo>
                    <a:cubicBezTo>
                      <a:pt x="304" y="56"/>
                      <a:pt x="304" y="56"/>
                      <a:pt x="304" y="56"/>
                    </a:cubicBezTo>
                    <a:cubicBezTo>
                      <a:pt x="233" y="56"/>
                      <a:pt x="176" y="85"/>
                      <a:pt x="127" y="127"/>
                    </a:cubicBezTo>
                    <a:close/>
                  </a:path>
                </a:pathLst>
              </a:custGeom>
              <a:grpFill/>
              <a:ln>
                <a:noFill/>
              </a:ln>
              <a:extLst/>
            </p:spPr>
            <p:txBody>
              <a:bodyPr anchor="ctr" bIns="22854" lIns="45708" rIns="45708" tIns="22854" wrap="none"/>
              <a:lstStyle/>
              <a:p>
                <a:endParaRPr lang="en-US" sz="3199">
                  <a:latin typeface="Roboto Light"/>
                </a:endParaRPr>
              </a:p>
            </p:txBody>
          </p:sp>
          <p:sp>
            <p:nvSpPr>
              <p:cNvPr id="129" name="Freeform 78"/>
              <p:cNvSpPr>
                <a:spLocks noChangeArrowheads="1"/>
              </p:cNvSpPr>
              <p:nvPr/>
            </p:nvSpPr>
            <p:spPr bwMode="auto">
              <a:xfrm>
                <a:off x="3051970" y="2743199"/>
                <a:ext cx="215900" cy="217488"/>
              </a:xfrm>
              <a:custGeom>
                <a:gdLst>
                  <a:gd fmla="*/ 39230934 w 601" name="T0"/>
                  <a:gd fmla="*/ 78442719 h 602" name="T1"/>
                  <a:gd fmla="*/ 39230934 w 601" name="T2"/>
                  <a:gd fmla="*/ 78442719 h 602" name="T3"/>
                  <a:gd fmla="*/ 0 w 601" name="T4"/>
                  <a:gd fmla="*/ 38764526 h 602" name="T5"/>
                  <a:gd fmla="*/ 39230934 w 601" name="T6"/>
                  <a:gd fmla="*/ 0 h 602" name="T7"/>
                  <a:gd fmla="*/ 77429787 w 601" name="T8"/>
                  <a:gd fmla="*/ 38764526 h 602" name="T9"/>
                  <a:gd fmla="*/ 39230934 w 601" name="T10"/>
                  <a:gd fmla="*/ 78442719 h 602" name="T11"/>
                  <a:gd fmla="*/ 7226723 w 601" name="T12"/>
                  <a:gd fmla="*/ 38764526 h 602" name="T13"/>
                  <a:gd fmla="*/ 7226723 w 601" name="T14"/>
                  <a:gd fmla="*/ 38764526 h 602" name="T15"/>
                  <a:gd fmla="*/ 39230934 w 601" name="T16"/>
                  <a:gd fmla="*/ 38764526 h 602" name="T17"/>
                  <a:gd fmla="*/ 39230934 w 601" name="T18"/>
                  <a:gd fmla="*/ 7308970 h 602" name="T19"/>
                  <a:gd fmla="*/ 7226723 w 601" name="T20"/>
                  <a:gd fmla="*/ 38764526 h 60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2" w="601">
                    <a:moveTo>
                      <a:pt x="304" y="601"/>
                    </a:moveTo>
                    <a:lnTo>
                      <a:pt x="304" y="601"/>
                    </a:lnTo>
                    <a:cubicBezTo>
                      <a:pt x="134" y="601"/>
                      <a:pt x="0" y="466"/>
                      <a:pt x="0" y="297"/>
                    </a:cubicBezTo>
                    <a:cubicBezTo>
                      <a:pt x="0" y="134"/>
                      <a:pt x="134" y="0"/>
                      <a:pt x="304" y="0"/>
                    </a:cubicBezTo>
                    <a:cubicBezTo>
                      <a:pt x="466" y="0"/>
                      <a:pt x="600" y="134"/>
                      <a:pt x="600" y="297"/>
                    </a:cubicBezTo>
                    <a:cubicBezTo>
                      <a:pt x="600" y="466"/>
                      <a:pt x="466" y="601"/>
                      <a:pt x="304" y="601"/>
                    </a:cubicBezTo>
                    <a:close/>
                    <a:moveTo>
                      <a:pt x="56" y="297"/>
                    </a:moveTo>
                    <a:lnTo>
                      <a:pt x="56" y="297"/>
                    </a:lnTo>
                    <a:cubicBezTo>
                      <a:pt x="304" y="297"/>
                      <a:pt x="304" y="297"/>
                      <a:pt x="304" y="297"/>
                    </a:cubicBezTo>
                    <a:cubicBezTo>
                      <a:pt x="304" y="56"/>
                      <a:pt x="304" y="56"/>
                      <a:pt x="304" y="56"/>
                    </a:cubicBezTo>
                    <a:cubicBezTo>
                      <a:pt x="169" y="56"/>
                      <a:pt x="56" y="162"/>
                      <a:pt x="56"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0" name="Freeform 79"/>
              <p:cNvSpPr>
                <a:spLocks noChangeArrowheads="1"/>
              </p:cNvSpPr>
              <p:nvPr/>
            </p:nvSpPr>
            <p:spPr bwMode="auto">
              <a:xfrm>
                <a:off x="2672558" y="2743199"/>
                <a:ext cx="215900" cy="217488"/>
              </a:xfrm>
              <a:custGeom>
                <a:gdLst>
                  <a:gd fmla="*/ 38198494 w 601" name="T0"/>
                  <a:gd fmla="*/ 78442719 h 602" name="T1"/>
                  <a:gd fmla="*/ 38198494 w 601" name="T2"/>
                  <a:gd fmla="*/ 78442719 h 602" name="T3"/>
                  <a:gd fmla="*/ 0 w 601" name="T4"/>
                  <a:gd fmla="*/ 38764526 h 602" name="T5"/>
                  <a:gd fmla="*/ 38198494 w 601" name="T6"/>
                  <a:gd fmla="*/ 0 h 602" name="T7"/>
                  <a:gd fmla="*/ 77429787 w 601" name="T8"/>
                  <a:gd fmla="*/ 38764526 h 602" name="T9"/>
                  <a:gd fmla="*/ 38198494 w 601" name="T10"/>
                  <a:gd fmla="*/ 78442719 h 602" name="T11"/>
                  <a:gd fmla="*/ 7226723 w 601" name="T12"/>
                  <a:gd fmla="*/ 38764526 h 602" name="T13"/>
                  <a:gd fmla="*/ 7226723 w 601" name="T14"/>
                  <a:gd fmla="*/ 38764526 h 602" name="T15"/>
                  <a:gd fmla="*/ 16389361 w 601" name="T16"/>
                  <a:gd fmla="*/ 61735884 h 602" name="T17"/>
                  <a:gd fmla="*/ 38198494 w 601" name="T18"/>
                  <a:gd fmla="*/ 38764526 h 602" name="T19"/>
                  <a:gd fmla="*/ 38198494 w 601" name="T20"/>
                  <a:gd fmla="*/ 7308970 h 602" name="T21"/>
                  <a:gd fmla="*/ 7226723 w 601" name="T22"/>
                  <a:gd fmla="*/ 38764526 h 6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2" w="601">
                    <a:moveTo>
                      <a:pt x="296" y="601"/>
                    </a:moveTo>
                    <a:lnTo>
                      <a:pt x="296" y="601"/>
                    </a:lnTo>
                    <a:cubicBezTo>
                      <a:pt x="134" y="601"/>
                      <a:pt x="0" y="466"/>
                      <a:pt x="0" y="297"/>
                    </a:cubicBezTo>
                    <a:cubicBezTo>
                      <a:pt x="0" y="134"/>
                      <a:pt x="134" y="0"/>
                      <a:pt x="296" y="0"/>
                    </a:cubicBezTo>
                    <a:cubicBezTo>
                      <a:pt x="466" y="0"/>
                      <a:pt x="600" y="134"/>
                      <a:pt x="600" y="297"/>
                    </a:cubicBezTo>
                    <a:cubicBezTo>
                      <a:pt x="600" y="466"/>
                      <a:pt x="466" y="601"/>
                      <a:pt x="296" y="601"/>
                    </a:cubicBezTo>
                    <a:close/>
                    <a:moveTo>
                      <a:pt x="56" y="297"/>
                    </a:moveTo>
                    <a:lnTo>
                      <a:pt x="56" y="297"/>
                    </a:lnTo>
                    <a:cubicBezTo>
                      <a:pt x="56" y="367"/>
                      <a:pt x="84" y="431"/>
                      <a:pt x="127" y="473"/>
                    </a:cubicBezTo>
                    <a:cubicBezTo>
                      <a:pt x="296" y="297"/>
                      <a:pt x="296" y="297"/>
                      <a:pt x="296" y="297"/>
                    </a:cubicBezTo>
                    <a:cubicBezTo>
                      <a:pt x="296" y="56"/>
                      <a:pt x="296" y="56"/>
                      <a:pt x="296" y="56"/>
                    </a:cubicBezTo>
                    <a:cubicBezTo>
                      <a:pt x="162" y="56"/>
                      <a:pt x="56" y="162"/>
                      <a:pt x="56"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1" name="Freeform 80"/>
              <p:cNvSpPr>
                <a:spLocks noChangeArrowheads="1"/>
              </p:cNvSpPr>
              <p:nvPr/>
            </p:nvSpPr>
            <p:spPr bwMode="auto">
              <a:xfrm>
                <a:off x="2291558" y="2743199"/>
                <a:ext cx="219075" cy="217488"/>
              </a:xfrm>
              <a:custGeom>
                <a:gdLst>
                  <a:gd fmla="*/ 39339251 w 609" name="T0"/>
                  <a:gd fmla="*/ 78442719 h 602" name="T1"/>
                  <a:gd fmla="*/ 39339251 w 609" name="T2"/>
                  <a:gd fmla="*/ 78442719 h 602" name="T3"/>
                  <a:gd fmla="*/ 0 w 609" name="T4"/>
                  <a:gd fmla="*/ 38764526 h 602" name="T5"/>
                  <a:gd fmla="*/ 39339251 w 609" name="T6"/>
                  <a:gd fmla="*/ 0 h 602" name="T7"/>
                  <a:gd fmla="*/ 78678142 w 609" name="T8"/>
                  <a:gd fmla="*/ 38764526 h 602" name="T9"/>
                  <a:gd fmla="*/ 39339251 w 609" name="T10"/>
                  <a:gd fmla="*/ 78442719 h 602" name="T11"/>
                  <a:gd fmla="*/ 7376244 w 609" name="T12"/>
                  <a:gd fmla="*/ 38764526 h 602" name="T13"/>
                  <a:gd fmla="*/ 7376244 w 609" name="T14"/>
                  <a:gd fmla="*/ 38764526 h 602" name="T15"/>
                  <a:gd fmla="*/ 39339251 w 609" name="T16"/>
                  <a:gd fmla="*/ 71002968 h 602" name="T17"/>
                  <a:gd fmla="*/ 39339251 w 609" name="T18"/>
                  <a:gd fmla="*/ 7308970 h 602" name="T19"/>
                  <a:gd fmla="*/ 7376244 w 609" name="T20"/>
                  <a:gd fmla="*/ 38764526 h 60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b" l="0" r="r" t="0"/>
                <a:pathLst>
                  <a:path h="602" w="609">
                    <a:moveTo>
                      <a:pt x="304" y="601"/>
                    </a:moveTo>
                    <a:lnTo>
                      <a:pt x="304" y="601"/>
                    </a:lnTo>
                    <a:cubicBezTo>
                      <a:pt x="135" y="601"/>
                      <a:pt x="0" y="466"/>
                      <a:pt x="0" y="297"/>
                    </a:cubicBezTo>
                    <a:cubicBezTo>
                      <a:pt x="0" y="134"/>
                      <a:pt x="135" y="0"/>
                      <a:pt x="304" y="0"/>
                    </a:cubicBezTo>
                    <a:cubicBezTo>
                      <a:pt x="474" y="0"/>
                      <a:pt x="608" y="134"/>
                      <a:pt x="608" y="297"/>
                    </a:cubicBezTo>
                    <a:cubicBezTo>
                      <a:pt x="608" y="466"/>
                      <a:pt x="474" y="601"/>
                      <a:pt x="304" y="601"/>
                    </a:cubicBezTo>
                    <a:close/>
                    <a:moveTo>
                      <a:pt x="57" y="297"/>
                    </a:moveTo>
                    <a:lnTo>
                      <a:pt x="57" y="297"/>
                    </a:lnTo>
                    <a:cubicBezTo>
                      <a:pt x="57" y="431"/>
                      <a:pt x="170" y="544"/>
                      <a:pt x="304" y="544"/>
                    </a:cubicBezTo>
                    <a:cubicBezTo>
                      <a:pt x="304" y="56"/>
                      <a:pt x="304" y="56"/>
                      <a:pt x="304" y="56"/>
                    </a:cubicBezTo>
                    <a:cubicBezTo>
                      <a:pt x="170" y="56"/>
                      <a:pt x="57" y="162"/>
                      <a:pt x="57"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2" name="Freeform 81"/>
              <p:cNvSpPr>
                <a:spLocks noChangeArrowheads="1"/>
              </p:cNvSpPr>
              <p:nvPr/>
            </p:nvSpPr>
            <p:spPr bwMode="auto">
              <a:xfrm>
                <a:off x="1912145" y="2743199"/>
                <a:ext cx="217488" cy="217488"/>
              </a:xfrm>
              <a:custGeom>
                <a:gdLst>
                  <a:gd fmla="*/ 39678193 w 602" name="T0"/>
                  <a:gd fmla="*/ 78442719 h 602" name="T1"/>
                  <a:gd fmla="*/ 39678193 w 602" name="T2"/>
                  <a:gd fmla="*/ 78442719 h 602" name="T3"/>
                  <a:gd fmla="*/ 0 w 602" name="T4"/>
                  <a:gd fmla="*/ 38764526 h 602" name="T5"/>
                  <a:gd fmla="*/ 39678193 w 602" name="T6"/>
                  <a:gd fmla="*/ 0 h 602" name="T7"/>
                  <a:gd fmla="*/ 78442719 w 602" name="T8"/>
                  <a:gd fmla="*/ 38764526 h 602" name="T9"/>
                  <a:gd fmla="*/ 39678193 w 602" name="T10"/>
                  <a:gd fmla="*/ 78442719 h 602" name="T11"/>
                  <a:gd fmla="*/ 7439751 w 602" name="T12"/>
                  <a:gd fmla="*/ 38764526 h 602" name="T13"/>
                  <a:gd fmla="*/ 7439751 w 602" name="T14"/>
                  <a:gd fmla="*/ 38764526 h 602" name="T15"/>
                  <a:gd fmla="*/ 39678193 w 602" name="T16"/>
                  <a:gd fmla="*/ 71002968 h 602" name="T17"/>
                  <a:gd fmla="*/ 61866665 w 602" name="T18"/>
                  <a:gd fmla="*/ 61735884 h 602" name="T19"/>
                  <a:gd fmla="*/ 39678193 w 602" name="T20"/>
                  <a:gd fmla="*/ 38764526 h 602" name="T21"/>
                  <a:gd fmla="*/ 39678193 w 602" name="T22"/>
                  <a:gd fmla="*/ 7308970 h 602" name="T23"/>
                  <a:gd fmla="*/ 7439751 w 602" name="T24"/>
                  <a:gd fmla="*/ 38764526 h 602"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602" w="602">
                    <a:moveTo>
                      <a:pt x="304" y="601"/>
                    </a:moveTo>
                    <a:lnTo>
                      <a:pt x="304" y="601"/>
                    </a:lnTo>
                    <a:cubicBezTo>
                      <a:pt x="135" y="601"/>
                      <a:pt x="0" y="466"/>
                      <a:pt x="0" y="297"/>
                    </a:cubicBezTo>
                    <a:cubicBezTo>
                      <a:pt x="0" y="134"/>
                      <a:pt x="135" y="0"/>
                      <a:pt x="304" y="0"/>
                    </a:cubicBezTo>
                    <a:cubicBezTo>
                      <a:pt x="467" y="0"/>
                      <a:pt x="601" y="134"/>
                      <a:pt x="601" y="297"/>
                    </a:cubicBezTo>
                    <a:cubicBezTo>
                      <a:pt x="601" y="466"/>
                      <a:pt x="467" y="601"/>
                      <a:pt x="304" y="601"/>
                    </a:cubicBezTo>
                    <a:close/>
                    <a:moveTo>
                      <a:pt x="57" y="297"/>
                    </a:moveTo>
                    <a:lnTo>
                      <a:pt x="57" y="297"/>
                    </a:lnTo>
                    <a:cubicBezTo>
                      <a:pt x="57" y="431"/>
                      <a:pt x="170" y="544"/>
                      <a:pt x="304" y="544"/>
                    </a:cubicBezTo>
                    <a:cubicBezTo>
                      <a:pt x="368" y="544"/>
                      <a:pt x="431" y="516"/>
                      <a:pt x="474" y="473"/>
                    </a:cubicBezTo>
                    <a:cubicBezTo>
                      <a:pt x="304" y="297"/>
                      <a:pt x="304" y="297"/>
                      <a:pt x="304" y="297"/>
                    </a:cubicBezTo>
                    <a:cubicBezTo>
                      <a:pt x="304" y="56"/>
                      <a:pt x="304" y="56"/>
                      <a:pt x="304" y="56"/>
                    </a:cubicBezTo>
                    <a:cubicBezTo>
                      <a:pt x="170" y="56"/>
                      <a:pt x="57" y="162"/>
                      <a:pt x="57" y="297"/>
                    </a:cubicBezTo>
                    <a:close/>
                  </a:path>
                </a:pathLst>
              </a:custGeom>
              <a:grpFill/>
              <a:ln>
                <a:noFill/>
              </a:ln>
              <a:extLst/>
            </p:spPr>
            <p:txBody>
              <a:bodyPr anchor="ctr" bIns="22854" lIns="45708" rIns="45708" tIns="22854" wrap="none"/>
              <a:lstStyle/>
              <a:p>
                <a:endParaRPr lang="en-US" sz="3199">
                  <a:latin charset="0" pitchFamily="34" typeface="Arial"/>
                </a:endParaRPr>
              </a:p>
            </p:txBody>
          </p:sp>
          <p:sp>
            <p:nvSpPr>
              <p:cNvPr id="133" name="Freeform 82"/>
              <p:cNvSpPr>
                <a:spLocks noChangeArrowheads="1"/>
              </p:cNvSpPr>
              <p:nvPr/>
            </p:nvSpPr>
            <p:spPr bwMode="auto">
              <a:xfrm>
                <a:off x="1532733" y="2743199"/>
                <a:ext cx="217487" cy="217488"/>
              </a:xfrm>
              <a:custGeom>
                <a:gdLst>
                  <a:gd fmla="*/ 38763987 w 602" name="T0"/>
                  <a:gd fmla="*/ 78442719 h 602" name="T1"/>
                  <a:gd fmla="*/ 38763987 w 602" name="T2"/>
                  <a:gd fmla="*/ 78442719 h 602" name="T3"/>
                  <a:gd fmla="*/ 0 w 602" name="T4"/>
                  <a:gd fmla="*/ 38764526 h 602" name="T5"/>
                  <a:gd fmla="*/ 38763987 w 602" name="T6"/>
                  <a:gd fmla="*/ 0 h 602" name="T7"/>
                  <a:gd fmla="*/ 78441997 w 602" name="T8"/>
                  <a:gd fmla="*/ 38764526 h 602" name="T9"/>
                  <a:gd fmla="*/ 38763987 w 602" name="T10"/>
                  <a:gd fmla="*/ 78442719 h 602" name="T11"/>
                  <a:gd fmla="*/ 7439717 w 602" name="T12"/>
                  <a:gd fmla="*/ 38764526 h 602" name="T13"/>
                  <a:gd fmla="*/ 7439717 w 602" name="T14"/>
                  <a:gd fmla="*/ 38764526 h 602" name="T15"/>
                  <a:gd fmla="*/ 38763987 w 602" name="T16"/>
                  <a:gd fmla="*/ 71002968 h 602" name="T17"/>
                  <a:gd fmla="*/ 71002280 w 602" name="T18"/>
                  <a:gd fmla="*/ 38764526 h 602" name="T19"/>
                  <a:gd fmla="*/ 71002280 w 602" name="T20"/>
                  <a:gd fmla="*/ 38764526 h 602" name="T21"/>
                  <a:gd fmla="*/ 38763987 w 602" name="T22"/>
                  <a:gd fmla="*/ 38764526 h 602" name="T23"/>
                  <a:gd fmla="*/ 38763987 w 602" name="T24"/>
                  <a:gd fmla="*/ 7308970 h 602" name="T25"/>
                  <a:gd fmla="*/ 7439717 w 602" name="T26"/>
                  <a:gd fmla="*/ 38764526 h 60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02" w="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57" y="297"/>
                    </a:moveTo>
                    <a:lnTo>
                      <a:pt x="57" y="297"/>
                    </a:lnTo>
                    <a:cubicBezTo>
                      <a:pt x="57" y="431"/>
                      <a:pt x="163" y="544"/>
                      <a:pt x="297" y="544"/>
                    </a:cubicBezTo>
                    <a:cubicBezTo>
                      <a:pt x="431" y="544"/>
                      <a:pt x="544" y="431"/>
                      <a:pt x="544" y="297"/>
                    </a:cubicBezTo>
                    <a:cubicBezTo>
                      <a:pt x="297" y="297"/>
                      <a:pt x="297" y="297"/>
                      <a:pt x="297" y="297"/>
                    </a:cubicBezTo>
                    <a:cubicBezTo>
                      <a:pt x="297" y="56"/>
                      <a:pt x="297" y="56"/>
                      <a:pt x="297" y="56"/>
                    </a:cubicBezTo>
                    <a:cubicBezTo>
                      <a:pt x="163" y="56"/>
                      <a:pt x="57" y="162"/>
                      <a:pt x="57"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34" name="Freeform 83"/>
              <p:cNvSpPr>
                <a:spLocks noChangeArrowheads="1"/>
              </p:cNvSpPr>
              <p:nvPr/>
            </p:nvSpPr>
            <p:spPr bwMode="auto">
              <a:xfrm>
                <a:off x="1156495" y="2743199"/>
                <a:ext cx="217488" cy="217488"/>
              </a:xfrm>
              <a:custGeom>
                <a:gdLst>
                  <a:gd fmla="*/ 38764526 w 602" name="T0"/>
                  <a:gd fmla="*/ 78442719 h 602" name="T1"/>
                  <a:gd fmla="*/ 38764526 w 602" name="T2"/>
                  <a:gd fmla="*/ 78442719 h 602" name="T3"/>
                  <a:gd fmla="*/ 0 w 602" name="T4"/>
                  <a:gd fmla="*/ 38764526 h 602" name="T5"/>
                  <a:gd fmla="*/ 38764526 w 602" name="T6"/>
                  <a:gd fmla="*/ 0 h 602" name="T7"/>
                  <a:gd fmla="*/ 78442719 w 602" name="T8"/>
                  <a:gd fmla="*/ 38764526 h 602" name="T9"/>
                  <a:gd fmla="*/ 38764526 w 602" name="T10"/>
                  <a:gd fmla="*/ 78442719 h 602" name="T11"/>
                  <a:gd fmla="*/ 61866665 w 602" name="T12"/>
                  <a:gd fmla="*/ 16576054 h 602" name="T13"/>
                  <a:gd fmla="*/ 61866665 w 602" name="T14"/>
                  <a:gd fmla="*/ 16576054 h 602" name="T15"/>
                  <a:gd fmla="*/ 38764526 w 602" name="T16"/>
                  <a:gd fmla="*/ 38764526 h 602" name="T17"/>
                  <a:gd fmla="*/ 38764526 w 602" name="T18"/>
                  <a:gd fmla="*/ 7308970 h 602" name="T19"/>
                  <a:gd fmla="*/ 7439751 w 602" name="T20"/>
                  <a:gd fmla="*/ 38764526 h 602" name="T21"/>
                  <a:gd fmla="*/ 38764526 w 602" name="T22"/>
                  <a:gd fmla="*/ 71002968 h 602" name="T23"/>
                  <a:gd fmla="*/ 71002968 w 602" name="T24"/>
                  <a:gd fmla="*/ 38764526 h 602" name="T25"/>
                  <a:gd fmla="*/ 61866665 w 602" name="T26"/>
                  <a:gd fmla="*/ 16576054 h 602"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b" l="0" r="r" t="0"/>
                <a:pathLst>
                  <a:path h="602" w="602">
                    <a:moveTo>
                      <a:pt x="297" y="601"/>
                    </a:moveTo>
                    <a:lnTo>
                      <a:pt x="297" y="601"/>
                    </a:lnTo>
                    <a:cubicBezTo>
                      <a:pt x="135" y="601"/>
                      <a:pt x="0" y="466"/>
                      <a:pt x="0" y="297"/>
                    </a:cubicBezTo>
                    <a:cubicBezTo>
                      <a:pt x="0" y="134"/>
                      <a:pt x="135" y="0"/>
                      <a:pt x="297" y="0"/>
                    </a:cubicBezTo>
                    <a:cubicBezTo>
                      <a:pt x="467" y="0"/>
                      <a:pt x="601" y="134"/>
                      <a:pt x="601" y="297"/>
                    </a:cubicBezTo>
                    <a:cubicBezTo>
                      <a:pt x="601" y="466"/>
                      <a:pt x="467" y="601"/>
                      <a:pt x="297" y="601"/>
                    </a:cubicBezTo>
                    <a:close/>
                    <a:moveTo>
                      <a:pt x="474" y="127"/>
                    </a:moveTo>
                    <a:lnTo>
                      <a:pt x="474" y="127"/>
                    </a:lnTo>
                    <a:cubicBezTo>
                      <a:pt x="297" y="297"/>
                      <a:pt x="297" y="297"/>
                      <a:pt x="297" y="297"/>
                    </a:cubicBezTo>
                    <a:cubicBezTo>
                      <a:pt x="297" y="56"/>
                      <a:pt x="297" y="56"/>
                      <a:pt x="297" y="56"/>
                    </a:cubicBezTo>
                    <a:cubicBezTo>
                      <a:pt x="163" y="56"/>
                      <a:pt x="57" y="162"/>
                      <a:pt x="57" y="297"/>
                    </a:cubicBezTo>
                    <a:cubicBezTo>
                      <a:pt x="57" y="431"/>
                      <a:pt x="163" y="544"/>
                      <a:pt x="297" y="544"/>
                    </a:cubicBezTo>
                    <a:cubicBezTo>
                      <a:pt x="431" y="544"/>
                      <a:pt x="544" y="431"/>
                      <a:pt x="544" y="297"/>
                    </a:cubicBezTo>
                    <a:cubicBezTo>
                      <a:pt x="544" y="233"/>
                      <a:pt x="516" y="169"/>
                      <a:pt x="474" y="127"/>
                    </a:cubicBezTo>
                    <a:close/>
                  </a:path>
                </a:pathLst>
              </a:custGeom>
              <a:grpFill/>
              <a:ln>
                <a:noFill/>
              </a:ln>
              <a:extLst/>
            </p:spPr>
            <p:txBody>
              <a:bodyPr anchor="ctr" bIns="22854" lIns="45708" rIns="45708" tIns="22854" wrap="none"/>
              <a:lstStyle/>
              <a:p>
                <a:endParaRPr lang="en-US" sz="3199">
                  <a:latin typeface="Roboto Light"/>
                </a:endParaRPr>
              </a:p>
            </p:txBody>
          </p:sp>
          <p:sp>
            <p:nvSpPr>
              <p:cNvPr id="135" name="Freeform 84"/>
              <p:cNvSpPr>
                <a:spLocks noChangeArrowheads="1"/>
              </p:cNvSpPr>
              <p:nvPr/>
            </p:nvSpPr>
            <p:spPr bwMode="auto">
              <a:xfrm>
                <a:off x="772320" y="2743199"/>
                <a:ext cx="217488" cy="217488"/>
              </a:xfrm>
              <a:custGeom>
                <a:gdLst>
                  <a:gd fmla="*/ 43332858 w 602" name="T0"/>
                  <a:gd fmla="*/ 34979440 h 602" name="T1"/>
                  <a:gd fmla="*/ 43332858 w 602" name="T2"/>
                  <a:gd fmla="*/ 34979440 h 602" name="T3"/>
                  <a:gd fmla="*/ 43332858 w 602" name="T4"/>
                  <a:gd fmla="*/ 0 h 602" name="T5"/>
                  <a:gd fmla="*/ 78442719 w 602" name="T6"/>
                  <a:gd fmla="*/ 34979440 h 602" name="T7"/>
                  <a:gd fmla="*/ 43332858 w 602" name="T8"/>
                  <a:gd fmla="*/ 34979440 h 602" name="T9"/>
                  <a:gd fmla="*/ 36023527 w 602" name="T10"/>
                  <a:gd fmla="*/ 78442719 h 602" name="T11"/>
                  <a:gd fmla="*/ 36023527 w 602" name="T12"/>
                  <a:gd fmla="*/ 78442719 h 602" name="T13"/>
                  <a:gd fmla="*/ 0 w 602" name="T14"/>
                  <a:gd fmla="*/ 42419192 h 602" name="T15"/>
                  <a:gd fmla="*/ 36023527 w 602" name="T16"/>
                  <a:gd fmla="*/ 7308970 h 602" name="T17"/>
                  <a:gd fmla="*/ 36023527 w 602" name="T18"/>
                  <a:gd fmla="*/ 42419192 h 602" name="T19"/>
                  <a:gd fmla="*/ 71002968 w 602" name="T20"/>
                  <a:gd fmla="*/ 42419192 h 602" name="T21"/>
                  <a:gd fmla="*/ 36023527 w 602" name="T22"/>
                  <a:gd fmla="*/ 78442719 h 602"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2" w="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grpFill/>
              <a:ln>
                <a:noFill/>
              </a:ln>
              <a:extLst/>
            </p:spPr>
            <p:txBody>
              <a:bodyPr anchor="ctr" bIns="22854" lIns="45708" rIns="45708" tIns="22854" wrap="none"/>
              <a:lstStyle/>
              <a:p>
                <a:endParaRPr lang="en-US" sz="3199">
                  <a:latin typeface="Roboto Light"/>
                </a:endParaRPr>
              </a:p>
            </p:txBody>
          </p:sp>
          <p:sp>
            <p:nvSpPr>
              <p:cNvPr id="136" name="Freeform 85"/>
              <p:cNvSpPr>
                <a:spLocks noChangeArrowheads="1"/>
              </p:cNvSpPr>
              <p:nvPr/>
            </p:nvSpPr>
            <p:spPr bwMode="auto">
              <a:xfrm>
                <a:off x="4961732" y="2360612"/>
                <a:ext cx="206375" cy="219075"/>
              </a:xfrm>
              <a:custGeom>
                <a:gdLst>
                  <a:gd fmla="*/ 74070289 w 574" name="T0"/>
                  <a:gd fmla="*/ 39339251 h 609" name="T1"/>
                  <a:gd fmla="*/ 74070289 w 574" name="T2"/>
                  <a:gd fmla="*/ 39339251 h 609" name="T3"/>
                  <a:gd fmla="*/ 34773109 w 574" name="T4"/>
                  <a:gd fmla="*/ 78678142 h 609" name="T5"/>
                  <a:gd fmla="*/ 34773109 w 574" name="T6"/>
                  <a:gd fmla="*/ 78678142 h 609" name="T7"/>
                  <a:gd fmla="*/ 34773109 w 574" name="T8"/>
                  <a:gd fmla="*/ 78678142 h 609" name="T9"/>
                  <a:gd fmla="*/ 0 w 574" name="T10"/>
                  <a:gd fmla="*/ 43091945 h 609" name="T11"/>
                  <a:gd fmla="*/ 21975702 w 574" name="T12"/>
                  <a:gd fmla="*/ 10093638 h 609" name="T13"/>
                  <a:gd fmla="*/ 21975702 w 574" name="T14"/>
                  <a:gd fmla="*/ 10093638 h 609" name="T15"/>
                  <a:gd fmla="*/ 22880300 w 574" name="T16"/>
                  <a:gd fmla="*/ 10093638 h 609" name="T17"/>
                  <a:gd fmla="*/ 26499772 w 574" name="T18"/>
                  <a:gd fmla="*/ 13846331 h 609" name="T19"/>
                  <a:gd fmla="*/ 23785258 w 574" name="T20"/>
                  <a:gd fmla="*/ 17469523 h 609" name="T21"/>
                  <a:gd fmla="*/ 23785258 w 574" name="T22"/>
                  <a:gd fmla="*/ 17469523 h 609" name="T23"/>
                  <a:gd fmla="*/ 7368378 w 574" name="T24"/>
                  <a:gd fmla="*/ 43091945 h 609" name="T25"/>
                  <a:gd fmla="*/ 34773109 w 574" name="T26"/>
                  <a:gd fmla="*/ 71431400 h 609" name="T27"/>
                  <a:gd fmla="*/ 63082797 w 574" name="T28"/>
                  <a:gd fmla="*/ 43091945 h 609" name="T29"/>
                  <a:gd fmla="*/ 45760960 w 574" name="T30"/>
                  <a:gd fmla="*/ 17469523 h 609" name="T31"/>
                  <a:gd fmla="*/ 45760960 w 574" name="T32"/>
                  <a:gd fmla="*/ 17469523 h 609" name="T33"/>
                  <a:gd fmla="*/ 43951044 w 574" name="T34"/>
                  <a:gd fmla="*/ 13846331 h 609" name="T35"/>
                  <a:gd fmla="*/ 47570516 w 574" name="T36"/>
                  <a:gd fmla="*/ 10093638 h 609" name="T37"/>
                  <a:gd fmla="*/ 48475474 w 574" name="T38"/>
                  <a:gd fmla="*/ 10093638 h 609" name="T39"/>
                  <a:gd fmla="*/ 48475474 w 574" name="T40"/>
                  <a:gd fmla="*/ 10093638 h 609" name="T41"/>
                  <a:gd fmla="*/ 70450816 w 574" name="T42"/>
                  <a:gd fmla="*/ 43091945 h 609" name="T43"/>
                  <a:gd fmla="*/ 34773109 w 574" name="T44"/>
                  <a:gd fmla="*/ 78678142 h 609" name="T45"/>
                  <a:gd fmla="*/ 34773109 w 574" name="T46"/>
                  <a:gd fmla="*/ 40245049 h 609" name="T47"/>
                  <a:gd fmla="*/ 34773109 w 574" name="T48"/>
                  <a:gd fmla="*/ 40245049 h 609" name="T49"/>
                  <a:gd fmla="*/ 31153637 w 574" name="T50"/>
                  <a:gd fmla="*/ 36621498 h 609" name="T51"/>
                  <a:gd fmla="*/ 31153637 w 574" name="T52"/>
                  <a:gd fmla="*/ 15657927 h 609" name="T53"/>
                  <a:gd fmla="*/ 31153637 w 574" name="T54"/>
                  <a:gd fmla="*/ 15657927 h 609" name="T55"/>
                  <a:gd fmla="*/ 31153637 w 574" name="T56"/>
                  <a:gd fmla="*/ 8282042 h 609" name="T57"/>
                  <a:gd fmla="*/ 31153637 w 574" name="T58"/>
                  <a:gd fmla="*/ 8282042 h 609" name="T59"/>
                  <a:gd fmla="*/ 31153637 w 574" name="T60"/>
                  <a:gd fmla="*/ 3752694 h 609" name="T61"/>
                  <a:gd fmla="*/ 34773109 w 574" name="T62"/>
                  <a:gd fmla="*/ 0 h 609" name="T63"/>
                  <a:gd fmla="*/ 38392581 w 574" name="T64"/>
                  <a:gd fmla="*/ 3752694 h 609" name="T65"/>
                  <a:gd fmla="*/ 38392581 w 574" name="T66"/>
                  <a:gd fmla="*/ 14752129 h 609" name="T67"/>
                  <a:gd fmla="*/ 38392581 w 574" name="T68"/>
                  <a:gd fmla="*/ 21998871 h 609" name="T69"/>
                  <a:gd fmla="*/ 38392581 w 574" name="T70"/>
                  <a:gd fmla="*/ 36621498 h 609" name="T71"/>
                  <a:gd fmla="*/ 34773109 w 574" name="T72"/>
                  <a:gd fmla="*/ 40245049 h 609"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b" l="0" r="r" t="0"/>
                <a:pathLst>
                  <a:path h="609" w="574">
                    <a:moveTo>
                      <a:pt x="573" y="304"/>
                    </a:moveTo>
                    <a:lnTo>
                      <a:pt x="573" y="304"/>
                    </a:lnTo>
                    <a:close/>
                    <a:moveTo>
                      <a:pt x="269" y="608"/>
                    </a:moveTo>
                    <a:lnTo>
                      <a:pt x="269" y="608"/>
                    </a:lnTo>
                    <a:cubicBezTo>
                      <a:pt x="120" y="608"/>
                      <a:pt x="0" y="481"/>
                      <a:pt x="0" y="333"/>
                    </a:cubicBezTo>
                    <a:cubicBezTo>
                      <a:pt x="0" y="220"/>
                      <a:pt x="71" y="121"/>
                      <a:pt x="170" y="78"/>
                    </a:cubicBezTo>
                    <a:lnTo>
                      <a:pt x="177" y="78"/>
                    </a:lnTo>
                    <a:cubicBezTo>
                      <a:pt x="191" y="78"/>
                      <a:pt x="205" y="93"/>
                      <a:pt x="205" y="107"/>
                    </a:cubicBezTo>
                    <a:cubicBezTo>
                      <a:pt x="205" y="121"/>
                      <a:pt x="198" y="128"/>
                      <a:pt x="184" y="135"/>
                    </a:cubicBezTo>
                    <a:cubicBezTo>
                      <a:pt x="106" y="163"/>
                      <a:pt x="57" y="241"/>
                      <a:pt x="57" y="333"/>
                    </a:cubicBezTo>
                    <a:cubicBezTo>
                      <a:pt x="57" y="453"/>
                      <a:pt x="149" y="552"/>
                      <a:pt x="269" y="552"/>
                    </a:cubicBezTo>
                    <a:cubicBezTo>
                      <a:pt x="389" y="552"/>
                      <a:pt x="488" y="453"/>
                      <a:pt x="488" y="333"/>
                    </a:cubicBezTo>
                    <a:cubicBezTo>
                      <a:pt x="488" y="241"/>
                      <a:pt x="431" y="163"/>
                      <a:pt x="354" y="135"/>
                    </a:cubicBezTo>
                    <a:cubicBezTo>
                      <a:pt x="347" y="128"/>
                      <a:pt x="340" y="121"/>
                      <a:pt x="340" y="107"/>
                    </a:cubicBezTo>
                    <a:cubicBezTo>
                      <a:pt x="340" y="93"/>
                      <a:pt x="347" y="78"/>
                      <a:pt x="368" y="78"/>
                    </a:cubicBezTo>
                    <a:lnTo>
                      <a:pt x="375" y="78"/>
                    </a:lnTo>
                    <a:cubicBezTo>
                      <a:pt x="474" y="121"/>
                      <a:pt x="545" y="220"/>
                      <a:pt x="545" y="333"/>
                    </a:cubicBezTo>
                    <a:cubicBezTo>
                      <a:pt x="545" y="481"/>
                      <a:pt x="424" y="608"/>
                      <a:pt x="269" y="608"/>
                    </a:cubicBezTo>
                    <a:close/>
                    <a:moveTo>
                      <a:pt x="269" y="311"/>
                    </a:moveTo>
                    <a:lnTo>
                      <a:pt x="269" y="311"/>
                    </a:lnTo>
                    <a:cubicBezTo>
                      <a:pt x="255" y="311"/>
                      <a:pt x="241" y="304"/>
                      <a:pt x="241" y="283"/>
                    </a:cubicBezTo>
                    <a:cubicBezTo>
                      <a:pt x="241" y="121"/>
                      <a:pt x="241" y="121"/>
                      <a:pt x="241" y="121"/>
                    </a:cubicBezTo>
                    <a:cubicBezTo>
                      <a:pt x="241" y="64"/>
                      <a:pt x="241" y="64"/>
                      <a:pt x="241" y="64"/>
                    </a:cubicBezTo>
                    <a:cubicBezTo>
                      <a:pt x="241" y="29"/>
                      <a:pt x="241" y="29"/>
                      <a:pt x="241" y="29"/>
                    </a:cubicBezTo>
                    <a:cubicBezTo>
                      <a:pt x="241" y="15"/>
                      <a:pt x="255" y="0"/>
                      <a:pt x="269" y="0"/>
                    </a:cubicBezTo>
                    <a:cubicBezTo>
                      <a:pt x="290" y="0"/>
                      <a:pt x="297" y="15"/>
                      <a:pt x="297" y="29"/>
                    </a:cubicBezTo>
                    <a:cubicBezTo>
                      <a:pt x="297" y="114"/>
                      <a:pt x="297" y="114"/>
                      <a:pt x="297" y="114"/>
                    </a:cubicBezTo>
                    <a:cubicBezTo>
                      <a:pt x="297" y="170"/>
                      <a:pt x="297" y="170"/>
                      <a:pt x="297" y="170"/>
                    </a:cubicBezTo>
                    <a:cubicBezTo>
                      <a:pt x="297" y="283"/>
                      <a:pt x="297" y="283"/>
                      <a:pt x="297" y="283"/>
                    </a:cubicBezTo>
                    <a:cubicBezTo>
                      <a:pt x="297" y="304"/>
                      <a:pt x="290" y="311"/>
                      <a:pt x="269" y="311"/>
                    </a:cubicBezTo>
                    <a:close/>
                  </a:path>
                </a:pathLst>
              </a:custGeom>
              <a:grpFill/>
              <a:ln>
                <a:noFill/>
              </a:ln>
              <a:extLst/>
            </p:spPr>
            <p:txBody>
              <a:bodyPr anchor="ctr" bIns="22854" lIns="45708" rIns="45708" tIns="22854" wrap="none"/>
              <a:lstStyle/>
              <a:p>
                <a:endParaRPr lang="en-US" sz="3199">
                  <a:latin typeface="Roboto Light"/>
                </a:endParaRPr>
              </a:p>
            </p:txBody>
          </p:sp>
          <p:sp>
            <p:nvSpPr>
              <p:cNvPr id="137" name="Freeform 86"/>
              <p:cNvSpPr>
                <a:spLocks noChangeArrowheads="1"/>
              </p:cNvSpPr>
              <p:nvPr/>
            </p:nvSpPr>
            <p:spPr bwMode="auto">
              <a:xfrm>
                <a:off x="4569619" y="2368549"/>
                <a:ext cx="219075" cy="206375"/>
              </a:xfrm>
              <a:custGeom>
                <a:gdLst>
                  <a:gd fmla="*/ 74925449 w 609" name="T0"/>
                  <a:gd fmla="*/ 22830550 h 573" name="T1"/>
                  <a:gd fmla="*/ 74925449 w 609" name="T2"/>
                  <a:gd fmla="*/ 22830550 h 573" name="T3"/>
                  <a:gd fmla="*/ 54867675 w 609" name="T4"/>
                  <a:gd fmla="*/ 2723934 h 573" name="T5"/>
                  <a:gd fmla="*/ 64055516 w 609" name="T6"/>
                  <a:gd fmla="*/ 0 h 573" name="T7"/>
                  <a:gd fmla="*/ 78678142 w 609" name="T8"/>
                  <a:gd fmla="*/ 14658388 h 573" name="T9"/>
                  <a:gd fmla="*/ 74925449 w 609" name="T10"/>
                  <a:gd fmla="*/ 22830550 h 573" name="T11"/>
                  <a:gd fmla="*/ 74925449 w 609" name="T12"/>
                  <a:gd fmla="*/ 39434553 h 573" name="T13"/>
                  <a:gd fmla="*/ 74925449 w 609" name="T14"/>
                  <a:gd fmla="*/ 39434553 h 573" name="T15"/>
                  <a:gd fmla="*/ 64961313 w 609" name="T16"/>
                  <a:gd fmla="*/ 63173440 h 573" name="T17"/>
                  <a:gd fmla="*/ 70396460 w 609" name="T18"/>
                  <a:gd fmla="*/ 68751328 h 573" name="T19"/>
                  <a:gd fmla="*/ 71302258 w 609" name="T20"/>
                  <a:gd fmla="*/ 70567284 h 573" name="T21"/>
                  <a:gd fmla="*/ 67678707 w 609" name="T22"/>
                  <a:gd fmla="*/ 74199556 h 573" name="T23"/>
                  <a:gd fmla="*/ 64961313 w 609" name="T24"/>
                  <a:gd fmla="*/ 73291578 h 573" name="T25"/>
                  <a:gd fmla="*/ 59397024 w 609" name="T26"/>
                  <a:gd fmla="*/ 67843350 h 573" name="T27"/>
                  <a:gd fmla="*/ 39339251 w 609" name="T28"/>
                  <a:gd fmla="*/ 74199556 h 573" name="T29"/>
                  <a:gd fmla="*/ 19151975 w 609" name="T30"/>
                  <a:gd fmla="*/ 67843350 h 573" name="T31"/>
                  <a:gd fmla="*/ 13716829 w 609" name="T32"/>
                  <a:gd fmla="*/ 73291578 h 573" name="T33"/>
                  <a:gd fmla="*/ 10999436 w 609" name="T34"/>
                  <a:gd fmla="*/ 74199556 h 573" name="T35"/>
                  <a:gd fmla="*/ 7246742 w 609" name="T36"/>
                  <a:gd fmla="*/ 70567284 h 573" name="T37"/>
                  <a:gd fmla="*/ 9187840 w 609" name="T38"/>
                  <a:gd fmla="*/ 68751328 h 573" name="T39"/>
                  <a:gd fmla="*/ 13716829 w 609" name="T40"/>
                  <a:gd fmla="*/ 63173440 h 573" name="T41"/>
                  <a:gd fmla="*/ 3623191 w 609" name="T42"/>
                  <a:gd fmla="*/ 39434553 h 573" name="T43"/>
                  <a:gd fmla="*/ 39339251 w 609" name="T44"/>
                  <a:gd fmla="*/ 3632272 h 573" name="T45"/>
                  <a:gd fmla="*/ 74925449 w 609" name="T46"/>
                  <a:gd fmla="*/ 39434553 h 573" name="T47"/>
                  <a:gd fmla="*/ 39339251 w 609" name="T48"/>
                  <a:gd fmla="*/ 11026116 h 573" name="T49"/>
                  <a:gd fmla="*/ 39339251 w 609" name="T50"/>
                  <a:gd fmla="*/ 11026116 h 573" name="T51"/>
                  <a:gd fmla="*/ 10999436 w 609" name="T52"/>
                  <a:gd fmla="*/ 39434553 h 573" name="T53"/>
                  <a:gd fmla="*/ 39339251 w 609" name="T54"/>
                  <a:gd fmla="*/ 66935372 h 573" name="T55"/>
                  <a:gd fmla="*/ 67678707 w 609" name="T56"/>
                  <a:gd fmla="*/ 39434553 h 573" name="T57"/>
                  <a:gd fmla="*/ 39339251 w 609" name="T58"/>
                  <a:gd fmla="*/ 11026116 h 573" name="T59"/>
                  <a:gd fmla="*/ 53961878 w 609" name="T60"/>
                  <a:gd fmla="*/ 43066825 h 573" name="T61"/>
                  <a:gd fmla="*/ 53961878 w 609" name="T62"/>
                  <a:gd fmla="*/ 43066825 h 573" name="T63"/>
                  <a:gd fmla="*/ 39339251 w 609" name="T64"/>
                  <a:gd fmla="*/ 43066825 h 573" name="T65"/>
                  <a:gd fmla="*/ 35715700 w 609" name="T66"/>
                  <a:gd fmla="*/ 39434553 h 573" name="T67"/>
                  <a:gd fmla="*/ 35715700 w 609" name="T68"/>
                  <a:gd fmla="*/ 19198638 h 573" name="T69"/>
                  <a:gd fmla="*/ 39339251 w 609" name="T70"/>
                  <a:gd fmla="*/ 15566366 h 573" name="T71"/>
                  <a:gd fmla="*/ 42962442 w 609" name="T72"/>
                  <a:gd fmla="*/ 19198638 h 573" name="T73"/>
                  <a:gd fmla="*/ 42962442 w 609" name="T74"/>
                  <a:gd fmla="*/ 35672981 h 573" name="T75"/>
                  <a:gd fmla="*/ 53961878 w 609" name="T76"/>
                  <a:gd fmla="*/ 35672981 h 573" name="T77"/>
                  <a:gd fmla="*/ 57585069 w 609" name="T78"/>
                  <a:gd fmla="*/ 39434553 h 573" name="T79"/>
                  <a:gd fmla="*/ 53961878 w 609" name="T80"/>
                  <a:gd fmla="*/ 43066825 h 573" name="T81"/>
                  <a:gd fmla="*/ 3623191 w 609" name="T82"/>
                  <a:gd fmla="*/ 23738527 h 573" name="T83"/>
                  <a:gd fmla="*/ 3623191 w 609" name="T84"/>
                  <a:gd fmla="*/ 23738527 h 573" name="T85"/>
                  <a:gd fmla="*/ 0 w 609" name="T86"/>
                  <a:gd fmla="*/ 14658388 h 573" name="T87"/>
                  <a:gd fmla="*/ 14622627 w 609" name="T88"/>
                  <a:gd fmla="*/ 0 h 573" name="T89"/>
                  <a:gd fmla="*/ 23810467 w 609" name="T90"/>
                  <a:gd fmla="*/ 2723934 h 573" name="T91"/>
                  <a:gd fmla="*/ 3623191 w 609" name="T92"/>
                  <a:gd fmla="*/ 23738527 h 573"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b" l="0" r="r" t="0"/>
                <a:pathLst>
                  <a:path h="573" w="609">
                    <a:moveTo>
                      <a:pt x="579" y="176"/>
                    </a:moveTo>
                    <a:lnTo>
                      <a:pt x="579" y="176"/>
                    </a:lnTo>
                    <a:cubicBezTo>
                      <a:pt x="551" y="106"/>
                      <a:pt x="495" y="56"/>
                      <a:pt x="424" y="21"/>
                    </a:cubicBezTo>
                    <a:cubicBezTo>
                      <a:pt x="445" y="7"/>
                      <a:pt x="466" y="0"/>
                      <a:pt x="495" y="0"/>
                    </a:cubicBezTo>
                    <a:cubicBezTo>
                      <a:pt x="558" y="0"/>
                      <a:pt x="608" y="49"/>
                      <a:pt x="608" y="113"/>
                    </a:cubicBezTo>
                    <a:cubicBezTo>
                      <a:pt x="608" y="134"/>
                      <a:pt x="594" y="162"/>
                      <a:pt x="579" y="176"/>
                    </a:cubicBezTo>
                    <a:close/>
                    <a:moveTo>
                      <a:pt x="579" y="304"/>
                    </a:moveTo>
                    <a:lnTo>
                      <a:pt x="579" y="304"/>
                    </a:lnTo>
                    <a:cubicBezTo>
                      <a:pt x="579" y="374"/>
                      <a:pt x="551" y="438"/>
                      <a:pt x="502" y="487"/>
                    </a:cubicBezTo>
                    <a:cubicBezTo>
                      <a:pt x="544" y="530"/>
                      <a:pt x="544" y="530"/>
                      <a:pt x="544" y="530"/>
                    </a:cubicBezTo>
                    <a:cubicBezTo>
                      <a:pt x="544" y="530"/>
                      <a:pt x="551" y="537"/>
                      <a:pt x="551" y="544"/>
                    </a:cubicBezTo>
                    <a:cubicBezTo>
                      <a:pt x="551" y="565"/>
                      <a:pt x="537" y="572"/>
                      <a:pt x="523" y="572"/>
                    </a:cubicBezTo>
                    <a:cubicBezTo>
                      <a:pt x="516" y="572"/>
                      <a:pt x="509" y="572"/>
                      <a:pt x="502" y="565"/>
                    </a:cubicBezTo>
                    <a:cubicBezTo>
                      <a:pt x="459" y="523"/>
                      <a:pt x="459" y="523"/>
                      <a:pt x="459" y="523"/>
                    </a:cubicBezTo>
                    <a:cubicBezTo>
                      <a:pt x="417" y="558"/>
                      <a:pt x="360" y="572"/>
                      <a:pt x="304" y="572"/>
                    </a:cubicBezTo>
                    <a:cubicBezTo>
                      <a:pt x="247" y="572"/>
                      <a:pt x="191" y="558"/>
                      <a:pt x="148" y="523"/>
                    </a:cubicBezTo>
                    <a:cubicBezTo>
                      <a:pt x="106" y="565"/>
                      <a:pt x="106" y="565"/>
                      <a:pt x="106" y="565"/>
                    </a:cubicBezTo>
                    <a:cubicBezTo>
                      <a:pt x="99" y="572"/>
                      <a:pt x="92" y="572"/>
                      <a:pt x="85" y="572"/>
                    </a:cubicBezTo>
                    <a:cubicBezTo>
                      <a:pt x="71" y="572"/>
                      <a:pt x="56" y="565"/>
                      <a:pt x="56" y="544"/>
                    </a:cubicBezTo>
                    <a:cubicBezTo>
                      <a:pt x="56" y="537"/>
                      <a:pt x="64" y="530"/>
                      <a:pt x="71" y="530"/>
                    </a:cubicBezTo>
                    <a:cubicBezTo>
                      <a:pt x="106" y="487"/>
                      <a:pt x="106" y="487"/>
                      <a:pt x="106" y="487"/>
                    </a:cubicBezTo>
                    <a:cubicBezTo>
                      <a:pt x="56" y="438"/>
                      <a:pt x="28" y="374"/>
                      <a:pt x="28" y="304"/>
                    </a:cubicBezTo>
                    <a:cubicBezTo>
                      <a:pt x="28" y="148"/>
                      <a:pt x="155" y="28"/>
                      <a:pt x="304" y="28"/>
                    </a:cubicBezTo>
                    <a:cubicBezTo>
                      <a:pt x="452" y="28"/>
                      <a:pt x="579" y="148"/>
                      <a:pt x="579" y="304"/>
                    </a:cubicBezTo>
                    <a:close/>
                    <a:moveTo>
                      <a:pt x="304" y="85"/>
                    </a:moveTo>
                    <a:lnTo>
                      <a:pt x="304" y="85"/>
                    </a:lnTo>
                    <a:cubicBezTo>
                      <a:pt x="184" y="85"/>
                      <a:pt x="85" y="183"/>
                      <a:pt x="85" y="304"/>
                    </a:cubicBezTo>
                    <a:cubicBezTo>
                      <a:pt x="85" y="424"/>
                      <a:pt x="184" y="516"/>
                      <a:pt x="304" y="516"/>
                    </a:cubicBezTo>
                    <a:cubicBezTo>
                      <a:pt x="424" y="516"/>
                      <a:pt x="523" y="424"/>
                      <a:pt x="523" y="304"/>
                    </a:cubicBezTo>
                    <a:cubicBezTo>
                      <a:pt x="523" y="183"/>
                      <a:pt x="424" y="85"/>
                      <a:pt x="304" y="85"/>
                    </a:cubicBezTo>
                    <a:close/>
                    <a:moveTo>
                      <a:pt x="417" y="332"/>
                    </a:moveTo>
                    <a:lnTo>
                      <a:pt x="417" y="332"/>
                    </a:lnTo>
                    <a:cubicBezTo>
                      <a:pt x="304" y="332"/>
                      <a:pt x="304" y="332"/>
                      <a:pt x="304" y="332"/>
                    </a:cubicBezTo>
                    <a:cubicBezTo>
                      <a:pt x="290" y="332"/>
                      <a:pt x="276" y="318"/>
                      <a:pt x="276" y="304"/>
                    </a:cubicBezTo>
                    <a:cubicBezTo>
                      <a:pt x="276" y="148"/>
                      <a:pt x="276" y="148"/>
                      <a:pt x="276" y="148"/>
                    </a:cubicBezTo>
                    <a:cubicBezTo>
                      <a:pt x="276" y="134"/>
                      <a:pt x="290" y="120"/>
                      <a:pt x="304" y="120"/>
                    </a:cubicBezTo>
                    <a:cubicBezTo>
                      <a:pt x="318" y="120"/>
                      <a:pt x="332" y="134"/>
                      <a:pt x="332" y="148"/>
                    </a:cubicBezTo>
                    <a:cubicBezTo>
                      <a:pt x="332" y="275"/>
                      <a:pt x="332" y="275"/>
                      <a:pt x="332" y="275"/>
                    </a:cubicBezTo>
                    <a:cubicBezTo>
                      <a:pt x="417" y="275"/>
                      <a:pt x="417" y="275"/>
                      <a:pt x="417" y="275"/>
                    </a:cubicBezTo>
                    <a:cubicBezTo>
                      <a:pt x="431" y="275"/>
                      <a:pt x="445" y="282"/>
                      <a:pt x="445" y="304"/>
                    </a:cubicBezTo>
                    <a:cubicBezTo>
                      <a:pt x="445" y="318"/>
                      <a:pt x="431" y="332"/>
                      <a:pt x="417" y="332"/>
                    </a:cubicBezTo>
                    <a:close/>
                    <a:moveTo>
                      <a:pt x="28" y="183"/>
                    </a:moveTo>
                    <a:lnTo>
                      <a:pt x="28" y="183"/>
                    </a:lnTo>
                    <a:cubicBezTo>
                      <a:pt x="14" y="162"/>
                      <a:pt x="0" y="141"/>
                      <a:pt x="0" y="113"/>
                    </a:cubicBezTo>
                    <a:cubicBezTo>
                      <a:pt x="0" y="49"/>
                      <a:pt x="49" y="0"/>
                      <a:pt x="113" y="0"/>
                    </a:cubicBezTo>
                    <a:cubicBezTo>
                      <a:pt x="141" y="0"/>
                      <a:pt x="162" y="7"/>
                      <a:pt x="184" y="21"/>
                    </a:cubicBezTo>
                    <a:cubicBezTo>
                      <a:pt x="113" y="56"/>
                      <a:pt x="56" y="113"/>
                      <a:pt x="28" y="183"/>
                    </a:cubicBezTo>
                    <a:close/>
                  </a:path>
                </a:pathLst>
              </a:custGeom>
              <a:grpFill/>
              <a:ln>
                <a:noFill/>
              </a:ln>
              <a:extLst/>
            </p:spPr>
            <p:txBody>
              <a:bodyPr anchor="ctr" bIns="22854" lIns="45708" rIns="45708" tIns="22854" wrap="none"/>
              <a:lstStyle/>
              <a:p>
                <a:endParaRPr lang="en-US" sz="3199">
                  <a:latin typeface="Roboto Light"/>
                </a:endParaRPr>
              </a:p>
            </p:txBody>
          </p:sp>
          <p:sp>
            <p:nvSpPr>
              <p:cNvPr id="138" name="Freeform 87"/>
              <p:cNvSpPr>
                <a:spLocks noChangeArrowheads="1"/>
              </p:cNvSpPr>
              <p:nvPr/>
            </p:nvSpPr>
            <p:spPr bwMode="auto">
              <a:xfrm>
                <a:off x="4191794" y="2360612"/>
                <a:ext cx="217488" cy="219075"/>
              </a:xfrm>
              <a:custGeom>
                <a:gdLst>
                  <a:gd fmla="*/ 39678193 w 602" name="T0"/>
                  <a:gd fmla="*/ 78678142 h 609" name="T1"/>
                  <a:gd fmla="*/ 39678193 w 602" name="T2"/>
                  <a:gd fmla="*/ 78678142 h 609" name="T3"/>
                  <a:gd fmla="*/ 0 w 602" name="T4"/>
                  <a:gd fmla="*/ 39339251 h 609" name="T5"/>
                  <a:gd fmla="*/ 39678193 w 602" name="T6"/>
                  <a:gd fmla="*/ 0 h 609" name="T7"/>
                  <a:gd fmla="*/ 78442719 w 602" name="T8"/>
                  <a:gd fmla="*/ 39339251 h 609" name="T9"/>
                  <a:gd fmla="*/ 39678193 w 602" name="T10"/>
                  <a:gd fmla="*/ 78678142 h 609" name="T11"/>
                  <a:gd fmla="*/ 39678193 w 602" name="T12"/>
                  <a:gd fmla="*/ 7376244 h 609" name="T13"/>
                  <a:gd fmla="*/ 39678193 w 602" name="T14"/>
                  <a:gd fmla="*/ 7376244 h 609" name="T15"/>
                  <a:gd fmla="*/ 7308970 w 602" name="T16"/>
                  <a:gd fmla="*/ 39339251 h 609" name="T17"/>
                  <a:gd fmla="*/ 39678193 w 602" name="T18"/>
                  <a:gd fmla="*/ 71431400 h 609" name="T19"/>
                  <a:gd fmla="*/ 71002968 w 602" name="T20"/>
                  <a:gd fmla="*/ 39339251 h 609" name="T21"/>
                  <a:gd fmla="*/ 39678193 w 602" name="T22"/>
                  <a:gd fmla="*/ 7376244 h 609" name="T23"/>
                  <a:gd fmla="*/ 55340580 w 602" name="T24"/>
                  <a:gd fmla="*/ 43091945 h 609" name="T25"/>
                  <a:gd fmla="*/ 55340580 w 602" name="T26"/>
                  <a:gd fmla="*/ 43091945 h 609" name="T27"/>
                  <a:gd fmla="*/ 47900829 w 602" name="T28"/>
                  <a:gd fmla="*/ 43091945 h 609" name="T29"/>
                  <a:gd fmla="*/ 43332858 w 602" name="T30"/>
                  <a:gd fmla="*/ 43091945 h 609" name="T31"/>
                  <a:gd fmla="*/ 39678193 w 602" name="T32"/>
                  <a:gd fmla="*/ 43091945 h 609" name="T33"/>
                  <a:gd fmla="*/ 39678193 w 602" name="T34"/>
                  <a:gd fmla="*/ 43091945 h 609" name="T35"/>
                  <a:gd fmla="*/ 36023527 w 602" name="T36"/>
                  <a:gd fmla="*/ 39339251 h 609" name="T37"/>
                  <a:gd fmla="*/ 36023527 w 602" name="T38"/>
                  <a:gd fmla="*/ 17469523 h 609" name="T39"/>
                  <a:gd fmla="*/ 39678193 w 602" name="T40"/>
                  <a:gd fmla="*/ 13846331 h 609" name="T41"/>
                  <a:gd fmla="*/ 43332858 w 602" name="T42"/>
                  <a:gd fmla="*/ 17469523 h 609" name="T43"/>
                  <a:gd fmla="*/ 43332858 w 602" name="T44"/>
                  <a:gd fmla="*/ 35715700 h 609" name="T45"/>
                  <a:gd fmla="*/ 47900829 w 602" name="T46"/>
                  <a:gd fmla="*/ 35715700 h 609" name="T47"/>
                  <a:gd fmla="*/ 55340580 w 602" name="T48"/>
                  <a:gd fmla="*/ 35715700 h 609" name="T49"/>
                  <a:gd fmla="*/ 58995246 w 602" name="T50"/>
                  <a:gd fmla="*/ 39339251 h 609" name="T51"/>
                  <a:gd fmla="*/ 55340580 w 602" name="T52"/>
                  <a:gd fmla="*/ 43091945 h 609"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609" w="602">
                    <a:moveTo>
                      <a:pt x="304" y="608"/>
                    </a:moveTo>
                    <a:lnTo>
                      <a:pt x="304" y="608"/>
                    </a:lnTo>
                    <a:cubicBezTo>
                      <a:pt x="134" y="608"/>
                      <a:pt x="0" y="474"/>
                      <a:pt x="0" y="304"/>
                    </a:cubicBezTo>
                    <a:cubicBezTo>
                      <a:pt x="0" y="135"/>
                      <a:pt x="134" y="0"/>
                      <a:pt x="304" y="0"/>
                    </a:cubicBezTo>
                    <a:cubicBezTo>
                      <a:pt x="466" y="0"/>
                      <a:pt x="601" y="135"/>
                      <a:pt x="601" y="304"/>
                    </a:cubicBezTo>
                    <a:cubicBezTo>
                      <a:pt x="601" y="474"/>
                      <a:pt x="466" y="608"/>
                      <a:pt x="304" y="608"/>
                    </a:cubicBezTo>
                    <a:close/>
                    <a:moveTo>
                      <a:pt x="304" y="57"/>
                    </a:moveTo>
                    <a:lnTo>
                      <a:pt x="304" y="57"/>
                    </a:lnTo>
                    <a:cubicBezTo>
                      <a:pt x="169" y="57"/>
                      <a:pt x="56" y="170"/>
                      <a:pt x="56" y="304"/>
                    </a:cubicBezTo>
                    <a:cubicBezTo>
                      <a:pt x="56" y="439"/>
                      <a:pt x="169" y="552"/>
                      <a:pt x="304" y="552"/>
                    </a:cubicBezTo>
                    <a:cubicBezTo>
                      <a:pt x="438" y="552"/>
                      <a:pt x="544" y="439"/>
                      <a:pt x="544" y="304"/>
                    </a:cubicBezTo>
                    <a:cubicBezTo>
                      <a:pt x="544" y="170"/>
                      <a:pt x="438" y="57"/>
                      <a:pt x="304" y="57"/>
                    </a:cubicBezTo>
                    <a:close/>
                    <a:moveTo>
                      <a:pt x="424" y="333"/>
                    </a:moveTo>
                    <a:lnTo>
                      <a:pt x="424" y="333"/>
                    </a:lnTo>
                    <a:cubicBezTo>
                      <a:pt x="367" y="333"/>
                      <a:pt x="367" y="333"/>
                      <a:pt x="367" y="333"/>
                    </a:cubicBezTo>
                    <a:cubicBezTo>
                      <a:pt x="332" y="333"/>
                      <a:pt x="332" y="333"/>
                      <a:pt x="332" y="333"/>
                    </a:cubicBezTo>
                    <a:cubicBezTo>
                      <a:pt x="304" y="333"/>
                      <a:pt x="304" y="333"/>
                      <a:pt x="304" y="333"/>
                    </a:cubicBezTo>
                    <a:cubicBezTo>
                      <a:pt x="283" y="333"/>
                      <a:pt x="276" y="319"/>
                      <a:pt x="276" y="304"/>
                    </a:cubicBezTo>
                    <a:cubicBezTo>
                      <a:pt x="276" y="135"/>
                      <a:pt x="276" y="135"/>
                      <a:pt x="276" y="135"/>
                    </a:cubicBezTo>
                    <a:cubicBezTo>
                      <a:pt x="276" y="121"/>
                      <a:pt x="283" y="107"/>
                      <a:pt x="304" y="107"/>
                    </a:cubicBezTo>
                    <a:cubicBezTo>
                      <a:pt x="318" y="107"/>
                      <a:pt x="332" y="121"/>
                      <a:pt x="332" y="135"/>
                    </a:cubicBezTo>
                    <a:cubicBezTo>
                      <a:pt x="332" y="276"/>
                      <a:pt x="332" y="276"/>
                      <a:pt x="332" y="276"/>
                    </a:cubicBezTo>
                    <a:cubicBezTo>
                      <a:pt x="367" y="276"/>
                      <a:pt x="367" y="276"/>
                      <a:pt x="367" y="276"/>
                    </a:cubicBezTo>
                    <a:cubicBezTo>
                      <a:pt x="424" y="276"/>
                      <a:pt x="424" y="276"/>
                      <a:pt x="424" y="276"/>
                    </a:cubicBezTo>
                    <a:cubicBezTo>
                      <a:pt x="438" y="276"/>
                      <a:pt x="452" y="290"/>
                      <a:pt x="452" y="304"/>
                    </a:cubicBezTo>
                    <a:cubicBezTo>
                      <a:pt x="452" y="319"/>
                      <a:pt x="438" y="333"/>
                      <a:pt x="424" y="333"/>
                    </a:cubicBezTo>
                    <a:close/>
                  </a:path>
                </a:pathLst>
              </a:custGeom>
              <a:grpFill/>
              <a:ln>
                <a:noFill/>
              </a:ln>
              <a:extLst/>
            </p:spPr>
            <p:txBody>
              <a:bodyPr anchor="ctr" bIns="22854" lIns="45708" rIns="45708" tIns="22854" wrap="none"/>
              <a:lstStyle/>
              <a:p>
                <a:endParaRPr lang="en-US" sz="3199">
                  <a:latin typeface="Roboto Light"/>
                </a:endParaRPr>
              </a:p>
            </p:txBody>
          </p:sp>
          <p:sp>
            <p:nvSpPr>
              <p:cNvPr id="139" name="Freeform 88"/>
              <p:cNvSpPr>
                <a:spLocks noChangeArrowheads="1"/>
              </p:cNvSpPr>
              <p:nvPr/>
            </p:nvSpPr>
            <p:spPr bwMode="auto">
              <a:xfrm>
                <a:off x="3812382" y="2360612"/>
                <a:ext cx="215900" cy="219075"/>
              </a:xfrm>
              <a:custGeom>
                <a:gdLst>
                  <a:gd fmla="*/ 38327818 w 601" name="T0"/>
                  <a:gd fmla="*/ 78678142 h 609" name="T1"/>
                  <a:gd fmla="*/ 38327818 w 601" name="T2"/>
                  <a:gd fmla="*/ 78678142 h 609" name="T3"/>
                  <a:gd fmla="*/ 0 w 601" name="T4"/>
                  <a:gd fmla="*/ 39339251 h 609" name="T5"/>
                  <a:gd fmla="*/ 38327818 w 601" name="T6"/>
                  <a:gd fmla="*/ 0 h 609" name="T7"/>
                  <a:gd fmla="*/ 77429787 w 601" name="T8"/>
                  <a:gd fmla="*/ 39339251 h 609" name="T9"/>
                  <a:gd fmla="*/ 38327818 w 601" name="T10"/>
                  <a:gd fmla="*/ 78678142 h 609" name="T11"/>
                  <a:gd fmla="*/ 38327818 w 601" name="T12"/>
                  <a:gd fmla="*/ 7376244 h 609" name="T13"/>
                  <a:gd fmla="*/ 38327818 w 601" name="T14"/>
                  <a:gd fmla="*/ 7376244 h 609" name="T15"/>
                  <a:gd fmla="*/ 7226723 w 601" name="T16"/>
                  <a:gd fmla="*/ 39339251 h 609" name="T17"/>
                  <a:gd fmla="*/ 15485886 w 601" name="T18"/>
                  <a:gd fmla="*/ 60431965 h 609" name="T19"/>
                  <a:gd fmla="*/ 23616083 w 601" name="T20"/>
                  <a:gd fmla="*/ 57714571 h 609" name="T21"/>
                  <a:gd fmla="*/ 31875246 w 601" name="T22"/>
                  <a:gd fmla="*/ 54091380 h 609" name="T23"/>
                  <a:gd fmla="*/ 31875246 w 601" name="T24"/>
                  <a:gd fmla="*/ 48526731 h 609" name="T25"/>
                  <a:gd fmla="*/ 28261705 w 601" name="T26"/>
                  <a:gd fmla="*/ 41280349 h 609" name="T27"/>
                  <a:gd fmla="*/ 26455114 w 601" name="T28"/>
                  <a:gd fmla="*/ 38433453 h 609" name="T29"/>
                  <a:gd fmla="*/ 27358589 w 601" name="T30"/>
                  <a:gd fmla="*/ 32998307 h 609" name="T31"/>
                  <a:gd fmla="*/ 27358589 w 601" name="T32"/>
                  <a:gd fmla="*/ 26527860 h 609" name="T33"/>
                  <a:gd fmla="*/ 38327818 w 601" name="T34"/>
                  <a:gd fmla="*/ 17469523 h 609" name="T35"/>
                  <a:gd fmla="*/ 50200163 w 601" name="T36"/>
                  <a:gd fmla="*/ 26527860 h 609" name="T37"/>
                  <a:gd fmla="*/ 49167722 w 601" name="T38"/>
                  <a:gd fmla="*/ 32998307 h 609" name="T39"/>
                  <a:gd fmla="*/ 50200163 w 601" name="T40"/>
                  <a:gd fmla="*/ 38433453 h 609" name="T41"/>
                  <a:gd fmla="*/ 48264607 w 601" name="T42"/>
                  <a:gd fmla="*/ 41280349 h 609" name="T43"/>
                  <a:gd fmla="*/ 45554541 w 601" name="T44"/>
                  <a:gd fmla="*/ 48526731 h 609" name="T45"/>
                  <a:gd fmla="*/ 45554541 w 601" name="T46"/>
                  <a:gd fmla="*/ 54091380 h 609" name="T47"/>
                  <a:gd fmla="*/ 52910229 w 601" name="T48"/>
                  <a:gd fmla="*/ 57714571 h 609" name="T49"/>
                  <a:gd fmla="*/ 61943901 w 601" name="T50"/>
                  <a:gd fmla="*/ 60431965 h 609" name="T51"/>
                  <a:gd fmla="*/ 70203064 w 601" name="T52"/>
                  <a:gd fmla="*/ 39339251 h 609" name="T53"/>
                  <a:gd fmla="*/ 38327818 w 601" name="T54"/>
                  <a:gd fmla="*/ 7376244 h 609"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09" w="601">
                    <a:moveTo>
                      <a:pt x="297" y="608"/>
                    </a:moveTo>
                    <a:lnTo>
                      <a:pt x="297" y="608"/>
                    </a:lnTo>
                    <a:cubicBezTo>
                      <a:pt x="134" y="608"/>
                      <a:pt x="0" y="474"/>
                      <a:pt x="0" y="304"/>
                    </a:cubicBezTo>
                    <a:cubicBezTo>
                      <a:pt x="0" y="135"/>
                      <a:pt x="134" y="0"/>
                      <a:pt x="297" y="0"/>
                    </a:cubicBezTo>
                    <a:cubicBezTo>
                      <a:pt x="466" y="0"/>
                      <a:pt x="600" y="135"/>
                      <a:pt x="600" y="304"/>
                    </a:cubicBezTo>
                    <a:cubicBezTo>
                      <a:pt x="600" y="474"/>
                      <a:pt x="466" y="608"/>
                      <a:pt x="297" y="608"/>
                    </a:cubicBezTo>
                    <a:close/>
                    <a:moveTo>
                      <a:pt x="297" y="57"/>
                    </a:moveTo>
                    <a:lnTo>
                      <a:pt x="297" y="57"/>
                    </a:lnTo>
                    <a:cubicBezTo>
                      <a:pt x="162" y="57"/>
                      <a:pt x="56" y="170"/>
                      <a:pt x="56" y="304"/>
                    </a:cubicBezTo>
                    <a:cubicBezTo>
                      <a:pt x="56" y="368"/>
                      <a:pt x="78" y="425"/>
                      <a:pt x="120" y="467"/>
                    </a:cubicBezTo>
                    <a:cubicBezTo>
                      <a:pt x="155" y="453"/>
                      <a:pt x="141" y="467"/>
                      <a:pt x="183" y="446"/>
                    </a:cubicBezTo>
                    <a:cubicBezTo>
                      <a:pt x="233" y="425"/>
                      <a:pt x="247" y="418"/>
                      <a:pt x="247" y="418"/>
                    </a:cubicBezTo>
                    <a:cubicBezTo>
                      <a:pt x="247" y="375"/>
                      <a:pt x="247" y="375"/>
                      <a:pt x="247" y="375"/>
                    </a:cubicBezTo>
                    <a:cubicBezTo>
                      <a:pt x="247" y="375"/>
                      <a:pt x="226" y="361"/>
                      <a:pt x="219" y="319"/>
                    </a:cubicBezTo>
                    <a:cubicBezTo>
                      <a:pt x="212" y="326"/>
                      <a:pt x="205" y="304"/>
                      <a:pt x="205" y="297"/>
                    </a:cubicBezTo>
                    <a:cubicBezTo>
                      <a:pt x="205" y="283"/>
                      <a:pt x="198" y="255"/>
                      <a:pt x="212" y="255"/>
                    </a:cubicBezTo>
                    <a:cubicBezTo>
                      <a:pt x="212" y="234"/>
                      <a:pt x="212" y="220"/>
                      <a:pt x="212" y="205"/>
                    </a:cubicBezTo>
                    <a:cubicBezTo>
                      <a:pt x="212" y="177"/>
                      <a:pt x="247" y="135"/>
                      <a:pt x="297" y="135"/>
                    </a:cubicBezTo>
                    <a:cubicBezTo>
                      <a:pt x="360" y="135"/>
                      <a:pt x="381" y="177"/>
                      <a:pt x="389" y="205"/>
                    </a:cubicBezTo>
                    <a:cubicBezTo>
                      <a:pt x="389" y="220"/>
                      <a:pt x="389" y="234"/>
                      <a:pt x="381" y="255"/>
                    </a:cubicBezTo>
                    <a:cubicBezTo>
                      <a:pt x="396" y="255"/>
                      <a:pt x="389" y="283"/>
                      <a:pt x="389" y="297"/>
                    </a:cubicBezTo>
                    <a:cubicBezTo>
                      <a:pt x="389" y="304"/>
                      <a:pt x="389" y="326"/>
                      <a:pt x="374" y="319"/>
                    </a:cubicBezTo>
                    <a:cubicBezTo>
                      <a:pt x="367" y="361"/>
                      <a:pt x="353" y="375"/>
                      <a:pt x="353" y="375"/>
                    </a:cubicBezTo>
                    <a:cubicBezTo>
                      <a:pt x="353" y="418"/>
                      <a:pt x="353" y="418"/>
                      <a:pt x="353" y="418"/>
                    </a:cubicBezTo>
                    <a:cubicBezTo>
                      <a:pt x="353" y="418"/>
                      <a:pt x="367" y="425"/>
                      <a:pt x="410" y="446"/>
                    </a:cubicBezTo>
                    <a:cubicBezTo>
                      <a:pt x="459" y="467"/>
                      <a:pt x="445" y="453"/>
                      <a:pt x="480" y="467"/>
                    </a:cubicBezTo>
                    <a:cubicBezTo>
                      <a:pt x="523" y="425"/>
                      <a:pt x="544" y="368"/>
                      <a:pt x="544" y="304"/>
                    </a:cubicBezTo>
                    <a:cubicBezTo>
                      <a:pt x="544" y="170"/>
                      <a:pt x="431" y="57"/>
                      <a:pt x="297"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40" name="Freeform 89"/>
              <p:cNvSpPr>
                <a:spLocks noChangeArrowheads="1"/>
              </p:cNvSpPr>
              <p:nvPr/>
            </p:nvSpPr>
            <p:spPr bwMode="auto">
              <a:xfrm>
                <a:off x="3431382" y="2422524"/>
                <a:ext cx="219075" cy="152400"/>
              </a:xfrm>
              <a:custGeom>
                <a:gdLst>
                  <a:gd fmla="*/ 78807547 w 608" name="T0"/>
                  <a:gd fmla="*/ 52720001 h 425" name="T1"/>
                  <a:gd fmla="*/ 78807547 w 608" name="T2"/>
                  <a:gd fmla="*/ 52720001 h 425" name="T3"/>
                  <a:gd fmla="*/ 78807547 w 608" name="T4"/>
                  <a:gd fmla="*/ 52720001 h 425" name="T5"/>
                  <a:gd fmla="*/ 76081000 w 608" name="T6"/>
                  <a:gd fmla="*/ 54520114 h 425" name="T7"/>
                  <a:gd fmla="*/ 57774906 w 608" name="T8"/>
                  <a:gd fmla="*/ 54520114 h 425" name="T9"/>
                  <a:gd fmla="*/ 60501092 w 608" name="T10"/>
                  <a:gd fmla="*/ 51819944 h 425" name="T11"/>
                  <a:gd fmla="*/ 60501092 w 608" name="T12"/>
                  <a:gd fmla="*/ 51819944 h 425" name="T13"/>
                  <a:gd fmla="*/ 60501092 w 608" name="T14"/>
                  <a:gd fmla="*/ 51819944 h 425" name="T15"/>
                  <a:gd fmla="*/ 52321812 w 608" name="T16"/>
                  <a:gd fmla="*/ 37289949 h 425" name="T17"/>
                  <a:gd fmla="*/ 46739003 w 608" name="T18"/>
                  <a:gd fmla="*/ 35489478 h 425" name="T19"/>
                  <a:gd fmla="*/ 46739003 w 608" name="T20"/>
                  <a:gd fmla="*/ 30989195 h 425" name="T21"/>
                  <a:gd fmla="*/ 44012816 w 608" name="T22"/>
                  <a:gd fmla="*/ 24559708 h 425" name="T23"/>
                  <a:gd fmla="*/ 43103727 w 608" name="T24"/>
                  <a:gd fmla="*/ 21859539 h 425" name="T25"/>
                  <a:gd fmla="*/ 43103727 w 608" name="T26"/>
                  <a:gd fmla="*/ 18130580 h 425" name="T27"/>
                  <a:gd fmla="*/ 43103727 w 608" name="T28"/>
                  <a:gd fmla="*/ 12729882 h 425" name="T29"/>
                  <a:gd fmla="*/ 52321812 w 608" name="T30"/>
                  <a:gd fmla="*/ 5529072 h 425" name="T31"/>
                  <a:gd fmla="*/ 62318910 w 608" name="T32"/>
                  <a:gd fmla="*/ 12729882 h 425" name="T33"/>
                  <a:gd fmla="*/ 61410182 w 608" name="T34"/>
                  <a:gd fmla="*/ 18130580 h 425" name="T35"/>
                  <a:gd fmla="*/ 62318910 w 608" name="T36"/>
                  <a:gd fmla="*/ 21859539 h 425" name="T37"/>
                  <a:gd fmla="*/ 60501092 w 608" name="T38"/>
                  <a:gd fmla="*/ 24559708 h 425" name="T39"/>
                  <a:gd fmla="*/ 57774906 w 608" name="T40"/>
                  <a:gd fmla="*/ 30989195 h 425" name="T41"/>
                  <a:gd fmla="*/ 57774906 w 608" name="T42"/>
                  <a:gd fmla="*/ 35489478 h 425" name="T43"/>
                  <a:gd fmla="*/ 64136368 w 608" name="T44"/>
                  <a:gd fmla="*/ 38190006 h 425" name="T45"/>
                  <a:gd fmla="*/ 71536996 w 608" name="T46"/>
                  <a:gd fmla="*/ 40890175 h 425" name="T47"/>
                  <a:gd fmla="*/ 78807547 w 608" name="T48"/>
                  <a:gd fmla="*/ 52720001 h 425" name="T49"/>
                  <a:gd fmla="*/ 42194998 w 608" name="T50"/>
                  <a:gd fmla="*/ 36389534 h 425" name="T51"/>
                  <a:gd fmla="*/ 42194998 w 608" name="T52"/>
                  <a:gd fmla="*/ 36389534 h 425" name="T53"/>
                  <a:gd fmla="*/ 50374278 w 608" name="T54"/>
                  <a:gd fmla="*/ 39090062 h 425" name="T55"/>
                  <a:gd fmla="*/ 57774906 w 608" name="T56"/>
                  <a:gd fmla="*/ 51819944 h 425" name="T57"/>
                  <a:gd fmla="*/ 57774906 w 608" name="T58"/>
                  <a:gd fmla="*/ 51819944 h 425" name="T59"/>
                  <a:gd fmla="*/ 57774906 w 608" name="T60"/>
                  <a:gd fmla="*/ 51819944 h 425" name="T61"/>
                  <a:gd fmla="*/ 55048359 w 608" name="T62"/>
                  <a:gd fmla="*/ 54520114 h 425" name="T63"/>
                  <a:gd fmla="*/ 2726547 w 608" name="T64"/>
                  <a:gd fmla="*/ 54520114 h 425" name="T65"/>
                  <a:gd fmla="*/ 0 w 608" name="T66"/>
                  <a:gd fmla="*/ 51819944 h 425" name="T67"/>
                  <a:gd fmla="*/ 0 w 608" name="T68"/>
                  <a:gd fmla="*/ 51819944 h 425" name="T69"/>
                  <a:gd fmla="*/ 0 w 608" name="T70"/>
                  <a:gd fmla="*/ 51819944 h 425" name="T71"/>
                  <a:gd fmla="*/ 7270552 w 608" name="T72"/>
                  <a:gd fmla="*/ 39090062 h 425" name="T73"/>
                  <a:gd fmla="*/ 15579547 w 608" name="T74"/>
                  <a:gd fmla="*/ 36389534 h 425" name="T75"/>
                  <a:gd fmla="*/ 22850099 w 608" name="T76"/>
                  <a:gd fmla="*/ 33689365 h 425" name="T77"/>
                  <a:gd fmla="*/ 22850099 w 608" name="T78"/>
                  <a:gd fmla="*/ 28160293 h 425" name="T79"/>
                  <a:gd fmla="*/ 20123912 w 608" name="T80"/>
                  <a:gd fmla="*/ 21859539 h 425" name="T81"/>
                  <a:gd fmla="*/ 18306094 w 608" name="T82"/>
                  <a:gd fmla="*/ 19159369 h 425" name="T83"/>
                  <a:gd fmla="*/ 19214823 w 608" name="T84"/>
                  <a:gd fmla="*/ 14529995 h 425" name="T85"/>
                  <a:gd fmla="*/ 18306094 w 608" name="T86"/>
                  <a:gd fmla="*/ 9129656 h 425" name="T87"/>
                  <a:gd fmla="*/ 28432908 w 608" name="T88"/>
                  <a:gd fmla="*/ 0 h 425" name="T89"/>
                  <a:gd fmla="*/ 39468811 w 608" name="T90"/>
                  <a:gd fmla="*/ 9129656 h 425" name="T91"/>
                  <a:gd fmla="*/ 38559722 w 608" name="T92"/>
                  <a:gd fmla="*/ 14529995 h 425" name="T93"/>
                  <a:gd fmla="*/ 39468811 w 608" name="T94"/>
                  <a:gd fmla="*/ 19159369 h 425" name="T95"/>
                  <a:gd fmla="*/ 37650993 w 608" name="T96"/>
                  <a:gd fmla="*/ 21859539 h 425" name="T97"/>
                  <a:gd fmla="*/ 34794731 w 608" name="T98"/>
                  <a:gd fmla="*/ 28160293 h 425" name="T99"/>
                  <a:gd fmla="*/ 34794731 w 608" name="T100"/>
                  <a:gd fmla="*/ 33689365 h 425" name="T101"/>
                  <a:gd fmla="*/ 42194998 w 608" name="T102"/>
                  <a:gd fmla="*/ 36389534 h 425"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425" w="608">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grpFill/>
              <a:ln>
                <a:noFill/>
              </a:ln>
              <a:extLst/>
            </p:spPr>
            <p:txBody>
              <a:bodyPr anchor="ctr" bIns="22854" lIns="45708" rIns="45708" tIns="22854" wrap="none"/>
              <a:lstStyle/>
              <a:p>
                <a:endParaRPr lang="en-US" sz="3199">
                  <a:latin typeface="Roboto Light"/>
                </a:endParaRPr>
              </a:p>
            </p:txBody>
          </p:sp>
          <p:sp>
            <p:nvSpPr>
              <p:cNvPr id="141" name="Freeform 90"/>
              <p:cNvSpPr>
                <a:spLocks noChangeArrowheads="1"/>
              </p:cNvSpPr>
              <p:nvPr/>
            </p:nvSpPr>
            <p:spPr bwMode="auto">
              <a:xfrm>
                <a:off x="3051970" y="2365374"/>
                <a:ext cx="215900" cy="209550"/>
              </a:xfrm>
              <a:custGeom>
                <a:gdLst>
                  <a:gd fmla="*/ 76526312 w 601" name="T0"/>
                  <a:gd fmla="*/ 66441079 h 580" name="T1"/>
                  <a:gd fmla="*/ 76526312 w 601" name="T2"/>
                  <a:gd fmla="*/ 66441079 h 580" name="T3"/>
                  <a:gd fmla="*/ 76526312 w 601" name="T4"/>
                  <a:gd fmla="*/ 66441079 h 580" name="T5"/>
                  <a:gd fmla="*/ 68396114 w 601" name="T6"/>
                  <a:gd fmla="*/ 74664833 h 580" name="T7"/>
                  <a:gd fmla="*/ 68396114 w 601" name="T8"/>
                  <a:gd fmla="*/ 74664833 h 580" name="T9"/>
                  <a:gd fmla="*/ 65557083 w 601" name="T10"/>
                  <a:gd fmla="*/ 75578543 h 580" name="T11"/>
                  <a:gd fmla="*/ 61943901 w 601" name="T12"/>
                  <a:gd fmla="*/ 71923702 h 580" name="T13"/>
                  <a:gd fmla="*/ 62847017 w 601" name="T14"/>
                  <a:gd fmla="*/ 70095920 h 580" name="T15"/>
                  <a:gd fmla="*/ 62847017 w 601" name="T16"/>
                  <a:gd fmla="*/ 70095920 h 580" name="T17"/>
                  <a:gd fmla="*/ 65557083 w 601" name="T18"/>
                  <a:gd fmla="*/ 67354789 h 580" name="T19"/>
                  <a:gd fmla="*/ 48264607 w 601" name="T20"/>
                  <a:gd fmla="*/ 67354789 h 580" name="T21"/>
                  <a:gd fmla="*/ 44651066 w 601" name="T22"/>
                  <a:gd fmla="*/ 63569522 h 580" name="T23"/>
                  <a:gd fmla="*/ 48264607 w 601" name="T24"/>
                  <a:gd fmla="*/ 59914681 h 580" name="T25"/>
                  <a:gd fmla="*/ 65557083 w 601" name="T26"/>
                  <a:gd fmla="*/ 59914681 h 580" name="T27"/>
                  <a:gd fmla="*/ 62847017 w 601" name="T28"/>
                  <a:gd fmla="*/ 57173188 h 580" name="T29"/>
                  <a:gd fmla="*/ 62847017 w 601" name="T30"/>
                  <a:gd fmla="*/ 57173188 h 580" name="T31"/>
                  <a:gd fmla="*/ 61943901 w 601" name="T32"/>
                  <a:gd fmla="*/ 55345768 h 580" name="T33"/>
                  <a:gd fmla="*/ 65557083 w 601" name="T34"/>
                  <a:gd fmla="*/ 51690927 h 580" name="T35"/>
                  <a:gd fmla="*/ 68396114 w 601" name="T36"/>
                  <a:gd fmla="*/ 52604637 h 580" name="T37"/>
                  <a:gd fmla="*/ 68396114 w 601" name="T38"/>
                  <a:gd fmla="*/ 52604637 h 580" name="T39"/>
                  <a:gd fmla="*/ 76526312 w 601" name="T40"/>
                  <a:gd fmla="*/ 60828391 h 580" name="T41"/>
                  <a:gd fmla="*/ 76526312 w 601" name="T42"/>
                  <a:gd fmla="*/ 60828391 h 580" name="T43"/>
                  <a:gd fmla="*/ 77429787 w 601" name="T44"/>
                  <a:gd fmla="*/ 63569522 h 580" name="T45"/>
                  <a:gd fmla="*/ 76526312 w 601" name="T46"/>
                  <a:gd fmla="*/ 66441079 h 580" name="T47"/>
                  <a:gd fmla="*/ 58330360 w 601" name="T48"/>
                  <a:gd fmla="*/ 56259478 h 580" name="T49"/>
                  <a:gd fmla="*/ 58330360 w 601" name="T50"/>
                  <a:gd fmla="*/ 56259478 h 580" name="T51"/>
                  <a:gd fmla="*/ 48264607 w 601" name="T52"/>
                  <a:gd fmla="*/ 56259478 h 580" name="T53"/>
                  <a:gd fmla="*/ 41037884 w 601" name="T54"/>
                  <a:gd fmla="*/ 63569522 h 580" name="T55"/>
                  <a:gd fmla="*/ 48264607 w 601" name="T56"/>
                  <a:gd fmla="*/ 71009630 h 580" name="T57"/>
                  <a:gd fmla="*/ 58330360 w 601" name="T58"/>
                  <a:gd fmla="*/ 71009630 h 580" name="T59"/>
                  <a:gd fmla="*/ 58330360 w 601" name="T60"/>
                  <a:gd fmla="*/ 71923702 h 580" name="T61"/>
                  <a:gd fmla="*/ 59233835 w 601" name="T62"/>
                  <a:gd fmla="*/ 75578543 h 580" name="T63"/>
                  <a:gd fmla="*/ 3613541 w 601" name="T64"/>
                  <a:gd fmla="*/ 75578543 h 580" name="T65"/>
                  <a:gd fmla="*/ 0 w 601" name="T66"/>
                  <a:gd fmla="*/ 71923702 h 580" name="T67"/>
                  <a:gd fmla="*/ 0 w 601" name="T68"/>
                  <a:gd fmla="*/ 71923702 h 580" name="T69"/>
                  <a:gd fmla="*/ 0 w 601" name="T70"/>
                  <a:gd fmla="*/ 71923702 h 580" name="T71"/>
                  <a:gd fmla="*/ 9936789 w 601" name="T72"/>
                  <a:gd fmla="*/ 53518347 h 580" name="T73"/>
                  <a:gd fmla="*/ 20906017 w 601" name="T74"/>
                  <a:gd fmla="*/ 49733080 h 580" name="T75"/>
                  <a:gd fmla="*/ 30068655 w 601" name="T76"/>
                  <a:gd fmla="*/ 46077877 h 580" name="T77"/>
                  <a:gd fmla="*/ 30068655 w 601" name="T78"/>
                  <a:gd fmla="*/ 38637768 h 580" name="T79"/>
                  <a:gd fmla="*/ 26326149 w 601" name="T80"/>
                  <a:gd fmla="*/ 29500304 h 580" name="T81"/>
                  <a:gd fmla="*/ 24519558 w 601" name="T82"/>
                  <a:gd fmla="*/ 25845463 h 580" name="T83"/>
                  <a:gd fmla="*/ 25422674 w 601" name="T84"/>
                  <a:gd fmla="*/ 19318704 h 580" name="T85"/>
                  <a:gd fmla="*/ 24519558 w 601" name="T86"/>
                  <a:gd fmla="*/ 12009021 h 580" name="T87"/>
                  <a:gd fmla="*/ 39230934 w 601" name="T88"/>
                  <a:gd fmla="*/ 0 h 580" name="T89"/>
                  <a:gd fmla="*/ 52910229 w 601" name="T90"/>
                  <a:gd fmla="*/ 12009021 h 580" name="T91"/>
                  <a:gd fmla="*/ 51877788 w 601" name="T92"/>
                  <a:gd fmla="*/ 19318704 h 580" name="T93"/>
                  <a:gd fmla="*/ 53813704 w 601" name="T94"/>
                  <a:gd fmla="*/ 25845463 h 580" name="T95"/>
                  <a:gd fmla="*/ 50974673 w 601" name="T96"/>
                  <a:gd fmla="*/ 29500304 h 580" name="T97"/>
                  <a:gd fmla="*/ 47361132 w 601" name="T98"/>
                  <a:gd fmla="*/ 38637768 h 580" name="T99"/>
                  <a:gd fmla="*/ 47361132 w 601" name="T100"/>
                  <a:gd fmla="*/ 46077877 h 580" name="T101"/>
                  <a:gd fmla="*/ 56523770 w 601" name="T102"/>
                  <a:gd fmla="*/ 49733080 h 580" name="T103"/>
                  <a:gd fmla="*/ 59233835 w 601" name="T104"/>
                  <a:gd fmla="*/ 50646790 h 580" name="T105"/>
                  <a:gd fmla="*/ 58330360 w 601" name="T106"/>
                  <a:gd fmla="*/ 55345768 h 580" name="T107"/>
                  <a:gd fmla="*/ 58330360 w 601" name="T108"/>
                  <a:gd fmla="*/ 56259478 h 580" name="T109"/>
                  <a:gd fmla="*/ 77429787 w 601" name="T110"/>
                  <a:gd fmla="*/ 71923702 h 580" name="T111"/>
                  <a:gd fmla="*/ 77429787 w 601" name="T112"/>
                  <a:gd fmla="*/ 71923702 h 580" name="T113"/>
                  <a:gd fmla="*/ 77429787 w 601" name="T114"/>
                  <a:gd fmla="*/ 71923702 h 580" name="T115"/>
                  <a:gd fmla="*/ 77429787 w 601" name="T116"/>
                  <a:gd fmla="*/ 71923702 h 580" name="T117"/>
                  <a:gd fmla="*/ 73816246 w 601" name="T118"/>
                  <a:gd fmla="*/ 75578543 h 580" name="T119"/>
                  <a:gd fmla="*/ 72009655 w 601" name="T120"/>
                  <a:gd fmla="*/ 75578543 h 580" name="T121"/>
                  <a:gd fmla="*/ 77429787 w 601" name="T122"/>
                  <a:gd fmla="*/ 70095920 h 580" name="T123"/>
                  <a:gd fmla="*/ 77429787 w 601" name="T124"/>
                  <a:gd fmla="*/ 71923702 h 58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580" w="601">
                    <a:moveTo>
                      <a:pt x="593" y="509"/>
                    </a:moveTo>
                    <a:lnTo>
                      <a:pt x="593" y="509"/>
                    </a:lnTo>
                    <a:cubicBezTo>
                      <a:pt x="530" y="572"/>
                      <a:pt x="530" y="572"/>
                      <a:pt x="530" y="572"/>
                    </a:cubicBezTo>
                    <a:cubicBezTo>
                      <a:pt x="523" y="579"/>
                      <a:pt x="515" y="579"/>
                      <a:pt x="508" y="579"/>
                    </a:cubicBezTo>
                    <a:cubicBezTo>
                      <a:pt x="494" y="579"/>
                      <a:pt x="480" y="572"/>
                      <a:pt x="480" y="551"/>
                    </a:cubicBezTo>
                    <a:cubicBezTo>
                      <a:pt x="480" y="544"/>
                      <a:pt x="480" y="537"/>
                      <a:pt x="487" y="537"/>
                    </a:cubicBezTo>
                    <a:cubicBezTo>
                      <a:pt x="508" y="516"/>
                      <a:pt x="508" y="516"/>
                      <a:pt x="508" y="516"/>
                    </a:cubicBezTo>
                    <a:cubicBezTo>
                      <a:pt x="374" y="516"/>
                      <a:pt x="374" y="516"/>
                      <a:pt x="374" y="516"/>
                    </a:cubicBezTo>
                    <a:cubicBezTo>
                      <a:pt x="360" y="516"/>
                      <a:pt x="346" y="502"/>
                      <a:pt x="346" y="487"/>
                    </a:cubicBezTo>
                    <a:cubicBezTo>
                      <a:pt x="346" y="473"/>
                      <a:pt x="360" y="459"/>
                      <a:pt x="374" y="459"/>
                    </a:cubicBezTo>
                    <a:cubicBezTo>
                      <a:pt x="508" y="459"/>
                      <a:pt x="508" y="459"/>
                      <a:pt x="508" y="459"/>
                    </a:cubicBezTo>
                    <a:cubicBezTo>
                      <a:pt x="487" y="438"/>
                      <a:pt x="487" y="438"/>
                      <a:pt x="487" y="438"/>
                    </a:cubicBezTo>
                    <a:cubicBezTo>
                      <a:pt x="480" y="438"/>
                      <a:pt x="480" y="431"/>
                      <a:pt x="480" y="424"/>
                    </a:cubicBezTo>
                    <a:cubicBezTo>
                      <a:pt x="480" y="403"/>
                      <a:pt x="494" y="396"/>
                      <a:pt x="508" y="396"/>
                    </a:cubicBezTo>
                    <a:cubicBezTo>
                      <a:pt x="515" y="396"/>
                      <a:pt x="523" y="396"/>
                      <a:pt x="530" y="403"/>
                    </a:cubicBezTo>
                    <a:cubicBezTo>
                      <a:pt x="593" y="466"/>
                      <a:pt x="593" y="466"/>
                      <a:pt x="593" y="466"/>
                    </a:cubicBezTo>
                    <a:cubicBezTo>
                      <a:pt x="600" y="473"/>
                      <a:pt x="600" y="480"/>
                      <a:pt x="600" y="487"/>
                    </a:cubicBezTo>
                    <a:cubicBezTo>
                      <a:pt x="600" y="494"/>
                      <a:pt x="600" y="502"/>
                      <a:pt x="593" y="509"/>
                    </a:cubicBezTo>
                    <a:close/>
                    <a:moveTo>
                      <a:pt x="452" y="431"/>
                    </a:moveTo>
                    <a:lnTo>
                      <a:pt x="452" y="431"/>
                    </a:lnTo>
                    <a:cubicBezTo>
                      <a:pt x="374" y="431"/>
                      <a:pt x="374" y="431"/>
                      <a:pt x="374" y="431"/>
                    </a:cubicBezTo>
                    <a:cubicBezTo>
                      <a:pt x="346" y="431"/>
                      <a:pt x="318" y="459"/>
                      <a:pt x="318" y="487"/>
                    </a:cubicBezTo>
                    <a:cubicBezTo>
                      <a:pt x="318" y="516"/>
                      <a:pt x="346" y="544"/>
                      <a:pt x="374" y="544"/>
                    </a:cubicBezTo>
                    <a:cubicBezTo>
                      <a:pt x="452" y="544"/>
                      <a:pt x="452" y="544"/>
                      <a:pt x="452" y="544"/>
                    </a:cubicBezTo>
                    <a:lnTo>
                      <a:pt x="452" y="551"/>
                    </a:lnTo>
                    <a:cubicBezTo>
                      <a:pt x="452" y="565"/>
                      <a:pt x="452" y="572"/>
                      <a:pt x="459" y="579"/>
                    </a:cubicBezTo>
                    <a:cubicBezTo>
                      <a:pt x="28" y="579"/>
                      <a:pt x="28" y="579"/>
                      <a:pt x="28" y="579"/>
                    </a:cubicBezTo>
                    <a:cubicBezTo>
                      <a:pt x="14" y="579"/>
                      <a:pt x="0" y="572"/>
                      <a:pt x="0" y="551"/>
                    </a:cubicBezTo>
                    <a:cubicBezTo>
                      <a:pt x="0" y="551"/>
                      <a:pt x="0" y="452"/>
                      <a:pt x="77" y="410"/>
                    </a:cubicBezTo>
                    <a:cubicBezTo>
                      <a:pt x="120" y="388"/>
                      <a:pt x="106" y="410"/>
                      <a:pt x="162" y="381"/>
                    </a:cubicBezTo>
                    <a:cubicBezTo>
                      <a:pt x="219" y="360"/>
                      <a:pt x="233" y="353"/>
                      <a:pt x="233" y="353"/>
                    </a:cubicBezTo>
                    <a:cubicBezTo>
                      <a:pt x="233" y="296"/>
                      <a:pt x="233" y="296"/>
                      <a:pt x="233" y="296"/>
                    </a:cubicBezTo>
                    <a:cubicBezTo>
                      <a:pt x="233" y="296"/>
                      <a:pt x="212" y="275"/>
                      <a:pt x="204" y="226"/>
                    </a:cubicBezTo>
                    <a:cubicBezTo>
                      <a:pt x="190" y="233"/>
                      <a:pt x="190" y="212"/>
                      <a:pt x="190" y="198"/>
                    </a:cubicBezTo>
                    <a:cubicBezTo>
                      <a:pt x="190" y="183"/>
                      <a:pt x="183" y="148"/>
                      <a:pt x="197" y="148"/>
                    </a:cubicBezTo>
                    <a:cubicBezTo>
                      <a:pt x="190" y="127"/>
                      <a:pt x="190" y="99"/>
                      <a:pt x="190" y="92"/>
                    </a:cubicBezTo>
                    <a:cubicBezTo>
                      <a:pt x="197" y="49"/>
                      <a:pt x="240" y="0"/>
                      <a:pt x="304" y="0"/>
                    </a:cubicBezTo>
                    <a:cubicBezTo>
                      <a:pt x="374" y="0"/>
                      <a:pt x="410" y="49"/>
                      <a:pt x="410" y="92"/>
                    </a:cubicBezTo>
                    <a:cubicBezTo>
                      <a:pt x="410" y="99"/>
                      <a:pt x="410" y="127"/>
                      <a:pt x="402" y="148"/>
                    </a:cubicBezTo>
                    <a:cubicBezTo>
                      <a:pt x="424" y="148"/>
                      <a:pt x="417" y="183"/>
                      <a:pt x="417" y="198"/>
                    </a:cubicBezTo>
                    <a:cubicBezTo>
                      <a:pt x="417" y="212"/>
                      <a:pt x="410" y="233"/>
                      <a:pt x="395" y="226"/>
                    </a:cubicBezTo>
                    <a:cubicBezTo>
                      <a:pt x="388" y="275"/>
                      <a:pt x="367" y="296"/>
                      <a:pt x="367" y="296"/>
                    </a:cubicBezTo>
                    <a:cubicBezTo>
                      <a:pt x="367" y="353"/>
                      <a:pt x="367" y="353"/>
                      <a:pt x="367" y="353"/>
                    </a:cubicBezTo>
                    <a:cubicBezTo>
                      <a:pt x="367" y="353"/>
                      <a:pt x="381" y="360"/>
                      <a:pt x="438" y="381"/>
                    </a:cubicBezTo>
                    <a:cubicBezTo>
                      <a:pt x="445" y="388"/>
                      <a:pt x="452" y="388"/>
                      <a:pt x="459" y="388"/>
                    </a:cubicBezTo>
                    <a:cubicBezTo>
                      <a:pt x="452" y="403"/>
                      <a:pt x="452" y="410"/>
                      <a:pt x="452" y="424"/>
                    </a:cubicBezTo>
                    <a:lnTo>
                      <a:pt x="452" y="431"/>
                    </a:lnTo>
                    <a:close/>
                    <a:moveTo>
                      <a:pt x="600" y="551"/>
                    </a:moveTo>
                    <a:lnTo>
                      <a:pt x="600" y="551"/>
                    </a:lnTo>
                    <a:cubicBezTo>
                      <a:pt x="600" y="572"/>
                      <a:pt x="593" y="579"/>
                      <a:pt x="572" y="579"/>
                    </a:cubicBezTo>
                    <a:cubicBezTo>
                      <a:pt x="558" y="579"/>
                      <a:pt x="558" y="579"/>
                      <a:pt x="558" y="579"/>
                    </a:cubicBezTo>
                    <a:cubicBezTo>
                      <a:pt x="600" y="537"/>
                      <a:pt x="600" y="537"/>
                      <a:pt x="600" y="537"/>
                    </a:cubicBezTo>
                    <a:cubicBezTo>
                      <a:pt x="600" y="551"/>
                      <a:pt x="600" y="551"/>
                      <a:pt x="600" y="551"/>
                    </a:cubicBezTo>
                    <a:close/>
                  </a:path>
                </a:pathLst>
              </a:custGeom>
              <a:grpFill/>
              <a:ln>
                <a:noFill/>
              </a:ln>
              <a:extLst/>
            </p:spPr>
            <p:txBody>
              <a:bodyPr anchor="ctr" bIns="22854" lIns="45708" rIns="45708" tIns="22854" wrap="none"/>
              <a:lstStyle/>
              <a:p>
                <a:endParaRPr lang="en-US" sz="3199">
                  <a:latin typeface="Roboto Light"/>
                </a:endParaRPr>
              </a:p>
            </p:txBody>
          </p:sp>
          <p:sp>
            <p:nvSpPr>
              <p:cNvPr id="142" name="Freeform 91"/>
              <p:cNvSpPr>
                <a:spLocks noChangeArrowheads="1"/>
              </p:cNvSpPr>
              <p:nvPr/>
            </p:nvSpPr>
            <p:spPr bwMode="auto">
              <a:xfrm>
                <a:off x="2672558" y="2365374"/>
                <a:ext cx="215900" cy="209550"/>
              </a:xfrm>
              <a:custGeom>
                <a:gdLst>
                  <a:gd fmla="*/ 73816246 w 601" name="T0"/>
                  <a:gd fmla="*/ 67354789 h 580" name="T1"/>
                  <a:gd fmla="*/ 59233835 w 601" name="T2"/>
                  <a:gd fmla="*/ 70095920 h 580" name="T3"/>
                  <a:gd fmla="*/ 60136951 w 601" name="T4"/>
                  <a:gd fmla="*/ 71923702 h 580" name="T5"/>
                  <a:gd fmla="*/ 54716819 w 601" name="T6"/>
                  <a:gd fmla="*/ 74664833 h 580" name="T7"/>
                  <a:gd fmla="*/ 45554541 w 601" name="T8"/>
                  <a:gd fmla="*/ 66441079 h 580" name="T9"/>
                  <a:gd fmla="*/ 44651066 w 601" name="T10"/>
                  <a:gd fmla="*/ 63569522 h 580" name="T11"/>
                  <a:gd fmla="*/ 45554541 w 601" name="T12"/>
                  <a:gd fmla="*/ 60828391 h 580" name="T13"/>
                  <a:gd fmla="*/ 54716819 w 601" name="T14"/>
                  <a:gd fmla="*/ 52604637 h 580" name="T15"/>
                  <a:gd fmla="*/ 60136951 w 601" name="T16"/>
                  <a:gd fmla="*/ 55345768 h 580" name="T17"/>
                  <a:gd fmla="*/ 59233835 w 601" name="T18"/>
                  <a:gd fmla="*/ 57173188 h 580" name="T19"/>
                  <a:gd fmla="*/ 73816246 w 601" name="T20"/>
                  <a:gd fmla="*/ 59914681 h 580" name="T21"/>
                  <a:gd fmla="*/ 73816246 w 601" name="T22"/>
                  <a:gd fmla="*/ 67354789 h 580" name="T23"/>
                  <a:gd fmla="*/ 63750492 w 601" name="T24"/>
                  <a:gd fmla="*/ 55345768 h 580" name="T25"/>
                  <a:gd fmla="*/ 67363674 w 601" name="T26"/>
                  <a:gd fmla="*/ 53518347 h 580" name="T27"/>
                  <a:gd fmla="*/ 63750492 w 601" name="T28"/>
                  <a:gd fmla="*/ 56259478 h 580" name="T29"/>
                  <a:gd fmla="*/ 50974673 w 601" name="T30"/>
                  <a:gd fmla="*/ 29500304 h 580" name="T31"/>
                  <a:gd fmla="*/ 47361132 w 601" name="T32"/>
                  <a:gd fmla="*/ 38637768 h 580" name="T33"/>
                  <a:gd fmla="*/ 52781263 w 601" name="T34"/>
                  <a:gd fmla="*/ 48819369 h 580" name="T35"/>
                  <a:gd fmla="*/ 51877788 w 601" name="T36"/>
                  <a:gd fmla="*/ 49733080 h 580" name="T37"/>
                  <a:gd fmla="*/ 42844475 w 601" name="T38"/>
                  <a:gd fmla="*/ 58086899 h 580" name="T39"/>
                  <a:gd fmla="*/ 42844475 w 601" name="T40"/>
                  <a:gd fmla="*/ 69182210 h 580" name="T41"/>
                  <a:gd fmla="*/ 50071198 w 601" name="T42"/>
                  <a:gd fmla="*/ 75578543 h 580" name="T43"/>
                  <a:gd fmla="*/ 0 w 601" name="T44"/>
                  <a:gd fmla="*/ 71923702 h 580" name="T45"/>
                  <a:gd fmla="*/ 0 w 601" name="T46"/>
                  <a:gd fmla="*/ 71923702 h 580" name="T47"/>
                  <a:gd fmla="*/ 20906017 w 601" name="T48"/>
                  <a:gd fmla="*/ 49733080 h 580" name="T49"/>
                  <a:gd fmla="*/ 30068655 w 601" name="T50"/>
                  <a:gd fmla="*/ 38637768 h 580" name="T51"/>
                  <a:gd fmla="*/ 23616083 w 601" name="T52"/>
                  <a:gd fmla="*/ 25845463 h 580" name="T53"/>
                  <a:gd fmla="*/ 24519558 w 601" name="T54"/>
                  <a:gd fmla="*/ 12009021 h 580" name="T55"/>
                  <a:gd fmla="*/ 52781263 w 601" name="T56"/>
                  <a:gd fmla="*/ 12009021 h 580" name="T57"/>
                  <a:gd fmla="*/ 52781263 w 601" name="T58"/>
                  <a:gd fmla="*/ 25845463 h 580" name="T59"/>
                  <a:gd fmla="*/ 63750492 w 601" name="T60"/>
                  <a:gd fmla="*/ 71009630 h 580" name="T61"/>
                  <a:gd fmla="*/ 73816246 w 601" name="T62"/>
                  <a:gd fmla="*/ 71009630 h 580" name="T63"/>
                  <a:gd fmla="*/ 77429787 w 601" name="T64"/>
                  <a:gd fmla="*/ 71923702 h 580" name="T65"/>
                  <a:gd fmla="*/ 77429787 w 601" name="T66"/>
                  <a:gd fmla="*/ 71923702 h 580" name="T67"/>
                  <a:gd fmla="*/ 62847017 w 601" name="T68"/>
                  <a:gd fmla="*/ 75578543 h 580" name="T69"/>
                  <a:gd fmla="*/ 63750492 w 601" name="T70"/>
                  <a:gd fmla="*/ 71009630 h 58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580" w="601">
                    <a:moveTo>
                      <a:pt x="572" y="516"/>
                    </a:moveTo>
                    <a:lnTo>
                      <a:pt x="572" y="516"/>
                    </a:lnTo>
                    <a:cubicBezTo>
                      <a:pt x="445" y="516"/>
                      <a:pt x="445" y="516"/>
                      <a:pt x="445" y="516"/>
                    </a:cubicBezTo>
                    <a:cubicBezTo>
                      <a:pt x="459" y="537"/>
                      <a:pt x="459" y="537"/>
                      <a:pt x="459" y="537"/>
                    </a:cubicBezTo>
                    <a:cubicBezTo>
                      <a:pt x="466" y="537"/>
                      <a:pt x="466" y="544"/>
                      <a:pt x="466" y="551"/>
                    </a:cubicBezTo>
                    <a:cubicBezTo>
                      <a:pt x="466" y="572"/>
                      <a:pt x="459" y="579"/>
                      <a:pt x="438" y="579"/>
                    </a:cubicBezTo>
                    <a:cubicBezTo>
                      <a:pt x="431" y="579"/>
                      <a:pt x="424" y="579"/>
                      <a:pt x="424" y="572"/>
                    </a:cubicBezTo>
                    <a:cubicBezTo>
                      <a:pt x="353" y="509"/>
                      <a:pt x="353" y="509"/>
                      <a:pt x="353" y="509"/>
                    </a:cubicBezTo>
                    <a:cubicBezTo>
                      <a:pt x="346" y="502"/>
                      <a:pt x="346" y="494"/>
                      <a:pt x="346" y="487"/>
                    </a:cubicBezTo>
                    <a:cubicBezTo>
                      <a:pt x="346" y="480"/>
                      <a:pt x="346" y="473"/>
                      <a:pt x="353" y="466"/>
                    </a:cubicBezTo>
                    <a:cubicBezTo>
                      <a:pt x="424" y="403"/>
                      <a:pt x="424" y="403"/>
                      <a:pt x="424" y="403"/>
                    </a:cubicBezTo>
                    <a:cubicBezTo>
                      <a:pt x="424" y="396"/>
                      <a:pt x="431" y="396"/>
                      <a:pt x="438" y="396"/>
                    </a:cubicBezTo>
                    <a:cubicBezTo>
                      <a:pt x="459" y="396"/>
                      <a:pt x="466" y="403"/>
                      <a:pt x="466" y="424"/>
                    </a:cubicBezTo>
                    <a:cubicBezTo>
                      <a:pt x="466" y="431"/>
                      <a:pt x="466" y="438"/>
                      <a:pt x="459" y="438"/>
                    </a:cubicBezTo>
                    <a:cubicBezTo>
                      <a:pt x="445" y="459"/>
                      <a:pt x="445" y="459"/>
                      <a:pt x="445" y="459"/>
                    </a:cubicBezTo>
                    <a:cubicBezTo>
                      <a:pt x="572" y="459"/>
                      <a:pt x="572" y="459"/>
                      <a:pt x="572" y="459"/>
                    </a:cubicBezTo>
                    <a:cubicBezTo>
                      <a:pt x="586" y="459"/>
                      <a:pt x="600" y="473"/>
                      <a:pt x="600" y="487"/>
                    </a:cubicBezTo>
                    <a:cubicBezTo>
                      <a:pt x="600" y="502"/>
                      <a:pt x="586" y="516"/>
                      <a:pt x="572" y="516"/>
                    </a:cubicBezTo>
                    <a:close/>
                    <a:moveTo>
                      <a:pt x="494" y="424"/>
                    </a:moveTo>
                    <a:lnTo>
                      <a:pt x="494" y="424"/>
                    </a:lnTo>
                    <a:cubicBezTo>
                      <a:pt x="494" y="417"/>
                      <a:pt x="494" y="410"/>
                      <a:pt x="494" y="403"/>
                    </a:cubicBezTo>
                    <a:cubicBezTo>
                      <a:pt x="501" y="403"/>
                      <a:pt x="508" y="403"/>
                      <a:pt x="522" y="410"/>
                    </a:cubicBezTo>
                    <a:cubicBezTo>
                      <a:pt x="537" y="417"/>
                      <a:pt x="544" y="424"/>
                      <a:pt x="551" y="431"/>
                    </a:cubicBezTo>
                    <a:cubicBezTo>
                      <a:pt x="494" y="431"/>
                      <a:pt x="494" y="431"/>
                      <a:pt x="494" y="431"/>
                    </a:cubicBezTo>
                    <a:lnTo>
                      <a:pt x="494" y="424"/>
                    </a:lnTo>
                    <a:close/>
                    <a:moveTo>
                      <a:pt x="395" y="226"/>
                    </a:moveTo>
                    <a:lnTo>
                      <a:pt x="395" y="226"/>
                    </a:lnTo>
                    <a:cubicBezTo>
                      <a:pt x="388" y="275"/>
                      <a:pt x="367" y="296"/>
                      <a:pt x="367" y="296"/>
                    </a:cubicBezTo>
                    <a:cubicBezTo>
                      <a:pt x="367" y="353"/>
                      <a:pt x="367" y="353"/>
                      <a:pt x="367" y="353"/>
                    </a:cubicBezTo>
                    <a:cubicBezTo>
                      <a:pt x="367" y="353"/>
                      <a:pt x="374" y="353"/>
                      <a:pt x="409" y="374"/>
                    </a:cubicBezTo>
                    <a:lnTo>
                      <a:pt x="402" y="381"/>
                    </a:lnTo>
                    <a:cubicBezTo>
                      <a:pt x="332" y="445"/>
                      <a:pt x="332" y="445"/>
                      <a:pt x="332" y="445"/>
                    </a:cubicBezTo>
                    <a:cubicBezTo>
                      <a:pt x="325" y="459"/>
                      <a:pt x="318" y="473"/>
                      <a:pt x="318" y="487"/>
                    </a:cubicBezTo>
                    <a:cubicBezTo>
                      <a:pt x="318" y="502"/>
                      <a:pt x="325" y="516"/>
                      <a:pt x="332" y="530"/>
                    </a:cubicBezTo>
                    <a:cubicBezTo>
                      <a:pt x="388" y="579"/>
                      <a:pt x="388" y="579"/>
                      <a:pt x="388" y="579"/>
                    </a:cubicBezTo>
                    <a:cubicBezTo>
                      <a:pt x="28" y="579"/>
                      <a:pt x="28" y="579"/>
                      <a:pt x="28" y="579"/>
                    </a:cubicBezTo>
                    <a:cubicBezTo>
                      <a:pt x="7" y="579"/>
                      <a:pt x="0" y="572"/>
                      <a:pt x="0" y="551"/>
                    </a:cubicBezTo>
                    <a:cubicBezTo>
                      <a:pt x="0" y="551"/>
                      <a:pt x="0" y="452"/>
                      <a:pt x="70" y="410"/>
                    </a:cubicBezTo>
                    <a:cubicBezTo>
                      <a:pt x="120" y="388"/>
                      <a:pt x="98" y="410"/>
                      <a:pt x="162" y="381"/>
                    </a:cubicBezTo>
                    <a:cubicBezTo>
                      <a:pt x="219" y="360"/>
                      <a:pt x="233" y="353"/>
                      <a:pt x="233" y="353"/>
                    </a:cubicBezTo>
                    <a:cubicBezTo>
                      <a:pt x="233" y="296"/>
                      <a:pt x="233" y="296"/>
                      <a:pt x="233" y="296"/>
                    </a:cubicBezTo>
                    <a:cubicBezTo>
                      <a:pt x="233" y="296"/>
                      <a:pt x="211" y="275"/>
                      <a:pt x="204" y="226"/>
                    </a:cubicBezTo>
                    <a:cubicBezTo>
                      <a:pt x="190" y="233"/>
                      <a:pt x="183" y="212"/>
                      <a:pt x="183" y="198"/>
                    </a:cubicBezTo>
                    <a:cubicBezTo>
                      <a:pt x="183" y="183"/>
                      <a:pt x="176" y="148"/>
                      <a:pt x="197" y="148"/>
                    </a:cubicBezTo>
                    <a:cubicBezTo>
                      <a:pt x="190" y="127"/>
                      <a:pt x="190" y="99"/>
                      <a:pt x="190" y="92"/>
                    </a:cubicBezTo>
                    <a:cubicBezTo>
                      <a:pt x="190" y="49"/>
                      <a:pt x="233" y="0"/>
                      <a:pt x="296" y="0"/>
                    </a:cubicBezTo>
                    <a:cubicBezTo>
                      <a:pt x="374" y="0"/>
                      <a:pt x="402" y="49"/>
                      <a:pt x="409" y="92"/>
                    </a:cubicBezTo>
                    <a:cubicBezTo>
                      <a:pt x="409" y="99"/>
                      <a:pt x="409" y="127"/>
                      <a:pt x="402" y="148"/>
                    </a:cubicBezTo>
                    <a:cubicBezTo>
                      <a:pt x="424" y="148"/>
                      <a:pt x="417" y="183"/>
                      <a:pt x="409" y="198"/>
                    </a:cubicBezTo>
                    <a:cubicBezTo>
                      <a:pt x="409" y="212"/>
                      <a:pt x="409" y="233"/>
                      <a:pt x="395" y="226"/>
                    </a:cubicBezTo>
                    <a:close/>
                    <a:moveTo>
                      <a:pt x="494" y="544"/>
                    </a:moveTo>
                    <a:lnTo>
                      <a:pt x="494" y="544"/>
                    </a:lnTo>
                    <a:cubicBezTo>
                      <a:pt x="572" y="544"/>
                      <a:pt x="572" y="544"/>
                      <a:pt x="572" y="544"/>
                    </a:cubicBezTo>
                    <a:cubicBezTo>
                      <a:pt x="579" y="544"/>
                      <a:pt x="593" y="544"/>
                      <a:pt x="600" y="537"/>
                    </a:cubicBezTo>
                    <a:cubicBezTo>
                      <a:pt x="600" y="544"/>
                      <a:pt x="600" y="551"/>
                      <a:pt x="600" y="551"/>
                    </a:cubicBezTo>
                    <a:cubicBezTo>
                      <a:pt x="600" y="572"/>
                      <a:pt x="586" y="579"/>
                      <a:pt x="572" y="579"/>
                    </a:cubicBezTo>
                    <a:cubicBezTo>
                      <a:pt x="487" y="579"/>
                      <a:pt x="487" y="579"/>
                      <a:pt x="487" y="579"/>
                    </a:cubicBezTo>
                    <a:cubicBezTo>
                      <a:pt x="494" y="572"/>
                      <a:pt x="494" y="565"/>
                      <a:pt x="494" y="551"/>
                    </a:cubicBezTo>
                    <a:lnTo>
                      <a:pt x="494" y="544"/>
                    </a:lnTo>
                    <a:close/>
                  </a:path>
                </a:pathLst>
              </a:custGeom>
              <a:grpFill/>
              <a:ln>
                <a:noFill/>
              </a:ln>
              <a:extLst/>
            </p:spPr>
            <p:txBody>
              <a:bodyPr anchor="ctr" bIns="22854" lIns="45708" rIns="45708" tIns="22854" wrap="none"/>
              <a:lstStyle/>
              <a:p>
                <a:endParaRPr lang="en-US" sz="3199">
                  <a:latin typeface="Roboto Light"/>
                </a:endParaRPr>
              </a:p>
            </p:txBody>
          </p:sp>
          <p:sp>
            <p:nvSpPr>
              <p:cNvPr id="143" name="Freeform 92"/>
              <p:cNvSpPr>
                <a:spLocks noChangeArrowheads="1"/>
              </p:cNvSpPr>
              <p:nvPr/>
            </p:nvSpPr>
            <p:spPr bwMode="auto">
              <a:xfrm>
                <a:off x="2291558" y="2365374"/>
                <a:ext cx="219075" cy="209550"/>
              </a:xfrm>
              <a:custGeom>
                <a:gdLst>
                  <a:gd fmla="*/ 72337558 w 609" name="T0"/>
                  <a:gd fmla="*/ 64483232 h 580" name="T1"/>
                  <a:gd fmla="*/ 72337558 w 609" name="T2"/>
                  <a:gd fmla="*/ 64483232 h 580" name="T3"/>
                  <a:gd fmla="*/ 76866547 w 609" name="T4"/>
                  <a:gd fmla="*/ 70095920 h 580" name="T5"/>
                  <a:gd fmla="*/ 78678142 w 609" name="T6"/>
                  <a:gd fmla="*/ 71923702 h 580" name="T7"/>
                  <a:gd fmla="*/ 75054951 w 609" name="T8"/>
                  <a:gd fmla="*/ 75578543 h 580" name="T9"/>
                  <a:gd fmla="*/ 72337558 w 609" name="T10"/>
                  <a:gd fmla="*/ 74664833 h 580" name="T11"/>
                  <a:gd fmla="*/ 67678707 w 609" name="T12"/>
                  <a:gd fmla="*/ 70095920 h 580" name="T13"/>
                  <a:gd fmla="*/ 62243920 w 609" name="T14"/>
                  <a:gd fmla="*/ 74664833 h 580" name="T15"/>
                  <a:gd fmla="*/ 60431965 w 609" name="T16"/>
                  <a:gd fmla="*/ 75578543 h 580" name="T17"/>
                  <a:gd fmla="*/ 56808774 w 609" name="T18"/>
                  <a:gd fmla="*/ 71923702 h 580" name="T19"/>
                  <a:gd fmla="*/ 57714571 w 609" name="T20"/>
                  <a:gd fmla="*/ 70095920 h 580" name="T21"/>
                  <a:gd fmla="*/ 57714571 w 609" name="T22"/>
                  <a:gd fmla="*/ 70095920 h 580" name="T23"/>
                  <a:gd fmla="*/ 62243920 w 609" name="T24"/>
                  <a:gd fmla="*/ 64483232 h 580" name="T25"/>
                  <a:gd fmla="*/ 57714571 w 609" name="T26"/>
                  <a:gd fmla="*/ 59914681 h 580" name="T27"/>
                  <a:gd fmla="*/ 56808774 w 609" name="T28"/>
                  <a:gd fmla="*/ 57173188 h 580" name="T29"/>
                  <a:gd fmla="*/ 60431965 w 609" name="T30"/>
                  <a:gd fmla="*/ 53518347 h 580" name="T31"/>
                  <a:gd fmla="*/ 62243920 w 609" name="T32"/>
                  <a:gd fmla="*/ 55345768 h 580" name="T33"/>
                  <a:gd fmla="*/ 67678707 w 609" name="T34"/>
                  <a:gd fmla="*/ 59914681 h 580" name="T35"/>
                  <a:gd fmla="*/ 72337558 w 609" name="T36"/>
                  <a:gd fmla="*/ 55345768 h 580" name="T37"/>
                  <a:gd fmla="*/ 72337558 w 609" name="T38"/>
                  <a:gd fmla="*/ 55345768 h 580" name="T39"/>
                  <a:gd fmla="*/ 75054951 w 609" name="T40"/>
                  <a:gd fmla="*/ 53518347 h 580" name="T41"/>
                  <a:gd fmla="*/ 78678142 w 609" name="T42"/>
                  <a:gd fmla="*/ 57173188 h 580" name="T43"/>
                  <a:gd fmla="*/ 76866547 w 609" name="T44"/>
                  <a:gd fmla="*/ 59914681 h 580" name="T45"/>
                  <a:gd fmla="*/ 72337558 w 609" name="T46"/>
                  <a:gd fmla="*/ 64483232 h 580" name="T47"/>
                  <a:gd fmla="*/ 53056080 w 609" name="T48"/>
                  <a:gd fmla="*/ 57173188 h 580" name="T49"/>
                  <a:gd fmla="*/ 53056080 w 609" name="T50"/>
                  <a:gd fmla="*/ 57173188 h 580" name="T51"/>
                  <a:gd fmla="*/ 54867675 w 609" name="T52"/>
                  <a:gd fmla="*/ 62655811 h 580" name="T53"/>
                  <a:gd fmla="*/ 54867675 w 609" name="T54"/>
                  <a:gd fmla="*/ 62655811 h 580" name="T55"/>
                  <a:gd fmla="*/ 56808774 w 609" name="T56"/>
                  <a:gd fmla="*/ 64483232 h 580" name="T57"/>
                  <a:gd fmla="*/ 54867675 w 609" name="T58"/>
                  <a:gd fmla="*/ 67354789 h 580" name="T59"/>
                  <a:gd fmla="*/ 53056080 w 609" name="T60"/>
                  <a:gd fmla="*/ 71923702 h 580" name="T61"/>
                  <a:gd fmla="*/ 53961878 w 609" name="T62"/>
                  <a:gd fmla="*/ 75578543 h 580" name="T63"/>
                  <a:gd fmla="*/ 3752694 w 609" name="T64"/>
                  <a:gd fmla="*/ 75578543 h 580" name="T65"/>
                  <a:gd fmla="*/ 0 w 609" name="T66"/>
                  <a:gd fmla="*/ 71923702 h 580" name="T67"/>
                  <a:gd fmla="*/ 0 w 609" name="T68"/>
                  <a:gd fmla="*/ 71923702 h 580" name="T69"/>
                  <a:gd fmla="*/ 0 w 609" name="T70"/>
                  <a:gd fmla="*/ 71923702 h 580" name="T71"/>
                  <a:gd fmla="*/ 10093638 w 609" name="T72"/>
                  <a:gd fmla="*/ 53518347 h 580" name="T73"/>
                  <a:gd fmla="*/ 21093073 w 609" name="T74"/>
                  <a:gd fmla="*/ 49733080 h 580" name="T75"/>
                  <a:gd fmla="*/ 31186711 w 609" name="T76"/>
                  <a:gd fmla="*/ 46077877 h 580" name="T77"/>
                  <a:gd fmla="*/ 31186711 w 609" name="T78"/>
                  <a:gd fmla="*/ 38637768 h 580" name="T79"/>
                  <a:gd fmla="*/ 27434018 w 609" name="T80"/>
                  <a:gd fmla="*/ 29500304 h 580" name="T81"/>
                  <a:gd fmla="*/ 24716265 w 609" name="T82"/>
                  <a:gd fmla="*/ 25845463 h 580" name="T83"/>
                  <a:gd fmla="*/ 25622062 w 609" name="T84"/>
                  <a:gd fmla="*/ 19318704 h 580" name="T85"/>
                  <a:gd fmla="*/ 25622062 w 609" name="T86"/>
                  <a:gd fmla="*/ 12009021 h 580" name="T87"/>
                  <a:gd fmla="*/ 39339251 w 609" name="T88"/>
                  <a:gd fmla="*/ 0 h 580" name="T89"/>
                  <a:gd fmla="*/ 53961878 w 609" name="T90"/>
                  <a:gd fmla="*/ 12009021 h 580" name="T91"/>
                  <a:gd fmla="*/ 53056080 w 609" name="T92"/>
                  <a:gd fmla="*/ 19318704 h 580" name="T93"/>
                  <a:gd fmla="*/ 53961878 w 609" name="T94"/>
                  <a:gd fmla="*/ 25845463 h 580" name="T95"/>
                  <a:gd fmla="*/ 51244484 w 609" name="T96"/>
                  <a:gd fmla="*/ 29500304 h 580" name="T97"/>
                  <a:gd fmla="*/ 47620933 w 609" name="T98"/>
                  <a:gd fmla="*/ 38637768 h 580" name="T99"/>
                  <a:gd fmla="*/ 47620933 w 609" name="T100"/>
                  <a:gd fmla="*/ 46077877 h 580" name="T101"/>
                  <a:gd fmla="*/ 57714571 w 609" name="T102"/>
                  <a:gd fmla="*/ 49733080 h 580" name="T103"/>
                  <a:gd fmla="*/ 58620369 w 609" name="T104"/>
                  <a:gd fmla="*/ 50646790 h 580" name="T105"/>
                  <a:gd fmla="*/ 53056080 w 609" name="T106"/>
                  <a:gd fmla="*/ 57173188 h 580"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580" w="609">
                    <a:moveTo>
                      <a:pt x="559" y="494"/>
                    </a:moveTo>
                    <a:lnTo>
                      <a:pt x="559" y="494"/>
                    </a:lnTo>
                    <a:cubicBezTo>
                      <a:pt x="594" y="537"/>
                      <a:pt x="594" y="537"/>
                      <a:pt x="594" y="537"/>
                    </a:cubicBezTo>
                    <a:cubicBezTo>
                      <a:pt x="601" y="537"/>
                      <a:pt x="608" y="544"/>
                      <a:pt x="608" y="551"/>
                    </a:cubicBezTo>
                    <a:cubicBezTo>
                      <a:pt x="608" y="572"/>
                      <a:pt x="594" y="579"/>
                      <a:pt x="580" y="579"/>
                    </a:cubicBezTo>
                    <a:cubicBezTo>
                      <a:pt x="573" y="579"/>
                      <a:pt x="566" y="579"/>
                      <a:pt x="559" y="572"/>
                    </a:cubicBezTo>
                    <a:cubicBezTo>
                      <a:pt x="523" y="537"/>
                      <a:pt x="523" y="537"/>
                      <a:pt x="523" y="537"/>
                    </a:cubicBezTo>
                    <a:cubicBezTo>
                      <a:pt x="481" y="572"/>
                      <a:pt x="481" y="572"/>
                      <a:pt x="481" y="572"/>
                    </a:cubicBezTo>
                    <a:cubicBezTo>
                      <a:pt x="481" y="579"/>
                      <a:pt x="474" y="579"/>
                      <a:pt x="467" y="579"/>
                    </a:cubicBezTo>
                    <a:cubicBezTo>
                      <a:pt x="446" y="579"/>
                      <a:pt x="439" y="572"/>
                      <a:pt x="439" y="551"/>
                    </a:cubicBezTo>
                    <a:cubicBezTo>
                      <a:pt x="439" y="544"/>
                      <a:pt x="439" y="537"/>
                      <a:pt x="446" y="537"/>
                    </a:cubicBezTo>
                    <a:cubicBezTo>
                      <a:pt x="481" y="494"/>
                      <a:pt x="481" y="494"/>
                      <a:pt x="481" y="494"/>
                    </a:cubicBezTo>
                    <a:cubicBezTo>
                      <a:pt x="446" y="459"/>
                      <a:pt x="446" y="459"/>
                      <a:pt x="446" y="459"/>
                    </a:cubicBezTo>
                    <a:cubicBezTo>
                      <a:pt x="439" y="452"/>
                      <a:pt x="439" y="445"/>
                      <a:pt x="439" y="438"/>
                    </a:cubicBezTo>
                    <a:cubicBezTo>
                      <a:pt x="439" y="424"/>
                      <a:pt x="446" y="410"/>
                      <a:pt x="467" y="410"/>
                    </a:cubicBezTo>
                    <a:cubicBezTo>
                      <a:pt x="474" y="410"/>
                      <a:pt x="481" y="417"/>
                      <a:pt x="481" y="424"/>
                    </a:cubicBezTo>
                    <a:cubicBezTo>
                      <a:pt x="523" y="459"/>
                      <a:pt x="523" y="459"/>
                      <a:pt x="523" y="459"/>
                    </a:cubicBezTo>
                    <a:cubicBezTo>
                      <a:pt x="559" y="424"/>
                      <a:pt x="559" y="424"/>
                      <a:pt x="559" y="424"/>
                    </a:cubicBezTo>
                    <a:cubicBezTo>
                      <a:pt x="566" y="417"/>
                      <a:pt x="573" y="410"/>
                      <a:pt x="580" y="410"/>
                    </a:cubicBezTo>
                    <a:cubicBezTo>
                      <a:pt x="594" y="410"/>
                      <a:pt x="608" y="424"/>
                      <a:pt x="608" y="438"/>
                    </a:cubicBezTo>
                    <a:cubicBezTo>
                      <a:pt x="608" y="445"/>
                      <a:pt x="601" y="452"/>
                      <a:pt x="594" y="459"/>
                    </a:cubicBezTo>
                    <a:lnTo>
                      <a:pt x="559" y="494"/>
                    </a:lnTo>
                    <a:close/>
                    <a:moveTo>
                      <a:pt x="410" y="438"/>
                    </a:moveTo>
                    <a:lnTo>
                      <a:pt x="410" y="438"/>
                    </a:lnTo>
                    <a:cubicBezTo>
                      <a:pt x="410" y="459"/>
                      <a:pt x="417" y="473"/>
                      <a:pt x="424" y="480"/>
                    </a:cubicBezTo>
                    <a:cubicBezTo>
                      <a:pt x="439" y="494"/>
                      <a:pt x="439" y="494"/>
                      <a:pt x="439" y="494"/>
                    </a:cubicBezTo>
                    <a:cubicBezTo>
                      <a:pt x="424" y="516"/>
                      <a:pt x="424" y="516"/>
                      <a:pt x="424" y="516"/>
                    </a:cubicBezTo>
                    <a:cubicBezTo>
                      <a:pt x="417" y="523"/>
                      <a:pt x="410" y="537"/>
                      <a:pt x="410" y="551"/>
                    </a:cubicBezTo>
                    <a:cubicBezTo>
                      <a:pt x="410" y="565"/>
                      <a:pt x="410" y="572"/>
                      <a:pt x="417" y="579"/>
                    </a:cubicBezTo>
                    <a:cubicBezTo>
                      <a:pt x="29" y="579"/>
                      <a:pt x="29" y="579"/>
                      <a:pt x="29" y="579"/>
                    </a:cubicBezTo>
                    <a:cubicBezTo>
                      <a:pt x="15" y="579"/>
                      <a:pt x="0" y="572"/>
                      <a:pt x="0" y="551"/>
                    </a:cubicBezTo>
                    <a:cubicBezTo>
                      <a:pt x="0" y="551"/>
                      <a:pt x="0" y="452"/>
                      <a:pt x="78" y="410"/>
                    </a:cubicBezTo>
                    <a:cubicBezTo>
                      <a:pt x="128" y="388"/>
                      <a:pt x="106" y="410"/>
                      <a:pt x="163" y="381"/>
                    </a:cubicBezTo>
                    <a:cubicBezTo>
                      <a:pt x="226" y="360"/>
                      <a:pt x="241" y="353"/>
                      <a:pt x="241" y="353"/>
                    </a:cubicBezTo>
                    <a:cubicBezTo>
                      <a:pt x="241" y="296"/>
                      <a:pt x="241" y="296"/>
                      <a:pt x="241" y="296"/>
                    </a:cubicBezTo>
                    <a:cubicBezTo>
                      <a:pt x="241" y="296"/>
                      <a:pt x="219" y="275"/>
                      <a:pt x="212" y="226"/>
                    </a:cubicBezTo>
                    <a:cubicBezTo>
                      <a:pt x="198" y="233"/>
                      <a:pt x="191" y="212"/>
                      <a:pt x="191" y="198"/>
                    </a:cubicBezTo>
                    <a:cubicBezTo>
                      <a:pt x="191" y="183"/>
                      <a:pt x="184" y="148"/>
                      <a:pt x="198" y="148"/>
                    </a:cubicBezTo>
                    <a:cubicBezTo>
                      <a:pt x="198" y="127"/>
                      <a:pt x="191" y="99"/>
                      <a:pt x="198" y="92"/>
                    </a:cubicBezTo>
                    <a:cubicBezTo>
                      <a:pt x="198" y="49"/>
                      <a:pt x="241"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6" y="381"/>
                    </a:cubicBezTo>
                    <a:cubicBezTo>
                      <a:pt x="446" y="381"/>
                      <a:pt x="446" y="388"/>
                      <a:pt x="453" y="388"/>
                    </a:cubicBezTo>
                    <a:cubicBezTo>
                      <a:pt x="424" y="396"/>
                      <a:pt x="410" y="417"/>
                      <a:pt x="410" y="438"/>
                    </a:cubicBezTo>
                    <a:close/>
                  </a:path>
                </a:pathLst>
              </a:custGeom>
              <a:grpFill/>
              <a:ln>
                <a:noFill/>
              </a:ln>
              <a:extLst/>
            </p:spPr>
            <p:txBody>
              <a:bodyPr anchor="ctr" bIns="22854" lIns="45708" rIns="45708" tIns="22854" wrap="none"/>
              <a:lstStyle/>
              <a:p>
                <a:endParaRPr lang="en-US" sz="3199">
                  <a:latin typeface="Roboto Light"/>
                </a:endParaRPr>
              </a:p>
            </p:txBody>
          </p:sp>
          <p:sp>
            <p:nvSpPr>
              <p:cNvPr id="144" name="Freeform 93"/>
              <p:cNvSpPr>
                <a:spLocks noChangeArrowheads="1"/>
              </p:cNvSpPr>
              <p:nvPr/>
            </p:nvSpPr>
            <p:spPr bwMode="auto">
              <a:xfrm>
                <a:off x="1912145" y="2365374"/>
                <a:ext cx="217488" cy="209550"/>
              </a:xfrm>
              <a:custGeom>
                <a:gdLst>
                  <a:gd fmla="*/ 67348302 w 602" name="T0"/>
                  <a:gd fmla="*/ 71923702 h 580" name="T1"/>
                  <a:gd fmla="*/ 67348302 w 602" name="T2"/>
                  <a:gd fmla="*/ 71923702 h 580" name="T3"/>
                  <a:gd fmla="*/ 65520970 w 602" name="T4"/>
                  <a:gd fmla="*/ 73751123 h 580" name="T5"/>
                  <a:gd fmla="*/ 62780332 w 602" name="T6"/>
                  <a:gd fmla="*/ 71923702 h 580" name="T7"/>
                  <a:gd fmla="*/ 58212000 w 602" name="T8"/>
                  <a:gd fmla="*/ 67354789 h 580" name="T9"/>
                  <a:gd fmla="*/ 56254247 w 602" name="T10"/>
                  <a:gd fmla="*/ 64483232 h 580" name="T11"/>
                  <a:gd fmla="*/ 60039333 w 602" name="T12"/>
                  <a:gd fmla="*/ 60828391 h 580" name="T13"/>
                  <a:gd fmla="*/ 62780332 w 602" name="T14"/>
                  <a:gd fmla="*/ 62655811 h 580" name="T15"/>
                  <a:gd fmla="*/ 65520970 w 602" name="T16"/>
                  <a:gd fmla="*/ 64483232 h 580" name="T17"/>
                  <a:gd fmla="*/ 72960721 w 602" name="T18"/>
                  <a:gd fmla="*/ 57173188 h 580" name="T19"/>
                  <a:gd fmla="*/ 72960721 w 602" name="T20"/>
                  <a:gd fmla="*/ 57173188 h 580" name="T21"/>
                  <a:gd fmla="*/ 74788054 w 602" name="T22"/>
                  <a:gd fmla="*/ 56259478 h 580" name="T23"/>
                  <a:gd fmla="*/ 78442719 w 602" name="T24"/>
                  <a:gd fmla="*/ 59914681 h 580" name="T25"/>
                  <a:gd fmla="*/ 77529053 w 602" name="T26"/>
                  <a:gd fmla="*/ 62655811 h 580" name="T27"/>
                  <a:gd fmla="*/ 67348302 w 602" name="T28"/>
                  <a:gd fmla="*/ 71923702 h 580" name="T29"/>
                  <a:gd fmla="*/ 65520970 w 602" name="T30"/>
                  <a:gd fmla="*/ 59000609 h 580" name="T31"/>
                  <a:gd fmla="*/ 65520970 w 602" name="T32"/>
                  <a:gd fmla="*/ 59000609 h 580" name="T33"/>
                  <a:gd fmla="*/ 60039333 w 602" name="T34"/>
                  <a:gd fmla="*/ 57173188 h 580" name="T35"/>
                  <a:gd fmla="*/ 52599581 w 602" name="T36"/>
                  <a:gd fmla="*/ 64483232 h 580" name="T37"/>
                  <a:gd fmla="*/ 55340580 w 602" name="T38"/>
                  <a:gd fmla="*/ 70095920 h 580" name="T39"/>
                  <a:gd fmla="*/ 60039333 w 602" name="T40"/>
                  <a:gd fmla="*/ 74664833 h 580" name="T41"/>
                  <a:gd fmla="*/ 60952999 w 602" name="T42"/>
                  <a:gd fmla="*/ 75578543 h 580" name="T43"/>
                  <a:gd fmla="*/ 3785086 w 602" name="T44"/>
                  <a:gd fmla="*/ 75578543 h 580" name="T45"/>
                  <a:gd fmla="*/ 0 w 602" name="T46"/>
                  <a:gd fmla="*/ 71923702 h 580" name="T47"/>
                  <a:gd fmla="*/ 0 w 602" name="T48"/>
                  <a:gd fmla="*/ 71923702 h 580" name="T49"/>
                  <a:gd fmla="*/ 0 w 602" name="T50"/>
                  <a:gd fmla="*/ 71923702 h 580" name="T51"/>
                  <a:gd fmla="*/ 10180751 w 602" name="T52"/>
                  <a:gd fmla="*/ 53518347 h 580" name="T53"/>
                  <a:gd fmla="*/ 21274806 w 602" name="T54"/>
                  <a:gd fmla="*/ 49733080 h 580" name="T55"/>
                  <a:gd fmla="*/ 30411109 w 602" name="T56"/>
                  <a:gd fmla="*/ 46077877 h 580" name="T57"/>
                  <a:gd fmla="*/ 30411109 w 602" name="T58"/>
                  <a:gd fmla="*/ 38637768 h 580" name="T59"/>
                  <a:gd fmla="*/ 26756804 w 602" name="T60"/>
                  <a:gd fmla="*/ 29500304 h 580" name="T61"/>
                  <a:gd fmla="*/ 24929472 w 602" name="T62"/>
                  <a:gd fmla="*/ 25845463 h 580" name="T63"/>
                  <a:gd fmla="*/ 25843138 w 602" name="T64"/>
                  <a:gd fmla="*/ 19318704 h 580" name="T65"/>
                  <a:gd fmla="*/ 24929472 w 602" name="T66"/>
                  <a:gd fmla="*/ 12009021 h 580" name="T67"/>
                  <a:gd fmla="*/ 39678193 w 602" name="T68"/>
                  <a:gd fmla="*/ 0 h 580" name="T69"/>
                  <a:gd fmla="*/ 53513248 w 602" name="T70"/>
                  <a:gd fmla="*/ 12009021 h 580" name="T71"/>
                  <a:gd fmla="*/ 52599581 w 602" name="T72"/>
                  <a:gd fmla="*/ 19318704 h 580" name="T73"/>
                  <a:gd fmla="*/ 54426914 w 602" name="T74"/>
                  <a:gd fmla="*/ 25845463 h 580" name="T75"/>
                  <a:gd fmla="*/ 51685915 w 602" name="T76"/>
                  <a:gd fmla="*/ 29500304 h 580" name="T77"/>
                  <a:gd fmla="*/ 48031249 w 602" name="T78"/>
                  <a:gd fmla="*/ 38637768 h 580" name="T79"/>
                  <a:gd fmla="*/ 48031249 w 602" name="T80"/>
                  <a:gd fmla="*/ 46077877 h 580" name="T81"/>
                  <a:gd fmla="*/ 57298334 w 602" name="T82"/>
                  <a:gd fmla="*/ 49733080 h 580" name="T83"/>
                  <a:gd fmla="*/ 69175635 w 602" name="T84"/>
                  <a:gd fmla="*/ 53518347 h 580" name="T85"/>
                  <a:gd fmla="*/ 70089301 w 602" name="T86"/>
                  <a:gd fmla="*/ 54432058 h 580" name="T87"/>
                  <a:gd fmla="*/ 70089301 w 602" name="T88"/>
                  <a:gd fmla="*/ 54432058 h 580" name="T89"/>
                  <a:gd fmla="*/ 65520970 w 602" name="T90"/>
                  <a:gd fmla="*/ 59000609 h 580" name="T91"/>
                  <a:gd fmla="*/ 78442719 w 602" name="T92"/>
                  <a:gd fmla="*/ 67354789 h 580" name="T93"/>
                  <a:gd fmla="*/ 78442719 w 602" name="T94"/>
                  <a:gd fmla="*/ 67354789 h 580" name="T95"/>
                  <a:gd fmla="*/ 78442719 w 602" name="T96"/>
                  <a:gd fmla="*/ 71923702 h 580" name="T97"/>
                  <a:gd fmla="*/ 78442719 w 602" name="T98"/>
                  <a:gd fmla="*/ 71923702 h 580" name="T99"/>
                  <a:gd fmla="*/ 78442719 w 602" name="T100"/>
                  <a:gd fmla="*/ 71923702 h 580" name="T101"/>
                  <a:gd fmla="*/ 74788054 w 602" name="T102"/>
                  <a:gd fmla="*/ 75578543 h 580" name="T103"/>
                  <a:gd fmla="*/ 69175635 w 602" name="T104"/>
                  <a:gd fmla="*/ 75578543 h 580" name="T105"/>
                  <a:gd fmla="*/ 70089301 w 602" name="T106"/>
                  <a:gd fmla="*/ 74664833 h 580" name="T107"/>
                  <a:gd fmla="*/ 78442719 w 602" name="T108"/>
                  <a:gd fmla="*/ 67354789 h 58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80" w="602">
                    <a:moveTo>
                      <a:pt x="516" y="551"/>
                    </a:moveTo>
                    <a:lnTo>
                      <a:pt x="516" y="551"/>
                    </a:lnTo>
                    <a:cubicBezTo>
                      <a:pt x="516" y="558"/>
                      <a:pt x="509" y="565"/>
                      <a:pt x="502" y="565"/>
                    </a:cubicBezTo>
                    <a:cubicBezTo>
                      <a:pt x="495" y="565"/>
                      <a:pt x="488" y="558"/>
                      <a:pt x="481" y="551"/>
                    </a:cubicBezTo>
                    <a:cubicBezTo>
                      <a:pt x="446" y="516"/>
                      <a:pt x="446" y="516"/>
                      <a:pt x="446" y="516"/>
                    </a:cubicBezTo>
                    <a:cubicBezTo>
                      <a:pt x="439" y="509"/>
                      <a:pt x="431" y="502"/>
                      <a:pt x="431" y="494"/>
                    </a:cubicBezTo>
                    <a:cubicBezTo>
                      <a:pt x="431" y="480"/>
                      <a:pt x="446" y="466"/>
                      <a:pt x="460" y="466"/>
                    </a:cubicBezTo>
                    <a:cubicBezTo>
                      <a:pt x="467" y="466"/>
                      <a:pt x="474" y="473"/>
                      <a:pt x="481" y="480"/>
                    </a:cubicBezTo>
                    <a:cubicBezTo>
                      <a:pt x="502" y="494"/>
                      <a:pt x="502" y="494"/>
                      <a:pt x="502" y="494"/>
                    </a:cubicBezTo>
                    <a:cubicBezTo>
                      <a:pt x="559" y="438"/>
                      <a:pt x="559" y="438"/>
                      <a:pt x="559" y="438"/>
                    </a:cubicBezTo>
                    <a:cubicBezTo>
                      <a:pt x="559" y="431"/>
                      <a:pt x="566" y="431"/>
                      <a:pt x="573" y="431"/>
                    </a:cubicBezTo>
                    <a:cubicBezTo>
                      <a:pt x="594" y="431"/>
                      <a:pt x="601" y="445"/>
                      <a:pt x="601" y="459"/>
                    </a:cubicBezTo>
                    <a:cubicBezTo>
                      <a:pt x="601" y="466"/>
                      <a:pt x="601" y="473"/>
                      <a:pt x="594" y="480"/>
                    </a:cubicBezTo>
                    <a:lnTo>
                      <a:pt x="516" y="551"/>
                    </a:lnTo>
                    <a:close/>
                    <a:moveTo>
                      <a:pt x="502" y="452"/>
                    </a:moveTo>
                    <a:lnTo>
                      <a:pt x="502" y="452"/>
                    </a:lnTo>
                    <a:cubicBezTo>
                      <a:pt x="488" y="445"/>
                      <a:pt x="474" y="438"/>
                      <a:pt x="460" y="438"/>
                    </a:cubicBezTo>
                    <a:cubicBezTo>
                      <a:pt x="431" y="438"/>
                      <a:pt x="403" y="466"/>
                      <a:pt x="403" y="494"/>
                    </a:cubicBezTo>
                    <a:cubicBezTo>
                      <a:pt x="403" y="516"/>
                      <a:pt x="410" y="530"/>
                      <a:pt x="424" y="537"/>
                    </a:cubicBezTo>
                    <a:cubicBezTo>
                      <a:pt x="460" y="572"/>
                      <a:pt x="460" y="572"/>
                      <a:pt x="460" y="572"/>
                    </a:cubicBezTo>
                    <a:cubicBezTo>
                      <a:pt x="460" y="579"/>
                      <a:pt x="467" y="579"/>
                      <a:pt x="467" y="579"/>
                    </a:cubicBezTo>
                    <a:cubicBezTo>
                      <a:pt x="29" y="579"/>
                      <a:pt x="29" y="579"/>
                      <a:pt x="29" y="579"/>
                    </a:cubicBezTo>
                    <a:cubicBezTo>
                      <a:pt x="15"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1"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9" y="381"/>
                    </a:cubicBezTo>
                    <a:cubicBezTo>
                      <a:pt x="502" y="410"/>
                      <a:pt x="481" y="388"/>
                      <a:pt x="530" y="410"/>
                    </a:cubicBezTo>
                    <a:cubicBezTo>
                      <a:pt x="530" y="417"/>
                      <a:pt x="530" y="417"/>
                      <a:pt x="537" y="417"/>
                    </a:cubicBezTo>
                    <a:lnTo>
                      <a:pt x="502" y="452"/>
                    </a:lnTo>
                    <a:close/>
                    <a:moveTo>
                      <a:pt x="601" y="516"/>
                    </a:moveTo>
                    <a:lnTo>
                      <a:pt x="601" y="516"/>
                    </a:lnTo>
                    <a:cubicBezTo>
                      <a:pt x="601" y="537"/>
                      <a:pt x="601" y="551"/>
                      <a:pt x="601" y="551"/>
                    </a:cubicBezTo>
                    <a:cubicBezTo>
                      <a:pt x="601" y="572"/>
                      <a:pt x="594" y="579"/>
                      <a:pt x="573" y="579"/>
                    </a:cubicBezTo>
                    <a:cubicBezTo>
                      <a:pt x="530" y="579"/>
                      <a:pt x="530" y="579"/>
                      <a:pt x="530" y="579"/>
                    </a:cubicBezTo>
                    <a:cubicBezTo>
                      <a:pt x="537" y="579"/>
                      <a:pt x="537" y="579"/>
                      <a:pt x="537" y="572"/>
                    </a:cubicBezTo>
                    <a:lnTo>
                      <a:pt x="601" y="516"/>
                    </a:lnTo>
                    <a:close/>
                  </a:path>
                </a:pathLst>
              </a:custGeom>
              <a:grpFill/>
              <a:ln>
                <a:noFill/>
              </a:ln>
              <a:extLst/>
            </p:spPr>
            <p:txBody>
              <a:bodyPr anchor="ctr" bIns="22854" lIns="45708" rIns="45708" tIns="22854" wrap="none"/>
              <a:lstStyle/>
              <a:p>
                <a:endParaRPr lang="en-US" sz="3199">
                  <a:latin typeface="Roboto Light"/>
                </a:endParaRPr>
              </a:p>
            </p:txBody>
          </p:sp>
          <p:sp>
            <p:nvSpPr>
              <p:cNvPr id="145" name="Freeform 94"/>
              <p:cNvSpPr>
                <a:spLocks noChangeArrowheads="1"/>
              </p:cNvSpPr>
              <p:nvPr/>
            </p:nvSpPr>
            <p:spPr bwMode="auto">
              <a:xfrm>
                <a:off x="1532733" y="2365374"/>
                <a:ext cx="217487" cy="209550"/>
              </a:xfrm>
              <a:custGeom>
                <a:gdLst>
                  <a:gd fmla="*/ 78441997 w 602" name="T0"/>
                  <a:gd fmla="*/ 71923702 h 580" name="T1"/>
                  <a:gd fmla="*/ 78441997 w 602" name="T2"/>
                  <a:gd fmla="*/ 71923702 h 580" name="T3"/>
                  <a:gd fmla="*/ 78441997 w 602" name="T4"/>
                  <a:gd fmla="*/ 71923702 h 580" name="T5"/>
                  <a:gd fmla="*/ 74787349 w 602" name="T6"/>
                  <a:gd fmla="*/ 75578543 h 580" name="T7"/>
                  <a:gd fmla="*/ 3785069 w 602" name="T8"/>
                  <a:gd fmla="*/ 75578543 h 580" name="T9"/>
                  <a:gd fmla="*/ 0 w 602" name="T10"/>
                  <a:gd fmla="*/ 71923702 h 580" name="T11"/>
                  <a:gd fmla="*/ 0 w 602" name="T12"/>
                  <a:gd fmla="*/ 71923702 h 580" name="T13"/>
                  <a:gd fmla="*/ 0 w 602" name="T14"/>
                  <a:gd fmla="*/ 71923702 h 580" name="T15"/>
                  <a:gd fmla="*/ 9266680 w 602" name="T16"/>
                  <a:gd fmla="*/ 53518347 h 580" name="T17"/>
                  <a:gd fmla="*/ 21274708 w 602" name="T18"/>
                  <a:gd fmla="*/ 49733080 h 580" name="T19"/>
                  <a:gd fmla="*/ 30410969 w 602" name="T20"/>
                  <a:gd fmla="*/ 46077877 h 580" name="T21"/>
                  <a:gd fmla="*/ 30410969 w 602" name="T22"/>
                  <a:gd fmla="*/ 38637768 h 580" name="T23"/>
                  <a:gd fmla="*/ 26756320 w 602" name="T24"/>
                  <a:gd fmla="*/ 29500304 h 580" name="T25"/>
                  <a:gd fmla="*/ 24015334 w 602" name="T26"/>
                  <a:gd fmla="*/ 25845463 h 580" name="T27"/>
                  <a:gd fmla="*/ 25842658 w 602" name="T28"/>
                  <a:gd fmla="*/ 19318704 h 580" name="T29"/>
                  <a:gd fmla="*/ 24928996 w 602" name="T30"/>
                  <a:gd fmla="*/ 12009021 h 580" name="T31"/>
                  <a:gd fmla="*/ 38763987 w 602" name="T32"/>
                  <a:gd fmla="*/ 0 h 580" name="T33"/>
                  <a:gd fmla="*/ 53512640 w 602" name="T34"/>
                  <a:gd fmla="*/ 12009021 h 580" name="T35"/>
                  <a:gd fmla="*/ 52598978 w 602" name="T36"/>
                  <a:gd fmla="*/ 19318704 h 580" name="T37"/>
                  <a:gd fmla="*/ 53512640 w 602" name="T38"/>
                  <a:gd fmla="*/ 25845463 h 580" name="T39"/>
                  <a:gd fmla="*/ 51685677 w 602" name="T40"/>
                  <a:gd fmla="*/ 29500304 h 580" name="T41"/>
                  <a:gd fmla="*/ 48031029 w 602" name="T42"/>
                  <a:gd fmla="*/ 38637768 h 580" name="T43"/>
                  <a:gd fmla="*/ 48031029 w 602" name="T44"/>
                  <a:gd fmla="*/ 46077877 h 580" name="T45"/>
                  <a:gd fmla="*/ 57167289 w 602" name="T46"/>
                  <a:gd fmla="*/ 49733080 h 580" name="T47"/>
                  <a:gd fmla="*/ 68261294 w 602" name="T48"/>
                  <a:gd fmla="*/ 53518347 h 580" name="T49"/>
                  <a:gd fmla="*/ 72960024 w 602" name="T50"/>
                  <a:gd fmla="*/ 57173188 h 580" name="T51"/>
                  <a:gd fmla="*/ 59125033 w 602" name="T52"/>
                  <a:gd fmla="*/ 57173188 h 580" name="T53"/>
                  <a:gd fmla="*/ 51685677 w 602" name="T54"/>
                  <a:gd fmla="*/ 64483232 h 580" name="T55"/>
                  <a:gd fmla="*/ 59125033 w 602" name="T56"/>
                  <a:gd fmla="*/ 71923702 h 580" name="T57"/>
                  <a:gd fmla="*/ 73873686 w 602" name="T58"/>
                  <a:gd fmla="*/ 71923702 h 580" name="T59"/>
                  <a:gd fmla="*/ 78441997 w 602" name="T60"/>
                  <a:gd fmla="*/ 70095920 h 580" name="T61"/>
                  <a:gd fmla="*/ 78441997 w 602" name="T62"/>
                  <a:gd fmla="*/ 71923702 h 580" name="T63"/>
                  <a:gd fmla="*/ 73873686 w 602" name="T64"/>
                  <a:gd fmla="*/ 68268500 h 580" name="T65"/>
                  <a:gd fmla="*/ 73873686 w 602" name="T66"/>
                  <a:gd fmla="*/ 68268500 h 580" name="T67"/>
                  <a:gd fmla="*/ 59125033 w 602" name="T68"/>
                  <a:gd fmla="*/ 68268500 h 580" name="T69"/>
                  <a:gd fmla="*/ 55339965 w 602" name="T70"/>
                  <a:gd fmla="*/ 64483232 h 580" name="T71"/>
                  <a:gd fmla="*/ 59125033 w 602" name="T72"/>
                  <a:gd fmla="*/ 60828391 h 580" name="T73"/>
                  <a:gd fmla="*/ 73873686 w 602" name="T74"/>
                  <a:gd fmla="*/ 60828391 h 580" name="T75"/>
                  <a:gd fmla="*/ 77528335 w 602" name="T76"/>
                  <a:gd fmla="*/ 64483232 h 580" name="T77"/>
                  <a:gd fmla="*/ 73873686 w 602" name="T78"/>
                  <a:gd fmla="*/ 68268500 h 58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b" l="0" r="r" t="0"/>
                <a:pathLst>
                  <a:path h="580" w="602">
                    <a:moveTo>
                      <a:pt x="601" y="551"/>
                    </a:moveTo>
                    <a:lnTo>
                      <a:pt x="601" y="551"/>
                    </a:lnTo>
                    <a:cubicBezTo>
                      <a:pt x="601" y="572"/>
                      <a:pt x="587" y="579"/>
                      <a:pt x="573" y="579"/>
                    </a:cubicBezTo>
                    <a:cubicBezTo>
                      <a:pt x="29" y="579"/>
                      <a:pt x="29" y="579"/>
                      <a:pt x="29" y="579"/>
                    </a:cubicBezTo>
                    <a:cubicBezTo>
                      <a:pt x="7" y="579"/>
                      <a:pt x="0" y="572"/>
                      <a:pt x="0" y="551"/>
                    </a:cubicBezTo>
                    <a:cubicBezTo>
                      <a:pt x="0" y="551"/>
                      <a:pt x="0" y="452"/>
                      <a:pt x="71" y="410"/>
                    </a:cubicBezTo>
                    <a:cubicBezTo>
                      <a:pt x="120" y="388"/>
                      <a:pt x="99" y="410"/>
                      <a:pt x="163" y="381"/>
                    </a:cubicBezTo>
                    <a:cubicBezTo>
                      <a:pt x="219" y="360"/>
                      <a:pt x="233" y="353"/>
                      <a:pt x="233" y="353"/>
                    </a:cubicBezTo>
                    <a:cubicBezTo>
                      <a:pt x="233" y="296"/>
                      <a:pt x="233" y="296"/>
                      <a:pt x="233" y="296"/>
                    </a:cubicBezTo>
                    <a:cubicBezTo>
                      <a:pt x="233" y="296"/>
                      <a:pt x="212" y="275"/>
                      <a:pt x="205" y="226"/>
                    </a:cubicBezTo>
                    <a:cubicBezTo>
                      <a:pt x="191" y="233"/>
                      <a:pt x="184" y="212"/>
                      <a:pt x="184" y="198"/>
                    </a:cubicBezTo>
                    <a:cubicBezTo>
                      <a:pt x="184" y="183"/>
                      <a:pt x="177" y="148"/>
                      <a:pt x="198" y="148"/>
                    </a:cubicBezTo>
                    <a:cubicBezTo>
                      <a:pt x="191" y="127"/>
                      <a:pt x="191" y="99"/>
                      <a:pt x="191" y="92"/>
                    </a:cubicBezTo>
                    <a:cubicBezTo>
                      <a:pt x="191" y="49"/>
                      <a:pt x="233" y="0"/>
                      <a:pt x="297" y="0"/>
                    </a:cubicBezTo>
                    <a:cubicBezTo>
                      <a:pt x="375" y="0"/>
                      <a:pt x="403" y="49"/>
                      <a:pt x="410" y="92"/>
                    </a:cubicBezTo>
                    <a:cubicBezTo>
                      <a:pt x="410" y="99"/>
                      <a:pt x="410" y="127"/>
                      <a:pt x="403" y="148"/>
                    </a:cubicBezTo>
                    <a:cubicBezTo>
                      <a:pt x="424" y="148"/>
                      <a:pt x="417" y="183"/>
                      <a:pt x="410" y="198"/>
                    </a:cubicBezTo>
                    <a:cubicBezTo>
                      <a:pt x="410" y="212"/>
                      <a:pt x="410" y="233"/>
                      <a:pt x="396" y="226"/>
                    </a:cubicBezTo>
                    <a:cubicBezTo>
                      <a:pt x="389" y="275"/>
                      <a:pt x="368" y="296"/>
                      <a:pt x="368" y="296"/>
                    </a:cubicBezTo>
                    <a:cubicBezTo>
                      <a:pt x="368" y="353"/>
                      <a:pt x="368" y="353"/>
                      <a:pt x="368" y="353"/>
                    </a:cubicBezTo>
                    <a:cubicBezTo>
                      <a:pt x="368" y="353"/>
                      <a:pt x="382" y="360"/>
                      <a:pt x="438" y="381"/>
                    </a:cubicBezTo>
                    <a:cubicBezTo>
                      <a:pt x="495" y="410"/>
                      <a:pt x="481" y="388"/>
                      <a:pt x="523" y="410"/>
                    </a:cubicBezTo>
                    <a:cubicBezTo>
                      <a:pt x="537" y="417"/>
                      <a:pt x="551" y="431"/>
                      <a:pt x="559" y="438"/>
                    </a:cubicBezTo>
                    <a:cubicBezTo>
                      <a:pt x="453" y="438"/>
                      <a:pt x="453" y="438"/>
                      <a:pt x="453" y="438"/>
                    </a:cubicBezTo>
                    <a:cubicBezTo>
                      <a:pt x="417" y="438"/>
                      <a:pt x="396" y="466"/>
                      <a:pt x="396" y="494"/>
                    </a:cubicBezTo>
                    <a:cubicBezTo>
                      <a:pt x="396" y="530"/>
                      <a:pt x="417" y="551"/>
                      <a:pt x="453" y="551"/>
                    </a:cubicBezTo>
                    <a:cubicBezTo>
                      <a:pt x="566" y="551"/>
                      <a:pt x="566" y="551"/>
                      <a:pt x="566" y="551"/>
                    </a:cubicBezTo>
                    <a:cubicBezTo>
                      <a:pt x="580" y="551"/>
                      <a:pt x="587" y="551"/>
                      <a:pt x="601" y="537"/>
                    </a:cubicBezTo>
                    <a:cubicBezTo>
                      <a:pt x="601" y="551"/>
                      <a:pt x="601" y="551"/>
                      <a:pt x="601" y="551"/>
                    </a:cubicBezTo>
                    <a:close/>
                    <a:moveTo>
                      <a:pt x="566" y="523"/>
                    </a:moveTo>
                    <a:lnTo>
                      <a:pt x="566" y="523"/>
                    </a:lnTo>
                    <a:cubicBezTo>
                      <a:pt x="453" y="523"/>
                      <a:pt x="453" y="523"/>
                      <a:pt x="453" y="523"/>
                    </a:cubicBezTo>
                    <a:cubicBezTo>
                      <a:pt x="431" y="523"/>
                      <a:pt x="424" y="516"/>
                      <a:pt x="424" y="494"/>
                    </a:cubicBezTo>
                    <a:cubicBezTo>
                      <a:pt x="424" y="480"/>
                      <a:pt x="431" y="466"/>
                      <a:pt x="453" y="466"/>
                    </a:cubicBezTo>
                    <a:cubicBezTo>
                      <a:pt x="566" y="466"/>
                      <a:pt x="566" y="466"/>
                      <a:pt x="566" y="466"/>
                    </a:cubicBezTo>
                    <a:cubicBezTo>
                      <a:pt x="580" y="466"/>
                      <a:pt x="594" y="480"/>
                      <a:pt x="594" y="494"/>
                    </a:cubicBezTo>
                    <a:cubicBezTo>
                      <a:pt x="594" y="516"/>
                      <a:pt x="580" y="523"/>
                      <a:pt x="566" y="523"/>
                    </a:cubicBezTo>
                    <a:close/>
                  </a:path>
                </a:pathLst>
              </a:custGeom>
              <a:grpFill/>
              <a:ln>
                <a:noFill/>
              </a:ln>
              <a:extLst/>
            </p:spPr>
            <p:txBody>
              <a:bodyPr anchor="ctr" bIns="22854" lIns="45708" rIns="45708" tIns="22854" wrap="none"/>
              <a:lstStyle/>
              <a:p>
                <a:endParaRPr lang="en-US" sz="3199">
                  <a:latin typeface="Roboto Light"/>
                </a:endParaRPr>
              </a:p>
            </p:txBody>
          </p:sp>
          <p:sp>
            <p:nvSpPr>
              <p:cNvPr id="146" name="Freeform 95"/>
              <p:cNvSpPr>
                <a:spLocks noChangeArrowheads="1"/>
              </p:cNvSpPr>
              <p:nvPr/>
            </p:nvSpPr>
            <p:spPr bwMode="auto">
              <a:xfrm>
                <a:off x="1151733" y="2365374"/>
                <a:ext cx="219075" cy="209550"/>
              </a:xfrm>
              <a:custGeom>
                <a:gdLst>
                  <a:gd fmla="*/ 78678142 w 609" name="T0"/>
                  <a:gd fmla="*/ 71923702 h 580" name="T1"/>
                  <a:gd fmla="*/ 78678142 w 609" name="T2"/>
                  <a:gd fmla="*/ 71923702 h 580" name="T3"/>
                  <a:gd fmla="*/ 78678142 w 609" name="T4"/>
                  <a:gd fmla="*/ 71923702 h 580" name="T5"/>
                  <a:gd fmla="*/ 75054951 w 609" name="T6"/>
                  <a:gd fmla="*/ 75578543 h 580" name="T7"/>
                  <a:gd fmla="*/ 72208055 w 609" name="T8"/>
                  <a:gd fmla="*/ 75578543 h 580" name="T9"/>
                  <a:gd fmla="*/ 73113853 w 609" name="T10"/>
                  <a:gd fmla="*/ 71923702 h 580" name="T11"/>
                  <a:gd fmla="*/ 78678142 w 609" name="T12"/>
                  <a:gd fmla="*/ 70095920 h 580" name="T13"/>
                  <a:gd fmla="*/ 78678142 w 609" name="T14"/>
                  <a:gd fmla="*/ 71923702 h 580" name="T15"/>
                  <a:gd fmla="*/ 73113853 w 609" name="T16"/>
                  <a:gd fmla="*/ 68268500 h 580" name="T17"/>
                  <a:gd fmla="*/ 73113853 w 609" name="T18"/>
                  <a:gd fmla="*/ 68268500 h 580" name="T19"/>
                  <a:gd fmla="*/ 69490662 w 609" name="T20"/>
                  <a:gd fmla="*/ 68268500 h 580" name="T21"/>
                  <a:gd fmla="*/ 69490662 w 609" name="T22"/>
                  <a:gd fmla="*/ 71923702 h 580" name="T23"/>
                  <a:gd fmla="*/ 65867111 w 609" name="T24"/>
                  <a:gd fmla="*/ 75578543 h 580" name="T25"/>
                  <a:gd fmla="*/ 62243920 w 609" name="T26"/>
                  <a:gd fmla="*/ 71923702 h 580" name="T27"/>
                  <a:gd fmla="*/ 62243920 w 609" name="T28"/>
                  <a:gd fmla="*/ 68268500 h 580" name="T29"/>
                  <a:gd fmla="*/ 58491226 w 609" name="T30"/>
                  <a:gd fmla="*/ 68268500 h 580" name="T31"/>
                  <a:gd fmla="*/ 54867675 w 609" name="T32"/>
                  <a:gd fmla="*/ 64483232 h 580" name="T33"/>
                  <a:gd fmla="*/ 58491226 w 609" name="T34"/>
                  <a:gd fmla="*/ 60828391 h 580" name="T35"/>
                  <a:gd fmla="*/ 62243920 w 609" name="T36"/>
                  <a:gd fmla="*/ 60828391 h 580" name="T37"/>
                  <a:gd fmla="*/ 62243920 w 609" name="T38"/>
                  <a:gd fmla="*/ 57173188 h 580" name="T39"/>
                  <a:gd fmla="*/ 65867111 w 609" name="T40"/>
                  <a:gd fmla="*/ 53518347 h 580" name="T41"/>
                  <a:gd fmla="*/ 69490662 w 609" name="T42"/>
                  <a:gd fmla="*/ 57173188 h 580" name="T43"/>
                  <a:gd fmla="*/ 69490662 w 609" name="T44"/>
                  <a:gd fmla="*/ 60828391 h 580" name="T45"/>
                  <a:gd fmla="*/ 73113853 w 609" name="T46"/>
                  <a:gd fmla="*/ 60828391 h 580" name="T47"/>
                  <a:gd fmla="*/ 76866547 w 609" name="T48"/>
                  <a:gd fmla="*/ 64483232 h 580" name="T49"/>
                  <a:gd fmla="*/ 73113853 w 609" name="T50"/>
                  <a:gd fmla="*/ 68268500 h 580" name="T51"/>
                  <a:gd fmla="*/ 58491226 w 609" name="T52"/>
                  <a:gd fmla="*/ 57173188 h 580" name="T53"/>
                  <a:gd fmla="*/ 58491226 w 609" name="T54"/>
                  <a:gd fmla="*/ 57173188 h 580" name="T55"/>
                  <a:gd fmla="*/ 51244484 w 609" name="T56"/>
                  <a:gd fmla="*/ 64483232 h 580" name="T57"/>
                  <a:gd fmla="*/ 58491226 w 609" name="T58"/>
                  <a:gd fmla="*/ 71923702 h 580" name="T59"/>
                  <a:gd fmla="*/ 59397024 w 609" name="T60"/>
                  <a:gd fmla="*/ 75578543 h 580" name="T61"/>
                  <a:gd fmla="*/ 3623191 w 609" name="T62"/>
                  <a:gd fmla="*/ 75578543 h 580" name="T63"/>
                  <a:gd fmla="*/ 0 w 609" name="T64"/>
                  <a:gd fmla="*/ 71923702 h 580" name="T65"/>
                  <a:gd fmla="*/ 0 w 609" name="T66"/>
                  <a:gd fmla="*/ 71923702 h 580" name="T67"/>
                  <a:gd fmla="*/ 0 w 609" name="T68"/>
                  <a:gd fmla="*/ 71923702 h 580" name="T69"/>
                  <a:gd fmla="*/ 10093638 w 609" name="T70"/>
                  <a:gd fmla="*/ 53518347 h 580" name="T71"/>
                  <a:gd fmla="*/ 21093073 w 609" name="T72"/>
                  <a:gd fmla="*/ 49733080 h 580" name="T73"/>
                  <a:gd fmla="*/ 31057209 w 609" name="T74"/>
                  <a:gd fmla="*/ 46077877 h 580" name="T75"/>
                  <a:gd fmla="*/ 31057209 w 609" name="T76"/>
                  <a:gd fmla="*/ 38637768 h 580" name="T77"/>
                  <a:gd fmla="*/ 27434018 w 609" name="T78"/>
                  <a:gd fmla="*/ 29500304 h 580" name="T79"/>
                  <a:gd fmla="*/ 24716265 w 609" name="T80"/>
                  <a:gd fmla="*/ 25845463 h 580" name="T81"/>
                  <a:gd fmla="*/ 25622062 w 609" name="T82"/>
                  <a:gd fmla="*/ 19318704 h 580" name="T83"/>
                  <a:gd fmla="*/ 25622062 w 609" name="T84"/>
                  <a:gd fmla="*/ 12009021 h 580" name="T85"/>
                  <a:gd fmla="*/ 39339251 w 609" name="T86"/>
                  <a:gd fmla="*/ 0 h 580" name="T87"/>
                  <a:gd fmla="*/ 53961878 w 609" name="T88"/>
                  <a:gd fmla="*/ 12009021 h 580" name="T89"/>
                  <a:gd fmla="*/ 53056080 w 609" name="T90"/>
                  <a:gd fmla="*/ 19318704 h 580" name="T91"/>
                  <a:gd fmla="*/ 53961878 w 609" name="T92"/>
                  <a:gd fmla="*/ 25845463 h 580" name="T93"/>
                  <a:gd fmla="*/ 51244484 w 609" name="T94"/>
                  <a:gd fmla="*/ 29500304 h 580" name="T95"/>
                  <a:gd fmla="*/ 47620933 w 609" name="T96"/>
                  <a:gd fmla="*/ 38637768 h 580" name="T97"/>
                  <a:gd fmla="*/ 47620933 w 609" name="T98"/>
                  <a:gd fmla="*/ 46077877 h 580" name="T99"/>
                  <a:gd fmla="*/ 57585069 w 609" name="T100"/>
                  <a:gd fmla="*/ 49733080 h 580" name="T101"/>
                  <a:gd fmla="*/ 62243920 w 609" name="T102"/>
                  <a:gd fmla="*/ 51690927 h 580" name="T103"/>
                  <a:gd fmla="*/ 58491226 w 609" name="T104"/>
                  <a:gd fmla="*/ 57173188 h 58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80" w="609">
                    <a:moveTo>
                      <a:pt x="608" y="551"/>
                    </a:moveTo>
                    <a:lnTo>
                      <a:pt x="608" y="551"/>
                    </a:lnTo>
                    <a:cubicBezTo>
                      <a:pt x="608" y="572"/>
                      <a:pt x="594" y="579"/>
                      <a:pt x="580" y="579"/>
                    </a:cubicBezTo>
                    <a:cubicBezTo>
                      <a:pt x="558" y="579"/>
                      <a:pt x="558" y="579"/>
                      <a:pt x="558" y="579"/>
                    </a:cubicBezTo>
                    <a:cubicBezTo>
                      <a:pt x="565" y="572"/>
                      <a:pt x="565" y="565"/>
                      <a:pt x="565" y="551"/>
                    </a:cubicBezTo>
                    <a:cubicBezTo>
                      <a:pt x="580" y="551"/>
                      <a:pt x="594" y="551"/>
                      <a:pt x="608" y="537"/>
                    </a:cubicBezTo>
                    <a:cubicBezTo>
                      <a:pt x="608" y="551"/>
                      <a:pt x="608" y="551"/>
                      <a:pt x="608" y="551"/>
                    </a:cubicBezTo>
                    <a:close/>
                    <a:moveTo>
                      <a:pt x="565" y="523"/>
                    </a:moveTo>
                    <a:lnTo>
                      <a:pt x="565" y="523"/>
                    </a:lnTo>
                    <a:cubicBezTo>
                      <a:pt x="537" y="523"/>
                      <a:pt x="537" y="523"/>
                      <a:pt x="537" y="523"/>
                    </a:cubicBezTo>
                    <a:cubicBezTo>
                      <a:pt x="537" y="551"/>
                      <a:pt x="537" y="551"/>
                      <a:pt x="537" y="551"/>
                    </a:cubicBezTo>
                    <a:cubicBezTo>
                      <a:pt x="537" y="572"/>
                      <a:pt x="530" y="579"/>
                      <a:pt x="509" y="579"/>
                    </a:cubicBezTo>
                    <a:cubicBezTo>
                      <a:pt x="495" y="579"/>
                      <a:pt x="481" y="572"/>
                      <a:pt x="481" y="551"/>
                    </a:cubicBezTo>
                    <a:cubicBezTo>
                      <a:pt x="481" y="523"/>
                      <a:pt x="481" y="523"/>
                      <a:pt x="481" y="523"/>
                    </a:cubicBezTo>
                    <a:cubicBezTo>
                      <a:pt x="452" y="523"/>
                      <a:pt x="452" y="523"/>
                      <a:pt x="452" y="523"/>
                    </a:cubicBezTo>
                    <a:cubicBezTo>
                      <a:pt x="438" y="523"/>
                      <a:pt x="424" y="516"/>
                      <a:pt x="424" y="494"/>
                    </a:cubicBezTo>
                    <a:cubicBezTo>
                      <a:pt x="424" y="480"/>
                      <a:pt x="438" y="466"/>
                      <a:pt x="452" y="466"/>
                    </a:cubicBezTo>
                    <a:cubicBezTo>
                      <a:pt x="481" y="466"/>
                      <a:pt x="481" y="466"/>
                      <a:pt x="481" y="466"/>
                    </a:cubicBezTo>
                    <a:cubicBezTo>
                      <a:pt x="481" y="438"/>
                      <a:pt x="481" y="438"/>
                      <a:pt x="481" y="438"/>
                    </a:cubicBezTo>
                    <a:cubicBezTo>
                      <a:pt x="481" y="424"/>
                      <a:pt x="495" y="410"/>
                      <a:pt x="509" y="410"/>
                    </a:cubicBezTo>
                    <a:cubicBezTo>
                      <a:pt x="530" y="410"/>
                      <a:pt x="537" y="424"/>
                      <a:pt x="537" y="438"/>
                    </a:cubicBezTo>
                    <a:cubicBezTo>
                      <a:pt x="537" y="466"/>
                      <a:pt x="537" y="466"/>
                      <a:pt x="537" y="466"/>
                    </a:cubicBezTo>
                    <a:cubicBezTo>
                      <a:pt x="565" y="466"/>
                      <a:pt x="565" y="466"/>
                      <a:pt x="565" y="466"/>
                    </a:cubicBezTo>
                    <a:cubicBezTo>
                      <a:pt x="587" y="466"/>
                      <a:pt x="594" y="480"/>
                      <a:pt x="594" y="494"/>
                    </a:cubicBezTo>
                    <a:cubicBezTo>
                      <a:pt x="594" y="516"/>
                      <a:pt x="587" y="523"/>
                      <a:pt x="565" y="523"/>
                    </a:cubicBezTo>
                    <a:close/>
                    <a:moveTo>
                      <a:pt x="452" y="438"/>
                    </a:moveTo>
                    <a:lnTo>
                      <a:pt x="452" y="438"/>
                    </a:lnTo>
                    <a:cubicBezTo>
                      <a:pt x="424" y="438"/>
                      <a:pt x="396" y="466"/>
                      <a:pt x="396" y="494"/>
                    </a:cubicBezTo>
                    <a:cubicBezTo>
                      <a:pt x="396" y="530"/>
                      <a:pt x="424" y="551"/>
                      <a:pt x="452" y="551"/>
                    </a:cubicBezTo>
                    <a:cubicBezTo>
                      <a:pt x="452" y="565"/>
                      <a:pt x="459" y="572"/>
                      <a:pt x="459" y="579"/>
                    </a:cubicBezTo>
                    <a:cubicBezTo>
                      <a:pt x="28" y="579"/>
                      <a:pt x="28" y="579"/>
                      <a:pt x="28" y="579"/>
                    </a:cubicBezTo>
                    <a:cubicBezTo>
                      <a:pt x="14" y="579"/>
                      <a:pt x="0" y="572"/>
                      <a:pt x="0" y="551"/>
                    </a:cubicBezTo>
                    <a:cubicBezTo>
                      <a:pt x="0" y="551"/>
                      <a:pt x="0" y="452"/>
                      <a:pt x="78" y="410"/>
                    </a:cubicBezTo>
                    <a:cubicBezTo>
                      <a:pt x="127" y="388"/>
                      <a:pt x="106" y="410"/>
                      <a:pt x="163" y="381"/>
                    </a:cubicBezTo>
                    <a:cubicBezTo>
                      <a:pt x="226" y="360"/>
                      <a:pt x="240" y="353"/>
                      <a:pt x="240" y="353"/>
                    </a:cubicBezTo>
                    <a:cubicBezTo>
                      <a:pt x="240" y="296"/>
                      <a:pt x="240" y="296"/>
                      <a:pt x="240" y="296"/>
                    </a:cubicBezTo>
                    <a:cubicBezTo>
                      <a:pt x="240" y="296"/>
                      <a:pt x="219" y="275"/>
                      <a:pt x="212" y="226"/>
                    </a:cubicBezTo>
                    <a:cubicBezTo>
                      <a:pt x="198" y="233"/>
                      <a:pt x="191" y="212"/>
                      <a:pt x="191" y="198"/>
                    </a:cubicBezTo>
                    <a:cubicBezTo>
                      <a:pt x="191" y="183"/>
                      <a:pt x="184" y="148"/>
                      <a:pt x="198" y="148"/>
                    </a:cubicBezTo>
                    <a:cubicBezTo>
                      <a:pt x="198" y="127"/>
                      <a:pt x="191" y="99"/>
                      <a:pt x="198" y="92"/>
                    </a:cubicBezTo>
                    <a:cubicBezTo>
                      <a:pt x="198" y="49"/>
                      <a:pt x="240" y="0"/>
                      <a:pt x="304" y="0"/>
                    </a:cubicBezTo>
                    <a:cubicBezTo>
                      <a:pt x="382" y="0"/>
                      <a:pt x="410" y="49"/>
                      <a:pt x="417" y="92"/>
                    </a:cubicBezTo>
                    <a:cubicBezTo>
                      <a:pt x="417" y="99"/>
                      <a:pt x="410" y="127"/>
                      <a:pt x="410"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45" y="381"/>
                    </a:cubicBezTo>
                    <a:cubicBezTo>
                      <a:pt x="459" y="388"/>
                      <a:pt x="467" y="396"/>
                      <a:pt x="481" y="396"/>
                    </a:cubicBezTo>
                    <a:cubicBezTo>
                      <a:pt x="467" y="403"/>
                      <a:pt x="452" y="424"/>
                      <a:pt x="452" y="438"/>
                    </a:cubicBezTo>
                    <a:close/>
                  </a:path>
                </a:pathLst>
              </a:custGeom>
              <a:grpFill/>
              <a:ln>
                <a:noFill/>
              </a:ln>
              <a:extLst/>
            </p:spPr>
            <p:txBody>
              <a:bodyPr anchor="ctr" bIns="22854" lIns="45708" rIns="45708" tIns="22854" wrap="none"/>
              <a:lstStyle/>
              <a:p>
                <a:endParaRPr lang="en-US" sz="3199">
                  <a:latin typeface="Roboto Light"/>
                </a:endParaRPr>
              </a:p>
            </p:txBody>
          </p:sp>
          <p:sp>
            <p:nvSpPr>
              <p:cNvPr id="147" name="Freeform 96"/>
              <p:cNvSpPr>
                <a:spLocks noChangeArrowheads="1"/>
              </p:cNvSpPr>
              <p:nvPr/>
            </p:nvSpPr>
            <p:spPr bwMode="auto">
              <a:xfrm>
                <a:off x="772320" y="2365374"/>
                <a:ext cx="217488" cy="209550"/>
              </a:xfrm>
              <a:custGeom>
                <a:gdLst>
                  <a:gd fmla="*/ 78442719 w 602" name="T0"/>
                  <a:gd fmla="*/ 71923702 h 580" name="T1"/>
                  <a:gd fmla="*/ 78442719 w 602" name="T2"/>
                  <a:gd fmla="*/ 71923702 h 580" name="T3"/>
                  <a:gd fmla="*/ 78442719 w 602" name="T4"/>
                  <a:gd fmla="*/ 71923702 h 580" name="T5"/>
                  <a:gd fmla="*/ 74657633 w 602" name="T6"/>
                  <a:gd fmla="*/ 75578543 h 580" name="T7"/>
                  <a:gd fmla="*/ 3654665 w 602" name="T8"/>
                  <a:gd fmla="*/ 75578543 h 580" name="T9"/>
                  <a:gd fmla="*/ 0 w 602" name="T10"/>
                  <a:gd fmla="*/ 71923702 h 580" name="T11"/>
                  <a:gd fmla="*/ 0 w 602" name="T12"/>
                  <a:gd fmla="*/ 71923702 h 580" name="T13"/>
                  <a:gd fmla="*/ 0 w 602" name="T14"/>
                  <a:gd fmla="*/ 71923702 h 580" name="T15"/>
                  <a:gd fmla="*/ 10180751 w 602" name="T16"/>
                  <a:gd fmla="*/ 53518347 h 580" name="T17"/>
                  <a:gd fmla="*/ 21274806 w 602" name="T18"/>
                  <a:gd fmla="*/ 49733080 h 580" name="T19"/>
                  <a:gd fmla="*/ 30411109 w 602" name="T20"/>
                  <a:gd fmla="*/ 46077877 h 580" name="T21"/>
                  <a:gd fmla="*/ 30411109 w 602" name="T22"/>
                  <a:gd fmla="*/ 38637768 h 580" name="T23"/>
                  <a:gd fmla="*/ 26756804 w 602" name="T24"/>
                  <a:gd fmla="*/ 29500304 h 580" name="T25"/>
                  <a:gd fmla="*/ 24929472 w 602" name="T26"/>
                  <a:gd fmla="*/ 25845463 h 580" name="T27"/>
                  <a:gd fmla="*/ 25843138 w 602" name="T28"/>
                  <a:gd fmla="*/ 19318704 h 580" name="T29"/>
                  <a:gd fmla="*/ 24929472 w 602" name="T30"/>
                  <a:gd fmla="*/ 12009021 h 580" name="T31"/>
                  <a:gd fmla="*/ 39678193 w 602" name="T32"/>
                  <a:gd fmla="*/ 0 h 580" name="T33"/>
                  <a:gd fmla="*/ 53513248 w 602" name="T34"/>
                  <a:gd fmla="*/ 12009021 h 580" name="T35"/>
                  <a:gd fmla="*/ 52599581 w 602" name="T36"/>
                  <a:gd fmla="*/ 19318704 h 580" name="T37"/>
                  <a:gd fmla="*/ 54426914 w 602" name="T38"/>
                  <a:gd fmla="*/ 25845463 h 580" name="T39"/>
                  <a:gd fmla="*/ 51685915 w 602" name="T40"/>
                  <a:gd fmla="*/ 29500304 h 580" name="T41"/>
                  <a:gd fmla="*/ 48031249 w 602" name="T42"/>
                  <a:gd fmla="*/ 38637768 h 580" name="T43"/>
                  <a:gd fmla="*/ 48031249 w 602" name="T44"/>
                  <a:gd fmla="*/ 46077877 h 580" name="T45"/>
                  <a:gd fmla="*/ 57167913 w 602" name="T46"/>
                  <a:gd fmla="*/ 49733080 h 580" name="T47"/>
                  <a:gd fmla="*/ 69175635 w 602" name="T48"/>
                  <a:gd fmla="*/ 53518347 h 580" name="T49"/>
                  <a:gd fmla="*/ 78442719 w 602" name="T50"/>
                  <a:gd fmla="*/ 71923702 h 580"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580" w="602">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grpFill/>
              <a:ln>
                <a:noFill/>
              </a:ln>
              <a:extLst/>
            </p:spPr>
            <p:txBody>
              <a:bodyPr anchor="ctr" bIns="22854" lIns="45708" rIns="45708" tIns="22854" wrap="none"/>
              <a:lstStyle/>
              <a:p>
                <a:endParaRPr lang="en-US" sz="3199">
                  <a:latin typeface="Roboto Light"/>
                </a:endParaRPr>
              </a:p>
            </p:txBody>
          </p:sp>
          <p:sp>
            <p:nvSpPr>
              <p:cNvPr id="148" name="Freeform 97"/>
              <p:cNvSpPr>
                <a:spLocks noChangeArrowheads="1"/>
              </p:cNvSpPr>
              <p:nvPr/>
            </p:nvSpPr>
            <p:spPr bwMode="auto">
              <a:xfrm>
                <a:off x="4952207" y="1993899"/>
                <a:ext cx="217487" cy="190500"/>
              </a:xfrm>
              <a:custGeom>
                <a:gdLst>
                  <a:gd fmla="*/ 56253627 w 602" name="T0"/>
                  <a:gd fmla="*/ 0 h 531" name="T1"/>
                  <a:gd fmla="*/ 56253627 w 602" name="T2"/>
                  <a:gd fmla="*/ 0 h 531" name="T3"/>
                  <a:gd fmla="*/ 41504973 w 602" name="T4"/>
                  <a:gd fmla="*/ 6306590 h 531" name="T5"/>
                  <a:gd fmla="*/ 41504973 w 602" name="T6"/>
                  <a:gd fmla="*/ 6306590 h 531" name="T7"/>
                  <a:gd fmla="*/ 41504973 w 602" name="T8"/>
                  <a:gd fmla="*/ 6306590 h 531" name="T9"/>
                  <a:gd fmla="*/ 38763987 w 602" name="T10"/>
                  <a:gd fmla="*/ 9009466 h 531" name="T11"/>
                  <a:gd fmla="*/ 36937024 w 602" name="T12"/>
                  <a:gd fmla="*/ 6306590 h 531" name="T13"/>
                  <a:gd fmla="*/ 36937024 w 602" name="T14"/>
                  <a:gd fmla="*/ 6306590 h 531" name="T15"/>
                  <a:gd fmla="*/ 36937024 w 602" name="T16"/>
                  <a:gd fmla="*/ 6306590 h 531" name="T17"/>
                  <a:gd fmla="*/ 36937024 w 602" name="T18"/>
                  <a:gd fmla="*/ 6306590 h 531" name="T19"/>
                  <a:gd fmla="*/ 22188371 w 602" name="T20"/>
                  <a:gd fmla="*/ 0 h 531" name="T21"/>
                  <a:gd fmla="*/ 6526055 w 602" name="T22"/>
                  <a:gd fmla="*/ 6306590 h 531" name="T23"/>
                  <a:gd fmla="*/ 0 w 602" name="T24"/>
                  <a:gd fmla="*/ 21751441 h 531" name="T25"/>
                  <a:gd fmla="*/ 6526055 w 602" name="T26"/>
                  <a:gd fmla="*/ 37325085 h 531" name="T27"/>
                  <a:gd fmla="*/ 36023362 w 602" name="T28"/>
                  <a:gd fmla="*/ 66412749 h 531" name="T29"/>
                  <a:gd fmla="*/ 38763987 w 602" name="T30"/>
                  <a:gd fmla="*/ 68214427 h 531" name="T31"/>
                  <a:gd fmla="*/ 42418636 w 602" name="T32"/>
                  <a:gd fmla="*/ 66412749 h 531" name="T33"/>
                  <a:gd fmla="*/ 71915942 w 602" name="T34"/>
                  <a:gd fmla="*/ 37325085 h 531" name="T35"/>
                  <a:gd fmla="*/ 78441997 w 602" name="T36"/>
                  <a:gd fmla="*/ 21751441 h 531" name="T37"/>
                  <a:gd fmla="*/ 71915942 w 602" name="T38"/>
                  <a:gd fmla="*/ 6306590 h 531" name="T39"/>
                  <a:gd fmla="*/ 56253627 w 602" name="T40"/>
                  <a:gd fmla="*/ 0 h 531"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b" l="0" r="r" t="0"/>
                <a:pathLst>
                  <a:path h="531" w="602">
                    <a:moveTo>
                      <a:pt x="431" y="0"/>
                    </a:moveTo>
                    <a:lnTo>
                      <a:pt x="431" y="0"/>
                    </a:lnTo>
                    <a:cubicBezTo>
                      <a:pt x="389" y="0"/>
                      <a:pt x="346" y="21"/>
                      <a:pt x="318" y="49"/>
                    </a:cubicBezTo>
                    <a:cubicBezTo>
                      <a:pt x="297" y="70"/>
                      <a:pt x="297" y="70"/>
                      <a:pt x="297" y="70"/>
                    </a:cubicBezTo>
                    <a:cubicBezTo>
                      <a:pt x="283" y="49"/>
                      <a:pt x="283" y="49"/>
                      <a:pt x="283" y="49"/>
                    </a:cubicBezTo>
                    <a:cubicBezTo>
                      <a:pt x="248" y="21"/>
                      <a:pt x="212" y="0"/>
                      <a:pt x="170" y="0"/>
                    </a:cubicBezTo>
                    <a:cubicBezTo>
                      <a:pt x="120" y="0"/>
                      <a:pt x="78" y="21"/>
                      <a:pt x="50" y="49"/>
                    </a:cubicBezTo>
                    <a:cubicBezTo>
                      <a:pt x="14" y="84"/>
                      <a:pt x="0" y="127"/>
                      <a:pt x="0" y="169"/>
                    </a:cubicBezTo>
                    <a:cubicBezTo>
                      <a:pt x="0" y="219"/>
                      <a:pt x="14" y="261"/>
                      <a:pt x="50" y="290"/>
                    </a:cubicBezTo>
                    <a:cubicBezTo>
                      <a:pt x="276" y="516"/>
                      <a:pt x="276" y="516"/>
                      <a:pt x="276" y="516"/>
                    </a:cubicBezTo>
                    <a:cubicBezTo>
                      <a:pt x="283" y="523"/>
                      <a:pt x="290" y="530"/>
                      <a:pt x="297" y="530"/>
                    </a:cubicBezTo>
                    <a:cubicBezTo>
                      <a:pt x="311" y="530"/>
                      <a:pt x="318" y="523"/>
                      <a:pt x="325" y="516"/>
                    </a:cubicBezTo>
                    <a:cubicBezTo>
                      <a:pt x="551" y="290"/>
                      <a:pt x="551" y="290"/>
                      <a:pt x="551" y="290"/>
                    </a:cubicBezTo>
                    <a:cubicBezTo>
                      <a:pt x="587" y="261"/>
                      <a:pt x="601" y="219"/>
                      <a:pt x="601" y="169"/>
                    </a:cubicBezTo>
                    <a:cubicBezTo>
                      <a:pt x="601" y="127"/>
                      <a:pt x="587" y="84"/>
                      <a:pt x="551" y="49"/>
                    </a:cubicBezTo>
                    <a:cubicBezTo>
                      <a:pt x="516" y="21"/>
                      <a:pt x="474" y="0"/>
                      <a:pt x="431" y="0"/>
                    </a:cubicBezTo>
                  </a:path>
                </a:pathLst>
              </a:custGeom>
              <a:grpFill/>
              <a:ln>
                <a:noFill/>
              </a:ln>
              <a:extLst/>
            </p:spPr>
            <p:txBody>
              <a:bodyPr anchor="ctr" bIns="22854" lIns="45708" rIns="45708" tIns="22854" wrap="none"/>
              <a:lstStyle/>
              <a:p>
                <a:endParaRPr lang="en-US" sz="3199">
                  <a:latin typeface="Roboto Light"/>
                </a:endParaRPr>
              </a:p>
            </p:txBody>
          </p:sp>
          <p:sp>
            <p:nvSpPr>
              <p:cNvPr id="149" name="Freeform 98"/>
              <p:cNvSpPr>
                <a:spLocks noChangeArrowheads="1"/>
              </p:cNvSpPr>
              <p:nvPr/>
            </p:nvSpPr>
            <p:spPr bwMode="auto">
              <a:xfrm>
                <a:off x="4577557" y="1992312"/>
                <a:ext cx="211137" cy="196850"/>
              </a:xfrm>
              <a:custGeom>
                <a:gdLst>
                  <a:gd fmla="*/ 65628418 w 588" name="T0"/>
                  <a:gd fmla="*/ 20221371 h 545" name="T1"/>
                  <a:gd fmla="*/ 53766324 w 588" name="T2"/>
                  <a:gd fmla="*/ 36789640 h 545" name="T3"/>
                  <a:gd fmla="*/ 46546013 w 588" name="T4"/>
                  <a:gd fmla="*/ 10045490 h 545" name="T5"/>
                  <a:gd fmla="*/ 26431982 w 588" name="T6"/>
                  <a:gd fmla="*/ 61707599 h 545" name="T7"/>
                  <a:gd fmla="*/ 40099153 w 588" name="T8"/>
                  <a:gd fmla="*/ 55315211 h 545" name="T9"/>
                  <a:gd fmla="*/ 24626905 w 588" name="T10"/>
                  <a:gd fmla="*/ 70970385 h 545" name="T11"/>
                  <a:gd fmla="*/ 22821827 w 588" name="T12"/>
                  <a:gd fmla="*/ 70970385 h 545" name="T13"/>
                  <a:gd fmla="*/ 1805078 w 588" name="T14"/>
                  <a:gd fmla="*/ 56228306 h 545" name="T15"/>
                  <a:gd fmla="*/ 0 w 588" name="T16"/>
                  <a:gd fmla="*/ 3652741 h 545" name="T17"/>
                  <a:gd fmla="*/ 5544142 w 588" name="T18"/>
                  <a:gd fmla="*/ 913095 h 545" name="T19"/>
                  <a:gd fmla="*/ 23724186 w 588" name="T20"/>
                  <a:gd fmla="*/ 13828622 h 545" name="T21"/>
                  <a:gd fmla="*/ 48351091 w 588" name="T22"/>
                  <a:gd fmla="*/ 0 h 545" name="T23"/>
                  <a:gd fmla="*/ 51961247 w 588" name="T24"/>
                  <a:gd fmla="*/ 913095 h 545" name="T25"/>
                  <a:gd fmla="*/ 71043651 w 588" name="T26"/>
                  <a:gd fmla="*/ 15655173 h 545" name="T27"/>
                  <a:gd fmla="*/ 71043651 w 588" name="T28"/>
                  <a:gd fmla="*/ 15655173 h 545" name="T29"/>
                  <a:gd fmla="*/ 72977637 w 588" name="T30"/>
                  <a:gd fmla="*/ 18394820 h 545" name="T31"/>
                  <a:gd fmla="*/ 65628418 w 588" name="T32"/>
                  <a:gd fmla="*/ 36789640 h 545" name="T33"/>
                  <a:gd fmla="*/ 19082404 w 588" name="T34"/>
                  <a:gd fmla="*/ 20221371 h 545" name="T35"/>
                  <a:gd fmla="*/ 7349219 w 588" name="T36"/>
                  <a:gd fmla="*/ 10958585 h 545" name="T37"/>
                  <a:gd fmla="*/ 19082404 w 588" name="T38"/>
                  <a:gd fmla="*/ 59881048 h 545" name="T39"/>
                  <a:gd fmla="*/ 59181557 w 588" name="T40"/>
                  <a:gd fmla="*/ 39660038 h 545" name="T41"/>
                  <a:gd fmla="*/ 75685433 w 588" name="T42"/>
                  <a:gd fmla="*/ 55315211 h 545" name="T43"/>
                  <a:gd fmla="*/ 43709309 w 588" name="T44"/>
                  <a:gd fmla="*/ 55315211 h 545" name="T45"/>
                  <a:gd fmla="*/ 51961247 w 588" name="T46"/>
                  <a:gd fmla="*/ 58054858 h 545" name="T47"/>
                  <a:gd fmla="*/ 51058528 w 588" name="T48"/>
                  <a:gd fmla="*/ 59881048 h 545" name="T49"/>
                  <a:gd fmla="*/ 57376480 w 588" name="T50"/>
                  <a:gd fmla="*/ 62620694 h 545" name="T51"/>
                  <a:gd fmla="*/ 62018262 w 588" name="T52"/>
                  <a:gd fmla="*/ 62620694 h 545" name="T53"/>
                  <a:gd fmla="*/ 68336214 w 588" name="T54"/>
                  <a:gd fmla="*/ 59881048 h 545" name="T55"/>
                  <a:gd fmla="*/ 64725699 w 588" name="T56"/>
                  <a:gd fmla="*/ 55315211 h 545" name="T57"/>
                  <a:gd fmla="*/ 68336214 w 588" name="T58"/>
                  <a:gd fmla="*/ 50618623 h 545" name="T59"/>
                  <a:gd fmla="*/ 62018262 w 588" name="T60"/>
                  <a:gd fmla="*/ 47878977 h 545" name="T61"/>
                  <a:gd fmla="*/ 57376480 w 588" name="T62"/>
                  <a:gd fmla="*/ 47878977 h 545" name="T63"/>
                  <a:gd fmla="*/ 51058528 w 588" name="T64"/>
                  <a:gd fmla="*/ 50618623 h 545" name="T65"/>
                  <a:gd fmla="*/ 54668684 w 588" name="T66"/>
                  <a:gd fmla="*/ 55315211 h 545"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b" l="0" r="r" t="0"/>
                <a:pathLst>
                  <a:path h="545" w="588">
                    <a:moveTo>
                      <a:pt x="509" y="155"/>
                    </a:moveTo>
                    <a:lnTo>
                      <a:pt x="509" y="155"/>
                    </a:lnTo>
                    <a:cubicBezTo>
                      <a:pt x="417" y="84"/>
                      <a:pt x="417" y="84"/>
                      <a:pt x="417" y="84"/>
                    </a:cubicBezTo>
                    <a:cubicBezTo>
                      <a:pt x="417" y="282"/>
                      <a:pt x="417" y="282"/>
                      <a:pt x="417" y="282"/>
                    </a:cubicBezTo>
                    <a:cubicBezTo>
                      <a:pt x="396" y="289"/>
                      <a:pt x="375" y="297"/>
                      <a:pt x="361" y="318"/>
                    </a:cubicBezTo>
                    <a:cubicBezTo>
                      <a:pt x="361" y="77"/>
                      <a:pt x="361" y="77"/>
                      <a:pt x="361"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7" y="544"/>
                    </a:cubicBezTo>
                    <a:cubicBezTo>
                      <a:pt x="170" y="544"/>
                      <a:pt x="170" y="544"/>
                      <a:pt x="163"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3" y="0"/>
                      <a:pt x="43" y="7"/>
                    </a:cubicBezTo>
                    <a:cubicBezTo>
                      <a:pt x="184" y="106"/>
                      <a:pt x="184" y="106"/>
                      <a:pt x="184" y="106"/>
                    </a:cubicBezTo>
                    <a:cubicBezTo>
                      <a:pt x="375" y="0"/>
                      <a:pt x="375" y="0"/>
                      <a:pt x="375" y="0"/>
                    </a:cubicBezTo>
                    <a:cubicBezTo>
                      <a:pt x="375" y="0"/>
                      <a:pt x="382" y="0"/>
                      <a:pt x="389" y="0"/>
                    </a:cubicBezTo>
                    <a:cubicBezTo>
                      <a:pt x="396" y="0"/>
                      <a:pt x="396" y="0"/>
                      <a:pt x="403" y="7"/>
                    </a:cubicBezTo>
                    <a:cubicBezTo>
                      <a:pt x="551" y="120"/>
                      <a:pt x="551" y="120"/>
                      <a:pt x="551" y="120"/>
                    </a:cubicBezTo>
                    <a:cubicBezTo>
                      <a:pt x="558" y="127"/>
                      <a:pt x="566" y="134"/>
                      <a:pt x="566" y="141"/>
                    </a:cubicBezTo>
                    <a:cubicBezTo>
                      <a:pt x="566" y="318"/>
                      <a:pt x="566" y="318"/>
                      <a:pt x="566" y="318"/>
                    </a:cubicBezTo>
                    <a:cubicBezTo>
                      <a:pt x="551"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7" y="353"/>
                      <a:pt x="587" y="424"/>
                    </a:cubicBezTo>
                    <a:cubicBezTo>
                      <a:pt x="587" y="495"/>
                      <a:pt x="530" y="544"/>
                      <a:pt x="459" y="544"/>
                    </a:cubicBezTo>
                    <a:cubicBezTo>
                      <a:pt x="396" y="544"/>
                      <a:pt x="339" y="495"/>
                      <a:pt x="339" y="424"/>
                    </a:cubicBezTo>
                    <a:cubicBezTo>
                      <a:pt x="339" y="353"/>
                      <a:pt x="396" y="304"/>
                      <a:pt x="459" y="304"/>
                    </a:cubicBezTo>
                    <a:close/>
                    <a:moveTo>
                      <a:pt x="403" y="445"/>
                    </a:moveTo>
                    <a:lnTo>
                      <a:pt x="403" y="445"/>
                    </a:lnTo>
                    <a:cubicBezTo>
                      <a:pt x="396" y="445"/>
                      <a:pt x="396" y="452"/>
                      <a:pt x="396" y="459"/>
                    </a:cubicBezTo>
                    <a:cubicBezTo>
                      <a:pt x="396" y="480"/>
                      <a:pt x="410" y="487"/>
                      <a:pt x="424" y="487"/>
                    </a:cubicBezTo>
                    <a:cubicBezTo>
                      <a:pt x="431" y="487"/>
                      <a:pt x="438" y="487"/>
                      <a:pt x="445" y="480"/>
                    </a:cubicBezTo>
                    <a:cubicBezTo>
                      <a:pt x="459" y="466"/>
                      <a:pt x="459" y="466"/>
                      <a:pt x="459" y="466"/>
                    </a:cubicBezTo>
                    <a:cubicBezTo>
                      <a:pt x="481" y="480"/>
                      <a:pt x="481" y="480"/>
                      <a:pt x="481" y="480"/>
                    </a:cubicBezTo>
                    <a:cubicBezTo>
                      <a:pt x="488" y="487"/>
                      <a:pt x="495" y="487"/>
                      <a:pt x="502" y="487"/>
                    </a:cubicBezTo>
                    <a:cubicBezTo>
                      <a:pt x="516" y="487"/>
                      <a:pt x="530" y="480"/>
                      <a:pt x="530" y="459"/>
                    </a:cubicBezTo>
                    <a:cubicBezTo>
                      <a:pt x="530" y="452"/>
                      <a:pt x="523" y="445"/>
                      <a:pt x="516" y="445"/>
                    </a:cubicBezTo>
                    <a:cubicBezTo>
                      <a:pt x="502" y="424"/>
                      <a:pt x="502" y="424"/>
                      <a:pt x="502" y="424"/>
                    </a:cubicBezTo>
                    <a:cubicBezTo>
                      <a:pt x="516" y="402"/>
                      <a:pt x="516" y="402"/>
                      <a:pt x="516" y="402"/>
                    </a:cubicBezTo>
                    <a:cubicBezTo>
                      <a:pt x="523" y="402"/>
                      <a:pt x="530" y="395"/>
                      <a:pt x="530" y="388"/>
                    </a:cubicBezTo>
                    <a:cubicBezTo>
                      <a:pt x="530" y="367"/>
                      <a:pt x="516" y="360"/>
                      <a:pt x="502" y="360"/>
                    </a:cubicBezTo>
                    <a:cubicBezTo>
                      <a:pt x="495" y="360"/>
                      <a:pt x="488" y="360"/>
                      <a:pt x="481" y="367"/>
                    </a:cubicBezTo>
                    <a:cubicBezTo>
                      <a:pt x="459" y="381"/>
                      <a:pt x="459" y="381"/>
                      <a:pt x="459" y="381"/>
                    </a:cubicBezTo>
                    <a:cubicBezTo>
                      <a:pt x="445" y="367"/>
                      <a:pt x="445" y="367"/>
                      <a:pt x="445" y="367"/>
                    </a:cubicBezTo>
                    <a:cubicBezTo>
                      <a:pt x="438" y="360"/>
                      <a:pt x="431" y="360"/>
                      <a:pt x="424" y="360"/>
                    </a:cubicBezTo>
                    <a:cubicBezTo>
                      <a:pt x="410" y="360"/>
                      <a:pt x="396" y="367"/>
                      <a:pt x="396" y="388"/>
                    </a:cubicBezTo>
                    <a:cubicBezTo>
                      <a:pt x="396" y="395"/>
                      <a:pt x="396" y="402"/>
                      <a:pt x="403" y="402"/>
                    </a:cubicBezTo>
                    <a:cubicBezTo>
                      <a:pt x="424" y="424"/>
                      <a:pt x="424" y="424"/>
                      <a:pt x="424" y="424"/>
                    </a:cubicBezTo>
                    <a:lnTo>
                      <a:pt x="403" y="445"/>
                    </a:lnTo>
                    <a:close/>
                  </a:path>
                </a:pathLst>
              </a:custGeom>
              <a:grpFill/>
              <a:ln>
                <a:noFill/>
              </a:ln>
              <a:extLst/>
            </p:spPr>
            <p:txBody>
              <a:bodyPr anchor="ctr" bIns="22854" lIns="45708" rIns="45708" tIns="22854" wrap="none"/>
              <a:lstStyle/>
              <a:p>
                <a:endParaRPr lang="en-US" sz="3199">
                  <a:latin typeface="Roboto Light"/>
                </a:endParaRPr>
              </a:p>
            </p:txBody>
          </p:sp>
          <p:sp>
            <p:nvSpPr>
              <p:cNvPr id="150" name="Freeform 99"/>
              <p:cNvSpPr>
                <a:spLocks noChangeArrowheads="1"/>
              </p:cNvSpPr>
              <p:nvPr/>
            </p:nvSpPr>
            <p:spPr bwMode="auto">
              <a:xfrm>
                <a:off x="4198144" y="1992312"/>
                <a:ext cx="209550" cy="196850"/>
              </a:xfrm>
              <a:custGeom>
                <a:gdLst>
                  <a:gd fmla="*/ 66212751 w 581" name="T0"/>
                  <a:gd fmla="*/ 20221371 h 545" name="T1"/>
                  <a:gd fmla="*/ 66212751 w 581" name="T2"/>
                  <a:gd fmla="*/ 20221371 h 545" name="T3"/>
                  <a:gd fmla="*/ 53334262 w 581" name="T4"/>
                  <a:gd fmla="*/ 10958585 h 545" name="T5"/>
                  <a:gd fmla="*/ 53334262 w 581" name="T6"/>
                  <a:gd fmla="*/ 36789640 h 545" name="T7"/>
                  <a:gd fmla="*/ 45919582 w 581" name="T8"/>
                  <a:gd fmla="*/ 41486228 h 545" name="T9"/>
                  <a:gd fmla="*/ 45919582 w 581" name="T10"/>
                  <a:gd fmla="*/ 10045490 h 545" name="T11"/>
                  <a:gd fmla="*/ 26667311 w 581" name="T12"/>
                  <a:gd fmla="*/ 20221371 h 545" name="T13"/>
                  <a:gd fmla="*/ 26667311 w 581" name="T14"/>
                  <a:gd fmla="*/ 61707599 h 545" name="T15"/>
                  <a:gd fmla="*/ 40456134 w 581" name="T16"/>
                  <a:gd fmla="*/ 54401755 h 545" name="T17"/>
                  <a:gd fmla="*/ 40456134 w 581" name="T18"/>
                  <a:gd fmla="*/ 55315211 h 545" name="T19"/>
                  <a:gd fmla="*/ 41366468 w 581" name="T20"/>
                  <a:gd fmla="*/ 61707599 h 545" name="T21"/>
                  <a:gd fmla="*/ 24845922 w 581" name="T22"/>
                  <a:gd fmla="*/ 70970385 h 545" name="T23"/>
                  <a:gd fmla="*/ 24845922 w 581" name="T24"/>
                  <a:gd fmla="*/ 70970385 h 545" name="T25"/>
                  <a:gd fmla="*/ 23024892 w 581" name="T26"/>
                  <a:gd fmla="*/ 70970385 h 545" name="T27"/>
                  <a:gd fmla="*/ 21203502 w 581" name="T28"/>
                  <a:gd fmla="*/ 70970385 h 545" name="T29"/>
                  <a:gd fmla="*/ 910695 w 581" name="T30"/>
                  <a:gd fmla="*/ 56228306 h 545" name="T31"/>
                  <a:gd fmla="*/ 0 w 581" name="T32"/>
                  <a:gd fmla="*/ 52444813 h 545" name="T33"/>
                  <a:gd fmla="*/ 0 w 581" name="T34"/>
                  <a:gd fmla="*/ 3652741 h 545" name="T35"/>
                  <a:gd fmla="*/ 3642419 w 581" name="T36"/>
                  <a:gd fmla="*/ 0 h 545" name="T37"/>
                  <a:gd fmla="*/ 5463448 w 581" name="T38"/>
                  <a:gd fmla="*/ 913095 h 545" name="T39"/>
                  <a:gd fmla="*/ 5463448 w 581" name="T40"/>
                  <a:gd fmla="*/ 913095 h 545" name="T41"/>
                  <a:gd fmla="*/ 23024892 w 581" name="T42"/>
                  <a:gd fmla="*/ 13828622 h 545" name="T43"/>
                  <a:gd fmla="*/ 48781509 w 581" name="T44"/>
                  <a:gd fmla="*/ 0 h 545" name="T45"/>
                  <a:gd fmla="*/ 48781509 w 581" name="T46"/>
                  <a:gd fmla="*/ 0 h 545" name="T47"/>
                  <a:gd fmla="*/ 49691843 w 581" name="T48"/>
                  <a:gd fmla="*/ 0 h 545" name="T49"/>
                  <a:gd fmla="*/ 52423928 w 581" name="T50"/>
                  <a:gd fmla="*/ 913095 h 545" name="T51"/>
                  <a:gd fmla="*/ 52423928 w 581" name="T52"/>
                  <a:gd fmla="*/ 913095 h 545" name="T53"/>
                  <a:gd fmla="*/ 71676199 w 581" name="T54"/>
                  <a:gd fmla="*/ 15655173 h 545" name="T55"/>
                  <a:gd fmla="*/ 71676199 w 581" name="T56"/>
                  <a:gd fmla="*/ 15655173 h 545" name="T57"/>
                  <a:gd fmla="*/ 71676199 w 581" name="T58"/>
                  <a:gd fmla="*/ 15655173 h 545" name="T59"/>
                  <a:gd fmla="*/ 71676199 w 581" name="T60"/>
                  <a:gd fmla="*/ 15655173 h 545" name="T61"/>
                  <a:gd fmla="*/ 73497228 w 581" name="T62"/>
                  <a:gd fmla="*/ 18394820 h 545" name="T63"/>
                  <a:gd fmla="*/ 73497228 w 581" name="T64"/>
                  <a:gd fmla="*/ 41486228 h 545" name="T65"/>
                  <a:gd fmla="*/ 66212751 w 581" name="T66"/>
                  <a:gd fmla="*/ 36789640 h 545" name="T67"/>
                  <a:gd fmla="*/ 66212751 w 581" name="T68"/>
                  <a:gd fmla="*/ 20221371 h 545" name="T69"/>
                  <a:gd fmla="*/ 19252271 w 581" name="T70"/>
                  <a:gd fmla="*/ 20221371 h 545" name="T71"/>
                  <a:gd fmla="*/ 19252271 w 581" name="T72"/>
                  <a:gd fmla="*/ 20221371 h 545" name="T73"/>
                  <a:gd fmla="*/ 7414680 w 581" name="T74"/>
                  <a:gd fmla="*/ 10958585 h 545" name="T75"/>
                  <a:gd fmla="*/ 7414680 w 581" name="T76"/>
                  <a:gd fmla="*/ 50618623 h 545" name="T77"/>
                  <a:gd fmla="*/ 19252271 w 581" name="T78"/>
                  <a:gd fmla="*/ 59881048 h 545" name="T79"/>
                  <a:gd fmla="*/ 19252271 w 581" name="T80"/>
                  <a:gd fmla="*/ 20221371 h 545" name="T81"/>
                  <a:gd fmla="*/ 59708405 w 581" name="T82"/>
                  <a:gd fmla="*/ 39660038 h 545" name="T83"/>
                  <a:gd fmla="*/ 59708405 w 581" name="T84"/>
                  <a:gd fmla="*/ 39660038 h 545" name="T85"/>
                  <a:gd fmla="*/ 75448459 w 581" name="T86"/>
                  <a:gd fmla="*/ 55315211 h 545" name="T87"/>
                  <a:gd fmla="*/ 59708405 w 581" name="T88"/>
                  <a:gd fmla="*/ 70970385 h 545" name="T89"/>
                  <a:gd fmla="*/ 44098553 w 581" name="T90"/>
                  <a:gd fmla="*/ 55315211 h 545" name="T91"/>
                  <a:gd fmla="*/ 59708405 w 581" name="T92"/>
                  <a:gd fmla="*/ 39660038 h 545" name="T93"/>
                  <a:gd fmla="*/ 49691843 w 581" name="T94"/>
                  <a:gd fmla="*/ 58967953 h 545" name="T95"/>
                  <a:gd fmla="*/ 49691843 w 581" name="T96"/>
                  <a:gd fmla="*/ 58967953 h 545" name="T97"/>
                  <a:gd fmla="*/ 55155652 w 581" name="T98"/>
                  <a:gd fmla="*/ 63534150 h 545" name="T99"/>
                  <a:gd fmla="*/ 56976681 w 581" name="T100"/>
                  <a:gd fmla="*/ 65491092 h 545" name="T101"/>
                  <a:gd fmla="*/ 59708405 w 581" name="T102"/>
                  <a:gd fmla="*/ 63534150 h 545" name="T103"/>
                  <a:gd fmla="*/ 69854809 w 581" name="T104"/>
                  <a:gd fmla="*/ 54401755 h 545" name="T105"/>
                  <a:gd fmla="*/ 70765504 w 581" name="T106"/>
                  <a:gd fmla="*/ 51531718 h 545" name="T107"/>
                  <a:gd fmla="*/ 67123085 w 581" name="T108"/>
                  <a:gd fmla="*/ 47878977 h 545" name="T109"/>
                  <a:gd fmla="*/ 64391361 w 581" name="T110"/>
                  <a:gd fmla="*/ 48792072 h 545" name="T111"/>
                  <a:gd fmla="*/ 56976681 w 581" name="T112"/>
                  <a:gd fmla="*/ 56228306 h 545" name="T113"/>
                  <a:gd fmla="*/ 55155652 w 581" name="T114"/>
                  <a:gd fmla="*/ 54401755 h 545" name="T115"/>
                  <a:gd fmla="*/ 52423928 w 581" name="T116"/>
                  <a:gd fmla="*/ 52444813 h 545" name="T117"/>
                  <a:gd fmla="*/ 48781509 w 581" name="T118"/>
                  <a:gd fmla="*/ 56228306 h 545" name="T119"/>
                  <a:gd fmla="*/ 49691843 w 581" name="T120"/>
                  <a:gd fmla="*/ 58967953 h 545"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545" w="581">
                    <a:moveTo>
                      <a:pt x="509" y="155"/>
                    </a:moveTo>
                    <a:lnTo>
                      <a:pt x="509" y="155"/>
                    </a:lnTo>
                    <a:cubicBezTo>
                      <a:pt x="410" y="84"/>
                      <a:pt x="410" y="84"/>
                      <a:pt x="410" y="84"/>
                    </a:cubicBezTo>
                    <a:cubicBezTo>
                      <a:pt x="410" y="282"/>
                      <a:pt x="410" y="282"/>
                      <a:pt x="410" y="282"/>
                    </a:cubicBezTo>
                    <a:cubicBezTo>
                      <a:pt x="389" y="289"/>
                      <a:pt x="375" y="297"/>
                      <a:pt x="353" y="318"/>
                    </a:cubicBezTo>
                    <a:cubicBezTo>
                      <a:pt x="353" y="77"/>
                      <a:pt x="353" y="77"/>
                      <a:pt x="353"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84" y="544"/>
                      <a:pt x="184" y="544"/>
                      <a:pt x="177" y="544"/>
                    </a:cubicBezTo>
                    <a:cubicBezTo>
                      <a:pt x="170" y="544"/>
                      <a:pt x="163" y="544"/>
                      <a:pt x="163"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7" y="106"/>
                      <a:pt x="177" y="106"/>
                      <a:pt x="177" y="106"/>
                    </a:cubicBezTo>
                    <a:cubicBezTo>
                      <a:pt x="375" y="0"/>
                      <a:pt x="375" y="0"/>
                      <a:pt x="375" y="0"/>
                    </a:cubicBezTo>
                    <a:lnTo>
                      <a:pt x="382" y="0"/>
                    </a:lnTo>
                    <a:cubicBezTo>
                      <a:pt x="389" y="0"/>
                      <a:pt x="396" y="0"/>
                      <a:pt x="403" y="7"/>
                    </a:cubicBezTo>
                    <a:cubicBezTo>
                      <a:pt x="551" y="120"/>
                      <a:pt x="551" y="120"/>
                      <a:pt x="551" y="120"/>
                    </a:cubicBezTo>
                    <a:cubicBezTo>
                      <a:pt x="558" y="127"/>
                      <a:pt x="565" y="134"/>
                      <a:pt x="565" y="141"/>
                    </a:cubicBezTo>
                    <a:cubicBezTo>
                      <a:pt x="565" y="318"/>
                      <a:pt x="565" y="318"/>
                      <a:pt x="565" y="318"/>
                    </a:cubicBezTo>
                    <a:cubicBezTo>
                      <a:pt x="544" y="297"/>
                      <a:pt x="530" y="289"/>
                      <a:pt x="509" y="282"/>
                    </a:cubicBezTo>
                    <a:lnTo>
                      <a:pt x="509" y="155"/>
                    </a:lnTo>
                    <a:close/>
                    <a:moveTo>
                      <a:pt x="148" y="155"/>
                    </a:moveTo>
                    <a:lnTo>
                      <a:pt x="148" y="155"/>
                    </a:lnTo>
                    <a:cubicBezTo>
                      <a:pt x="57" y="84"/>
                      <a:pt x="57" y="84"/>
                      <a:pt x="57" y="84"/>
                    </a:cubicBezTo>
                    <a:cubicBezTo>
                      <a:pt x="57" y="388"/>
                      <a:pt x="57" y="388"/>
                      <a:pt x="57" y="388"/>
                    </a:cubicBezTo>
                    <a:cubicBezTo>
                      <a:pt x="148" y="459"/>
                      <a:pt x="148" y="459"/>
                      <a:pt x="148" y="459"/>
                    </a:cubicBezTo>
                    <a:lnTo>
                      <a:pt x="148" y="155"/>
                    </a:lnTo>
                    <a:close/>
                    <a:moveTo>
                      <a:pt x="459" y="304"/>
                    </a:moveTo>
                    <a:lnTo>
                      <a:pt x="459" y="304"/>
                    </a:lnTo>
                    <a:cubicBezTo>
                      <a:pt x="530" y="304"/>
                      <a:pt x="580" y="353"/>
                      <a:pt x="580" y="424"/>
                    </a:cubicBezTo>
                    <a:cubicBezTo>
                      <a:pt x="580" y="495"/>
                      <a:pt x="530" y="544"/>
                      <a:pt x="459" y="544"/>
                    </a:cubicBezTo>
                    <a:cubicBezTo>
                      <a:pt x="389" y="544"/>
                      <a:pt x="339" y="495"/>
                      <a:pt x="339" y="424"/>
                    </a:cubicBezTo>
                    <a:cubicBezTo>
                      <a:pt x="339" y="353"/>
                      <a:pt x="389" y="304"/>
                      <a:pt x="459" y="304"/>
                    </a:cubicBezTo>
                    <a:close/>
                    <a:moveTo>
                      <a:pt x="382" y="452"/>
                    </a:moveTo>
                    <a:lnTo>
                      <a:pt x="382" y="452"/>
                    </a:lnTo>
                    <a:cubicBezTo>
                      <a:pt x="424" y="487"/>
                      <a:pt x="424" y="487"/>
                      <a:pt x="424" y="487"/>
                    </a:cubicBezTo>
                    <a:cubicBezTo>
                      <a:pt x="424" y="495"/>
                      <a:pt x="431" y="502"/>
                      <a:pt x="438" y="502"/>
                    </a:cubicBezTo>
                    <a:cubicBezTo>
                      <a:pt x="445" y="502"/>
                      <a:pt x="452" y="495"/>
                      <a:pt x="459" y="487"/>
                    </a:cubicBezTo>
                    <a:cubicBezTo>
                      <a:pt x="537" y="417"/>
                      <a:pt x="537" y="417"/>
                      <a:pt x="537" y="417"/>
                    </a:cubicBezTo>
                    <a:cubicBezTo>
                      <a:pt x="544" y="410"/>
                      <a:pt x="544" y="402"/>
                      <a:pt x="544" y="395"/>
                    </a:cubicBezTo>
                    <a:cubicBezTo>
                      <a:pt x="544" y="381"/>
                      <a:pt x="530" y="367"/>
                      <a:pt x="516" y="367"/>
                    </a:cubicBezTo>
                    <a:cubicBezTo>
                      <a:pt x="509" y="367"/>
                      <a:pt x="502" y="367"/>
                      <a:pt x="495" y="374"/>
                    </a:cubicBezTo>
                    <a:cubicBezTo>
                      <a:pt x="438" y="431"/>
                      <a:pt x="438" y="431"/>
                      <a:pt x="438" y="431"/>
                    </a:cubicBezTo>
                    <a:cubicBezTo>
                      <a:pt x="424" y="417"/>
                      <a:pt x="424" y="417"/>
                      <a:pt x="424" y="417"/>
                    </a:cubicBezTo>
                    <a:cubicBezTo>
                      <a:pt x="417" y="410"/>
                      <a:pt x="410" y="402"/>
                      <a:pt x="403" y="402"/>
                    </a:cubicBezTo>
                    <a:cubicBezTo>
                      <a:pt x="389" y="402"/>
                      <a:pt x="375" y="417"/>
                      <a:pt x="375" y="431"/>
                    </a:cubicBezTo>
                    <a:cubicBezTo>
                      <a:pt x="375" y="438"/>
                      <a:pt x="375" y="445"/>
                      <a:pt x="382" y="452"/>
                    </a:cubicBezTo>
                    <a:close/>
                  </a:path>
                </a:pathLst>
              </a:custGeom>
              <a:grpFill/>
              <a:ln>
                <a:noFill/>
              </a:ln>
              <a:extLst/>
            </p:spPr>
            <p:txBody>
              <a:bodyPr anchor="ctr" bIns="22854" lIns="45708" rIns="45708" tIns="22854" wrap="none"/>
              <a:lstStyle/>
              <a:p>
                <a:endParaRPr lang="en-US" sz="3199">
                  <a:latin typeface="Roboto Light"/>
                </a:endParaRPr>
              </a:p>
            </p:txBody>
          </p:sp>
          <p:sp>
            <p:nvSpPr>
              <p:cNvPr id="151" name="Freeform 100"/>
              <p:cNvSpPr>
                <a:spLocks noChangeArrowheads="1"/>
              </p:cNvSpPr>
              <p:nvPr/>
            </p:nvSpPr>
            <p:spPr bwMode="auto">
              <a:xfrm>
                <a:off x="3817144" y="1992312"/>
                <a:ext cx="211138" cy="196850"/>
              </a:xfrm>
              <a:custGeom>
                <a:gdLst>
                  <a:gd fmla="*/ 65852755 w 587" name="T0"/>
                  <a:gd fmla="*/ 20221371 h 545" name="T1"/>
                  <a:gd fmla="*/ 65852755 w 587" name="T2"/>
                  <a:gd fmla="*/ 20221371 h 545" name="T3"/>
                  <a:gd fmla="*/ 53950255 w 587" name="T4"/>
                  <a:gd fmla="*/ 10958585 h 545" name="T5"/>
                  <a:gd fmla="*/ 53950255 w 587" name="T6"/>
                  <a:gd fmla="*/ 36789640 h 545" name="T7"/>
                  <a:gd fmla="*/ 46575532 w 587" name="T8"/>
                  <a:gd fmla="*/ 41486228 h 545" name="T9"/>
                  <a:gd fmla="*/ 46575532 w 587" name="T10"/>
                  <a:gd fmla="*/ 10045490 h 545" name="T11"/>
                  <a:gd fmla="*/ 27427797 w 587" name="T12"/>
                  <a:gd fmla="*/ 20221371 h 545" name="T13"/>
                  <a:gd fmla="*/ 27427797 w 587" name="T14"/>
                  <a:gd fmla="*/ 61707599 h 545" name="T15"/>
                  <a:gd fmla="*/ 40236356 w 587" name="T16"/>
                  <a:gd fmla="*/ 54401755 h 545" name="T17"/>
                  <a:gd fmla="*/ 40236356 w 587" name="T18"/>
                  <a:gd fmla="*/ 55315211 h 545" name="T19"/>
                  <a:gd fmla="*/ 42047395 w 587" name="T20"/>
                  <a:gd fmla="*/ 61707599 h 545" name="T21"/>
                  <a:gd fmla="*/ 25616758 w 587" name="T22"/>
                  <a:gd fmla="*/ 70970385 h 545" name="T23"/>
                  <a:gd fmla="*/ 25616758 w 587" name="T24"/>
                  <a:gd fmla="*/ 70970385 h 545" name="T25"/>
                  <a:gd fmla="*/ 23805360 w 587" name="T26"/>
                  <a:gd fmla="*/ 70970385 h 545" name="T27"/>
                  <a:gd fmla="*/ 20959133 w 587" name="T28"/>
                  <a:gd fmla="*/ 70970385 h 545" name="T29"/>
                  <a:gd fmla="*/ 1811399 w 587" name="T30"/>
                  <a:gd fmla="*/ 56228306 h 545" name="T31"/>
                  <a:gd fmla="*/ 0 w 587" name="T32"/>
                  <a:gd fmla="*/ 52444813 h 545" name="T33"/>
                  <a:gd fmla="*/ 0 w 587" name="T34"/>
                  <a:gd fmla="*/ 3652741 h 545" name="T35"/>
                  <a:gd fmla="*/ 3622437 w 587" name="T36"/>
                  <a:gd fmla="*/ 0 h 545" name="T37"/>
                  <a:gd fmla="*/ 6339535 w 587" name="T38"/>
                  <a:gd fmla="*/ 913095 h 545" name="T39"/>
                  <a:gd fmla="*/ 6339535 w 587" name="T40"/>
                  <a:gd fmla="*/ 913095 h 545" name="T41"/>
                  <a:gd fmla="*/ 23805360 w 587" name="T42"/>
                  <a:gd fmla="*/ 13828622 h 545" name="T43"/>
                  <a:gd fmla="*/ 48516419 w 587" name="T44"/>
                  <a:gd fmla="*/ 0 h 545" name="T45"/>
                  <a:gd fmla="*/ 48516419 w 587" name="T46"/>
                  <a:gd fmla="*/ 0 h 545" name="T47"/>
                  <a:gd fmla="*/ 50327458 w 587" name="T48"/>
                  <a:gd fmla="*/ 0 h 545" name="T49"/>
                  <a:gd fmla="*/ 52138857 w 587" name="T50"/>
                  <a:gd fmla="*/ 913095 h 545" name="T51"/>
                  <a:gd fmla="*/ 52138857 w 587" name="T52"/>
                  <a:gd fmla="*/ 913095 h 545" name="T53"/>
                  <a:gd fmla="*/ 71286591 w 587" name="T54"/>
                  <a:gd fmla="*/ 15655173 h 545" name="T55"/>
                  <a:gd fmla="*/ 72192291 w 587" name="T56"/>
                  <a:gd fmla="*/ 15655173 h 545" name="T57"/>
                  <a:gd fmla="*/ 72192291 w 587" name="T58"/>
                  <a:gd fmla="*/ 15655173 h 545" name="T59"/>
                  <a:gd fmla="*/ 72192291 w 587" name="T60"/>
                  <a:gd fmla="*/ 15655173 h 545" name="T61"/>
                  <a:gd fmla="*/ 73097990 w 587" name="T62"/>
                  <a:gd fmla="*/ 18394820 h 545" name="T63"/>
                  <a:gd fmla="*/ 73097990 w 587" name="T64"/>
                  <a:gd fmla="*/ 41486228 h 545" name="T65"/>
                  <a:gd fmla="*/ 65852755 w 587" name="T66"/>
                  <a:gd fmla="*/ 36789640 h 545" name="T67"/>
                  <a:gd fmla="*/ 65852755 w 587" name="T68"/>
                  <a:gd fmla="*/ 20221371 h 545" name="T69"/>
                  <a:gd fmla="*/ 20053434 w 587" name="T70"/>
                  <a:gd fmla="*/ 20221371 h 545" name="T71"/>
                  <a:gd fmla="*/ 20053434 w 587" name="T72"/>
                  <a:gd fmla="*/ 20221371 h 545" name="T73"/>
                  <a:gd fmla="*/ 7245235 w 587" name="T74"/>
                  <a:gd fmla="*/ 10958585 h 545" name="T75"/>
                  <a:gd fmla="*/ 7245235 w 587" name="T76"/>
                  <a:gd fmla="*/ 50618623 h 545" name="T77"/>
                  <a:gd fmla="*/ 20053434 w 587" name="T78"/>
                  <a:gd fmla="*/ 59881048 h 545" name="T79"/>
                  <a:gd fmla="*/ 20053434 w 587" name="T80"/>
                  <a:gd fmla="*/ 20221371 h 545" name="T81"/>
                  <a:gd fmla="*/ 60289790 w 587" name="T82"/>
                  <a:gd fmla="*/ 39660038 h 545" name="T83"/>
                  <a:gd fmla="*/ 60289790 w 587" name="T84"/>
                  <a:gd fmla="*/ 39660038 h 545" name="T85"/>
                  <a:gd fmla="*/ 75814728 w 587" name="T86"/>
                  <a:gd fmla="*/ 55315211 h 545" name="T87"/>
                  <a:gd fmla="*/ 60289790 w 587" name="T88"/>
                  <a:gd fmla="*/ 70970385 h 545" name="T89"/>
                  <a:gd fmla="*/ 43858794 w 587" name="T90"/>
                  <a:gd fmla="*/ 55315211 h 545" name="T91"/>
                  <a:gd fmla="*/ 60289790 w 587" name="T92"/>
                  <a:gd fmla="*/ 39660038 h 545" name="T93"/>
                  <a:gd fmla="*/ 53044556 w 587" name="T94"/>
                  <a:gd fmla="*/ 58967953 h 545" name="T95"/>
                  <a:gd fmla="*/ 53044556 w 587" name="T96"/>
                  <a:gd fmla="*/ 58967953 h 545" name="T97"/>
                  <a:gd fmla="*/ 67664154 w 587" name="T98"/>
                  <a:gd fmla="*/ 58967953 h 545" name="T99"/>
                  <a:gd fmla="*/ 71286591 w 587" name="T100"/>
                  <a:gd fmla="*/ 55315211 h 545" name="T101"/>
                  <a:gd fmla="*/ 67664154 w 587" name="T102"/>
                  <a:gd fmla="*/ 51531718 h 545" name="T103"/>
                  <a:gd fmla="*/ 53044556 w 587" name="T104"/>
                  <a:gd fmla="*/ 51531718 h 545" name="T105"/>
                  <a:gd fmla="*/ 49422118 w 587" name="T106"/>
                  <a:gd fmla="*/ 55315211 h 545" name="T107"/>
                  <a:gd fmla="*/ 53044556 w 587" name="T108"/>
                  <a:gd fmla="*/ 58967953 h 54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45" w="587">
                    <a:moveTo>
                      <a:pt x="509" y="155"/>
                    </a:moveTo>
                    <a:lnTo>
                      <a:pt x="509" y="155"/>
                    </a:lnTo>
                    <a:cubicBezTo>
                      <a:pt x="417" y="84"/>
                      <a:pt x="417" y="84"/>
                      <a:pt x="417" y="84"/>
                    </a:cubicBezTo>
                    <a:cubicBezTo>
                      <a:pt x="417" y="282"/>
                      <a:pt x="417" y="282"/>
                      <a:pt x="417" y="282"/>
                    </a:cubicBezTo>
                    <a:cubicBezTo>
                      <a:pt x="396" y="289"/>
                      <a:pt x="375" y="297"/>
                      <a:pt x="360" y="318"/>
                    </a:cubicBezTo>
                    <a:cubicBezTo>
                      <a:pt x="360" y="77"/>
                      <a:pt x="360" y="77"/>
                      <a:pt x="360" y="77"/>
                    </a:cubicBezTo>
                    <a:cubicBezTo>
                      <a:pt x="212" y="155"/>
                      <a:pt x="212" y="155"/>
                      <a:pt x="212" y="155"/>
                    </a:cubicBezTo>
                    <a:cubicBezTo>
                      <a:pt x="212" y="473"/>
                      <a:pt x="212" y="473"/>
                      <a:pt x="212" y="473"/>
                    </a:cubicBezTo>
                    <a:cubicBezTo>
                      <a:pt x="311" y="417"/>
                      <a:pt x="311" y="417"/>
                      <a:pt x="311" y="417"/>
                    </a:cubicBezTo>
                    <a:lnTo>
                      <a:pt x="311" y="424"/>
                    </a:lnTo>
                    <a:cubicBezTo>
                      <a:pt x="311" y="438"/>
                      <a:pt x="318" y="459"/>
                      <a:pt x="325" y="473"/>
                    </a:cubicBezTo>
                    <a:cubicBezTo>
                      <a:pt x="198" y="544"/>
                      <a:pt x="198" y="544"/>
                      <a:pt x="198" y="544"/>
                    </a:cubicBezTo>
                    <a:cubicBezTo>
                      <a:pt x="191" y="544"/>
                      <a:pt x="184" y="544"/>
                      <a:pt x="184" y="544"/>
                    </a:cubicBezTo>
                    <a:cubicBezTo>
                      <a:pt x="177"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9" y="7"/>
                    </a:cubicBezTo>
                    <a:cubicBezTo>
                      <a:pt x="184" y="106"/>
                      <a:pt x="184" y="106"/>
                      <a:pt x="184" y="106"/>
                    </a:cubicBezTo>
                    <a:cubicBezTo>
                      <a:pt x="375" y="0"/>
                      <a:pt x="375" y="0"/>
                      <a:pt x="375" y="0"/>
                    </a:cubicBezTo>
                    <a:cubicBezTo>
                      <a:pt x="382" y="0"/>
                      <a:pt x="382" y="0"/>
                      <a:pt x="389" y="0"/>
                    </a:cubicBezTo>
                    <a:cubicBezTo>
                      <a:pt x="396" y="0"/>
                      <a:pt x="403" y="0"/>
                      <a:pt x="403" y="7"/>
                    </a:cubicBezTo>
                    <a:cubicBezTo>
                      <a:pt x="551" y="120"/>
                      <a:pt x="551" y="120"/>
                      <a:pt x="551" y="120"/>
                    </a:cubicBezTo>
                    <a:cubicBezTo>
                      <a:pt x="558" y="120"/>
                      <a:pt x="558" y="120"/>
                      <a:pt x="558" y="120"/>
                    </a:cubicBezTo>
                    <a:cubicBezTo>
                      <a:pt x="565" y="127"/>
                      <a:pt x="565" y="134"/>
                      <a:pt x="565" y="141"/>
                    </a:cubicBezTo>
                    <a:cubicBezTo>
                      <a:pt x="565" y="318"/>
                      <a:pt x="565" y="318"/>
                      <a:pt x="565" y="318"/>
                    </a:cubicBezTo>
                    <a:cubicBezTo>
                      <a:pt x="551" y="297"/>
                      <a:pt x="530" y="289"/>
                      <a:pt x="509" y="282"/>
                    </a:cubicBezTo>
                    <a:lnTo>
                      <a:pt x="509" y="155"/>
                    </a:lnTo>
                    <a:close/>
                    <a:moveTo>
                      <a:pt x="155" y="155"/>
                    </a:moveTo>
                    <a:lnTo>
                      <a:pt x="155" y="155"/>
                    </a:lnTo>
                    <a:cubicBezTo>
                      <a:pt x="56" y="84"/>
                      <a:pt x="56" y="84"/>
                      <a:pt x="56" y="84"/>
                    </a:cubicBezTo>
                    <a:cubicBezTo>
                      <a:pt x="56" y="388"/>
                      <a:pt x="56" y="388"/>
                      <a:pt x="56" y="388"/>
                    </a:cubicBezTo>
                    <a:cubicBezTo>
                      <a:pt x="155" y="459"/>
                      <a:pt x="155" y="459"/>
                      <a:pt x="155" y="459"/>
                    </a:cubicBezTo>
                    <a:lnTo>
                      <a:pt x="155" y="155"/>
                    </a:lnTo>
                    <a:close/>
                    <a:moveTo>
                      <a:pt x="466" y="304"/>
                    </a:moveTo>
                    <a:lnTo>
                      <a:pt x="466" y="304"/>
                    </a:lnTo>
                    <a:cubicBezTo>
                      <a:pt x="530" y="304"/>
                      <a:pt x="586" y="353"/>
                      <a:pt x="586" y="424"/>
                    </a:cubicBezTo>
                    <a:cubicBezTo>
                      <a:pt x="586" y="495"/>
                      <a:pt x="530" y="544"/>
                      <a:pt x="466" y="544"/>
                    </a:cubicBezTo>
                    <a:cubicBezTo>
                      <a:pt x="396" y="544"/>
                      <a:pt x="339" y="495"/>
                      <a:pt x="339" y="424"/>
                    </a:cubicBezTo>
                    <a:cubicBezTo>
                      <a:pt x="339" y="353"/>
                      <a:pt x="396" y="304"/>
                      <a:pt x="466" y="304"/>
                    </a:cubicBezTo>
                    <a:close/>
                    <a:moveTo>
                      <a:pt x="410" y="452"/>
                    </a:moveTo>
                    <a:lnTo>
                      <a:pt x="410" y="452"/>
                    </a:lnTo>
                    <a:cubicBezTo>
                      <a:pt x="523" y="452"/>
                      <a:pt x="523" y="452"/>
                      <a:pt x="523" y="452"/>
                    </a:cubicBezTo>
                    <a:cubicBezTo>
                      <a:pt x="537" y="452"/>
                      <a:pt x="551" y="438"/>
                      <a:pt x="551" y="424"/>
                    </a:cubicBezTo>
                    <a:cubicBezTo>
                      <a:pt x="551" y="410"/>
                      <a:pt x="537" y="395"/>
                      <a:pt x="523" y="395"/>
                    </a:cubicBezTo>
                    <a:cubicBezTo>
                      <a:pt x="410" y="395"/>
                      <a:pt x="410" y="395"/>
                      <a:pt x="410" y="395"/>
                    </a:cubicBezTo>
                    <a:cubicBezTo>
                      <a:pt x="389" y="395"/>
                      <a:pt x="382" y="410"/>
                      <a:pt x="382" y="424"/>
                    </a:cubicBezTo>
                    <a:cubicBezTo>
                      <a:pt x="382" y="438"/>
                      <a:pt x="389" y="452"/>
                      <a:pt x="410" y="452"/>
                    </a:cubicBezTo>
                    <a:close/>
                  </a:path>
                </a:pathLst>
              </a:custGeom>
              <a:grpFill/>
              <a:ln>
                <a:noFill/>
              </a:ln>
              <a:extLst/>
            </p:spPr>
            <p:txBody>
              <a:bodyPr anchor="ctr" bIns="22854" lIns="45708" rIns="45708" tIns="22854" wrap="none"/>
              <a:lstStyle/>
              <a:p>
                <a:endParaRPr lang="en-US" sz="3199">
                  <a:latin typeface="Roboto Light"/>
                </a:endParaRPr>
              </a:p>
            </p:txBody>
          </p:sp>
          <p:sp>
            <p:nvSpPr>
              <p:cNvPr id="152" name="Freeform 101"/>
              <p:cNvSpPr>
                <a:spLocks noChangeArrowheads="1"/>
              </p:cNvSpPr>
              <p:nvPr/>
            </p:nvSpPr>
            <p:spPr bwMode="auto">
              <a:xfrm>
                <a:off x="3437732" y="1992312"/>
                <a:ext cx="211137" cy="196850"/>
              </a:xfrm>
              <a:custGeom>
                <a:gdLst>
                  <a:gd fmla="*/ 65852084 w 587" name="T0"/>
                  <a:gd fmla="*/ 20221371 h 545" name="T1"/>
                  <a:gd fmla="*/ 53949640 w 587" name="T2"/>
                  <a:gd fmla="*/ 36789640 h 545" name="T3"/>
                  <a:gd fmla="*/ 46575312 w 587" name="T4"/>
                  <a:gd fmla="*/ 10045490 h 545" name="T5"/>
                  <a:gd fmla="*/ 26521972 w 587" name="T6"/>
                  <a:gd fmla="*/ 61707599 h 545" name="T7"/>
                  <a:gd fmla="*/ 40235806 w 587" name="T8"/>
                  <a:gd fmla="*/ 55315211 h 545" name="T9"/>
                  <a:gd fmla="*/ 24710582 w 587" name="T10"/>
                  <a:gd fmla="*/ 70970385 h 545" name="T11"/>
                  <a:gd fmla="*/ 22770064 w 587" name="T12"/>
                  <a:gd fmla="*/ 70970385 h 545" name="T13"/>
                  <a:gd fmla="*/ 1811390 w 587" name="T14"/>
                  <a:gd fmla="*/ 56228306 h 545" name="T15"/>
                  <a:gd fmla="*/ 0 w 587" name="T16"/>
                  <a:gd fmla="*/ 3652741 h 545" name="T17"/>
                  <a:gd fmla="*/ 5433810 w 587" name="T18"/>
                  <a:gd fmla="*/ 913095 h 545" name="T19"/>
                  <a:gd fmla="*/ 23805247 w 587" name="T20"/>
                  <a:gd fmla="*/ 13828622 h 545" name="T21"/>
                  <a:gd fmla="*/ 48386342 w 587" name="T22"/>
                  <a:gd fmla="*/ 0 h 545" name="T23"/>
                  <a:gd fmla="*/ 52138250 w 587" name="T24"/>
                  <a:gd fmla="*/ 913095 h 545" name="T25"/>
                  <a:gd fmla="*/ 71285894 w 587" name="T26"/>
                  <a:gd fmla="*/ 15655173 h 545" name="T27"/>
                  <a:gd fmla="*/ 71285894 w 587" name="T28"/>
                  <a:gd fmla="*/ 15655173 h 545" name="T29"/>
                  <a:gd fmla="*/ 73097284 w 587" name="T30"/>
                  <a:gd fmla="*/ 18394820 h 545" name="T31"/>
                  <a:gd fmla="*/ 65852084 w 587" name="T32"/>
                  <a:gd fmla="*/ 36789640 h 545" name="T33"/>
                  <a:gd fmla="*/ 19147644 w 587" name="T34"/>
                  <a:gd fmla="*/ 20221371 h 545" name="T35"/>
                  <a:gd fmla="*/ 7245200 w 587" name="T36"/>
                  <a:gd fmla="*/ 10958585 h 545" name="T37"/>
                  <a:gd fmla="*/ 19147644 w 587" name="T38"/>
                  <a:gd fmla="*/ 59881048 h 545" name="T39"/>
                  <a:gd fmla="*/ 59383450 w 587" name="T40"/>
                  <a:gd fmla="*/ 39660038 h 545" name="T41"/>
                  <a:gd fmla="*/ 75814009 w 587" name="T42"/>
                  <a:gd fmla="*/ 55315211 h 545" name="T43"/>
                  <a:gd fmla="*/ 43858227 w 587" name="T44"/>
                  <a:gd fmla="*/ 55315211 h 545" name="T45"/>
                  <a:gd fmla="*/ 52138250 w 587" name="T46"/>
                  <a:gd fmla="*/ 58967953 h 545" name="T47"/>
                  <a:gd fmla="*/ 55761030 w 587" name="T48"/>
                  <a:gd fmla="*/ 58967953 h 545" name="T49"/>
                  <a:gd fmla="*/ 59383450 w 587" name="T50"/>
                  <a:gd fmla="*/ 66404187 h 545" name="T51"/>
                  <a:gd fmla="*/ 63005871 w 587" name="T52"/>
                  <a:gd fmla="*/ 58967953 h 545" name="T53"/>
                  <a:gd fmla="*/ 70380199 w 587" name="T54"/>
                  <a:gd fmla="*/ 55315211 h 545" name="T55"/>
                  <a:gd fmla="*/ 63005871 w 587" name="T56"/>
                  <a:gd fmla="*/ 51531718 h 545" name="T57"/>
                  <a:gd fmla="*/ 59383450 w 587" name="T58"/>
                  <a:gd fmla="*/ 44225874 h 545" name="T59"/>
                  <a:gd fmla="*/ 55761030 w 587" name="T60"/>
                  <a:gd fmla="*/ 51531718 h 545" name="T61"/>
                  <a:gd fmla="*/ 48386342 w 587" name="T62"/>
                  <a:gd fmla="*/ 55315211 h 545"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b" l="0" r="r" t="0"/>
                <a:pathLst>
                  <a:path h="545" w="587">
                    <a:moveTo>
                      <a:pt x="509" y="155"/>
                    </a:moveTo>
                    <a:lnTo>
                      <a:pt x="509" y="155"/>
                    </a:lnTo>
                    <a:cubicBezTo>
                      <a:pt x="417" y="84"/>
                      <a:pt x="417" y="84"/>
                      <a:pt x="417" y="84"/>
                    </a:cubicBezTo>
                    <a:cubicBezTo>
                      <a:pt x="417" y="282"/>
                      <a:pt x="417" y="282"/>
                      <a:pt x="417" y="282"/>
                    </a:cubicBezTo>
                    <a:cubicBezTo>
                      <a:pt x="396" y="289"/>
                      <a:pt x="374" y="297"/>
                      <a:pt x="360" y="318"/>
                    </a:cubicBezTo>
                    <a:cubicBezTo>
                      <a:pt x="360" y="77"/>
                      <a:pt x="360" y="77"/>
                      <a:pt x="360" y="77"/>
                    </a:cubicBezTo>
                    <a:cubicBezTo>
                      <a:pt x="205" y="155"/>
                      <a:pt x="205" y="155"/>
                      <a:pt x="205" y="155"/>
                    </a:cubicBezTo>
                    <a:cubicBezTo>
                      <a:pt x="205" y="473"/>
                      <a:pt x="205" y="473"/>
                      <a:pt x="205" y="473"/>
                    </a:cubicBezTo>
                    <a:cubicBezTo>
                      <a:pt x="311" y="417"/>
                      <a:pt x="311" y="417"/>
                      <a:pt x="311" y="417"/>
                    </a:cubicBezTo>
                    <a:lnTo>
                      <a:pt x="311" y="424"/>
                    </a:lnTo>
                    <a:cubicBezTo>
                      <a:pt x="311" y="438"/>
                      <a:pt x="311" y="459"/>
                      <a:pt x="318" y="473"/>
                    </a:cubicBezTo>
                    <a:cubicBezTo>
                      <a:pt x="191" y="544"/>
                      <a:pt x="191" y="544"/>
                      <a:pt x="191" y="544"/>
                    </a:cubicBezTo>
                    <a:cubicBezTo>
                      <a:pt x="191" y="544"/>
                      <a:pt x="184" y="544"/>
                      <a:pt x="176" y="544"/>
                    </a:cubicBezTo>
                    <a:cubicBezTo>
                      <a:pt x="169" y="544"/>
                      <a:pt x="169" y="544"/>
                      <a:pt x="162" y="544"/>
                    </a:cubicBezTo>
                    <a:cubicBezTo>
                      <a:pt x="14" y="431"/>
                      <a:pt x="14" y="431"/>
                      <a:pt x="14" y="431"/>
                    </a:cubicBezTo>
                    <a:cubicBezTo>
                      <a:pt x="7" y="424"/>
                      <a:pt x="0" y="417"/>
                      <a:pt x="0" y="402"/>
                    </a:cubicBezTo>
                    <a:cubicBezTo>
                      <a:pt x="0" y="28"/>
                      <a:pt x="0" y="28"/>
                      <a:pt x="0" y="28"/>
                    </a:cubicBezTo>
                    <a:cubicBezTo>
                      <a:pt x="0" y="14"/>
                      <a:pt x="14" y="0"/>
                      <a:pt x="28" y="0"/>
                    </a:cubicBezTo>
                    <a:cubicBezTo>
                      <a:pt x="35" y="0"/>
                      <a:pt x="42" y="0"/>
                      <a:pt x="42" y="7"/>
                    </a:cubicBezTo>
                    <a:cubicBezTo>
                      <a:pt x="184" y="106"/>
                      <a:pt x="184" y="106"/>
                      <a:pt x="184" y="106"/>
                    </a:cubicBezTo>
                    <a:cubicBezTo>
                      <a:pt x="374" y="0"/>
                      <a:pt x="374" y="0"/>
                      <a:pt x="374" y="0"/>
                    </a:cubicBezTo>
                    <a:cubicBezTo>
                      <a:pt x="374" y="0"/>
                      <a:pt x="382" y="0"/>
                      <a:pt x="389" y="0"/>
                    </a:cubicBezTo>
                    <a:cubicBezTo>
                      <a:pt x="396" y="0"/>
                      <a:pt x="396" y="0"/>
                      <a:pt x="403" y="7"/>
                    </a:cubicBezTo>
                    <a:cubicBezTo>
                      <a:pt x="551" y="120"/>
                      <a:pt x="551" y="120"/>
                      <a:pt x="551" y="120"/>
                    </a:cubicBezTo>
                    <a:cubicBezTo>
                      <a:pt x="558" y="127"/>
                      <a:pt x="565" y="134"/>
                      <a:pt x="565" y="141"/>
                    </a:cubicBezTo>
                    <a:cubicBezTo>
                      <a:pt x="565" y="318"/>
                      <a:pt x="565" y="318"/>
                      <a:pt x="565" y="318"/>
                    </a:cubicBezTo>
                    <a:cubicBezTo>
                      <a:pt x="551" y="297"/>
                      <a:pt x="530" y="289"/>
                      <a:pt x="509" y="282"/>
                    </a:cubicBezTo>
                    <a:lnTo>
                      <a:pt x="509" y="155"/>
                    </a:lnTo>
                    <a:close/>
                    <a:moveTo>
                      <a:pt x="148" y="155"/>
                    </a:moveTo>
                    <a:lnTo>
                      <a:pt x="148" y="155"/>
                    </a:lnTo>
                    <a:cubicBezTo>
                      <a:pt x="56" y="84"/>
                      <a:pt x="56" y="84"/>
                      <a:pt x="56" y="84"/>
                    </a:cubicBezTo>
                    <a:cubicBezTo>
                      <a:pt x="56" y="388"/>
                      <a:pt x="56" y="388"/>
                      <a:pt x="56" y="388"/>
                    </a:cubicBezTo>
                    <a:cubicBezTo>
                      <a:pt x="148" y="459"/>
                      <a:pt x="148" y="459"/>
                      <a:pt x="148" y="459"/>
                    </a:cubicBezTo>
                    <a:lnTo>
                      <a:pt x="148" y="155"/>
                    </a:lnTo>
                    <a:close/>
                    <a:moveTo>
                      <a:pt x="459" y="304"/>
                    </a:moveTo>
                    <a:lnTo>
                      <a:pt x="459" y="304"/>
                    </a:lnTo>
                    <a:cubicBezTo>
                      <a:pt x="530" y="304"/>
                      <a:pt x="586" y="353"/>
                      <a:pt x="586" y="424"/>
                    </a:cubicBezTo>
                    <a:cubicBezTo>
                      <a:pt x="586" y="495"/>
                      <a:pt x="530" y="544"/>
                      <a:pt x="459" y="544"/>
                    </a:cubicBezTo>
                    <a:cubicBezTo>
                      <a:pt x="396" y="544"/>
                      <a:pt x="339" y="495"/>
                      <a:pt x="339" y="424"/>
                    </a:cubicBezTo>
                    <a:cubicBezTo>
                      <a:pt x="339" y="353"/>
                      <a:pt x="396" y="304"/>
                      <a:pt x="459" y="304"/>
                    </a:cubicBezTo>
                    <a:close/>
                    <a:moveTo>
                      <a:pt x="403" y="452"/>
                    </a:moveTo>
                    <a:lnTo>
                      <a:pt x="403" y="452"/>
                    </a:lnTo>
                    <a:cubicBezTo>
                      <a:pt x="431" y="452"/>
                      <a:pt x="431" y="452"/>
                      <a:pt x="431" y="452"/>
                    </a:cubicBezTo>
                    <a:cubicBezTo>
                      <a:pt x="431" y="480"/>
                      <a:pt x="431" y="480"/>
                      <a:pt x="431" y="480"/>
                    </a:cubicBezTo>
                    <a:cubicBezTo>
                      <a:pt x="431" y="495"/>
                      <a:pt x="445" y="509"/>
                      <a:pt x="459" y="509"/>
                    </a:cubicBezTo>
                    <a:cubicBezTo>
                      <a:pt x="480" y="509"/>
                      <a:pt x="487" y="495"/>
                      <a:pt x="487" y="480"/>
                    </a:cubicBezTo>
                    <a:cubicBezTo>
                      <a:pt x="487" y="452"/>
                      <a:pt x="487" y="452"/>
                      <a:pt x="487" y="452"/>
                    </a:cubicBezTo>
                    <a:cubicBezTo>
                      <a:pt x="516" y="452"/>
                      <a:pt x="516" y="452"/>
                      <a:pt x="516" y="452"/>
                    </a:cubicBezTo>
                    <a:cubicBezTo>
                      <a:pt x="537" y="452"/>
                      <a:pt x="544" y="438"/>
                      <a:pt x="544" y="424"/>
                    </a:cubicBezTo>
                    <a:cubicBezTo>
                      <a:pt x="544" y="410"/>
                      <a:pt x="537" y="395"/>
                      <a:pt x="516" y="395"/>
                    </a:cubicBezTo>
                    <a:cubicBezTo>
                      <a:pt x="487" y="395"/>
                      <a:pt x="487" y="395"/>
                      <a:pt x="487" y="395"/>
                    </a:cubicBezTo>
                    <a:cubicBezTo>
                      <a:pt x="487" y="367"/>
                      <a:pt x="487" y="367"/>
                      <a:pt x="487" y="367"/>
                    </a:cubicBezTo>
                    <a:cubicBezTo>
                      <a:pt x="487" y="353"/>
                      <a:pt x="480" y="339"/>
                      <a:pt x="459" y="339"/>
                    </a:cubicBezTo>
                    <a:cubicBezTo>
                      <a:pt x="445" y="339"/>
                      <a:pt x="431" y="353"/>
                      <a:pt x="431" y="367"/>
                    </a:cubicBezTo>
                    <a:cubicBezTo>
                      <a:pt x="431" y="395"/>
                      <a:pt x="431" y="395"/>
                      <a:pt x="431" y="395"/>
                    </a:cubicBezTo>
                    <a:cubicBezTo>
                      <a:pt x="403" y="395"/>
                      <a:pt x="403" y="395"/>
                      <a:pt x="403" y="395"/>
                    </a:cubicBezTo>
                    <a:cubicBezTo>
                      <a:pt x="389" y="395"/>
                      <a:pt x="374" y="410"/>
                      <a:pt x="374" y="424"/>
                    </a:cubicBezTo>
                    <a:cubicBezTo>
                      <a:pt x="374" y="438"/>
                      <a:pt x="389" y="452"/>
                      <a:pt x="403" y="452"/>
                    </a:cubicBezTo>
                    <a:close/>
                  </a:path>
                </a:pathLst>
              </a:custGeom>
              <a:grpFill/>
              <a:ln>
                <a:noFill/>
              </a:ln>
              <a:extLst/>
            </p:spPr>
            <p:txBody>
              <a:bodyPr anchor="ctr" bIns="22854" lIns="45708" rIns="45708" tIns="22854" wrap="none"/>
              <a:lstStyle/>
              <a:p>
                <a:endParaRPr lang="en-US" sz="3199">
                  <a:latin typeface="Roboto Light"/>
                </a:endParaRPr>
              </a:p>
            </p:txBody>
          </p:sp>
          <p:sp>
            <p:nvSpPr>
              <p:cNvPr id="153" name="Freeform 102"/>
              <p:cNvSpPr>
                <a:spLocks noChangeArrowheads="1"/>
              </p:cNvSpPr>
              <p:nvPr/>
            </p:nvSpPr>
            <p:spPr bwMode="auto">
              <a:xfrm>
                <a:off x="3058320" y="1992312"/>
                <a:ext cx="203200" cy="196850"/>
              </a:xfrm>
              <a:custGeom>
                <a:gdLst>
                  <a:gd fmla="*/ 72822069 w 566" name="T0"/>
                  <a:gd fmla="*/ 67317282 h 545" name="T1"/>
                  <a:gd fmla="*/ 72822069 w 566" name="T2"/>
                  <a:gd fmla="*/ 67317282 h 545" name="T3"/>
                  <a:gd fmla="*/ 69213295 w 566" name="T4"/>
                  <a:gd fmla="*/ 70970385 h 545" name="T5"/>
                  <a:gd fmla="*/ 66506355 w 566" name="T6"/>
                  <a:gd fmla="*/ 70970385 h 545" name="T7"/>
                  <a:gd fmla="*/ 66506355 w 566" name="T8"/>
                  <a:gd fmla="*/ 70970385 h 545" name="T9"/>
                  <a:gd fmla="*/ 49106547 w 566" name="T10"/>
                  <a:gd fmla="*/ 57141401 h 545" name="T11"/>
                  <a:gd fmla="*/ 24617716 w 566" name="T12"/>
                  <a:gd fmla="*/ 70970385 h 545" name="T13"/>
                  <a:gd fmla="*/ 24617716 w 566" name="T14"/>
                  <a:gd fmla="*/ 70970385 h 545" name="T15"/>
                  <a:gd fmla="*/ 22684444 w 566" name="T16"/>
                  <a:gd fmla="*/ 70970385 h 545" name="T17"/>
                  <a:gd fmla="*/ 20880057 w 566" name="T18"/>
                  <a:gd fmla="*/ 70970385 h 545" name="T19"/>
                  <a:gd fmla="*/ 902194 w 566" name="T20"/>
                  <a:gd fmla="*/ 56228306 h 545" name="T21"/>
                  <a:gd fmla="*/ 0 w 566" name="T22"/>
                  <a:gd fmla="*/ 52444813 h 545" name="T23"/>
                  <a:gd fmla="*/ 0 w 566" name="T24"/>
                  <a:gd fmla="*/ 3652741 h 545" name="T25"/>
                  <a:gd fmla="*/ 3608775 w 566" name="T26"/>
                  <a:gd fmla="*/ 0 h 545" name="T27"/>
                  <a:gd fmla="*/ 5413162 w 566" name="T28"/>
                  <a:gd fmla="*/ 913095 h 545" name="T29"/>
                  <a:gd fmla="*/ 5413162 w 566" name="T30"/>
                  <a:gd fmla="*/ 913095 h 545" name="T31"/>
                  <a:gd fmla="*/ 22684444 w 566" name="T32"/>
                  <a:gd fmla="*/ 13828622 h 545" name="T33"/>
                  <a:gd fmla="*/ 48204353 w 566" name="T34"/>
                  <a:gd fmla="*/ 0 h 545" name="T35"/>
                  <a:gd fmla="*/ 48204353 w 566" name="T36"/>
                  <a:gd fmla="*/ 0 h 545" name="T37"/>
                  <a:gd fmla="*/ 49106547 w 566" name="T38"/>
                  <a:gd fmla="*/ 0 h 545" name="T39"/>
                  <a:gd fmla="*/ 51942013 w 566" name="T40"/>
                  <a:gd fmla="*/ 913095 h 545" name="T41"/>
                  <a:gd fmla="*/ 51942013 w 566" name="T42"/>
                  <a:gd fmla="*/ 913095 h 545" name="T43"/>
                  <a:gd fmla="*/ 71017682 w 566" name="T44"/>
                  <a:gd fmla="*/ 15655173 h 545" name="T45"/>
                  <a:gd fmla="*/ 71017682 w 566" name="T46"/>
                  <a:gd fmla="*/ 15655173 h 545" name="T47"/>
                  <a:gd fmla="*/ 71017682 w 566" name="T48"/>
                  <a:gd fmla="*/ 15655173 h 545" name="T49"/>
                  <a:gd fmla="*/ 71017682 w 566" name="T50"/>
                  <a:gd fmla="*/ 15655173 h 545" name="T51"/>
                  <a:gd fmla="*/ 72822069 w 566" name="T52"/>
                  <a:gd fmla="*/ 18394820 h 545" name="T53"/>
                  <a:gd fmla="*/ 72822069 w 566" name="T54"/>
                  <a:gd fmla="*/ 67317282 h 545" name="T55"/>
                  <a:gd fmla="*/ 19075669 w 566" name="T56"/>
                  <a:gd fmla="*/ 59881048 h 545" name="T57"/>
                  <a:gd fmla="*/ 19075669 w 566" name="T58"/>
                  <a:gd fmla="*/ 59881048 h 545" name="T59"/>
                  <a:gd fmla="*/ 19075669 w 566" name="T60"/>
                  <a:gd fmla="*/ 20221371 h 545" name="T61"/>
                  <a:gd fmla="*/ 7217908 w 566" name="T62"/>
                  <a:gd fmla="*/ 10958585 h 545" name="T63"/>
                  <a:gd fmla="*/ 7217908 w 566" name="T64"/>
                  <a:gd fmla="*/ 50618623 h 545" name="T65"/>
                  <a:gd fmla="*/ 19075669 w 566" name="T66"/>
                  <a:gd fmla="*/ 59881048 h 545" name="T67"/>
                  <a:gd fmla="*/ 45497772 w 566" name="T68"/>
                  <a:gd fmla="*/ 10045490 h 545" name="T69"/>
                  <a:gd fmla="*/ 45497772 w 566" name="T70"/>
                  <a:gd fmla="*/ 10045490 h 545" name="T71"/>
                  <a:gd fmla="*/ 26422103 w 566" name="T72"/>
                  <a:gd fmla="*/ 20221371 h 545" name="T73"/>
                  <a:gd fmla="*/ 26422103 w 566" name="T74"/>
                  <a:gd fmla="*/ 61707599 h 545" name="T75"/>
                  <a:gd fmla="*/ 45497772 w 566" name="T76"/>
                  <a:gd fmla="*/ 50618623 h 545" name="T77"/>
                  <a:gd fmla="*/ 45497772 w 566" name="T78"/>
                  <a:gd fmla="*/ 10045490 h 545" name="T79"/>
                  <a:gd fmla="*/ 65604161 w 566" name="T80"/>
                  <a:gd fmla="*/ 20221371 h 545" name="T81"/>
                  <a:gd fmla="*/ 65604161 w 566" name="T82"/>
                  <a:gd fmla="*/ 20221371 h 545" name="T83"/>
                  <a:gd fmla="*/ 52844206 w 566" name="T84"/>
                  <a:gd fmla="*/ 10958585 h 545" name="T85"/>
                  <a:gd fmla="*/ 52844206 w 566" name="T86"/>
                  <a:gd fmla="*/ 50618623 h 545" name="T87"/>
                  <a:gd fmla="*/ 65604161 w 566" name="T88"/>
                  <a:gd fmla="*/ 59881048 h 545" name="T89"/>
                  <a:gd fmla="*/ 65604161 w 566" name="T90"/>
                  <a:gd fmla="*/ 20221371 h 545"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545" w="566">
                    <a:moveTo>
                      <a:pt x="565" y="516"/>
                    </a:moveTo>
                    <a:lnTo>
                      <a:pt x="565" y="516"/>
                    </a:lnTo>
                    <a:cubicBezTo>
                      <a:pt x="565" y="537"/>
                      <a:pt x="551" y="544"/>
                      <a:pt x="537" y="544"/>
                    </a:cubicBezTo>
                    <a:cubicBezTo>
                      <a:pt x="530" y="544"/>
                      <a:pt x="523" y="544"/>
                      <a:pt x="516" y="544"/>
                    </a:cubicBezTo>
                    <a:cubicBezTo>
                      <a:pt x="381" y="438"/>
                      <a:pt x="381" y="438"/>
                      <a:pt x="381" y="438"/>
                    </a:cubicBezTo>
                    <a:cubicBezTo>
                      <a:pt x="191" y="544"/>
                      <a:pt x="191" y="544"/>
                      <a:pt x="191" y="544"/>
                    </a:cubicBezTo>
                    <a:cubicBezTo>
                      <a:pt x="183" y="544"/>
                      <a:pt x="183" y="544"/>
                      <a:pt x="176" y="544"/>
                    </a:cubicBezTo>
                    <a:cubicBezTo>
                      <a:pt x="169" y="544"/>
                      <a:pt x="162" y="544"/>
                      <a:pt x="162" y="544"/>
                    </a:cubicBezTo>
                    <a:cubicBezTo>
                      <a:pt x="7" y="431"/>
                      <a:pt x="7" y="431"/>
                      <a:pt x="7" y="431"/>
                    </a:cubicBezTo>
                    <a:cubicBezTo>
                      <a:pt x="0" y="424"/>
                      <a:pt x="0" y="417"/>
                      <a:pt x="0" y="402"/>
                    </a:cubicBezTo>
                    <a:cubicBezTo>
                      <a:pt x="0" y="28"/>
                      <a:pt x="0" y="28"/>
                      <a:pt x="0" y="28"/>
                    </a:cubicBezTo>
                    <a:cubicBezTo>
                      <a:pt x="0" y="14"/>
                      <a:pt x="7" y="0"/>
                      <a:pt x="28" y="0"/>
                    </a:cubicBezTo>
                    <a:cubicBezTo>
                      <a:pt x="35" y="0"/>
                      <a:pt x="35" y="0"/>
                      <a:pt x="42" y="7"/>
                    </a:cubicBezTo>
                    <a:cubicBezTo>
                      <a:pt x="176" y="106"/>
                      <a:pt x="176" y="106"/>
                      <a:pt x="176" y="106"/>
                    </a:cubicBezTo>
                    <a:cubicBezTo>
                      <a:pt x="374" y="0"/>
                      <a:pt x="374" y="0"/>
                      <a:pt x="374" y="0"/>
                    </a:cubicBezTo>
                    <a:lnTo>
                      <a:pt x="381" y="0"/>
                    </a:lnTo>
                    <a:cubicBezTo>
                      <a:pt x="389" y="0"/>
                      <a:pt x="396" y="0"/>
                      <a:pt x="403" y="7"/>
                    </a:cubicBezTo>
                    <a:cubicBezTo>
                      <a:pt x="551" y="120"/>
                      <a:pt x="551" y="120"/>
                      <a:pt x="551" y="120"/>
                    </a:cubicBezTo>
                    <a:cubicBezTo>
                      <a:pt x="558" y="127"/>
                      <a:pt x="565" y="134"/>
                      <a:pt x="565" y="141"/>
                    </a:cubicBezTo>
                    <a:lnTo>
                      <a:pt x="565" y="516"/>
                    </a:lnTo>
                    <a:close/>
                    <a:moveTo>
                      <a:pt x="148" y="459"/>
                    </a:moveTo>
                    <a:lnTo>
                      <a:pt x="148" y="459"/>
                    </a:lnTo>
                    <a:cubicBezTo>
                      <a:pt x="148" y="155"/>
                      <a:pt x="148" y="155"/>
                      <a:pt x="148" y="155"/>
                    </a:cubicBezTo>
                    <a:cubicBezTo>
                      <a:pt x="56" y="84"/>
                      <a:pt x="56" y="84"/>
                      <a:pt x="56" y="84"/>
                    </a:cubicBezTo>
                    <a:cubicBezTo>
                      <a:pt x="56" y="388"/>
                      <a:pt x="56" y="388"/>
                      <a:pt x="56" y="388"/>
                    </a:cubicBezTo>
                    <a:lnTo>
                      <a:pt x="148" y="459"/>
                    </a:lnTo>
                    <a:close/>
                    <a:moveTo>
                      <a:pt x="353" y="77"/>
                    </a:moveTo>
                    <a:lnTo>
                      <a:pt x="353" y="77"/>
                    </a:lnTo>
                    <a:cubicBezTo>
                      <a:pt x="205" y="155"/>
                      <a:pt x="205" y="155"/>
                      <a:pt x="205" y="155"/>
                    </a:cubicBezTo>
                    <a:cubicBezTo>
                      <a:pt x="205" y="473"/>
                      <a:pt x="205" y="473"/>
                      <a:pt x="205" y="473"/>
                    </a:cubicBezTo>
                    <a:cubicBezTo>
                      <a:pt x="353" y="388"/>
                      <a:pt x="353" y="388"/>
                      <a:pt x="353" y="388"/>
                    </a:cubicBezTo>
                    <a:lnTo>
                      <a:pt x="353" y="77"/>
                    </a:lnTo>
                    <a:close/>
                    <a:moveTo>
                      <a:pt x="509" y="155"/>
                    </a:moveTo>
                    <a:lnTo>
                      <a:pt x="509" y="155"/>
                    </a:lnTo>
                    <a:cubicBezTo>
                      <a:pt x="410" y="84"/>
                      <a:pt x="410" y="84"/>
                      <a:pt x="410" y="84"/>
                    </a:cubicBezTo>
                    <a:cubicBezTo>
                      <a:pt x="410" y="388"/>
                      <a:pt x="410" y="388"/>
                      <a:pt x="410" y="388"/>
                    </a:cubicBezTo>
                    <a:cubicBezTo>
                      <a:pt x="509" y="459"/>
                      <a:pt x="509" y="459"/>
                      <a:pt x="509" y="459"/>
                    </a:cubicBezTo>
                    <a:lnTo>
                      <a:pt x="509" y="155"/>
                    </a:lnTo>
                    <a:close/>
                  </a:path>
                </a:pathLst>
              </a:custGeom>
              <a:grpFill/>
              <a:ln>
                <a:noFill/>
              </a:ln>
              <a:extLst/>
            </p:spPr>
            <p:txBody>
              <a:bodyPr anchor="ctr" bIns="22854" lIns="45708" rIns="45708" tIns="22854" wrap="none"/>
              <a:lstStyle/>
              <a:p>
                <a:endParaRPr lang="en-US" sz="3199">
                  <a:latin typeface="Roboto Light"/>
                </a:endParaRPr>
              </a:p>
            </p:txBody>
          </p:sp>
          <p:sp>
            <p:nvSpPr>
              <p:cNvPr id="154" name="Freeform 103"/>
              <p:cNvSpPr>
                <a:spLocks noChangeArrowheads="1"/>
              </p:cNvSpPr>
              <p:nvPr/>
            </p:nvSpPr>
            <p:spPr bwMode="auto">
              <a:xfrm>
                <a:off x="2672558" y="1981199"/>
                <a:ext cx="215900" cy="217488"/>
              </a:xfrm>
              <a:custGeom>
                <a:gdLst>
                  <a:gd fmla="*/ 73816246 w 601" name="T0"/>
                  <a:gd fmla="*/ 43463279 h 602" name="T1"/>
                  <a:gd fmla="*/ 63750492 w 601" name="T2"/>
                  <a:gd fmla="*/ 43463279 h 602" name="T3"/>
                  <a:gd fmla="*/ 63750492 w 601" name="T4"/>
                  <a:gd fmla="*/ 36023527 h 602" name="T5"/>
                  <a:gd fmla="*/ 73816246 w 601" name="T6"/>
                  <a:gd fmla="*/ 36023527 h 602" name="T7"/>
                  <a:gd fmla="*/ 73816246 w 601" name="T8"/>
                  <a:gd fmla="*/ 43463279 h 602" name="T9"/>
                  <a:gd fmla="*/ 67363674 w 601" name="T10"/>
                  <a:gd fmla="*/ 14748721 h 602" name="T11"/>
                  <a:gd fmla="*/ 59233835 w 601" name="T12"/>
                  <a:gd fmla="*/ 23102139 h 602" name="T13"/>
                  <a:gd fmla="*/ 59233835 w 601" name="T14"/>
                  <a:gd fmla="*/ 23102139 h 602" name="T15"/>
                  <a:gd fmla="*/ 52781263 w 601" name="T16"/>
                  <a:gd fmla="*/ 21274806 h 602" name="T17"/>
                  <a:gd fmla="*/ 54716819 w 601" name="T18"/>
                  <a:gd fmla="*/ 18533807 h 602" name="T19"/>
                  <a:gd fmla="*/ 56523770 w 601" name="T20"/>
                  <a:gd fmla="*/ 16706474 h 602" name="T21"/>
                  <a:gd fmla="*/ 62847017 w 601" name="T22"/>
                  <a:gd fmla="*/ 10180751 h 602" name="T23"/>
                  <a:gd fmla="*/ 69299589 w 601" name="T24"/>
                  <a:gd fmla="*/ 12007722 h 602" name="T25"/>
                  <a:gd fmla="*/ 38198494 w 601" name="T26"/>
                  <a:gd fmla="*/ 54426914 h 602" name="T27"/>
                  <a:gd fmla="*/ 25422674 w 601" name="T28"/>
                  <a:gd fmla="*/ 47117944 h 602" name="T29"/>
                  <a:gd fmla="*/ 23616083 w 601" name="T30"/>
                  <a:gd fmla="*/ 39678193 h 602" name="T31"/>
                  <a:gd fmla="*/ 52781263 w 601" name="T32"/>
                  <a:gd fmla="*/ 39678193 h 602" name="T33"/>
                  <a:gd fmla="*/ 38198494 w 601" name="T34"/>
                  <a:gd fmla="*/ 32368862 h 602" name="T35"/>
                  <a:gd fmla="*/ 30971771 w 601" name="T36"/>
                  <a:gd fmla="*/ 39678193 h 602" name="T37"/>
                  <a:gd fmla="*/ 45554541 w 601" name="T38"/>
                  <a:gd fmla="*/ 39678193 h 602" name="T39"/>
                  <a:gd fmla="*/ 38198494 w 601" name="T40"/>
                  <a:gd fmla="*/ 17620141 h 602" name="T41"/>
                  <a:gd fmla="*/ 34585312 w 601" name="T42"/>
                  <a:gd fmla="*/ 13835055 h 602" name="T43"/>
                  <a:gd fmla="*/ 34585312 w 601" name="T44"/>
                  <a:gd fmla="*/ 3785086 h 602" name="T45"/>
                  <a:gd fmla="*/ 41941000 w 601" name="T46"/>
                  <a:gd fmla="*/ 3785086 h 602" name="T47"/>
                  <a:gd fmla="*/ 41941000 w 601" name="T48"/>
                  <a:gd fmla="*/ 13835055 h 602" name="T49"/>
                  <a:gd fmla="*/ 22712608 w 601" name="T50"/>
                  <a:gd fmla="*/ 60039333 h 602" name="T51"/>
                  <a:gd fmla="*/ 22712608 w 601" name="T52"/>
                  <a:gd fmla="*/ 60039333 h 602" name="T53"/>
                  <a:gd fmla="*/ 14582770 w 601" name="T54"/>
                  <a:gd fmla="*/ 69306056 h 602" name="T55"/>
                  <a:gd fmla="*/ 11743379 w 601" name="T56"/>
                  <a:gd fmla="*/ 70219722 h 602" name="T57"/>
                  <a:gd fmla="*/ 9033313 w 601" name="T58"/>
                  <a:gd fmla="*/ 63693998 h 602" name="T59"/>
                  <a:gd fmla="*/ 15485886 w 601" name="T60"/>
                  <a:gd fmla="*/ 57298334 h 602" name="T61"/>
                  <a:gd fmla="*/ 18195951 w 601" name="T62"/>
                  <a:gd fmla="*/ 55340580 h 602" name="T63"/>
                  <a:gd fmla="*/ 20002542 w 601" name="T64"/>
                  <a:gd fmla="*/ 54426914 h 602" name="T65"/>
                  <a:gd fmla="*/ 22712608 w 601" name="T66"/>
                  <a:gd fmla="*/ 60039333 h 602" name="T67"/>
                  <a:gd fmla="*/ 20002542 w 601" name="T68"/>
                  <a:gd fmla="*/ 24929472 h 602" name="T69"/>
                  <a:gd fmla="*/ 18195951 w 601" name="T70"/>
                  <a:gd fmla="*/ 23102139 h 602" name="T71"/>
                  <a:gd fmla="*/ 15485886 w 601" name="T72"/>
                  <a:gd fmla="*/ 21274806 h 602" name="T73"/>
                  <a:gd fmla="*/ 9033313 w 601" name="T74"/>
                  <a:gd fmla="*/ 14748721 h 602" name="T75"/>
                  <a:gd fmla="*/ 11743379 w 601" name="T76"/>
                  <a:gd fmla="*/ 8353418 h 602" name="T77"/>
                  <a:gd fmla="*/ 14582770 w 601" name="T78"/>
                  <a:gd fmla="*/ 10180751 h 602" name="T79"/>
                  <a:gd fmla="*/ 22712608 w 601" name="T80"/>
                  <a:gd fmla="*/ 18533807 h 602" name="T81"/>
                  <a:gd fmla="*/ 22712608 w 601" name="T82"/>
                  <a:gd fmla="*/ 18533807 h 602" name="T83"/>
                  <a:gd fmla="*/ 20002542 w 601" name="T84"/>
                  <a:gd fmla="*/ 24929472 h 602" name="T85"/>
                  <a:gd fmla="*/ 12646854 w 601" name="T86"/>
                  <a:gd fmla="*/ 36023527 h 602" name="T87"/>
                  <a:gd fmla="*/ 12646854 w 601" name="T88"/>
                  <a:gd fmla="*/ 43463279 h 602" name="T89"/>
                  <a:gd fmla="*/ 3613541 w 601" name="T90"/>
                  <a:gd fmla="*/ 43463279 h 602" name="T91"/>
                  <a:gd fmla="*/ 3613541 w 601" name="T92"/>
                  <a:gd fmla="*/ 36023527 h 602" name="T93"/>
                  <a:gd fmla="*/ 38198494 w 601" name="T94"/>
                  <a:gd fmla="*/ 61866665 h 602" name="T95"/>
                  <a:gd fmla="*/ 41941000 w 601" name="T96"/>
                  <a:gd fmla="*/ 65520970 h 602" name="T97"/>
                  <a:gd fmla="*/ 41941000 w 601" name="T98"/>
                  <a:gd fmla="*/ 74788054 h 602" name="T99"/>
                  <a:gd fmla="*/ 34585312 w 601" name="T100"/>
                  <a:gd fmla="*/ 74788054 h 602" name="T101"/>
                  <a:gd fmla="*/ 34585312 w 601" name="T102"/>
                  <a:gd fmla="*/ 65520970 h 602" name="T103"/>
                  <a:gd fmla="*/ 56523770 w 601" name="T104"/>
                  <a:gd fmla="*/ 54426914 h 602" name="T105"/>
                  <a:gd fmla="*/ 59233835 w 601" name="T106"/>
                  <a:gd fmla="*/ 55340580 h 602" name="T107"/>
                  <a:gd fmla="*/ 59233835 w 601" name="T108"/>
                  <a:gd fmla="*/ 55340580 h 602" name="T109"/>
                  <a:gd fmla="*/ 61040426 w 601" name="T110"/>
                  <a:gd fmla="*/ 57298334 h 602" name="T111"/>
                  <a:gd fmla="*/ 67363674 w 601" name="T112"/>
                  <a:gd fmla="*/ 63693998 h 602" name="T113"/>
                  <a:gd fmla="*/ 65557083 w 601" name="T114"/>
                  <a:gd fmla="*/ 70219722 h 602" name="T115"/>
                  <a:gd fmla="*/ 62847017 w 601" name="T116"/>
                  <a:gd fmla="*/ 69306056 h 602" name="T117"/>
                  <a:gd fmla="*/ 54716819 w 601" name="T118"/>
                  <a:gd fmla="*/ 60039333 h 602" name="T119"/>
                  <a:gd fmla="*/ 54716819 w 601" name="T120"/>
                  <a:gd fmla="*/ 60039333 h 602" name="T121"/>
                  <a:gd fmla="*/ 52781263 w 601" name="T122"/>
                  <a:gd fmla="*/ 58212000 h 602"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02" w="601">
                    <a:moveTo>
                      <a:pt x="572" y="333"/>
                    </a:moveTo>
                    <a:lnTo>
                      <a:pt x="572" y="333"/>
                    </a:lnTo>
                    <a:cubicBezTo>
                      <a:pt x="494" y="333"/>
                      <a:pt x="494" y="333"/>
                      <a:pt x="494" y="333"/>
                    </a:cubicBezTo>
                    <a:cubicBezTo>
                      <a:pt x="480" y="333"/>
                      <a:pt x="466" y="318"/>
                      <a:pt x="466" y="304"/>
                    </a:cubicBezTo>
                    <a:cubicBezTo>
                      <a:pt x="466" y="283"/>
                      <a:pt x="480" y="276"/>
                      <a:pt x="494" y="276"/>
                    </a:cubicBezTo>
                    <a:cubicBezTo>
                      <a:pt x="572" y="276"/>
                      <a:pt x="572" y="276"/>
                      <a:pt x="572" y="276"/>
                    </a:cubicBezTo>
                    <a:cubicBezTo>
                      <a:pt x="586" y="276"/>
                      <a:pt x="600" y="283"/>
                      <a:pt x="600" y="304"/>
                    </a:cubicBezTo>
                    <a:cubicBezTo>
                      <a:pt x="600" y="318"/>
                      <a:pt x="586" y="333"/>
                      <a:pt x="572" y="333"/>
                    </a:cubicBezTo>
                    <a:close/>
                    <a:moveTo>
                      <a:pt x="522" y="113"/>
                    </a:moveTo>
                    <a:lnTo>
                      <a:pt x="522" y="113"/>
                    </a:lnTo>
                    <a:cubicBezTo>
                      <a:pt x="473" y="163"/>
                      <a:pt x="473" y="163"/>
                      <a:pt x="473" y="163"/>
                    </a:cubicBezTo>
                    <a:cubicBezTo>
                      <a:pt x="459" y="177"/>
                      <a:pt x="459" y="177"/>
                      <a:pt x="459" y="177"/>
                    </a:cubicBezTo>
                    <a:cubicBezTo>
                      <a:pt x="452" y="184"/>
                      <a:pt x="445" y="191"/>
                      <a:pt x="438" y="191"/>
                    </a:cubicBezTo>
                    <a:cubicBezTo>
                      <a:pt x="424" y="191"/>
                      <a:pt x="409" y="177"/>
                      <a:pt x="409" y="163"/>
                    </a:cubicBezTo>
                    <a:cubicBezTo>
                      <a:pt x="409" y="156"/>
                      <a:pt x="417" y="149"/>
                      <a:pt x="424" y="142"/>
                    </a:cubicBezTo>
                    <a:cubicBezTo>
                      <a:pt x="438" y="128"/>
                      <a:pt x="438" y="128"/>
                      <a:pt x="438" y="128"/>
                    </a:cubicBezTo>
                    <a:cubicBezTo>
                      <a:pt x="487" y="78"/>
                      <a:pt x="487" y="78"/>
                      <a:pt x="487" y="78"/>
                    </a:cubicBezTo>
                    <a:cubicBezTo>
                      <a:pt x="494" y="71"/>
                      <a:pt x="501" y="64"/>
                      <a:pt x="508" y="64"/>
                    </a:cubicBezTo>
                    <a:cubicBezTo>
                      <a:pt x="522" y="64"/>
                      <a:pt x="537" y="78"/>
                      <a:pt x="537" y="92"/>
                    </a:cubicBezTo>
                    <a:cubicBezTo>
                      <a:pt x="537" y="99"/>
                      <a:pt x="530" y="106"/>
                      <a:pt x="522" y="113"/>
                    </a:cubicBezTo>
                    <a:close/>
                    <a:moveTo>
                      <a:pt x="296" y="417"/>
                    </a:moveTo>
                    <a:lnTo>
                      <a:pt x="296" y="417"/>
                    </a:lnTo>
                    <a:cubicBezTo>
                      <a:pt x="254" y="417"/>
                      <a:pt x="219" y="389"/>
                      <a:pt x="197" y="361"/>
                    </a:cubicBezTo>
                    <a:cubicBezTo>
                      <a:pt x="190" y="333"/>
                      <a:pt x="190" y="333"/>
                      <a:pt x="190" y="333"/>
                    </a:cubicBezTo>
                    <a:cubicBezTo>
                      <a:pt x="190" y="318"/>
                      <a:pt x="183" y="311"/>
                      <a:pt x="183" y="304"/>
                    </a:cubicBezTo>
                    <a:cubicBezTo>
                      <a:pt x="183" y="241"/>
                      <a:pt x="233" y="191"/>
                      <a:pt x="296" y="191"/>
                    </a:cubicBezTo>
                    <a:cubicBezTo>
                      <a:pt x="360" y="191"/>
                      <a:pt x="409" y="241"/>
                      <a:pt x="409" y="304"/>
                    </a:cubicBezTo>
                    <a:cubicBezTo>
                      <a:pt x="409" y="368"/>
                      <a:pt x="360" y="417"/>
                      <a:pt x="296" y="417"/>
                    </a:cubicBezTo>
                    <a:close/>
                    <a:moveTo>
                      <a:pt x="296" y="248"/>
                    </a:moveTo>
                    <a:lnTo>
                      <a:pt x="296" y="248"/>
                    </a:lnTo>
                    <a:cubicBezTo>
                      <a:pt x="268" y="248"/>
                      <a:pt x="240" y="269"/>
                      <a:pt x="240" y="304"/>
                    </a:cubicBezTo>
                    <a:cubicBezTo>
                      <a:pt x="240" y="333"/>
                      <a:pt x="268" y="361"/>
                      <a:pt x="296" y="361"/>
                    </a:cubicBezTo>
                    <a:cubicBezTo>
                      <a:pt x="332" y="361"/>
                      <a:pt x="353" y="333"/>
                      <a:pt x="353" y="304"/>
                    </a:cubicBezTo>
                    <a:cubicBezTo>
                      <a:pt x="353" y="269"/>
                      <a:pt x="332" y="248"/>
                      <a:pt x="296" y="248"/>
                    </a:cubicBezTo>
                    <a:close/>
                    <a:moveTo>
                      <a:pt x="296" y="135"/>
                    </a:moveTo>
                    <a:lnTo>
                      <a:pt x="296" y="135"/>
                    </a:lnTo>
                    <a:cubicBezTo>
                      <a:pt x="282" y="135"/>
                      <a:pt x="268" y="120"/>
                      <a:pt x="268" y="106"/>
                    </a:cubicBezTo>
                    <a:cubicBezTo>
                      <a:pt x="268" y="29"/>
                      <a:pt x="268" y="29"/>
                      <a:pt x="268" y="29"/>
                    </a:cubicBezTo>
                    <a:cubicBezTo>
                      <a:pt x="268" y="15"/>
                      <a:pt x="282" y="0"/>
                      <a:pt x="296" y="0"/>
                    </a:cubicBezTo>
                    <a:cubicBezTo>
                      <a:pt x="318" y="0"/>
                      <a:pt x="325" y="15"/>
                      <a:pt x="325" y="29"/>
                    </a:cubicBezTo>
                    <a:cubicBezTo>
                      <a:pt x="325" y="106"/>
                      <a:pt x="325" y="106"/>
                      <a:pt x="325" y="106"/>
                    </a:cubicBezTo>
                    <a:cubicBezTo>
                      <a:pt x="325" y="120"/>
                      <a:pt x="318" y="135"/>
                      <a:pt x="296" y="135"/>
                    </a:cubicBezTo>
                    <a:close/>
                    <a:moveTo>
                      <a:pt x="176" y="460"/>
                    </a:moveTo>
                    <a:lnTo>
                      <a:pt x="176" y="460"/>
                    </a:lnTo>
                    <a:cubicBezTo>
                      <a:pt x="162" y="481"/>
                      <a:pt x="162" y="481"/>
                      <a:pt x="162" y="481"/>
                    </a:cubicBezTo>
                    <a:cubicBezTo>
                      <a:pt x="113" y="531"/>
                      <a:pt x="113" y="531"/>
                      <a:pt x="113" y="531"/>
                    </a:cubicBezTo>
                    <a:cubicBezTo>
                      <a:pt x="106" y="538"/>
                      <a:pt x="98" y="538"/>
                      <a:pt x="91" y="538"/>
                    </a:cubicBezTo>
                    <a:cubicBezTo>
                      <a:pt x="77" y="538"/>
                      <a:pt x="63" y="524"/>
                      <a:pt x="63" y="509"/>
                    </a:cubicBezTo>
                    <a:cubicBezTo>
                      <a:pt x="63" y="502"/>
                      <a:pt x="63" y="495"/>
                      <a:pt x="70" y="488"/>
                    </a:cubicBezTo>
                    <a:cubicBezTo>
                      <a:pt x="120" y="439"/>
                      <a:pt x="120" y="439"/>
                      <a:pt x="120" y="439"/>
                    </a:cubicBezTo>
                    <a:cubicBezTo>
                      <a:pt x="141" y="424"/>
                      <a:pt x="141" y="424"/>
                      <a:pt x="141" y="424"/>
                    </a:cubicBezTo>
                    <a:cubicBezTo>
                      <a:pt x="141" y="417"/>
                      <a:pt x="148" y="417"/>
                      <a:pt x="155" y="417"/>
                    </a:cubicBezTo>
                    <a:cubicBezTo>
                      <a:pt x="176" y="417"/>
                      <a:pt x="183" y="424"/>
                      <a:pt x="183" y="446"/>
                    </a:cubicBezTo>
                    <a:cubicBezTo>
                      <a:pt x="183" y="453"/>
                      <a:pt x="183" y="460"/>
                      <a:pt x="176" y="460"/>
                    </a:cubicBezTo>
                    <a:close/>
                    <a:moveTo>
                      <a:pt x="155" y="191"/>
                    </a:moveTo>
                    <a:lnTo>
                      <a:pt x="155" y="191"/>
                    </a:lnTo>
                    <a:cubicBezTo>
                      <a:pt x="148" y="191"/>
                      <a:pt x="141" y="184"/>
                      <a:pt x="141" y="177"/>
                    </a:cubicBezTo>
                    <a:cubicBezTo>
                      <a:pt x="120" y="163"/>
                      <a:pt x="120" y="163"/>
                      <a:pt x="120" y="163"/>
                    </a:cubicBezTo>
                    <a:cubicBezTo>
                      <a:pt x="70" y="113"/>
                      <a:pt x="70" y="113"/>
                      <a:pt x="70" y="113"/>
                    </a:cubicBezTo>
                    <a:cubicBezTo>
                      <a:pt x="63" y="106"/>
                      <a:pt x="63" y="99"/>
                      <a:pt x="63" y="92"/>
                    </a:cubicBezTo>
                    <a:cubicBezTo>
                      <a:pt x="63" y="78"/>
                      <a:pt x="77" y="64"/>
                      <a:pt x="91" y="64"/>
                    </a:cubicBezTo>
                    <a:cubicBezTo>
                      <a:pt x="98" y="64"/>
                      <a:pt x="106" y="71"/>
                      <a:pt x="113" y="78"/>
                    </a:cubicBezTo>
                    <a:cubicBezTo>
                      <a:pt x="162" y="128"/>
                      <a:pt x="162" y="128"/>
                      <a:pt x="162" y="128"/>
                    </a:cubicBezTo>
                    <a:cubicBezTo>
                      <a:pt x="176" y="142"/>
                      <a:pt x="176" y="142"/>
                      <a:pt x="176" y="142"/>
                    </a:cubicBezTo>
                    <a:cubicBezTo>
                      <a:pt x="183" y="149"/>
                      <a:pt x="183" y="156"/>
                      <a:pt x="183" y="163"/>
                    </a:cubicBezTo>
                    <a:cubicBezTo>
                      <a:pt x="183" y="177"/>
                      <a:pt x="176" y="191"/>
                      <a:pt x="155" y="191"/>
                    </a:cubicBezTo>
                    <a:close/>
                    <a:moveTo>
                      <a:pt x="98" y="276"/>
                    </a:moveTo>
                    <a:lnTo>
                      <a:pt x="98" y="276"/>
                    </a:lnTo>
                    <a:cubicBezTo>
                      <a:pt x="120" y="276"/>
                      <a:pt x="127" y="283"/>
                      <a:pt x="127" y="304"/>
                    </a:cubicBezTo>
                    <a:cubicBezTo>
                      <a:pt x="127" y="318"/>
                      <a:pt x="120" y="333"/>
                      <a:pt x="98" y="333"/>
                    </a:cubicBezTo>
                    <a:cubicBezTo>
                      <a:pt x="28" y="333"/>
                      <a:pt x="28" y="333"/>
                      <a:pt x="28" y="333"/>
                    </a:cubicBezTo>
                    <a:cubicBezTo>
                      <a:pt x="7" y="333"/>
                      <a:pt x="0" y="318"/>
                      <a:pt x="0" y="304"/>
                    </a:cubicBezTo>
                    <a:cubicBezTo>
                      <a:pt x="0" y="283"/>
                      <a:pt x="7" y="276"/>
                      <a:pt x="28" y="276"/>
                    </a:cubicBezTo>
                    <a:cubicBezTo>
                      <a:pt x="98" y="276"/>
                      <a:pt x="98" y="276"/>
                      <a:pt x="98" y="276"/>
                    </a:cubicBezTo>
                    <a:close/>
                    <a:moveTo>
                      <a:pt x="296" y="474"/>
                    </a:moveTo>
                    <a:lnTo>
                      <a:pt x="296" y="474"/>
                    </a:lnTo>
                    <a:cubicBezTo>
                      <a:pt x="318" y="474"/>
                      <a:pt x="325" y="481"/>
                      <a:pt x="325" y="502"/>
                    </a:cubicBezTo>
                    <a:cubicBezTo>
                      <a:pt x="325" y="573"/>
                      <a:pt x="325" y="573"/>
                      <a:pt x="325" y="573"/>
                    </a:cubicBezTo>
                    <a:cubicBezTo>
                      <a:pt x="325" y="594"/>
                      <a:pt x="318" y="601"/>
                      <a:pt x="296" y="601"/>
                    </a:cubicBezTo>
                    <a:cubicBezTo>
                      <a:pt x="282" y="601"/>
                      <a:pt x="268" y="594"/>
                      <a:pt x="268" y="573"/>
                    </a:cubicBezTo>
                    <a:cubicBezTo>
                      <a:pt x="268" y="502"/>
                      <a:pt x="268" y="502"/>
                      <a:pt x="268" y="502"/>
                    </a:cubicBezTo>
                    <a:cubicBezTo>
                      <a:pt x="268" y="481"/>
                      <a:pt x="282" y="474"/>
                      <a:pt x="296" y="474"/>
                    </a:cubicBezTo>
                    <a:close/>
                    <a:moveTo>
                      <a:pt x="438" y="417"/>
                    </a:moveTo>
                    <a:lnTo>
                      <a:pt x="438" y="417"/>
                    </a:lnTo>
                    <a:cubicBezTo>
                      <a:pt x="445" y="417"/>
                      <a:pt x="452" y="417"/>
                      <a:pt x="459" y="424"/>
                    </a:cubicBezTo>
                    <a:cubicBezTo>
                      <a:pt x="473" y="439"/>
                      <a:pt x="473" y="439"/>
                      <a:pt x="473" y="439"/>
                    </a:cubicBezTo>
                    <a:cubicBezTo>
                      <a:pt x="522" y="488"/>
                      <a:pt x="522" y="488"/>
                      <a:pt x="522" y="488"/>
                    </a:cubicBezTo>
                    <a:cubicBezTo>
                      <a:pt x="530" y="495"/>
                      <a:pt x="537" y="502"/>
                      <a:pt x="537" y="509"/>
                    </a:cubicBezTo>
                    <a:cubicBezTo>
                      <a:pt x="537" y="524"/>
                      <a:pt x="522" y="538"/>
                      <a:pt x="508" y="538"/>
                    </a:cubicBezTo>
                    <a:cubicBezTo>
                      <a:pt x="501" y="538"/>
                      <a:pt x="494" y="538"/>
                      <a:pt x="487" y="531"/>
                    </a:cubicBezTo>
                    <a:cubicBezTo>
                      <a:pt x="438" y="481"/>
                      <a:pt x="438" y="481"/>
                      <a:pt x="438" y="481"/>
                    </a:cubicBezTo>
                    <a:cubicBezTo>
                      <a:pt x="424" y="460"/>
                      <a:pt x="424" y="460"/>
                      <a:pt x="424" y="460"/>
                    </a:cubicBezTo>
                    <a:cubicBezTo>
                      <a:pt x="417" y="460"/>
                      <a:pt x="409" y="453"/>
                      <a:pt x="409" y="446"/>
                    </a:cubicBezTo>
                    <a:cubicBezTo>
                      <a:pt x="409" y="424"/>
                      <a:pt x="424" y="417"/>
                      <a:pt x="438" y="417"/>
                    </a:cubicBezTo>
                    <a:close/>
                  </a:path>
                </a:pathLst>
              </a:custGeom>
              <a:grpFill/>
              <a:ln>
                <a:noFill/>
              </a:ln>
              <a:extLst/>
            </p:spPr>
            <p:txBody>
              <a:bodyPr anchor="ctr" bIns="22854" lIns="45708" rIns="45708" tIns="22854" wrap="none"/>
              <a:lstStyle/>
              <a:p>
                <a:endParaRPr lang="en-US" sz="3199">
                  <a:latin typeface="Roboto Light"/>
                </a:endParaRPr>
              </a:p>
            </p:txBody>
          </p:sp>
          <p:sp>
            <p:nvSpPr>
              <p:cNvPr id="155" name="Freeform 104"/>
              <p:cNvSpPr>
                <a:spLocks noChangeArrowheads="1"/>
              </p:cNvSpPr>
              <p:nvPr/>
            </p:nvSpPr>
            <p:spPr bwMode="auto">
              <a:xfrm>
                <a:off x="2310608" y="2001837"/>
                <a:ext cx="177800" cy="176212"/>
              </a:xfrm>
              <a:custGeom>
                <a:gdLst>
                  <a:gd fmla="*/ 59880602 w 496" name="T0"/>
                  <a:gd fmla="*/ 35839503 h 489" name="T1"/>
                  <a:gd fmla="*/ 53584117 w 496" name="T2"/>
                  <a:gd fmla="*/ 32073827 h 489" name="T3"/>
                  <a:gd fmla="*/ 59880602 w 496" name="T4"/>
                  <a:gd fmla="*/ 28437878 h 489" name="T5"/>
                  <a:gd fmla="*/ 59880602 w 496" name="T6"/>
                  <a:gd fmla="*/ 35839503 h 489" name="T7"/>
                  <a:gd fmla="*/ 54483512 w 496" name="T8"/>
                  <a:gd fmla="*/ 13764355 h 489" name="T9"/>
                  <a:gd fmla="*/ 52684721 w 496" name="T10"/>
                  <a:gd fmla="*/ 15582330 h 489" name="T11"/>
                  <a:gd fmla="*/ 46259545 w 496" name="T12"/>
                  <a:gd fmla="*/ 13764355 h 489" name="T13"/>
                  <a:gd fmla="*/ 47159299 w 496" name="T14"/>
                  <a:gd fmla="*/ 11037574 h 489" name="T15"/>
                  <a:gd fmla="*/ 49986176 w 496" name="T16"/>
                  <a:gd fmla="*/ 8180705 h 489" name="T17"/>
                  <a:gd fmla="*/ 56282662 w 496" name="T18"/>
                  <a:gd fmla="*/ 11037574 h 489" name="T19"/>
                  <a:gd fmla="*/ 31739451 w 496" name="T20"/>
                  <a:gd fmla="*/ 46747350 h 489" name="T21"/>
                  <a:gd fmla="*/ 19017789 w 496" name="T22"/>
                  <a:gd fmla="*/ 39475452 h 489" name="T23"/>
                  <a:gd fmla="*/ 17218998 w 496" name="T24"/>
                  <a:gd fmla="*/ 32073827 h 489" name="T25"/>
                  <a:gd fmla="*/ 46259545 w 496" name="T26"/>
                  <a:gd fmla="*/ 32073827 h 489" name="T27"/>
                  <a:gd fmla="*/ 31739451 w 496" name="T28"/>
                  <a:gd fmla="*/ 24801929 h 489" name="T29"/>
                  <a:gd fmla="*/ 24543211 w 496" name="T30"/>
                  <a:gd fmla="*/ 32073827 h 489" name="T31"/>
                  <a:gd fmla="*/ 39063664 w 496" name="T32"/>
                  <a:gd fmla="*/ 32073827 h 489" name="T33"/>
                  <a:gd fmla="*/ 31739451 w 496" name="T34"/>
                  <a:gd fmla="*/ 10128406 h 489" name="T35"/>
                  <a:gd fmla="*/ 28141152 w 496" name="T36"/>
                  <a:gd fmla="*/ 6362731 h 489" name="T37"/>
                  <a:gd fmla="*/ 31739451 w 496" name="T38"/>
                  <a:gd fmla="*/ 0 h 489" name="T39"/>
                  <a:gd fmla="*/ 35465723 w 496" name="T40"/>
                  <a:gd fmla="*/ 6362731 h 489" name="T41"/>
                  <a:gd fmla="*/ 13621057 w 496" name="T42"/>
                  <a:gd fmla="*/ 17400304 h 489" name="T43"/>
                  <a:gd fmla="*/ 10922512 w 496" name="T44"/>
                  <a:gd fmla="*/ 15582330 h 489" name="T45"/>
                  <a:gd fmla="*/ 9123363 w 496" name="T46"/>
                  <a:gd fmla="*/ 13764355 h 489" name="T47"/>
                  <a:gd fmla="*/ 7195881 w 496" name="T48"/>
                  <a:gd fmla="*/ 11037574 h 489" name="T49"/>
                  <a:gd fmla="*/ 13621057 w 496" name="T50"/>
                  <a:gd fmla="*/ 8180705 h 489" name="T51"/>
                  <a:gd fmla="*/ 16319244 w 496" name="T52"/>
                  <a:gd fmla="*/ 11037574 h 489" name="T53"/>
                  <a:gd fmla="*/ 17218998 w 496" name="T54"/>
                  <a:gd fmla="*/ 13764355 h 489" name="T55"/>
                  <a:gd fmla="*/ 10022758 w 496" name="T56"/>
                  <a:gd fmla="*/ 32073827 h 489" name="T57"/>
                  <a:gd fmla="*/ 6296486 w 496" name="T58"/>
                  <a:gd fmla="*/ 35839503 h 489" name="T59"/>
                  <a:gd fmla="*/ 0 w 496" name="T60"/>
                  <a:gd fmla="*/ 32073827 h 489" name="T61"/>
                  <a:gd fmla="*/ 6296486 w 496" name="T62"/>
                  <a:gd fmla="*/ 28437878 h 489" name="T63"/>
                  <a:gd fmla="*/ 10922512 w 496" name="T64"/>
                  <a:gd fmla="*/ 47656157 h 489" name="T65"/>
                  <a:gd fmla="*/ 13621057 w 496" name="T66"/>
                  <a:gd fmla="*/ 46747350 h 489" name="T67"/>
                  <a:gd fmla="*/ 16319244 w 496" name="T68"/>
                  <a:gd fmla="*/ 52331000 h 489" name="T69"/>
                  <a:gd fmla="*/ 10922512 w 496" name="T70"/>
                  <a:gd fmla="*/ 55966949 h 489" name="T71"/>
                  <a:gd fmla="*/ 9123363 w 496" name="T72"/>
                  <a:gd fmla="*/ 50513026 h 489" name="T73"/>
                  <a:gd fmla="*/ 31739451 w 496" name="T74"/>
                  <a:gd fmla="*/ 54148975 h 489" name="T75"/>
                  <a:gd fmla="*/ 35465723 w 496" name="T76"/>
                  <a:gd fmla="*/ 57784924 h 489" name="T77"/>
                  <a:gd fmla="*/ 31739451 w 496" name="T78"/>
                  <a:gd fmla="*/ 63368574 h 489" name="T79"/>
                  <a:gd fmla="*/ 28141152 w 496" name="T80"/>
                  <a:gd fmla="*/ 57784924 h 489" name="T81"/>
                  <a:gd fmla="*/ 49986176 w 496" name="T82"/>
                  <a:gd fmla="*/ 46747350 h 489" name="T83"/>
                  <a:gd fmla="*/ 52684721 w 496" name="T84"/>
                  <a:gd fmla="*/ 47656157 h 489" name="T85"/>
                  <a:gd fmla="*/ 56282662 w 496" name="T86"/>
                  <a:gd fmla="*/ 52331000 h 489" name="T87"/>
                  <a:gd fmla="*/ 49986176 w 496" name="T88"/>
                  <a:gd fmla="*/ 55057782 h 489" name="T89"/>
                  <a:gd fmla="*/ 46259545 w 496" name="T90"/>
                  <a:gd fmla="*/ 50513026 h 48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89" w="496">
                    <a:moveTo>
                      <a:pt x="466" y="276"/>
                    </a:moveTo>
                    <a:lnTo>
                      <a:pt x="466" y="276"/>
                    </a:lnTo>
                    <a:cubicBezTo>
                      <a:pt x="445" y="276"/>
                      <a:pt x="445" y="276"/>
                      <a:pt x="445" y="276"/>
                    </a:cubicBezTo>
                    <a:cubicBezTo>
                      <a:pt x="431" y="276"/>
                      <a:pt x="417" y="261"/>
                      <a:pt x="417" y="247"/>
                    </a:cubicBezTo>
                    <a:cubicBezTo>
                      <a:pt x="417" y="226"/>
                      <a:pt x="431" y="219"/>
                      <a:pt x="445" y="219"/>
                    </a:cubicBezTo>
                    <a:cubicBezTo>
                      <a:pt x="466" y="219"/>
                      <a:pt x="466" y="219"/>
                      <a:pt x="466" y="219"/>
                    </a:cubicBezTo>
                    <a:cubicBezTo>
                      <a:pt x="480" y="219"/>
                      <a:pt x="495" y="226"/>
                      <a:pt x="495" y="247"/>
                    </a:cubicBezTo>
                    <a:cubicBezTo>
                      <a:pt x="495" y="261"/>
                      <a:pt x="480" y="276"/>
                      <a:pt x="466" y="276"/>
                    </a:cubicBezTo>
                    <a:close/>
                    <a:moveTo>
                      <a:pt x="424" y="106"/>
                    </a:moveTo>
                    <a:lnTo>
                      <a:pt x="424" y="106"/>
                    </a:lnTo>
                    <a:cubicBezTo>
                      <a:pt x="410" y="120"/>
                      <a:pt x="410" y="120"/>
                      <a:pt x="410" y="120"/>
                    </a:cubicBezTo>
                    <a:cubicBezTo>
                      <a:pt x="403" y="127"/>
                      <a:pt x="396" y="134"/>
                      <a:pt x="389" y="134"/>
                    </a:cubicBezTo>
                    <a:cubicBezTo>
                      <a:pt x="375" y="134"/>
                      <a:pt x="360" y="120"/>
                      <a:pt x="360" y="106"/>
                    </a:cubicBezTo>
                    <a:cubicBezTo>
                      <a:pt x="360" y="99"/>
                      <a:pt x="360" y="92"/>
                      <a:pt x="367" y="85"/>
                    </a:cubicBezTo>
                    <a:cubicBezTo>
                      <a:pt x="389" y="63"/>
                      <a:pt x="389" y="63"/>
                      <a:pt x="389" y="63"/>
                    </a:cubicBezTo>
                    <a:cubicBezTo>
                      <a:pt x="396" y="56"/>
                      <a:pt x="403" y="56"/>
                      <a:pt x="410" y="56"/>
                    </a:cubicBezTo>
                    <a:cubicBezTo>
                      <a:pt x="424" y="56"/>
                      <a:pt x="438" y="71"/>
                      <a:pt x="438" y="85"/>
                    </a:cubicBezTo>
                    <a:cubicBezTo>
                      <a:pt x="438" y="92"/>
                      <a:pt x="431" y="99"/>
                      <a:pt x="424" y="106"/>
                    </a:cubicBezTo>
                    <a:close/>
                    <a:moveTo>
                      <a:pt x="247" y="360"/>
                    </a:moveTo>
                    <a:lnTo>
                      <a:pt x="247" y="360"/>
                    </a:lnTo>
                    <a:cubicBezTo>
                      <a:pt x="205" y="360"/>
                      <a:pt x="169" y="332"/>
                      <a:pt x="148" y="304"/>
                    </a:cubicBezTo>
                    <a:cubicBezTo>
                      <a:pt x="141" y="276"/>
                      <a:pt x="141" y="276"/>
                      <a:pt x="141" y="276"/>
                    </a:cubicBezTo>
                    <a:cubicBezTo>
                      <a:pt x="134" y="261"/>
                      <a:pt x="134" y="254"/>
                      <a:pt x="134" y="247"/>
                    </a:cubicBezTo>
                    <a:cubicBezTo>
                      <a:pt x="134" y="184"/>
                      <a:pt x="184" y="134"/>
                      <a:pt x="247" y="134"/>
                    </a:cubicBezTo>
                    <a:cubicBezTo>
                      <a:pt x="311" y="134"/>
                      <a:pt x="360" y="184"/>
                      <a:pt x="360" y="247"/>
                    </a:cubicBezTo>
                    <a:cubicBezTo>
                      <a:pt x="360" y="311"/>
                      <a:pt x="311" y="360"/>
                      <a:pt x="247" y="360"/>
                    </a:cubicBezTo>
                    <a:close/>
                    <a:moveTo>
                      <a:pt x="247" y="191"/>
                    </a:moveTo>
                    <a:lnTo>
                      <a:pt x="247" y="191"/>
                    </a:lnTo>
                    <a:cubicBezTo>
                      <a:pt x="219" y="191"/>
                      <a:pt x="191" y="212"/>
                      <a:pt x="191" y="247"/>
                    </a:cubicBezTo>
                    <a:cubicBezTo>
                      <a:pt x="191" y="276"/>
                      <a:pt x="219" y="304"/>
                      <a:pt x="247" y="304"/>
                    </a:cubicBezTo>
                    <a:cubicBezTo>
                      <a:pt x="276" y="304"/>
                      <a:pt x="304" y="276"/>
                      <a:pt x="304" y="247"/>
                    </a:cubicBezTo>
                    <a:cubicBezTo>
                      <a:pt x="304" y="212"/>
                      <a:pt x="276" y="191"/>
                      <a:pt x="247" y="191"/>
                    </a:cubicBezTo>
                    <a:close/>
                    <a:moveTo>
                      <a:pt x="247" y="78"/>
                    </a:moveTo>
                    <a:lnTo>
                      <a:pt x="247" y="78"/>
                    </a:lnTo>
                    <a:cubicBezTo>
                      <a:pt x="233" y="78"/>
                      <a:pt x="219" y="63"/>
                      <a:pt x="219" y="49"/>
                    </a:cubicBezTo>
                    <a:cubicBezTo>
                      <a:pt x="219" y="28"/>
                      <a:pt x="219" y="28"/>
                      <a:pt x="219" y="28"/>
                    </a:cubicBezTo>
                    <a:cubicBezTo>
                      <a:pt x="219" y="14"/>
                      <a:pt x="233" y="0"/>
                      <a:pt x="247" y="0"/>
                    </a:cubicBezTo>
                    <a:cubicBezTo>
                      <a:pt x="261" y="0"/>
                      <a:pt x="276" y="14"/>
                      <a:pt x="276" y="28"/>
                    </a:cubicBezTo>
                    <a:cubicBezTo>
                      <a:pt x="276" y="49"/>
                      <a:pt x="276" y="49"/>
                      <a:pt x="276" y="49"/>
                    </a:cubicBezTo>
                    <a:cubicBezTo>
                      <a:pt x="276" y="63"/>
                      <a:pt x="261" y="78"/>
                      <a:pt x="247" y="78"/>
                    </a:cubicBezTo>
                    <a:close/>
                    <a:moveTo>
                      <a:pt x="106" y="134"/>
                    </a:moveTo>
                    <a:lnTo>
                      <a:pt x="106" y="134"/>
                    </a:lnTo>
                    <a:cubicBezTo>
                      <a:pt x="99" y="134"/>
                      <a:pt x="92" y="127"/>
                      <a:pt x="85" y="120"/>
                    </a:cubicBezTo>
                    <a:cubicBezTo>
                      <a:pt x="71" y="106"/>
                      <a:pt x="71" y="106"/>
                      <a:pt x="71" y="106"/>
                    </a:cubicBezTo>
                    <a:cubicBezTo>
                      <a:pt x="64" y="99"/>
                      <a:pt x="56" y="92"/>
                      <a:pt x="56" y="85"/>
                    </a:cubicBezTo>
                    <a:cubicBezTo>
                      <a:pt x="56" y="71"/>
                      <a:pt x="71" y="56"/>
                      <a:pt x="85" y="56"/>
                    </a:cubicBezTo>
                    <a:cubicBezTo>
                      <a:pt x="92" y="56"/>
                      <a:pt x="99" y="56"/>
                      <a:pt x="106" y="63"/>
                    </a:cubicBezTo>
                    <a:cubicBezTo>
                      <a:pt x="127" y="85"/>
                      <a:pt x="127" y="85"/>
                      <a:pt x="127" y="85"/>
                    </a:cubicBezTo>
                    <a:cubicBezTo>
                      <a:pt x="134" y="92"/>
                      <a:pt x="134" y="99"/>
                      <a:pt x="134" y="106"/>
                    </a:cubicBezTo>
                    <a:cubicBezTo>
                      <a:pt x="134" y="120"/>
                      <a:pt x="120" y="134"/>
                      <a:pt x="106" y="134"/>
                    </a:cubicBezTo>
                    <a:close/>
                    <a:moveTo>
                      <a:pt x="78" y="247"/>
                    </a:moveTo>
                    <a:lnTo>
                      <a:pt x="78" y="247"/>
                    </a:lnTo>
                    <a:cubicBezTo>
                      <a:pt x="78" y="261"/>
                      <a:pt x="64" y="276"/>
                      <a:pt x="49" y="276"/>
                    </a:cubicBezTo>
                    <a:cubicBezTo>
                      <a:pt x="28" y="276"/>
                      <a:pt x="28" y="276"/>
                      <a:pt x="28" y="276"/>
                    </a:cubicBezTo>
                    <a:cubicBezTo>
                      <a:pt x="14" y="276"/>
                      <a:pt x="0" y="261"/>
                      <a:pt x="0" y="247"/>
                    </a:cubicBezTo>
                    <a:cubicBezTo>
                      <a:pt x="0" y="226"/>
                      <a:pt x="14" y="219"/>
                      <a:pt x="28" y="219"/>
                    </a:cubicBezTo>
                    <a:cubicBezTo>
                      <a:pt x="49" y="219"/>
                      <a:pt x="49" y="219"/>
                      <a:pt x="49" y="219"/>
                    </a:cubicBezTo>
                    <a:cubicBezTo>
                      <a:pt x="64" y="219"/>
                      <a:pt x="78" y="226"/>
                      <a:pt x="78" y="247"/>
                    </a:cubicBezTo>
                    <a:close/>
                    <a:moveTo>
                      <a:pt x="85" y="367"/>
                    </a:moveTo>
                    <a:lnTo>
                      <a:pt x="85" y="367"/>
                    </a:lnTo>
                    <a:cubicBezTo>
                      <a:pt x="92" y="360"/>
                      <a:pt x="99" y="360"/>
                      <a:pt x="106" y="360"/>
                    </a:cubicBezTo>
                    <a:cubicBezTo>
                      <a:pt x="120" y="360"/>
                      <a:pt x="134" y="367"/>
                      <a:pt x="134" y="389"/>
                    </a:cubicBezTo>
                    <a:cubicBezTo>
                      <a:pt x="134" y="396"/>
                      <a:pt x="134" y="403"/>
                      <a:pt x="127" y="403"/>
                    </a:cubicBezTo>
                    <a:cubicBezTo>
                      <a:pt x="106" y="424"/>
                      <a:pt x="106" y="424"/>
                      <a:pt x="106" y="424"/>
                    </a:cubicBezTo>
                    <a:cubicBezTo>
                      <a:pt x="99" y="431"/>
                      <a:pt x="92" y="431"/>
                      <a:pt x="85" y="431"/>
                    </a:cubicBezTo>
                    <a:cubicBezTo>
                      <a:pt x="71" y="431"/>
                      <a:pt x="56" y="424"/>
                      <a:pt x="56" y="403"/>
                    </a:cubicBezTo>
                    <a:cubicBezTo>
                      <a:pt x="56" y="396"/>
                      <a:pt x="64" y="389"/>
                      <a:pt x="71" y="389"/>
                    </a:cubicBezTo>
                    <a:lnTo>
                      <a:pt x="85" y="367"/>
                    </a:lnTo>
                    <a:close/>
                    <a:moveTo>
                      <a:pt x="247" y="417"/>
                    </a:moveTo>
                    <a:lnTo>
                      <a:pt x="247" y="417"/>
                    </a:lnTo>
                    <a:cubicBezTo>
                      <a:pt x="261" y="417"/>
                      <a:pt x="276" y="424"/>
                      <a:pt x="276" y="445"/>
                    </a:cubicBezTo>
                    <a:cubicBezTo>
                      <a:pt x="276" y="459"/>
                      <a:pt x="276" y="459"/>
                      <a:pt x="276" y="459"/>
                    </a:cubicBezTo>
                    <a:cubicBezTo>
                      <a:pt x="276" y="481"/>
                      <a:pt x="261" y="488"/>
                      <a:pt x="247" y="488"/>
                    </a:cubicBezTo>
                    <a:cubicBezTo>
                      <a:pt x="233" y="488"/>
                      <a:pt x="219" y="481"/>
                      <a:pt x="219" y="459"/>
                    </a:cubicBezTo>
                    <a:cubicBezTo>
                      <a:pt x="219" y="445"/>
                      <a:pt x="219" y="445"/>
                      <a:pt x="219" y="445"/>
                    </a:cubicBezTo>
                    <a:cubicBezTo>
                      <a:pt x="219" y="424"/>
                      <a:pt x="233" y="417"/>
                      <a:pt x="247" y="417"/>
                    </a:cubicBezTo>
                    <a:close/>
                    <a:moveTo>
                      <a:pt x="389" y="360"/>
                    </a:moveTo>
                    <a:lnTo>
                      <a:pt x="389" y="360"/>
                    </a:lnTo>
                    <a:cubicBezTo>
                      <a:pt x="396" y="360"/>
                      <a:pt x="403" y="360"/>
                      <a:pt x="410" y="367"/>
                    </a:cubicBezTo>
                    <a:cubicBezTo>
                      <a:pt x="424" y="389"/>
                      <a:pt x="424" y="389"/>
                      <a:pt x="424" y="389"/>
                    </a:cubicBezTo>
                    <a:cubicBezTo>
                      <a:pt x="431" y="389"/>
                      <a:pt x="438" y="396"/>
                      <a:pt x="438" y="403"/>
                    </a:cubicBezTo>
                    <a:cubicBezTo>
                      <a:pt x="438" y="424"/>
                      <a:pt x="424" y="431"/>
                      <a:pt x="410" y="431"/>
                    </a:cubicBezTo>
                    <a:cubicBezTo>
                      <a:pt x="403" y="431"/>
                      <a:pt x="396" y="431"/>
                      <a:pt x="389" y="424"/>
                    </a:cubicBezTo>
                    <a:cubicBezTo>
                      <a:pt x="367" y="403"/>
                      <a:pt x="367" y="403"/>
                      <a:pt x="367" y="403"/>
                    </a:cubicBezTo>
                    <a:cubicBezTo>
                      <a:pt x="360" y="403"/>
                      <a:pt x="360" y="396"/>
                      <a:pt x="360" y="389"/>
                    </a:cubicBezTo>
                    <a:cubicBezTo>
                      <a:pt x="360" y="367"/>
                      <a:pt x="375" y="360"/>
                      <a:pt x="389" y="360"/>
                    </a:cubicBezTo>
                    <a:close/>
                  </a:path>
                </a:pathLst>
              </a:custGeom>
              <a:grpFill/>
              <a:ln>
                <a:noFill/>
              </a:ln>
              <a:extLst/>
            </p:spPr>
            <p:txBody>
              <a:bodyPr anchor="ctr" bIns="22854" lIns="45708" rIns="45708" tIns="22854" wrap="none"/>
              <a:lstStyle/>
              <a:p>
                <a:endParaRPr lang="en-US" sz="3199">
                  <a:latin typeface="Roboto Light"/>
                </a:endParaRPr>
              </a:p>
            </p:txBody>
          </p:sp>
          <p:sp>
            <p:nvSpPr>
              <p:cNvPr id="156" name="Freeform 105"/>
              <p:cNvSpPr>
                <a:spLocks noChangeArrowheads="1"/>
              </p:cNvSpPr>
              <p:nvPr/>
            </p:nvSpPr>
            <p:spPr bwMode="auto">
              <a:xfrm>
                <a:off x="1912145" y="1981199"/>
                <a:ext cx="217488" cy="217488"/>
              </a:xfrm>
              <a:custGeom>
                <a:gdLst>
                  <a:gd fmla="*/ 74788054 w 602" name="T0"/>
                  <a:gd fmla="*/ 63693998 h 602" name="T1"/>
                  <a:gd fmla="*/ 74788054 w 602" name="T2"/>
                  <a:gd fmla="*/ 63693998 h 602" name="T3"/>
                  <a:gd fmla="*/ 62780332 w 602" name="T4"/>
                  <a:gd fmla="*/ 63693998 h 602" name="T5"/>
                  <a:gd fmla="*/ 62780332 w 602" name="T6"/>
                  <a:gd fmla="*/ 45290612 h 602" name="T7"/>
                  <a:gd fmla="*/ 71002968 w 602" name="T8"/>
                  <a:gd fmla="*/ 45290612 h 602" name="T9"/>
                  <a:gd fmla="*/ 71002968 w 602" name="T10"/>
                  <a:gd fmla="*/ 7439751 h 602" name="T11"/>
                  <a:gd fmla="*/ 26756804 w 602" name="T12"/>
                  <a:gd fmla="*/ 7439751 h 602" name="T13"/>
                  <a:gd fmla="*/ 26756804 w 602" name="T14"/>
                  <a:gd fmla="*/ 11094056 h 602" name="T15"/>
                  <a:gd fmla="*/ 19447473 w 602" name="T16"/>
                  <a:gd fmla="*/ 11094056 h 602" name="T17"/>
                  <a:gd fmla="*/ 19447473 w 602" name="T18"/>
                  <a:gd fmla="*/ 3785086 h 602" name="T19"/>
                  <a:gd fmla="*/ 23102139 w 602" name="T20"/>
                  <a:gd fmla="*/ 0 h 602" name="T21"/>
                  <a:gd fmla="*/ 74788054 w 602" name="T22"/>
                  <a:gd fmla="*/ 0 h 602" name="T23"/>
                  <a:gd fmla="*/ 78442719 w 602" name="T24"/>
                  <a:gd fmla="*/ 3785086 h 602" name="T25"/>
                  <a:gd fmla="*/ 78442719 w 602" name="T26"/>
                  <a:gd fmla="*/ 60039333 h 602" name="T27"/>
                  <a:gd fmla="*/ 74788054 w 602" name="T28"/>
                  <a:gd fmla="*/ 63693998 h 602" name="T29"/>
                  <a:gd fmla="*/ 59125666 w 602" name="T30"/>
                  <a:gd fmla="*/ 18533807 h 602" name="T31"/>
                  <a:gd fmla="*/ 59125666 w 602" name="T32"/>
                  <a:gd fmla="*/ 18533807 h 602" name="T33"/>
                  <a:gd fmla="*/ 59125666 w 602" name="T34"/>
                  <a:gd fmla="*/ 74788054 h 602" name="T35"/>
                  <a:gd fmla="*/ 55340580 w 602" name="T36"/>
                  <a:gd fmla="*/ 78442719 h 602" name="T37"/>
                  <a:gd fmla="*/ 3785086 w 602" name="T38"/>
                  <a:gd fmla="*/ 78442719 h 602" name="T39"/>
                  <a:gd fmla="*/ 0 w 602" name="T40"/>
                  <a:gd fmla="*/ 74788054 h 602" name="T41"/>
                  <a:gd fmla="*/ 0 w 602" name="T42"/>
                  <a:gd fmla="*/ 18533807 h 602" name="T43"/>
                  <a:gd fmla="*/ 3785086 w 602" name="T44"/>
                  <a:gd fmla="*/ 14748721 h 602" name="T45"/>
                  <a:gd fmla="*/ 55340580 w 602" name="T46"/>
                  <a:gd fmla="*/ 14748721 h 602" name="T47"/>
                  <a:gd fmla="*/ 59125666 w 602" name="T48"/>
                  <a:gd fmla="*/ 18533807 h 602" name="T49"/>
                  <a:gd fmla="*/ 51685915 w 602" name="T50"/>
                  <a:gd fmla="*/ 22188473 h 602" name="T51"/>
                  <a:gd fmla="*/ 51685915 w 602" name="T52"/>
                  <a:gd fmla="*/ 22188473 h 602" name="T53"/>
                  <a:gd fmla="*/ 7439751 w 602" name="T54"/>
                  <a:gd fmla="*/ 22188473 h 602" name="T55"/>
                  <a:gd fmla="*/ 7439751 w 602" name="T56"/>
                  <a:gd fmla="*/ 60039333 h 602" name="T57"/>
                  <a:gd fmla="*/ 51685915 w 602" name="T58"/>
                  <a:gd fmla="*/ 60039333 h 602" name="T59"/>
                  <a:gd fmla="*/ 51685915 w 602" name="T60"/>
                  <a:gd fmla="*/ 22188473 h 602"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b" l="0" r="r" t="0"/>
                <a:pathLst>
                  <a:path h="602" w="602">
                    <a:moveTo>
                      <a:pt x="573" y="488"/>
                    </a:moveTo>
                    <a:lnTo>
                      <a:pt x="573" y="488"/>
                    </a:lnTo>
                    <a:cubicBezTo>
                      <a:pt x="481" y="488"/>
                      <a:pt x="481" y="488"/>
                      <a:pt x="481" y="488"/>
                    </a:cubicBezTo>
                    <a:cubicBezTo>
                      <a:pt x="481" y="347"/>
                      <a:pt x="481" y="347"/>
                      <a:pt x="481" y="347"/>
                    </a:cubicBezTo>
                    <a:cubicBezTo>
                      <a:pt x="544" y="347"/>
                      <a:pt x="544" y="347"/>
                      <a:pt x="544" y="347"/>
                    </a:cubicBezTo>
                    <a:cubicBezTo>
                      <a:pt x="544" y="57"/>
                      <a:pt x="544" y="57"/>
                      <a:pt x="544" y="57"/>
                    </a:cubicBezTo>
                    <a:cubicBezTo>
                      <a:pt x="205" y="57"/>
                      <a:pt x="205" y="57"/>
                      <a:pt x="205" y="57"/>
                    </a:cubicBezTo>
                    <a:cubicBezTo>
                      <a:pt x="205" y="85"/>
                      <a:pt x="205" y="85"/>
                      <a:pt x="205" y="85"/>
                    </a:cubicBezTo>
                    <a:cubicBezTo>
                      <a:pt x="149" y="85"/>
                      <a:pt x="149" y="85"/>
                      <a:pt x="149" y="85"/>
                    </a:cubicBezTo>
                    <a:cubicBezTo>
                      <a:pt x="149" y="29"/>
                      <a:pt x="149" y="29"/>
                      <a:pt x="149" y="29"/>
                    </a:cubicBezTo>
                    <a:cubicBezTo>
                      <a:pt x="149" y="15"/>
                      <a:pt x="163" y="0"/>
                      <a:pt x="177" y="0"/>
                    </a:cubicBezTo>
                    <a:cubicBezTo>
                      <a:pt x="573" y="0"/>
                      <a:pt x="573" y="0"/>
                      <a:pt x="573" y="0"/>
                    </a:cubicBezTo>
                    <a:cubicBezTo>
                      <a:pt x="594" y="0"/>
                      <a:pt x="601" y="15"/>
                      <a:pt x="601" y="29"/>
                    </a:cubicBezTo>
                    <a:cubicBezTo>
                      <a:pt x="601" y="460"/>
                      <a:pt x="601" y="460"/>
                      <a:pt x="601" y="460"/>
                    </a:cubicBezTo>
                    <a:cubicBezTo>
                      <a:pt x="601" y="481"/>
                      <a:pt x="594" y="488"/>
                      <a:pt x="573" y="488"/>
                    </a:cubicBezTo>
                    <a:close/>
                    <a:moveTo>
                      <a:pt x="453" y="142"/>
                    </a:moveTo>
                    <a:lnTo>
                      <a:pt x="453" y="142"/>
                    </a:lnTo>
                    <a:cubicBezTo>
                      <a:pt x="453" y="573"/>
                      <a:pt x="453" y="573"/>
                      <a:pt x="453" y="573"/>
                    </a:cubicBezTo>
                    <a:cubicBezTo>
                      <a:pt x="453" y="594"/>
                      <a:pt x="439" y="601"/>
                      <a:pt x="424" y="601"/>
                    </a:cubicBezTo>
                    <a:cubicBezTo>
                      <a:pt x="29" y="601"/>
                      <a:pt x="29" y="601"/>
                      <a:pt x="29" y="601"/>
                    </a:cubicBezTo>
                    <a:cubicBezTo>
                      <a:pt x="15" y="601"/>
                      <a:pt x="0" y="594"/>
                      <a:pt x="0" y="573"/>
                    </a:cubicBezTo>
                    <a:cubicBezTo>
                      <a:pt x="0" y="142"/>
                      <a:pt x="0" y="142"/>
                      <a:pt x="0" y="142"/>
                    </a:cubicBezTo>
                    <a:cubicBezTo>
                      <a:pt x="0" y="128"/>
                      <a:pt x="15" y="113"/>
                      <a:pt x="29" y="113"/>
                    </a:cubicBezTo>
                    <a:cubicBezTo>
                      <a:pt x="424" y="113"/>
                      <a:pt x="424" y="113"/>
                      <a:pt x="424" y="113"/>
                    </a:cubicBezTo>
                    <a:cubicBezTo>
                      <a:pt x="439" y="113"/>
                      <a:pt x="453" y="128"/>
                      <a:pt x="453" y="142"/>
                    </a:cubicBezTo>
                    <a:close/>
                    <a:moveTo>
                      <a:pt x="396" y="170"/>
                    </a:moveTo>
                    <a:lnTo>
                      <a:pt x="396" y="170"/>
                    </a:lnTo>
                    <a:cubicBezTo>
                      <a:pt x="57" y="170"/>
                      <a:pt x="57" y="170"/>
                      <a:pt x="57" y="170"/>
                    </a:cubicBezTo>
                    <a:cubicBezTo>
                      <a:pt x="57" y="460"/>
                      <a:pt x="57" y="460"/>
                      <a:pt x="57" y="460"/>
                    </a:cubicBezTo>
                    <a:cubicBezTo>
                      <a:pt x="396" y="460"/>
                      <a:pt x="396" y="460"/>
                      <a:pt x="396" y="460"/>
                    </a:cubicBezTo>
                    <a:lnTo>
                      <a:pt x="396" y="170"/>
                    </a:lnTo>
                    <a:close/>
                  </a:path>
                </a:pathLst>
              </a:custGeom>
              <a:grpFill/>
              <a:ln>
                <a:noFill/>
              </a:ln>
              <a:extLst/>
            </p:spPr>
            <p:txBody>
              <a:bodyPr anchor="ctr" bIns="22854" lIns="45708" rIns="45708" tIns="22854" wrap="none"/>
              <a:lstStyle/>
              <a:p>
                <a:endParaRPr lang="en-US" sz="3199">
                  <a:latin typeface="Roboto Light"/>
                </a:endParaRPr>
              </a:p>
            </p:txBody>
          </p:sp>
          <p:sp>
            <p:nvSpPr>
              <p:cNvPr id="157" name="Freeform 106"/>
              <p:cNvSpPr>
                <a:spLocks noChangeArrowheads="1"/>
              </p:cNvSpPr>
              <p:nvPr/>
            </p:nvSpPr>
            <p:spPr bwMode="auto">
              <a:xfrm>
                <a:off x="1558133" y="2001837"/>
                <a:ext cx="163512" cy="176212"/>
              </a:xfrm>
              <a:custGeom>
                <a:gdLst>
                  <a:gd fmla="*/ 55241789 w 453" name="T0"/>
                  <a:gd fmla="*/ 63368574 h 489" name="T1"/>
                  <a:gd fmla="*/ 55241789 w 453" name="T2"/>
                  <a:gd fmla="*/ 63368574 h 489" name="T3"/>
                  <a:gd fmla="*/ 3648158 w 453" name="T4"/>
                  <a:gd fmla="*/ 63368574 h 489" name="T5"/>
                  <a:gd fmla="*/ 0 w 453" name="T6"/>
                  <a:gd fmla="*/ 59602538 h 489" name="T7"/>
                  <a:gd fmla="*/ 0 w 453" name="T8"/>
                  <a:gd fmla="*/ 3635949 h 489" name="T9"/>
                  <a:gd fmla="*/ 3648158 w 453" name="T10"/>
                  <a:gd fmla="*/ 0 h 489" name="T11"/>
                  <a:gd fmla="*/ 55241789 w 453" name="T12"/>
                  <a:gd fmla="*/ 0 h 489" name="T13"/>
                  <a:gd fmla="*/ 58889948 w 453" name="T14"/>
                  <a:gd fmla="*/ 3635949 h 489" name="T15"/>
                  <a:gd fmla="*/ 58889948 w 453" name="T16"/>
                  <a:gd fmla="*/ 59602538 h 489" name="T17"/>
                  <a:gd fmla="*/ 55241789 w 453" name="T18"/>
                  <a:gd fmla="*/ 63368574 h 489" name="T19"/>
                  <a:gd fmla="*/ 51593992 w 453" name="T20"/>
                  <a:gd fmla="*/ 7271898 h 489" name="T21"/>
                  <a:gd fmla="*/ 51593992 w 453" name="T22"/>
                  <a:gd fmla="*/ 7271898 h 489" name="T23"/>
                  <a:gd fmla="*/ 7295956 w 453" name="T24"/>
                  <a:gd fmla="*/ 7271898 h 489" name="T25"/>
                  <a:gd fmla="*/ 7295956 w 453" name="T26"/>
                  <a:gd fmla="*/ 44929375 h 489" name="T27"/>
                  <a:gd fmla="*/ 51593992 w 453" name="T28"/>
                  <a:gd fmla="*/ 44929375 h 489" name="T29"/>
                  <a:gd fmla="*/ 51593992 w 453" name="T30"/>
                  <a:gd fmla="*/ 7271898 h 489"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b" l="0" r="r" t="0"/>
                <a:pathLst>
                  <a:path h="489" w="452">
                    <a:moveTo>
                      <a:pt x="424" y="488"/>
                    </a:moveTo>
                    <a:lnTo>
                      <a:pt x="424" y="488"/>
                    </a:lnTo>
                    <a:cubicBezTo>
                      <a:pt x="28" y="488"/>
                      <a:pt x="28" y="488"/>
                      <a:pt x="28" y="488"/>
                    </a:cubicBezTo>
                    <a:cubicBezTo>
                      <a:pt x="14" y="488"/>
                      <a:pt x="0" y="481"/>
                      <a:pt x="0" y="459"/>
                    </a:cubicBezTo>
                    <a:cubicBezTo>
                      <a:pt x="0" y="28"/>
                      <a:pt x="0" y="28"/>
                      <a:pt x="0" y="28"/>
                    </a:cubicBezTo>
                    <a:cubicBezTo>
                      <a:pt x="0" y="14"/>
                      <a:pt x="14" y="0"/>
                      <a:pt x="28" y="0"/>
                    </a:cubicBezTo>
                    <a:cubicBezTo>
                      <a:pt x="424" y="0"/>
                      <a:pt x="424" y="0"/>
                      <a:pt x="424" y="0"/>
                    </a:cubicBezTo>
                    <a:cubicBezTo>
                      <a:pt x="445" y="0"/>
                      <a:pt x="452" y="14"/>
                      <a:pt x="452" y="28"/>
                    </a:cubicBezTo>
                    <a:cubicBezTo>
                      <a:pt x="452" y="459"/>
                      <a:pt x="452" y="459"/>
                      <a:pt x="452" y="459"/>
                    </a:cubicBezTo>
                    <a:cubicBezTo>
                      <a:pt x="452" y="481"/>
                      <a:pt x="445" y="488"/>
                      <a:pt x="424" y="488"/>
                    </a:cubicBezTo>
                    <a:close/>
                    <a:moveTo>
                      <a:pt x="396" y="56"/>
                    </a:moveTo>
                    <a:lnTo>
                      <a:pt x="396" y="56"/>
                    </a:lnTo>
                    <a:cubicBezTo>
                      <a:pt x="56" y="56"/>
                      <a:pt x="56" y="56"/>
                      <a:pt x="56" y="56"/>
                    </a:cubicBezTo>
                    <a:cubicBezTo>
                      <a:pt x="56" y="346"/>
                      <a:pt x="56" y="346"/>
                      <a:pt x="56" y="346"/>
                    </a:cubicBezTo>
                    <a:cubicBezTo>
                      <a:pt x="396" y="346"/>
                      <a:pt x="396" y="346"/>
                      <a:pt x="396" y="346"/>
                    </a:cubicBezTo>
                    <a:lnTo>
                      <a:pt x="396" y="56"/>
                    </a:lnTo>
                    <a:close/>
                  </a:path>
                </a:pathLst>
              </a:custGeom>
              <a:grpFill/>
              <a:ln>
                <a:noFill/>
              </a:ln>
              <a:extLst/>
            </p:spPr>
            <p:txBody>
              <a:bodyPr anchor="ctr" bIns="22854" lIns="45708" rIns="45708" tIns="22854" wrap="none"/>
              <a:lstStyle/>
              <a:p>
                <a:endParaRPr lang="en-US" sz="3199">
                  <a:latin typeface="Roboto Light"/>
                </a:endParaRPr>
              </a:p>
            </p:txBody>
          </p:sp>
          <p:sp>
            <p:nvSpPr>
              <p:cNvPr id="158" name="Freeform 107"/>
              <p:cNvSpPr>
                <a:spLocks noChangeArrowheads="1"/>
              </p:cNvSpPr>
              <p:nvPr/>
            </p:nvSpPr>
            <p:spPr bwMode="auto">
              <a:xfrm>
                <a:off x="1158083" y="1989137"/>
                <a:ext cx="204787" cy="203200"/>
              </a:xfrm>
              <a:custGeom>
                <a:gdLst>
                  <a:gd fmla="*/ 73833840 w 567" name="T0"/>
                  <a:gd fmla="*/ 58257727 h 566" name="T1"/>
                  <a:gd fmla="*/ 70963933 w 567" name="T2"/>
                  <a:gd fmla="*/ 65604161 h 566" name="T3"/>
                  <a:gd fmla="*/ 70050879 w 567" name="T4"/>
                  <a:gd fmla="*/ 72822069 h 566" name="T5"/>
                  <a:gd fmla="*/ 62745726 w 567" name="T6"/>
                  <a:gd fmla="*/ 70115488 h 566" name="T7"/>
                  <a:gd fmla="*/ 55310188 w 567" name="T8"/>
                  <a:gd fmla="*/ 70115488 h 566" name="T9"/>
                  <a:gd fmla="*/ 48005034 w 567" name="T10"/>
                  <a:gd fmla="*/ 72822069 h 566" name="T11"/>
                  <a:gd fmla="*/ 40569497 w 567" name="T12"/>
                  <a:gd fmla="*/ 70115488 h 566" name="T13"/>
                  <a:gd fmla="*/ 33264343 w 567" name="T14"/>
                  <a:gd fmla="*/ 70115488 h 566" name="T15"/>
                  <a:gd fmla="*/ 25828806 w 567" name="T16"/>
                  <a:gd fmla="*/ 72822069 h 566" name="T17"/>
                  <a:gd fmla="*/ 18523652 w 567" name="T18"/>
                  <a:gd fmla="*/ 70115488 h 566" name="T19"/>
                  <a:gd fmla="*/ 11088114 w 567" name="T20"/>
                  <a:gd fmla="*/ 70115488 h 566" name="T21"/>
                  <a:gd fmla="*/ 3782961 w 567" name="T22"/>
                  <a:gd fmla="*/ 72822069 h 566" name="T23"/>
                  <a:gd fmla="*/ 2869907 w 567" name="T24"/>
                  <a:gd fmla="*/ 65604161 h 566" name="T25"/>
                  <a:gd fmla="*/ 0 w 567" name="T26"/>
                  <a:gd fmla="*/ 58257727 h 566" name="T27"/>
                  <a:gd fmla="*/ 2869907 w 567" name="T28"/>
                  <a:gd fmla="*/ 50008741 h 566" name="T29"/>
                  <a:gd fmla="*/ 2869907 w 567" name="T30"/>
                  <a:gd fmla="*/ 43693385 h 566" name="T31"/>
                  <a:gd fmla="*/ 0 w 567" name="T32"/>
                  <a:gd fmla="*/ 36346592 h 566" name="T33"/>
                  <a:gd fmla="*/ 2869907 w 567" name="T34"/>
                  <a:gd fmla="*/ 28226490 h 566" name="T35"/>
                  <a:gd fmla="*/ 2869907 w 567" name="T36"/>
                  <a:gd fmla="*/ 21782250 h 566" name="T37"/>
                  <a:gd fmla="*/ 0 w 567" name="T38"/>
                  <a:gd fmla="*/ 14564342 h 566" name="T39"/>
                  <a:gd fmla="*/ 2869907 w 567" name="T40"/>
                  <a:gd fmla="*/ 6315714 h 566" name="T41"/>
                  <a:gd fmla="*/ 3782961 w 567" name="T42"/>
                  <a:gd fmla="*/ 0 h 566" name="T43"/>
                  <a:gd fmla="*/ 11088114 w 567" name="T44"/>
                  <a:gd fmla="*/ 1804387 h 566" name="T45"/>
                  <a:gd fmla="*/ 18523652 w 567" name="T46"/>
                  <a:gd fmla="*/ 1804387 h 566" name="T47"/>
                  <a:gd fmla="*/ 25828806 w 567" name="T48"/>
                  <a:gd fmla="*/ 0 h 566" name="T49"/>
                  <a:gd fmla="*/ 33264343 w 567" name="T50"/>
                  <a:gd fmla="*/ 1804387 h 566" name="T51"/>
                  <a:gd fmla="*/ 40569497 w 567" name="T52"/>
                  <a:gd fmla="*/ 1804387 h 566" name="T53"/>
                  <a:gd fmla="*/ 48005034 w 567" name="T54"/>
                  <a:gd fmla="*/ 0 h 566" name="T55"/>
                  <a:gd fmla="*/ 55310188 w 567" name="T56"/>
                  <a:gd fmla="*/ 1804387 h 566" name="T57"/>
                  <a:gd fmla="*/ 62745726 w 567" name="T58"/>
                  <a:gd fmla="*/ 1804387 h 566" name="T59"/>
                  <a:gd fmla="*/ 70050879 w 567" name="T60"/>
                  <a:gd fmla="*/ 0 h 566" name="T61"/>
                  <a:gd fmla="*/ 70963933 w 567" name="T62"/>
                  <a:gd fmla="*/ 6315714 h 566" name="T63"/>
                  <a:gd fmla="*/ 73833840 w 567" name="T64"/>
                  <a:gd fmla="*/ 14564342 h 566" name="T65"/>
                  <a:gd fmla="*/ 70963933 w 567" name="T66"/>
                  <a:gd fmla="*/ 21782250 h 566" name="T67"/>
                  <a:gd fmla="*/ 70963933 w 567" name="T68"/>
                  <a:gd fmla="*/ 28226490 h 566" name="T69"/>
                  <a:gd fmla="*/ 73833840 w 567" name="T70"/>
                  <a:gd fmla="*/ 36346592 h 566" name="T71"/>
                  <a:gd fmla="*/ 70963933 w 567" name="T72"/>
                  <a:gd fmla="*/ 43693385 h 566" name="T73"/>
                  <a:gd fmla="*/ 70963933 w 567" name="T74"/>
                  <a:gd fmla="*/ 50008741 h 566" name="T75"/>
                  <a:gd fmla="*/ 73833840 w 567" name="T76"/>
                  <a:gd fmla="*/ 58257727 h 566" name="T77"/>
                  <a:gd fmla="*/ 63658779 w 567" name="T78"/>
                  <a:gd fmla="*/ 9022295 h 566" name="T79"/>
                  <a:gd fmla="*/ 10175061 w 567" name="T80"/>
                  <a:gd fmla="*/ 62768695 h 566" name="T81"/>
                  <a:gd fmla="*/ 63658779 w 567" name="T82"/>
                  <a:gd fmla="*/ 9022295 h 566" name="T83"/>
                  <a:gd fmla="*/ 32351290 w 567" name="T84"/>
                  <a:gd fmla="*/ 48204353 h 566" name="T85"/>
                  <a:gd fmla="*/ 60006203 w 567" name="T86"/>
                  <a:gd fmla="*/ 44595579 h 566" name="T87"/>
                  <a:gd fmla="*/ 13827637 w 567" name="T88"/>
                  <a:gd fmla="*/ 59159921 h 566" name="T89"/>
                  <a:gd fmla="*/ 32351290 w 567" name="T90"/>
                  <a:gd fmla="*/ 48204353 h 566" name="T91"/>
                  <a:gd fmla="*/ 24915752 w 567" name="T92"/>
                  <a:gd fmla="*/ 30933430 h 566" name="T93"/>
                  <a:gd fmla="*/ 24915752 w 567" name="T94"/>
                  <a:gd fmla="*/ 16368729 h 566" name="T95"/>
                  <a:gd fmla="*/ 24915752 w 567" name="T96"/>
                  <a:gd fmla="*/ 30933430 h 56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566" w="567">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2" y="565"/>
                      <a:pt x="537" y="565"/>
                    </a:cubicBezTo>
                    <a:cubicBezTo>
                      <a:pt x="523" y="565"/>
                      <a:pt x="516" y="558"/>
                      <a:pt x="509" y="544"/>
                    </a:cubicBezTo>
                    <a:cubicBezTo>
                      <a:pt x="481" y="544"/>
                      <a:pt x="481" y="544"/>
                      <a:pt x="481" y="544"/>
                    </a:cubicBezTo>
                    <a:cubicBezTo>
                      <a:pt x="474" y="558"/>
                      <a:pt x="467" y="565"/>
                      <a:pt x="453" y="565"/>
                    </a:cubicBezTo>
                    <a:cubicBezTo>
                      <a:pt x="438" y="565"/>
                      <a:pt x="431" y="558"/>
                      <a:pt x="424" y="544"/>
                    </a:cubicBezTo>
                    <a:cubicBezTo>
                      <a:pt x="396" y="544"/>
                      <a:pt x="396" y="544"/>
                      <a:pt x="396" y="544"/>
                    </a:cubicBezTo>
                    <a:cubicBezTo>
                      <a:pt x="389" y="558"/>
                      <a:pt x="382" y="565"/>
                      <a:pt x="368" y="565"/>
                    </a:cubicBezTo>
                    <a:cubicBezTo>
                      <a:pt x="354" y="565"/>
                      <a:pt x="347" y="558"/>
                      <a:pt x="340" y="544"/>
                    </a:cubicBezTo>
                    <a:cubicBezTo>
                      <a:pt x="311" y="544"/>
                      <a:pt x="311" y="544"/>
                      <a:pt x="311" y="544"/>
                    </a:cubicBezTo>
                    <a:cubicBezTo>
                      <a:pt x="304" y="558"/>
                      <a:pt x="297" y="565"/>
                      <a:pt x="283" y="565"/>
                    </a:cubicBezTo>
                    <a:cubicBezTo>
                      <a:pt x="269" y="565"/>
                      <a:pt x="262" y="558"/>
                      <a:pt x="255" y="544"/>
                    </a:cubicBezTo>
                    <a:cubicBezTo>
                      <a:pt x="226" y="544"/>
                      <a:pt x="226" y="544"/>
                      <a:pt x="226" y="544"/>
                    </a:cubicBezTo>
                    <a:cubicBezTo>
                      <a:pt x="219" y="558"/>
                      <a:pt x="212" y="565"/>
                      <a:pt x="198" y="565"/>
                    </a:cubicBezTo>
                    <a:cubicBezTo>
                      <a:pt x="184" y="565"/>
                      <a:pt x="177" y="558"/>
                      <a:pt x="170" y="544"/>
                    </a:cubicBezTo>
                    <a:cubicBezTo>
                      <a:pt x="142" y="544"/>
                      <a:pt x="142" y="544"/>
                      <a:pt x="142" y="544"/>
                    </a:cubicBezTo>
                    <a:cubicBezTo>
                      <a:pt x="135" y="558"/>
                      <a:pt x="128" y="565"/>
                      <a:pt x="113" y="565"/>
                    </a:cubicBezTo>
                    <a:cubicBezTo>
                      <a:pt x="99" y="565"/>
                      <a:pt x="92" y="558"/>
                      <a:pt x="85" y="544"/>
                    </a:cubicBezTo>
                    <a:cubicBezTo>
                      <a:pt x="57" y="544"/>
                      <a:pt x="57" y="544"/>
                      <a:pt x="57" y="544"/>
                    </a:cubicBezTo>
                    <a:cubicBezTo>
                      <a:pt x="50" y="558"/>
                      <a:pt x="43" y="565"/>
                      <a:pt x="29" y="565"/>
                    </a:cubicBezTo>
                    <a:cubicBezTo>
                      <a:pt x="15" y="565"/>
                      <a:pt x="0" y="551"/>
                      <a:pt x="0" y="537"/>
                    </a:cubicBezTo>
                    <a:cubicBezTo>
                      <a:pt x="0" y="523"/>
                      <a:pt x="7" y="509"/>
                      <a:pt x="22" y="509"/>
                    </a:cubicBezTo>
                    <a:cubicBezTo>
                      <a:pt x="22" y="473"/>
                      <a:pt x="22" y="473"/>
                      <a:pt x="22" y="473"/>
                    </a:cubicBezTo>
                    <a:cubicBezTo>
                      <a:pt x="7" y="473"/>
                      <a:pt x="0" y="459"/>
                      <a:pt x="0" y="452"/>
                    </a:cubicBezTo>
                    <a:cubicBezTo>
                      <a:pt x="0" y="438"/>
                      <a:pt x="7" y="424"/>
                      <a:pt x="22" y="424"/>
                    </a:cubicBezTo>
                    <a:cubicBezTo>
                      <a:pt x="22" y="388"/>
                      <a:pt x="22" y="388"/>
                      <a:pt x="22" y="388"/>
                    </a:cubicBezTo>
                    <a:cubicBezTo>
                      <a:pt x="7" y="388"/>
                      <a:pt x="0" y="374"/>
                      <a:pt x="0" y="367"/>
                    </a:cubicBezTo>
                    <a:cubicBezTo>
                      <a:pt x="0" y="353"/>
                      <a:pt x="7" y="339"/>
                      <a:pt x="22" y="339"/>
                    </a:cubicBezTo>
                    <a:cubicBezTo>
                      <a:pt x="22" y="304"/>
                      <a:pt x="22" y="304"/>
                      <a:pt x="22" y="304"/>
                    </a:cubicBezTo>
                    <a:cubicBezTo>
                      <a:pt x="7" y="304"/>
                      <a:pt x="0" y="289"/>
                      <a:pt x="0" y="282"/>
                    </a:cubicBezTo>
                    <a:cubicBezTo>
                      <a:pt x="0" y="268"/>
                      <a:pt x="7" y="254"/>
                      <a:pt x="22" y="254"/>
                    </a:cubicBezTo>
                    <a:cubicBezTo>
                      <a:pt x="22" y="219"/>
                      <a:pt x="22" y="219"/>
                      <a:pt x="22" y="219"/>
                    </a:cubicBezTo>
                    <a:cubicBezTo>
                      <a:pt x="7" y="219"/>
                      <a:pt x="0" y="205"/>
                      <a:pt x="0" y="198"/>
                    </a:cubicBezTo>
                    <a:cubicBezTo>
                      <a:pt x="0" y="183"/>
                      <a:pt x="7" y="169"/>
                      <a:pt x="22" y="169"/>
                    </a:cubicBezTo>
                    <a:cubicBezTo>
                      <a:pt x="22" y="134"/>
                      <a:pt x="22" y="134"/>
                      <a:pt x="22" y="134"/>
                    </a:cubicBezTo>
                    <a:cubicBezTo>
                      <a:pt x="7" y="134"/>
                      <a:pt x="0" y="120"/>
                      <a:pt x="0" y="113"/>
                    </a:cubicBezTo>
                    <a:cubicBezTo>
                      <a:pt x="0" y="98"/>
                      <a:pt x="7" y="84"/>
                      <a:pt x="22" y="84"/>
                    </a:cubicBezTo>
                    <a:cubicBezTo>
                      <a:pt x="22" y="49"/>
                      <a:pt x="22" y="49"/>
                      <a:pt x="22" y="49"/>
                    </a:cubicBezTo>
                    <a:cubicBezTo>
                      <a:pt x="7" y="49"/>
                      <a:pt x="0" y="35"/>
                      <a:pt x="0" y="28"/>
                    </a:cubicBezTo>
                    <a:cubicBezTo>
                      <a:pt x="0" y="7"/>
                      <a:pt x="15" y="0"/>
                      <a:pt x="29" y="0"/>
                    </a:cubicBezTo>
                    <a:cubicBezTo>
                      <a:pt x="43" y="0"/>
                      <a:pt x="50" y="7"/>
                      <a:pt x="57" y="14"/>
                    </a:cubicBezTo>
                    <a:cubicBezTo>
                      <a:pt x="85" y="14"/>
                      <a:pt x="85" y="14"/>
                      <a:pt x="85" y="14"/>
                    </a:cubicBezTo>
                    <a:cubicBezTo>
                      <a:pt x="92" y="7"/>
                      <a:pt x="99" y="0"/>
                      <a:pt x="113" y="0"/>
                    </a:cubicBezTo>
                    <a:cubicBezTo>
                      <a:pt x="128" y="0"/>
                      <a:pt x="135" y="7"/>
                      <a:pt x="142" y="14"/>
                    </a:cubicBezTo>
                    <a:cubicBezTo>
                      <a:pt x="170" y="14"/>
                      <a:pt x="170" y="14"/>
                      <a:pt x="170" y="14"/>
                    </a:cubicBezTo>
                    <a:cubicBezTo>
                      <a:pt x="177" y="7"/>
                      <a:pt x="184" y="0"/>
                      <a:pt x="198" y="0"/>
                    </a:cubicBezTo>
                    <a:cubicBezTo>
                      <a:pt x="212" y="0"/>
                      <a:pt x="219" y="7"/>
                      <a:pt x="226" y="14"/>
                    </a:cubicBezTo>
                    <a:cubicBezTo>
                      <a:pt x="255" y="14"/>
                      <a:pt x="255" y="14"/>
                      <a:pt x="255" y="14"/>
                    </a:cubicBezTo>
                    <a:cubicBezTo>
                      <a:pt x="262" y="7"/>
                      <a:pt x="269" y="0"/>
                      <a:pt x="283" y="0"/>
                    </a:cubicBezTo>
                    <a:cubicBezTo>
                      <a:pt x="297" y="0"/>
                      <a:pt x="304" y="7"/>
                      <a:pt x="311" y="14"/>
                    </a:cubicBezTo>
                    <a:cubicBezTo>
                      <a:pt x="340" y="14"/>
                      <a:pt x="340" y="14"/>
                      <a:pt x="340" y="14"/>
                    </a:cubicBezTo>
                    <a:cubicBezTo>
                      <a:pt x="347" y="7"/>
                      <a:pt x="354" y="0"/>
                      <a:pt x="368" y="0"/>
                    </a:cubicBezTo>
                    <a:cubicBezTo>
                      <a:pt x="382" y="0"/>
                      <a:pt x="389" y="7"/>
                      <a:pt x="396" y="14"/>
                    </a:cubicBezTo>
                    <a:cubicBezTo>
                      <a:pt x="424" y="14"/>
                      <a:pt x="424" y="14"/>
                      <a:pt x="424" y="14"/>
                    </a:cubicBezTo>
                    <a:cubicBezTo>
                      <a:pt x="431" y="7"/>
                      <a:pt x="438" y="0"/>
                      <a:pt x="453" y="0"/>
                    </a:cubicBezTo>
                    <a:cubicBezTo>
                      <a:pt x="467" y="0"/>
                      <a:pt x="474" y="7"/>
                      <a:pt x="481" y="14"/>
                    </a:cubicBezTo>
                    <a:cubicBezTo>
                      <a:pt x="509" y="14"/>
                      <a:pt x="509" y="14"/>
                      <a:pt x="509" y="14"/>
                    </a:cubicBezTo>
                    <a:cubicBezTo>
                      <a:pt x="516" y="7"/>
                      <a:pt x="523" y="0"/>
                      <a:pt x="537" y="0"/>
                    </a:cubicBezTo>
                    <a:cubicBezTo>
                      <a:pt x="552"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8" y="70"/>
                      <a:pt x="78" y="70"/>
                      <a:pt x="78" y="70"/>
                    </a:cubicBezTo>
                    <a:cubicBezTo>
                      <a:pt x="78" y="487"/>
                      <a:pt x="78" y="487"/>
                      <a:pt x="78" y="487"/>
                    </a:cubicBezTo>
                    <a:cubicBezTo>
                      <a:pt x="488" y="487"/>
                      <a:pt x="488" y="487"/>
                      <a:pt x="488" y="487"/>
                    </a:cubicBezTo>
                    <a:lnTo>
                      <a:pt x="488" y="70"/>
                    </a:lnTo>
                    <a:close/>
                    <a:moveTo>
                      <a:pt x="248" y="374"/>
                    </a:moveTo>
                    <a:lnTo>
                      <a:pt x="248" y="374"/>
                    </a:lnTo>
                    <a:cubicBezTo>
                      <a:pt x="375" y="212"/>
                      <a:pt x="375" y="212"/>
                      <a:pt x="375" y="212"/>
                    </a:cubicBezTo>
                    <a:cubicBezTo>
                      <a:pt x="460" y="346"/>
                      <a:pt x="460" y="346"/>
                      <a:pt x="460" y="346"/>
                    </a:cubicBezTo>
                    <a:cubicBezTo>
                      <a:pt x="460" y="459"/>
                      <a:pt x="460" y="459"/>
                      <a:pt x="460" y="459"/>
                    </a:cubicBezTo>
                    <a:cubicBezTo>
                      <a:pt x="106" y="459"/>
                      <a:pt x="106" y="459"/>
                      <a:pt x="106" y="459"/>
                    </a:cubicBezTo>
                    <a:cubicBezTo>
                      <a:pt x="219" y="346"/>
                      <a:pt x="219" y="346"/>
                      <a:pt x="219" y="346"/>
                    </a:cubicBezTo>
                    <a:lnTo>
                      <a:pt x="248" y="374"/>
                    </a:lnTo>
                    <a:close/>
                    <a:moveTo>
                      <a:pt x="191" y="240"/>
                    </a:moveTo>
                    <a:lnTo>
                      <a:pt x="191" y="240"/>
                    </a:lnTo>
                    <a:cubicBezTo>
                      <a:pt x="156" y="240"/>
                      <a:pt x="135" y="219"/>
                      <a:pt x="135" y="183"/>
                    </a:cubicBezTo>
                    <a:cubicBezTo>
                      <a:pt x="135" y="155"/>
                      <a:pt x="156" y="127"/>
                      <a:pt x="191" y="127"/>
                    </a:cubicBezTo>
                    <a:cubicBezTo>
                      <a:pt x="219" y="127"/>
                      <a:pt x="248" y="155"/>
                      <a:pt x="248" y="183"/>
                    </a:cubicBezTo>
                    <a:cubicBezTo>
                      <a:pt x="248" y="219"/>
                      <a:pt x="219" y="240"/>
                      <a:pt x="191" y="240"/>
                    </a:cubicBezTo>
                    <a:close/>
                  </a:path>
                </a:pathLst>
              </a:custGeom>
              <a:grpFill/>
              <a:ln>
                <a:noFill/>
              </a:ln>
              <a:extLst/>
            </p:spPr>
            <p:txBody>
              <a:bodyPr anchor="ctr" bIns="22854" lIns="45708" rIns="45708" tIns="22854" wrap="none"/>
              <a:lstStyle/>
              <a:p>
                <a:endParaRPr lang="en-US" sz="3199">
                  <a:latin typeface="Roboto Light"/>
                </a:endParaRPr>
              </a:p>
            </p:txBody>
          </p:sp>
          <p:sp>
            <p:nvSpPr>
              <p:cNvPr id="159" name="Freeform 108"/>
              <p:cNvSpPr>
                <a:spLocks noChangeArrowheads="1"/>
              </p:cNvSpPr>
              <p:nvPr/>
            </p:nvSpPr>
            <p:spPr bwMode="auto">
              <a:xfrm>
                <a:off x="780258" y="1989137"/>
                <a:ext cx="204787" cy="203200"/>
              </a:xfrm>
              <a:custGeom>
                <a:gdLst>
                  <a:gd fmla="*/ 73833840 w 567" name="T0"/>
                  <a:gd fmla="*/ 58257727 h 566" name="T1"/>
                  <a:gd fmla="*/ 70963933 w 567" name="T2"/>
                  <a:gd fmla="*/ 65604161 h 566" name="T3"/>
                  <a:gd fmla="*/ 70050879 w 567" name="T4"/>
                  <a:gd fmla="*/ 72822069 h 566" name="T5"/>
                  <a:gd fmla="*/ 61832672 w 567" name="T6"/>
                  <a:gd fmla="*/ 70115488 h 566" name="T7"/>
                  <a:gd fmla="*/ 55310188 w 567" name="T8"/>
                  <a:gd fmla="*/ 70115488 h 566" name="T9"/>
                  <a:gd fmla="*/ 48005034 w 567" name="T10"/>
                  <a:gd fmla="*/ 72822069 h 566" name="T11"/>
                  <a:gd fmla="*/ 39656443 w 567" name="T12"/>
                  <a:gd fmla="*/ 70115488 h 566" name="T13"/>
                  <a:gd fmla="*/ 33264343 w 567" name="T14"/>
                  <a:gd fmla="*/ 70115488 h 566" name="T15"/>
                  <a:gd fmla="*/ 25828806 w 567" name="T16"/>
                  <a:gd fmla="*/ 72822069 h 566" name="T17"/>
                  <a:gd fmla="*/ 17610598 w 567" name="T18"/>
                  <a:gd fmla="*/ 70115488 h 566" name="T19"/>
                  <a:gd fmla="*/ 11088114 w 567" name="T20"/>
                  <a:gd fmla="*/ 70115488 h 566" name="T21"/>
                  <a:gd fmla="*/ 3782961 w 567" name="T22"/>
                  <a:gd fmla="*/ 72822069 h 566" name="T23"/>
                  <a:gd fmla="*/ 1826108 w 567" name="T24"/>
                  <a:gd fmla="*/ 65604161 h 566" name="T25"/>
                  <a:gd fmla="*/ 0 w 567" name="T26"/>
                  <a:gd fmla="*/ 58257727 h 566" name="T27"/>
                  <a:gd fmla="*/ 1826108 w 567" name="T28"/>
                  <a:gd fmla="*/ 50008741 h 566" name="T29"/>
                  <a:gd fmla="*/ 1826108 w 567" name="T30"/>
                  <a:gd fmla="*/ 43693385 h 566" name="T31"/>
                  <a:gd fmla="*/ 0 w 567" name="T32"/>
                  <a:gd fmla="*/ 36346592 h 566" name="T33"/>
                  <a:gd fmla="*/ 1826108 w 567" name="T34"/>
                  <a:gd fmla="*/ 28226490 h 566" name="T35"/>
                  <a:gd fmla="*/ 1826108 w 567" name="T36"/>
                  <a:gd fmla="*/ 21782250 h 566" name="T37"/>
                  <a:gd fmla="*/ 0 w 567" name="T38"/>
                  <a:gd fmla="*/ 14564342 h 566" name="T39"/>
                  <a:gd fmla="*/ 1826108 w 567" name="T40"/>
                  <a:gd fmla="*/ 6315714 h 566" name="T41"/>
                  <a:gd fmla="*/ 3782961 w 567" name="T42"/>
                  <a:gd fmla="*/ 0 h 566" name="T43"/>
                  <a:gd fmla="*/ 11088114 w 567" name="T44"/>
                  <a:gd fmla="*/ 1804387 h 566" name="T45"/>
                  <a:gd fmla="*/ 17610598 w 567" name="T46"/>
                  <a:gd fmla="*/ 1804387 h 566" name="T47"/>
                  <a:gd fmla="*/ 25828806 w 567" name="T48"/>
                  <a:gd fmla="*/ 0 h 566" name="T49"/>
                  <a:gd fmla="*/ 33264343 w 567" name="T50"/>
                  <a:gd fmla="*/ 1804387 h 566" name="T51"/>
                  <a:gd fmla="*/ 39656443 w 567" name="T52"/>
                  <a:gd fmla="*/ 1804387 h 566" name="T53"/>
                  <a:gd fmla="*/ 48005034 w 567" name="T54"/>
                  <a:gd fmla="*/ 0 h 566" name="T55"/>
                  <a:gd fmla="*/ 55310188 w 567" name="T56"/>
                  <a:gd fmla="*/ 1804387 h 566" name="T57"/>
                  <a:gd fmla="*/ 61832672 w 567" name="T58"/>
                  <a:gd fmla="*/ 1804387 h 566" name="T59"/>
                  <a:gd fmla="*/ 70050879 w 567" name="T60"/>
                  <a:gd fmla="*/ 0 h 566" name="T61"/>
                  <a:gd fmla="*/ 70963933 w 567" name="T62"/>
                  <a:gd fmla="*/ 6315714 h 566" name="T63"/>
                  <a:gd fmla="*/ 73833840 w 567" name="T64"/>
                  <a:gd fmla="*/ 14564342 h 566" name="T65"/>
                  <a:gd fmla="*/ 70963933 w 567" name="T66"/>
                  <a:gd fmla="*/ 21782250 h 566" name="T67"/>
                  <a:gd fmla="*/ 70963933 w 567" name="T68"/>
                  <a:gd fmla="*/ 28226490 h 566" name="T69"/>
                  <a:gd fmla="*/ 73833840 w 567" name="T70"/>
                  <a:gd fmla="*/ 36346592 h 566" name="T71"/>
                  <a:gd fmla="*/ 70963933 w 567" name="T72"/>
                  <a:gd fmla="*/ 43693385 h 566" name="T73"/>
                  <a:gd fmla="*/ 70963933 w 567" name="T74"/>
                  <a:gd fmla="*/ 50008741 h 566" name="T75"/>
                  <a:gd fmla="*/ 73833840 w 567" name="T76"/>
                  <a:gd fmla="*/ 58257727 h 566" name="T77"/>
                  <a:gd fmla="*/ 63658779 w 567" name="T78"/>
                  <a:gd fmla="*/ 9022295 h 566" name="T79"/>
                  <a:gd fmla="*/ 9262007 w 567" name="T80"/>
                  <a:gd fmla="*/ 62768695 h 566" name="T81"/>
                  <a:gd fmla="*/ 63658779 w 567" name="T82"/>
                  <a:gd fmla="*/ 9022295 h 56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566" w="567">
                    <a:moveTo>
                      <a:pt x="566" y="452"/>
                    </a:moveTo>
                    <a:lnTo>
                      <a:pt x="566" y="452"/>
                    </a:lnTo>
                    <a:cubicBezTo>
                      <a:pt x="566" y="459"/>
                      <a:pt x="559" y="473"/>
                      <a:pt x="544" y="473"/>
                    </a:cubicBezTo>
                    <a:cubicBezTo>
                      <a:pt x="544" y="509"/>
                      <a:pt x="544" y="509"/>
                      <a:pt x="544" y="509"/>
                    </a:cubicBezTo>
                    <a:cubicBezTo>
                      <a:pt x="559" y="509"/>
                      <a:pt x="566" y="523"/>
                      <a:pt x="566" y="537"/>
                    </a:cubicBezTo>
                    <a:cubicBezTo>
                      <a:pt x="566" y="551"/>
                      <a:pt x="551" y="565"/>
                      <a:pt x="537" y="565"/>
                    </a:cubicBezTo>
                    <a:cubicBezTo>
                      <a:pt x="523" y="565"/>
                      <a:pt x="509" y="558"/>
                      <a:pt x="509" y="544"/>
                    </a:cubicBezTo>
                    <a:cubicBezTo>
                      <a:pt x="474" y="544"/>
                      <a:pt x="474" y="544"/>
                      <a:pt x="474" y="544"/>
                    </a:cubicBezTo>
                    <a:cubicBezTo>
                      <a:pt x="474" y="558"/>
                      <a:pt x="460" y="565"/>
                      <a:pt x="453" y="565"/>
                    </a:cubicBezTo>
                    <a:cubicBezTo>
                      <a:pt x="438" y="565"/>
                      <a:pt x="424" y="558"/>
                      <a:pt x="424" y="544"/>
                    </a:cubicBezTo>
                    <a:cubicBezTo>
                      <a:pt x="389" y="544"/>
                      <a:pt x="389" y="544"/>
                      <a:pt x="389" y="544"/>
                    </a:cubicBezTo>
                    <a:cubicBezTo>
                      <a:pt x="389" y="558"/>
                      <a:pt x="375" y="565"/>
                      <a:pt x="368" y="565"/>
                    </a:cubicBezTo>
                    <a:cubicBezTo>
                      <a:pt x="354" y="565"/>
                      <a:pt x="340" y="558"/>
                      <a:pt x="340" y="544"/>
                    </a:cubicBezTo>
                    <a:cubicBezTo>
                      <a:pt x="304" y="544"/>
                      <a:pt x="304" y="544"/>
                      <a:pt x="304" y="544"/>
                    </a:cubicBezTo>
                    <a:cubicBezTo>
                      <a:pt x="304" y="558"/>
                      <a:pt x="290" y="565"/>
                      <a:pt x="283" y="565"/>
                    </a:cubicBezTo>
                    <a:cubicBezTo>
                      <a:pt x="269" y="565"/>
                      <a:pt x="255" y="558"/>
                      <a:pt x="255" y="544"/>
                    </a:cubicBezTo>
                    <a:cubicBezTo>
                      <a:pt x="219" y="544"/>
                      <a:pt x="219" y="544"/>
                      <a:pt x="219" y="544"/>
                    </a:cubicBezTo>
                    <a:cubicBezTo>
                      <a:pt x="219" y="558"/>
                      <a:pt x="205" y="565"/>
                      <a:pt x="198" y="565"/>
                    </a:cubicBezTo>
                    <a:cubicBezTo>
                      <a:pt x="184" y="565"/>
                      <a:pt x="170" y="558"/>
                      <a:pt x="170" y="544"/>
                    </a:cubicBezTo>
                    <a:cubicBezTo>
                      <a:pt x="135" y="544"/>
                      <a:pt x="135" y="544"/>
                      <a:pt x="135" y="544"/>
                    </a:cubicBezTo>
                    <a:cubicBezTo>
                      <a:pt x="135" y="558"/>
                      <a:pt x="120" y="565"/>
                      <a:pt x="113" y="565"/>
                    </a:cubicBezTo>
                    <a:cubicBezTo>
                      <a:pt x="99" y="565"/>
                      <a:pt x="85" y="558"/>
                      <a:pt x="85" y="544"/>
                    </a:cubicBezTo>
                    <a:cubicBezTo>
                      <a:pt x="50" y="544"/>
                      <a:pt x="50" y="544"/>
                      <a:pt x="50" y="544"/>
                    </a:cubicBezTo>
                    <a:cubicBezTo>
                      <a:pt x="50" y="558"/>
                      <a:pt x="36" y="565"/>
                      <a:pt x="29" y="565"/>
                    </a:cubicBezTo>
                    <a:cubicBezTo>
                      <a:pt x="7" y="565"/>
                      <a:pt x="0" y="551"/>
                      <a:pt x="0" y="537"/>
                    </a:cubicBezTo>
                    <a:cubicBezTo>
                      <a:pt x="0" y="523"/>
                      <a:pt x="7" y="509"/>
                      <a:pt x="14" y="509"/>
                    </a:cubicBezTo>
                    <a:cubicBezTo>
                      <a:pt x="14" y="473"/>
                      <a:pt x="14" y="473"/>
                      <a:pt x="14" y="473"/>
                    </a:cubicBezTo>
                    <a:cubicBezTo>
                      <a:pt x="7" y="473"/>
                      <a:pt x="0" y="459"/>
                      <a:pt x="0" y="452"/>
                    </a:cubicBezTo>
                    <a:cubicBezTo>
                      <a:pt x="0" y="438"/>
                      <a:pt x="7" y="424"/>
                      <a:pt x="14" y="424"/>
                    </a:cubicBezTo>
                    <a:cubicBezTo>
                      <a:pt x="14" y="388"/>
                      <a:pt x="14" y="388"/>
                      <a:pt x="14" y="388"/>
                    </a:cubicBezTo>
                    <a:cubicBezTo>
                      <a:pt x="7" y="388"/>
                      <a:pt x="0" y="374"/>
                      <a:pt x="0" y="367"/>
                    </a:cubicBezTo>
                    <a:cubicBezTo>
                      <a:pt x="0" y="353"/>
                      <a:pt x="7" y="339"/>
                      <a:pt x="14" y="339"/>
                    </a:cubicBezTo>
                    <a:cubicBezTo>
                      <a:pt x="14" y="304"/>
                      <a:pt x="14" y="304"/>
                      <a:pt x="14" y="304"/>
                    </a:cubicBezTo>
                    <a:cubicBezTo>
                      <a:pt x="7" y="304"/>
                      <a:pt x="0" y="289"/>
                      <a:pt x="0" y="282"/>
                    </a:cubicBezTo>
                    <a:cubicBezTo>
                      <a:pt x="0" y="268"/>
                      <a:pt x="7" y="254"/>
                      <a:pt x="14" y="254"/>
                    </a:cubicBezTo>
                    <a:cubicBezTo>
                      <a:pt x="14" y="219"/>
                      <a:pt x="14" y="219"/>
                      <a:pt x="14" y="219"/>
                    </a:cubicBezTo>
                    <a:cubicBezTo>
                      <a:pt x="7" y="219"/>
                      <a:pt x="0" y="205"/>
                      <a:pt x="0" y="198"/>
                    </a:cubicBezTo>
                    <a:cubicBezTo>
                      <a:pt x="0" y="183"/>
                      <a:pt x="7" y="169"/>
                      <a:pt x="14" y="169"/>
                    </a:cubicBezTo>
                    <a:cubicBezTo>
                      <a:pt x="14" y="134"/>
                      <a:pt x="14" y="134"/>
                      <a:pt x="14" y="134"/>
                    </a:cubicBezTo>
                    <a:cubicBezTo>
                      <a:pt x="7" y="134"/>
                      <a:pt x="0" y="120"/>
                      <a:pt x="0" y="113"/>
                    </a:cubicBezTo>
                    <a:cubicBezTo>
                      <a:pt x="0" y="98"/>
                      <a:pt x="7" y="84"/>
                      <a:pt x="14" y="84"/>
                    </a:cubicBezTo>
                    <a:cubicBezTo>
                      <a:pt x="14" y="49"/>
                      <a:pt x="14" y="49"/>
                      <a:pt x="14" y="49"/>
                    </a:cubicBezTo>
                    <a:cubicBezTo>
                      <a:pt x="7" y="49"/>
                      <a:pt x="0" y="35"/>
                      <a:pt x="0" y="28"/>
                    </a:cubicBezTo>
                    <a:cubicBezTo>
                      <a:pt x="0" y="7"/>
                      <a:pt x="7" y="0"/>
                      <a:pt x="29" y="0"/>
                    </a:cubicBezTo>
                    <a:cubicBezTo>
                      <a:pt x="36" y="0"/>
                      <a:pt x="50" y="7"/>
                      <a:pt x="50" y="14"/>
                    </a:cubicBezTo>
                    <a:cubicBezTo>
                      <a:pt x="85" y="14"/>
                      <a:pt x="85" y="14"/>
                      <a:pt x="85" y="14"/>
                    </a:cubicBezTo>
                    <a:cubicBezTo>
                      <a:pt x="85" y="7"/>
                      <a:pt x="99" y="0"/>
                      <a:pt x="113" y="0"/>
                    </a:cubicBezTo>
                    <a:cubicBezTo>
                      <a:pt x="120" y="0"/>
                      <a:pt x="135" y="7"/>
                      <a:pt x="135" y="14"/>
                    </a:cubicBezTo>
                    <a:cubicBezTo>
                      <a:pt x="170" y="14"/>
                      <a:pt x="170" y="14"/>
                      <a:pt x="170" y="14"/>
                    </a:cubicBezTo>
                    <a:cubicBezTo>
                      <a:pt x="170" y="7"/>
                      <a:pt x="184" y="0"/>
                      <a:pt x="198" y="0"/>
                    </a:cubicBezTo>
                    <a:cubicBezTo>
                      <a:pt x="205" y="0"/>
                      <a:pt x="219" y="7"/>
                      <a:pt x="219" y="14"/>
                    </a:cubicBezTo>
                    <a:cubicBezTo>
                      <a:pt x="255" y="14"/>
                      <a:pt x="255" y="14"/>
                      <a:pt x="255" y="14"/>
                    </a:cubicBezTo>
                    <a:cubicBezTo>
                      <a:pt x="255" y="7"/>
                      <a:pt x="269" y="0"/>
                      <a:pt x="283" y="0"/>
                    </a:cubicBezTo>
                    <a:cubicBezTo>
                      <a:pt x="290" y="0"/>
                      <a:pt x="304" y="7"/>
                      <a:pt x="304" y="14"/>
                    </a:cubicBezTo>
                    <a:cubicBezTo>
                      <a:pt x="340" y="14"/>
                      <a:pt x="340" y="14"/>
                      <a:pt x="340" y="14"/>
                    </a:cubicBezTo>
                    <a:cubicBezTo>
                      <a:pt x="340" y="7"/>
                      <a:pt x="354" y="0"/>
                      <a:pt x="368" y="0"/>
                    </a:cubicBezTo>
                    <a:cubicBezTo>
                      <a:pt x="375" y="0"/>
                      <a:pt x="389" y="7"/>
                      <a:pt x="389" y="14"/>
                    </a:cubicBezTo>
                    <a:cubicBezTo>
                      <a:pt x="424" y="14"/>
                      <a:pt x="424" y="14"/>
                      <a:pt x="424" y="14"/>
                    </a:cubicBezTo>
                    <a:cubicBezTo>
                      <a:pt x="424" y="7"/>
                      <a:pt x="438" y="0"/>
                      <a:pt x="453" y="0"/>
                    </a:cubicBezTo>
                    <a:cubicBezTo>
                      <a:pt x="460" y="0"/>
                      <a:pt x="474" y="7"/>
                      <a:pt x="474" y="14"/>
                    </a:cubicBezTo>
                    <a:cubicBezTo>
                      <a:pt x="509" y="14"/>
                      <a:pt x="509" y="14"/>
                      <a:pt x="509" y="14"/>
                    </a:cubicBezTo>
                    <a:cubicBezTo>
                      <a:pt x="509" y="7"/>
                      <a:pt x="523" y="0"/>
                      <a:pt x="537" y="0"/>
                    </a:cubicBezTo>
                    <a:cubicBezTo>
                      <a:pt x="551" y="0"/>
                      <a:pt x="566" y="7"/>
                      <a:pt x="566" y="28"/>
                    </a:cubicBezTo>
                    <a:cubicBezTo>
                      <a:pt x="566" y="35"/>
                      <a:pt x="559" y="49"/>
                      <a:pt x="544" y="49"/>
                    </a:cubicBezTo>
                    <a:cubicBezTo>
                      <a:pt x="544" y="84"/>
                      <a:pt x="544" y="84"/>
                      <a:pt x="544" y="84"/>
                    </a:cubicBezTo>
                    <a:cubicBezTo>
                      <a:pt x="559" y="84"/>
                      <a:pt x="566" y="98"/>
                      <a:pt x="566" y="113"/>
                    </a:cubicBezTo>
                    <a:cubicBezTo>
                      <a:pt x="566" y="120"/>
                      <a:pt x="559" y="134"/>
                      <a:pt x="544" y="134"/>
                    </a:cubicBezTo>
                    <a:cubicBezTo>
                      <a:pt x="544" y="169"/>
                      <a:pt x="544" y="169"/>
                      <a:pt x="544" y="169"/>
                    </a:cubicBezTo>
                    <a:cubicBezTo>
                      <a:pt x="559" y="169"/>
                      <a:pt x="566" y="183"/>
                      <a:pt x="566" y="198"/>
                    </a:cubicBezTo>
                    <a:cubicBezTo>
                      <a:pt x="566" y="205"/>
                      <a:pt x="559" y="219"/>
                      <a:pt x="544" y="219"/>
                    </a:cubicBezTo>
                    <a:cubicBezTo>
                      <a:pt x="544" y="254"/>
                      <a:pt x="544" y="254"/>
                      <a:pt x="544" y="254"/>
                    </a:cubicBezTo>
                    <a:cubicBezTo>
                      <a:pt x="559" y="254"/>
                      <a:pt x="566" y="268"/>
                      <a:pt x="566" y="282"/>
                    </a:cubicBezTo>
                    <a:cubicBezTo>
                      <a:pt x="566" y="289"/>
                      <a:pt x="559" y="304"/>
                      <a:pt x="544" y="304"/>
                    </a:cubicBezTo>
                    <a:cubicBezTo>
                      <a:pt x="544" y="339"/>
                      <a:pt x="544" y="339"/>
                      <a:pt x="544" y="339"/>
                    </a:cubicBezTo>
                    <a:cubicBezTo>
                      <a:pt x="559" y="339"/>
                      <a:pt x="566" y="353"/>
                      <a:pt x="566" y="367"/>
                    </a:cubicBezTo>
                    <a:cubicBezTo>
                      <a:pt x="566" y="374"/>
                      <a:pt x="559" y="388"/>
                      <a:pt x="544" y="388"/>
                    </a:cubicBezTo>
                    <a:cubicBezTo>
                      <a:pt x="544" y="424"/>
                      <a:pt x="544" y="424"/>
                      <a:pt x="544" y="424"/>
                    </a:cubicBezTo>
                    <a:cubicBezTo>
                      <a:pt x="559" y="424"/>
                      <a:pt x="566" y="438"/>
                      <a:pt x="566" y="452"/>
                    </a:cubicBezTo>
                    <a:close/>
                    <a:moveTo>
                      <a:pt x="488" y="70"/>
                    </a:moveTo>
                    <a:lnTo>
                      <a:pt x="488" y="70"/>
                    </a:lnTo>
                    <a:cubicBezTo>
                      <a:pt x="71" y="70"/>
                      <a:pt x="71" y="70"/>
                      <a:pt x="71" y="70"/>
                    </a:cubicBezTo>
                    <a:cubicBezTo>
                      <a:pt x="71" y="487"/>
                      <a:pt x="71" y="487"/>
                      <a:pt x="71" y="487"/>
                    </a:cubicBezTo>
                    <a:cubicBezTo>
                      <a:pt x="488" y="487"/>
                      <a:pt x="488" y="487"/>
                      <a:pt x="488" y="487"/>
                    </a:cubicBezTo>
                    <a:lnTo>
                      <a:pt x="488" y="70"/>
                    </a:lnTo>
                    <a:close/>
                  </a:path>
                </a:pathLst>
              </a:custGeom>
              <a:grpFill/>
              <a:ln>
                <a:noFill/>
              </a:ln>
              <a:extLst/>
            </p:spPr>
            <p:txBody>
              <a:bodyPr anchor="ctr" bIns="22854" lIns="45708" rIns="45708" tIns="22854" wrap="none"/>
              <a:lstStyle/>
              <a:p>
                <a:endParaRPr lang="en-US" sz="3199">
                  <a:latin typeface="Roboto Light"/>
                </a:endParaRPr>
              </a:p>
            </p:txBody>
          </p:sp>
          <p:sp>
            <p:nvSpPr>
              <p:cNvPr id="160" name="Freeform 109"/>
              <p:cNvSpPr>
                <a:spLocks noChangeArrowheads="1"/>
              </p:cNvSpPr>
              <p:nvPr/>
            </p:nvSpPr>
            <p:spPr bwMode="auto">
              <a:xfrm>
                <a:off x="4952207" y="1601787"/>
                <a:ext cx="217487" cy="217487"/>
              </a:xfrm>
              <a:custGeom>
                <a:gdLst>
                  <a:gd fmla="*/ 78441997 w 602" name="T0"/>
                  <a:gd fmla="*/ 71002280 h 602" name="T1"/>
                  <a:gd fmla="*/ 78441997 w 602" name="T2"/>
                  <a:gd fmla="*/ 71002280 h 602" name="T3"/>
                  <a:gd fmla="*/ 71002280 w 602" name="T4"/>
                  <a:gd fmla="*/ 78441997 h 602" name="T5"/>
                  <a:gd fmla="*/ 65520668 w 602" name="T6"/>
                  <a:gd fmla="*/ 76614673 h 602" name="T7"/>
                  <a:gd fmla="*/ 44245960 w 602" name="T8"/>
                  <a:gd fmla="*/ 54426302 h 602" name="T9"/>
                  <a:gd fmla="*/ 29497307 w 602" name="T10"/>
                  <a:gd fmla="*/ 59125033 h 602" name="T11"/>
                  <a:gd fmla="*/ 0 w 602" name="T12"/>
                  <a:gd fmla="*/ 29497307 h 602" name="T13"/>
                  <a:gd fmla="*/ 29497307 w 602" name="T14"/>
                  <a:gd fmla="*/ 0 h 602" name="T15"/>
                  <a:gd fmla="*/ 58994613 w 602" name="T16"/>
                  <a:gd fmla="*/ 29497307 h 602" name="T17"/>
                  <a:gd fmla="*/ 54426302 w 602" name="T18"/>
                  <a:gd fmla="*/ 44376380 h 602" name="T19"/>
                  <a:gd fmla="*/ 76614673 w 602" name="T20"/>
                  <a:gd fmla="*/ 65520668 h 602" name="T21"/>
                  <a:gd fmla="*/ 78441997 w 602" name="T22"/>
                  <a:gd fmla="*/ 71002280 h 602" name="T23"/>
                  <a:gd fmla="*/ 29497307 w 602" name="T24"/>
                  <a:gd fmla="*/ 7439717 h 602" name="T25"/>
                  <a:gd fmla="*/ 29497307 w 602" name="T26"/>
                  <a:gd fmla="*/ 7439717 h 602" name="T27"/>
                  <a:gd fmla="*/ 7439717 w 602" name="T28"/>
                  <a:gd fmla="*/ 29497307 h 602" name="T29"/>
                  <a:gd fmla="*/ 29497307 w 602" name="T30"/>
                  <a:gd fmla="*/ 51685677 h 602" name="T31"/>
                  <a:gd fmla="*/ 51685677 w 602" name="T32"/>
                  <a:gd fmla="*/ 29497307 h 602" name="T33"/>
                  <a:gd fmla="*/ 29497307 w 602" name="T34"/>
                  <a:gd fmla="*/ 7439717 h 602" name="T35"/>
                  <a:gd fmla="*/ 41504973 w 602" name="T36"/>
                  <a:gd fmla="*/ 33282375 h 602" name="T37"/>
                  <a:gd fmla="*/ 41504973 w 602" name="T38"/>
                  <a:gd fmla="*/ 33282375 h 602" name="T39"/>
                  <a:gd fmla="*/ 16575978 w 602" name="T40"/>
                  <a:gd fmla="*/ 33282375 h 602" name="T41"/>
                  <a:gd fmla="*/ 12921329 w 602" name="T42"/>
                  <a:gd fmla="*/ 29497307 h 602" name="T43"/>
                  <a:gd fmla="*/ 16575978 w 602" name="T44"/>
                  <a:gd fmla="*/ 25842658 h 602" name="T45"/>
                  <a:gd fmla="*/ 41504973 w 602" name="T46"/>
                  <a:gd fmla="*/ 25842658 h 602" name="T47"/>
                  <a:gd fmla="*/ 45159622 w 602" name="T48"/>
                  <a:gd fmla="*/ 29497307 h 602" name="T49"/>
                  <a:gd fmla="*/ 41504973 w 602" name="T50"/>
                  <a:gd fmla="*/ 33282375 h 602"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b" l="0" r="r" t="0"/>
                <a:pathLst>
                  <a:path h="602" w="602">
                    <a:moveTo>
                      <a:pt x="601" y="544"/>
                    </a:moveTo>
                    <a:lnTo>
                      <a:pt x="601" y="544"/>
                    </a:lnTo>
                    <a:cubicBezTo>
                      <a:pt x="601" y="573"/>
                      <a:pt x="573" y="601"/>
                      <a:pt x="544" y="601"/>
                    </a:cubicBezTo>
                    <a:cubicBezTo>
                      <a:pt x="530" y="601"/>
                      <a:pt x="516" y="594"/>
                      <a:pt x="502"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46" y="0"/>
                      <a:pt x="452" y="99"/>
                      <a:pt x="452" y="226"/>
                    </a:cubicBezTo>
                    <a:cubicBezTo>
                      <a:pt x="452" y="269"/>
                      <a:pt x="438" y="304"/>
                      <a:pt x="417" y="340"/>
                    </a:cubicBezTo>
                    <a:cubicBezTo>
                      <a:pt x="587" y="502"/>
                      <a:pt x="587" y="502"/>
                      <a:pt x="587" y="502"/>
                    </a:cubicBezTo>
                    <a:cubicBezTo>
                      <a:pt x="594" y="516"/>
                      <a:pt x="601" y="530"/>
                      <a:pt x="601" y="544"/>
                    </a:cubicBezTo>
                    <a:close/>
                    <a:moveTo>
                      <a:pt x="226" y="57"/>
                    </a:moveTo>
                    <a:lnTo>
                      <a:pt x="226" y="57"/>
                    </a:lnTo>
                    <a:cubicBezTo>
                      <a:pt x="127" y="57"/>
                      <a:pt x="57" y="127"/>
                      <a:pt x="57" y="226"/>
                    </a:cubicBezTo>
                    <a:cubicBezTo>
                      <a:pt x="57" y="318"/>
                      <a:pt x="127" y="396"/>
                      <a:pt x="226" y="396"/>
                    </a:cubicBezTo>
                    <a:cubicBezTo>
                      <a:pt x="318" y="396"/>
                      <a:pt x="396" y="318"/>
                      <a:pt x="396" y="226"/>
                    </a:cubicBezTo>
                    <a:cubicBezTo>
                      <a:pt x="396" y="127"/>
                      <a:pt x="318" y="57"/>
                      <a:pt x="226" y="57"/>
                    </a:cubicBezTo>
                    <a:close/>
                    <a:moveTo>
                      <a:pt x="318" y="255"/>
                    </a:moveTo>
                    <a:lnTo>
                      <a:pt x="318" y="255"/>
                    </a:lnTo>
                    <a:cubicBezTo>
                      <a:pt x="127" y="255"/>
                      <a:pt x="127" y="255"/>
                      <a:pt x="127" y="255"/>
                    </a:cubicBezTo>
                    <a:cubicBezTo>
                      <a:pt x="113" y="255"/>
                      <a:pt x="99" y="241"/>
                      <a:pt x="99" y="226"/>
                    </a:cubicBezTo>
                    <a:cubicBezTo>
                      <a:pt x="99" y="205"/>
                      <a:pt x="113" y="198"/>
                      <a:pt x="127" y="198"/>
                    </a:cubicBezTo>
                    <a:cubicBezTo>
                      <a:pt x="318" y="198"/>
                      <a:pt x="318" y="198"/>
                      <a:pt x="318" y="198"/>
                    </a:cubicBezTo>
                    <a:cubicBezTo>
                      <a:pt x="332" y="198"/>
                      <a:pt x="346" y="205"/>
                      <a:pt x="346" y="226"/>
                    </a:cubicBezTo>
                    <a:cubicBezTo>
                      <a:pt x="346" y="241"/>
                      <a:pt x="332" y="255"/>
                      <a:pt x="318" y="255"/>
                    </a:cubicBezTo>
                    <a:close/>
                  </a:path>
                </a:pathLst>
              </a:custGeom>
              <a:grpFill/>
              <a:ln>
                <a:noFill/>
              </a:ln>
              <a:extLst/>
            </p:spPr>
            <p:txBody>
              <a:bodyPr anchor="ctr" bIns="22854" lIns="45708" rIns="45708" tIns="22854" wrap="none"/>
              <a:lstStyle/>
              <a:p>
                <a:endParaRPr lang="en-US" sz="3199">
                  <a:latin typeface="Roboto Light"/>
                </a:endParaRPr>
              </a:p>
            </p:txBody>
          </p:sp>
          <p:sp>
            <p:nvSpPr>
              <p:cNvPr id="161" name="Freeform 110"/>
              <p:cNvSpPr>
                <a:spLocks noChangeArrowheads="1"/>
              </p:cNvSpPr>
              <p:nvPr/>
            </p:nvSpPr>
            <p:spPr bwMode="auto">
              <a:xfrm>
                <a:off x="4569619" y="1601787"/>
                <a:ext cx="219075" cy="217487"/>
              </a:xfrm>
              <a:custGeom>
                <a:gdLst>
                  <a:gd fmla="*/ 78678142 w 609" name="T0"/>
                  <a:gd fmla="*/ 71002280 h 602" name="T1"/>
                  <a:gd fmla="*/ 78678142 w 609" name="T2"/>
                  <a:gd fmla="*/ 71002280 h 602" name="T3"/>
                  <a:gd fmla="*/ 71302258 w 609" name="T4"/>
                  <a:gd fmla="*/ 78441997 h 602" name="T5"/>
                  <a:gd fmla="*/ 65867111 w 609" name="T6"/>
                  <a:gd fmla="*/ 76614673 h 602" name="T7"/>
                  <a:gd fmla="*/ 44774038 w 609" name="T8"/>
                  <a:gd fmla="*/ 54426302 h 602" name="T9"/>
                  <a:gd fmla="*/ 29245613 w 609" name="T10"/>
                  <a:gd fmla="*/ 59125033 h 602" name="T11"/>
                  <a:gd fmla="*/ 0 w 609" name="T12"/>
                  <a:gd fmla="*/ 29497307 h 602" name="T13"/>
                  <a:gd fmla="*/ 29245613 w 609" name="T14"/>
                  <a:gd fmla="*/ 0 h 602" name="T15"/>
                  <a:gd fmla="*/ 58491226 w 609" name="T16"/>
                  <a:gd fmla="*/ 29497307 h 602" name="T17"/>
                  <a:gd fmla="*/ 54867675 w 609" name="T18"/>
                  <a:gd fmla="*/ 44376380 h 602" name="T19"/>
                  <a:gd fmla="*/ 75960749 w 609" name="T20"/>
                  <a:gd fmla="*/ 65520668 h 602" name="T21"/>
                  <a:gd fmla="*/ 78678142 w 609" name="T22"/>
                  <a:gd fmla="*/ 71002280 h 602" name="T23"/>
                  <a:gd fmla="*/ 29245613 w 609" name="T24"/>
                  <a:gd fmla="*/ 7439717 h 602" name="T25"/>
                  <a:gd fmla="*/ 29245613 w 609" name="T26"/>
                  <a:gd fmla="*/ 7439717 h 602" name="T27"/>
                  <a:gd fmla="*/ 7246742 w 609" name="T28"/>
                  <a:gd fmla="*/ 29497307 h 602" name="T29"/>
                  <a:gd fmla="*/ 29245613 w 609" name="T30"/>
                  <a:gd fmla="*/ 51685677 h 602" name="T31"/>
                  <a:gd fmla="*/ 51244484 w 609" name="T32"/>
                  <a:gd fmla="*/ 29497307 h 602" name="T33"/>
                  <a:gd fmla="*/ 29245613 w 609" name="T34"/>
                  <a:gd fmla="*/ 7439717 h 602" name="T35"/>
                  <a:gd fmla="*/ 42056644 w 609" name="T36"/>
                  <a:gd fmla="*/ 33282375 h 602" name="T37"/>
                  <a:gd fmla="*/ 42056644 w 609" name="T38"/>
                  <a:gd fmla="*/ 33282375 h 602" name="T39"/>
                  <a:gd fmla="*/ 32868804 w 609" name="T40"/>
                  <a:gd fmla="*/ 33282375 h 602" name="T41"/>
                  <a:gd fmla="*/ 32868804 w 609" name="T42"/>
                  <a:gd fmla="*/ 41504973 h 602" name="T43"/>
                  <a:gd fmla="*/ 29245613 w 609" name="T44"/>
                  <a:gd fmla="*/ 45290042 h 602" name="T45"/>
                  <a:gd fmla="*/ 25622062 w 609" name="T46"/>
                  <a:gd fmla="*/ 41504973 h 602" name="T47"/>
                  <a:gd fmla="*/ 25622062 w 609" name="T48"/>
                  <a:gd fmla="*/ 33282375 h 602" name="T49"/>
                  <a:gd fmla="*/ 17340380 w 609" name="T50"/>
                  <a:gd fmla="*/ 33282375 h 602" name="T51"/>
                  <a:gd fmla="*/ 13716829 w 609" name="T52"/>
                  <a:gd fmla="*/ 29497307 h 602" name="T53"/>
                  <a:gd fmla="*/ 17340380 w 609" name="T54"/>
                  <a:gd fmla="*/ 25842658 h 602" name="T55"/>
                  <a:gd fmla="*/ 25622062 w 609" name="T56"/>
                  <a:gd fmla="*/ 25842658 h 602" name="T57"/>
                  <a:gd fmla="*/ 25622062 w 609" name="T58"/>
                  <a:gd fmla="*/ 16575978 h 602" name="T59"/>
                  <a:gd fmla="*/ 29245613 w 609" name="T60"/>
                  <a:gd fmla="*/ 12921329 h 602" name="T61"/>
                  <a:gd fmla="*/ 32868804 w 609" name="T62"/>
                  <a:gd fmla="*/ 16575978 h 602" name="T63"/>
                  <a:gd fmla="*/ 32868804 w 609" name="T64"/>
                  <a:gd fmla="*/ 25842658 h 602" name="T65"/>
                  <a:gd fmla="*/ 42056644 w 609" name="T66"/>
                  <a:gd fmla="*/ 25842658 h 602" name="T67"/>
                  <a:gd fmla="*/ 45679835 w 609" name="T68"/>
                  <a:gd fmla="*/ 29497307 h 602" name="T69"/>
                  <a:gd fmla="*/ 42056644 w 609" name="T70"/>
                  <a:gd fmla="*/ 33282375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9">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grpFill/>
              <a:ln>
                <a:noFill/>
              </a:ln>
              <a:extLst/>
            </p:spPr>
            <p:txBody>
              <a:bodyPr anchor="ctr" bIns="22854" lIns="45708" rIns="45708" tIns="22854" wrap="none"/>
              <a:lstStyle/>
              <a:p>
                <a:endParaRPr lang="en-US" sz="3199">
                  <a:latin typeface="Roboto Light"/>
                </a:endParaRPr>
              </a:p>
            </p:txBody>
          </p:sp>
          <p:sp>
            <p:nvSpPr>
              <p:cNvPr id="162" name="Freeform 111"/>
              <p:cNvSpPr>
                <a:spLocks noChangeArrowheads="1"/>
              </p:cNvSpPr>
              <p:nvPr/>
            </p:nvSpPr>
            <p:spPr bwMode="auto">
              <a:xfrm>
                <a:off x="4191794" y="1601787"/>
                <a:ext cx="217488" cy="217487"/>
              </a:xfrm>
              <a:custGeom>
                <a:gdLst>
                  <a:gd fmla="*/ 76484966 w 602" name="T0"/>
                  <a:gd fmla="*/ 65520668 h 602" name="T1"/>
                  <a:gd fmla="*/ 76484966 w 602" name="T2"/>
                  <a:gd fmla="*/ 65520668 h 602" name="T3"/>
                  <a:gd fmla="*/ 78442719 w 602" name="T4"/>
                  <a:gd fmla="*/ 71002280 h 602" name="T5"/>
                  <a:gd fmla="*/ 71002968 w 602" name="T6"/>
                  <a:gd fmla="*/ 78441997 h 602" name="T7"/>
                  <a:gd fmla="*/ 66434636 w 602" name="T8"/>
                  <a:gd fmla="*/ 76614673 h 602" name="T9"/>
                  <a:gd fmla="*/ 66434636 w 602" name="T10"/>
                  <a:gd fmla="*/ 76614673 h 602" name="T11"/>
                  <a:gd fmla="*/ 44246163 w 602" name="T12"/>
                  <a:gd fmla="*/ 54426302 h 602" name="T13"/>
                  <a:gd fmla="*/ 29497442 w 602" name="T14"/>
                  <a:gd fmla="*/ 59125033 h 602" name="T15"/>
                  <a:gd fmla="*/ 0 w 602" name="T16"/>
                  <a:gd fmla="*/ 29497307 h 602" name="T17"/>
                  <a:gd fmla="*/ 29497442 w 602" name="T18"/>
                  <a:gd fmla="*/ 0 h 602" name="T19"/>
                  <a:gd fmla="*/ 58995246 w 602" name="T20"/>
                  <a:gd fmla="*/ 29497307 h 602" name="T21"/>
                  <a:gd fmla="*/ 55340580 w 602" name="T22"/>
                  <a:gd fmla="*/ 44376380 h 602" name="T23"/>
                  <a:gd fmla="*/ 76484966 w 602" name="T24"/>
                  <a:gd fmla="*/ 65520668 h 602" name="T25"/>
                  <a:gd fmla="*/ 29497442 w 602" name="T26"/>
                  <a:gd fmla="*/ 7439717 h 602" name="T27"/>
                  <a:gd fmla="*/ 29497442 w 602" name="T28"/>
                  <a:gd fmla="*/ 7439717 h 602" name="T29"/>
                  <a:gd fmla="*/ 7308970 w 602" name="T30"/>
                  <a:gd fmla="*/ 29497307 h 602" name="T31"/>
                  <a:gd fmla="*/ 29497442 w 602" name="T32"/>
                  <a:gd fmla="*/ 51685677 h 602" name="T33"/>
                  <a:gd fmla="*/ 51685915 w 602" name="T34"/>
                  <a:gd fmla="*/ 29497307 h 602" name="T35"/>
                  <a:gd fmla="*/ 29497442 w 602" name="T36"/>
                  <a:gd fmla="*/ 7439717 h 60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602" w="602">
                    <a:moveTo>
                      <a:pt x="586" y="502"/>
                    </a:moveTo>
                    <a:lnTo>
                      <a:pt x="586" y="502"/>
                    </a:lnTo>
                    <a:cubicBezTo>
                      <a:pt x="594" y="516"/>
                      <a:pt x="601" y="530"/>
                      <a:pt x="601" y="544"/>
                    </a:cubicBezTo>
                    <a:cubicBezTo>
                      <a:pt x="601" y="573"/>
                      <a:pt x="579" y="601"/>
                      <a:pt x="544" y="601"/>
                    </a:cubicBezTo>
                    <a:cubicBezTo>
                      <a:pt x="530" y="601"/>
                      <a:pt x="516" y="594"/>
                      <a:pt x="509" y="587"/>
                    </a:cubicBezTo>
                    <a:cubicBezTo>
                      <a:pt x="339" y="417"/>
                      <a:pt x="339" y="417"/>
                      <a:pt x="339" y="417"/>
                    </a:cubicBezTo>
                    <a:cubicBezTo>
                      <a:pt x="304" y="438"/>
                      <a:pt x="269" y="453"/>
                      <a:pt x="226" y="453"/>
                    </a:cubicBezTo>
                    <a:cubicBezTo>
                      <a:pt x="99" y="453"/>
                      <a:pt x="0" y="347"/>
                      <a:pt x="0" y="226"/>
                    </a:cubicBezTo>
                    <a:cubicBezTo>
                      <a:pt x="0" y="99"/>
                      <a:pt x="99" y="0"/>
                      <a:pt x="226" y="0"/>
                    </a:cubicBezTo>
                    <a:cubicBezTo>
                      <a:pt x="353" y="0"/>
                      <a:pt x="452" y="99"/>
                      <a:pt x="452" y="226"/>
                    </a:cubicBezTo>
                    <a:cubicBezTo>
                      <a:pt x="452" y="269"/>
                      <a:pt x="438" y="304"/>
                      <a:pt x="424" y="340"/>
                    </a:cubicBezTo>
                    <a:cubicBezTo>
                      <a:pt x="586" y="502"/>
                      <a:pt x="586" y="502"/>
                      <a:pt x="586" y="502"/>
                    </a:cubicBezTo>
                    <a:close/>
                    <a:moveTo>
                      <a:pt x="226" y="57"/>
                    </a:moveTo>
                    <a:lnTo>
                      <a:pt x="226" y="57"/>
                    </a:lnTo>
                    <a:cubicBezTo>
                      <a:pt x="134" y="57"/>
                      <a:pt x="56" y="127"/>
                      <a:pt x="56" y="226"/>
                    </a:cubicBezTo>
                    <a:cubicBezTo>
                      <a:pt x="56" y="318"/>
                      <a:pt x="134" y="396"/>
                      <a:pt x="226" y="396"/>
                    </a:cubicBezTo>
                    <a:cubicBezTo>
                      <a:pt x="318" y="396"/>
                      <a:pt x="396" y="318"/>
                      <a:pt x="396" y="226"/>
                    </a:cubicBezTo>
                    <a:cubicBezTo>
                      <a:pt x="396" y="127"/>
                      <a:pt x="318" y="57"/>
                      <a:pt x="226"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63" name="Freeform 112"/>
              <p:cNvSpPr>
                <a:spLocks noChangeArrowheads="1"/>
              </p:cNvSpPr>
              <p:nvPr/>
            </p:nvSpPr>
            <p:spPr bwMode="auto">
              <a:xfrm>
                <a:off x="3812382" y="1601787"/>
                <a:ext cx="215900" cy="217487"/>
              </a:xfrm>
              <a:custGeom>
                <a:gdLst>
                  <a:gd fmla="*/ 38327818 w 601" name="T0"/>
                  <a:gd fmla="*/ 78441997 h 602" name="T1"/>
                  <a:gd fmla="*/ 38327818 w 601" name="T2"/>
                  <a:gd fmla="*/ 78441997 h 602" name="T3"/>
                  <a:gd fmla="*/ 0 w 601" name="T4"/>
                  <a:gd fmla="*/ 38763987 h 602" name="T5"/>
                  <a:gd fmla="*/ 38327818 w 601" name="T6"/>
                  <a:gd fmla="*/ 0 h 602" name="T7"/>
                  <a:gd fmla="*/ 77429787 w 601" name="T8"/>
                  <a:gd fmla="*/ 38763987 h 602" name="T9"/>
                  <a:gd fmla="*/ 38327818 w 601" name="T10"/>
                  <a:gd fmla="*/ 78441997 h 602" name="T11"/>
                  <a:gd fmla="*/ 38327818 w 601" name="T12"/>
                  <a:gd fmla="*/ 7439717 h 602" name="T13"/>
                  <a:gd fmla="*/ 38327818 w 601" name="T14"/>
                  <a:gd fmla="*/ 7439717 h 602" name="T15"/>
                  <a:gd fmla="*/ 7226723 w 601" name="T16"/>
                  <a:gd fmla="*/ 38763987 h 602" name="T17"/>
                  <a:gd fmla="*/ 38327818 w 601" name="T18"/>
                  <a:gd fmla="*/ 71002280 h 602" name="T19"/>
                  <a:gd fmla="*/ 70203064 w 601" name="T20"/>
                  <a:gd fmla="*/ 38763987 h 602" name="T21"/>
                  <a:gd fmla="*/ 38327818 w 601" name="T22"/>
                  <a:gd fmla="*/ 7439717 h 602" name="T23"/>
                  <a:gd fmla="*/ 56523770 w 601" name="T24"/>
                  <a:gd fmla="*/ 41504973 h 602" name="T25"/>
                  <a:gd fmla="*/ 56523770 w 601" name="T26"/>
                  <a:gd fmla="*/ 41504973 h 602" name="T27"/>
                  <a:gd fmla="*/ 56523770 w 601" name="T28"/>
                  <a:gd fmla="*/ 41504973 h 602" name="T29"/>
                  <a:gd fmla="*/ 44651066 w 601" name="T30"/>
                  <a:gd fmla="*/ 52598978 h 602" name="T31"/>
                  <a:gd fmla="*/ 44651066 w 601" name="T32"/>
                  <a:gd fmla="*/ 52598978 h 602" name="T33"/>
                  <a:gd fmla="*/ 41941000 w 601" name="T34"/>
                  <a:gd fmla="*/ 53512640 h 602" name="T35"/>
                  <a:gd fmla="*/ 38327818 w 601" name="T36"/>
                  <a:gd fmla="*/ 49858353 h 602" name="T37"/>
                  <a:gd fmla="*/ 40134409 w 601" name="T38"/>
                  <a:gd fmla="*/ 47117366 h 602" name="T39"/>
                  <a:gd fmla="*/ 40134409 w 601" name="T40"/>
                  <a:gd fmla="*/ 47117366 h 602" name="T41"/>
                  <a:gd fmla="*/ 44651066 w 601" name="T42"/>
                  <a:gd fmla="*/ 42418636 h 602" name="T43"/>
                  <a:gd fmla="*/ 22712608 w 601" name="T44"/>
                  <a:gd fmla="*/ 42418636 h 602" name="T45"/>
                  <a:gd fmla="*/ 19099426 w 601" name="T46"/>
                  <a:gd fmla="*/ 38763987 h 602" name="T47"/>
                  <a:gd fmla="*/ 22712608 w 601" name="T48"/>
                  <a:gd fmla="*/ 35109700 h 602" name="T49"/>
                  <a:gd fmla="*/ 44651066 w 601" name="T50"/>
                  <a:gd fmla="*/ 35109700 h 602" name="T51"/>
                  <a:gd fmla="*/ 40134409 w 601" name="T52"/>
                  <a:gd fmla="*/ 30541389 h 602" name="T53"/>
                  <a:gd fmla="*/ 40134409 w 601" name="T54"/>
                  <a:gd fmla="*/ 30541389 h 602" name="T55"/>
                  <a:gd fmla="*/ 38327818 w 601" name="T56"/>
                  <a:gd fmla="*/ 27669982 h 602" name="T57"/>
                  <a:gd fmla="*/ 41941000 w 601" name="T58"/>
                  <a:gd fmla="*/ 24015334 h 602" name="T59"/>
                  <a:gd fmla="*/ 44651066 w 601" name="T60"/>
                  <a:gd fmla="*/ 24928996 h 602" name="T61"/>
                  <a:gd fmla="*/ 44651066 w 601" name="T62"/>
                  <a:gd fmla="*/ 24928996 h 602" name="T63"/>
                  <a:gd fmla="*/ 56523770 w 601" name="T64"/>
                  <a:gd fmla="*/ 36023362 h 602" name="T65"/>
                  <a:gd fmla="*/ 56523770 w 601" name="T66"/>
                  <a:gd fmla="*/ 36023362 h 602" name="T67"/>
                  <a:gd fmla="*/ 58330360 w 601" name="T68"/>
                  <a:gd fmla="*/ 38763987 h 602" name="T69"/>
                  <a:gd fmla="*/ 56523770 w 601" name="T70"/>
                  <a:gd fmla="*/ 41504973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1">
                    <a:moveTo>
                      <a:pt x="297" y="601"/>
                    </a:moveTo>
                    <a:lnTo>
                      <a:pt x="297" y="601"/>
                    </a:lnTo>
                    <a:cubicBezTo>
                      <a:pt x="134" y="601"/>
                      <a:pt x="0" y="467"/>
                      <a:pt x="0" y="297"/>
                    </a:cubicBezTo>
                    <a:cubicBezTo>
                      <a:pt x="0" y="135"/>
                      <a:pt x="134" y="0"/>
                      <a:pt x="297" y="0"/>
                    </a:cubicBezTo>
                    <a:cubicBezTo>
                      <a:pt x="466" y="0"/>
                      <a:pt x="600" y="135"/>
                      <a:pt x="600" y="297"/>
                    </a:cubicBezTo>
                    <a:cubicBezTo>
                      <a:pt x="600" y="467"/>
                      <a:pt x="466" y="601"/>
                      <a:pt x="297" y="601"/>
                    </a:cubicBezTo>
                    <a:close/>
                    <a:moveTo>
                      <a:pt x="297" y="57"/>
                    </a:moveTo>
                    <a:lnTo>
                      <a:pt x="297" y="57"/>
                    </a:lnTo>
                    <a:cubicBezTo>
                      <a:pt x="162" y="57"/>
                      <a:pt x="56" y="163"/>
                      <a:pt x="56" y="297"/>
                    </a:cubicBezTo>
                    <a:cubicBezTo>
                      <a:pt x="56" y="431"/>
                      <a:pt x="162" y="544"/>
                      <a:pt x="297" y="544"/>
                    </a:cubicBezTo>
                    <a:cubicBezTo>
                      <a:pt x="431" y="544"/>
                      <a:pt x="544" y="431"/>
                      <a:pt x="544" y="297"/>
                    </a:cubicBezTo>
                    <a:cubicBezTo>
                      <a:pt x="544" y="163"/>
                      <a:pt x="431" y="57"/>
                      <a:pt x="297" y="57"/>
                    </a:cubicBezTo>
                    <a:close/>
                    <a:moveTo>
                      <a:pt x="438" y="318"/>
                    </a:moveTo>
                    <a:lnTo>
                      <a:pt x="438" y="318"/>
                    </a:lnTo>
                    <a:cubicBezTo>
                      <a:pt x="346" y="403"/>
                      <a:pt x="346" y="403"/>
                      <a:pt x="346" y="403"/>
                    </a:cubicBezTo>
                    <a:cubicBezTo>
                      <a:pt x="339" y="410"/>
                      <a:pt x="332" y="410"/>
                      <a:pt x="325" y="410"/>
                    </a:cubicBezTo>
                    <a:cubicBezTo>
                      <a:pt x="311" y="410"/>
                      <a:pt x="297" y="403"/>
                      <a:pt x="297" y="382"/>
                    </a:cubicBezTo>
                    <a:cubicBezTo>
                      <a:pt x="297" y="375"/>
                      <a:pt x="304" y="368"/>
                      <a:pt x="311" y="361"/>
                    </a:cubicBezTo>
                    <a:cubicBezTo>
                      <a:pt x="346" y="325"/>
                      <a:pt x="346" y="325"/>
                      <a:pt x="346" y="325"/>
                    </a:cubicBezTo>
                    <a:cubicBezTo>
                      <a:pt x="176" y="325"/>
                      <a:pt x="176" y="325"/>
                      <a:pt x="176" y="325"/>
                    </a:cubicBezTo>
                    <a:cubicBezTo>
                      <a:pt x="162" y="325"/>
                      <a:pt x="148" y="318"/>
                      <a:pt x="148" y="297"/>
                    </a:cubicBezTo>
                    <a:cubicBezTo>
                      <a:pt x="148" y="283"/>
                      <a:pt x="162" y="269"/>
                      <a:pt x="176" y="269"/>
                    </a:cubicBezTo>
                    <a:cubicBezTo>
                      <a:pt x="346" y="269"/>
                      <a:pt x="346" y="269"/>
                      <a:pt x="346" y="269"/>
                    </a:cubicBezTo>
                    <a:cubicBezTo>
                      <a:pt x="311" y="234"/>
                      <a:pt x="311" y="234"/>
                      <a:pt x="311" y="234"/>
                    </a:cubicBezTo>
                    <a:cubicBezTo>
                      <a:pt x="304" y="234"/>
                      <a:pt x="297" y="226"/>
                      <a:pt x="297" y="212"/>
                    </a:cubicBezTo>
                    <a:cubicBezTo>
                      <a:pt x="297" y="198"/>
                      <a:pt x="311" y="184"/>
                      <a:pt x="325" y="184"/>
                    </a:cubicBezTo>
                    <a:cubicBezTo>
                      <a:pt x="332" y="184"/>
                      <a:pt x="339" y="191"/>
                      <a:pt x="346" y="191"/>
                    </a:cubicBezTo>
                    <a:cubicBezTo>
                      <a:pt x="438" y="276"/>
                      <a:pt x="438" y="276"/>
                      <a:pt x="438" y="276"/>
                    </a:cubicBezTo>
                    <a:cubicBezTo>
                      <a:pt x="445" y="283"/>
                      <a:pt x="452" y="290"/>
                      <a:pt x="452" y="297"/>
                    </a:cubicBezTo>
                    <a:cubicBezTo>
                      <a:pt x="452" y="311"/>
                      <a:pt x="445" y="318"/>
                      <a:pt x="438" y="318"/>
                    </a:cubicBezTo>
                    <a:close/>
                  </a:path>
                </a:pathLst>
              </a:custGeom>
              <a:grpFill/>
              <a:ln>
                <a:noFill/>
              </a:ln>
              <a:extLst/>
            </p:spPr>
            <p:txBody>
              <a:bodyPr anchor="ctr" bIns="22854" lIns="45708" rIns="45708" tIns="22854" wrap="none"/>
              <a:lstStyle/>
              <a:p>
                <a:endParaRPr lang="en-US" sz="3199">
                  <a:latin typeface="Roboto Light"/>
                </a:endParaRPr>
              </a:p>
            </p:txBody>
          </p:sp>
          <p:sp>
            <p:nvSpPr>
              <p:cNvPr id="164" name="Freeform 113"/>
              <p:cNvSpPr>
                <a:spLocks noChangeArrowheads="1"/>
              </p:cNvSpPr>
              <p:nvPr/>
            </p:nvSpPr>
            <p:spPr bwMode="auto">
              <a:xfrm>
                <a:off x="3431382" y="1601787"/>
                <a:ext cx="219075" cy="217487"/>
              </a:xfrm>
              <a:custGeom>
                <a:gdLst>
                  <a:gd fmla="*/ 39468811 w 608" name="T0"/>
                  <a:gd fmla="*/ 78441997 h 602" name="T1"/>
                  <a:gd fmla="*/ 39468811 w 608" name="T2"/>
                  <a:gd fmla="*/ 78441997 h 602" name="T3"/>
                  <a:gd fmla="*/ 0 w 608" name="T4"/>
                  <a:gd fmla="*/ 38763987 h 602" name="T5"/>
                  <a:gd fmla="*/ 39468811 w 608" name="T6"/>
                  <a:gd fmla="*/ 0 h 602" name="T7"/>
                  <a:gd fmla="*/ 78807547 w 608" name="T8"/>
                  <a:gd fmla="*/ 38763987 h 602" name="T9"/>
                  <a:gd fmla="*/ 39468811 w 608" name="T10"/>
                  <a:gd fmla="*/ 78441997 h 602" name="T11"/>
                  <a:gd fmla="*/ 39468811 w 608" name="T12"/>
                  <a:gd fmla="*/ 7439717 h 602" name="T13"/>
                  <a:gd fmla="*/ 39468811 w 608" name="T14"/>
                  <a:gd fmla="*/ 7439717 h 602" name="T15"/>
                  <a:gd fmla="*/ 7270552 w 608" name="T16"/>
                  <a:gd fmla="*/ 38763987 h 602" name="T17"/>
                  <a:gd fmla="*/ 39468811 w 608" name="T18"/>
                  <a:gd fmla="*/ 71002280 h 602" name="T19"/>
                  <a:gd fmla="*/ 71536996 w 608" name="T20"/>
                  <a:gd fmla="*/ 38763987 h 602" name="T21"/>
                  <a:gd fmla="*/ 39468811 w 608" name="T22"/>
                  <a:gd fmla="*/ 7439717 h 602" name="T23"/>
                  <a:gd fmla="*/ 55048359 w 608" name="T24"/>
                  <a:gd fmla="*/ 42418636 h 602" name="T25"/>
                  <a:gd fmla="*/ 55048359 w 608" name="T26"/>
                  <a:gd fmla="*/ 42418636 h 602" name="T27"/>
                  <a:gd fmla="*/ 32976913 w 608" name="T28"/>
                  <a:gd fmla="*/ 42418636 h 602" name="T29"/>
                  <a:gd fmla="*/ 38559722 w 608" name="T30"/>
                  <a:gd fmla="*/ 47117366 h 602" name="T31"/>
                  <a:gd fmla="*/ 38559722 w 608" name="T32"/>
                  <a:gd fmla="*/ 47117366 h 602" name="T33"/>
                  <a:gd fmla="*/ 39468811 w 608" name="T34"/>
                  <a:gd fmla="*/ 49858353 h 602" name="T35"/>
                  <a:gd fmla="*/ 35703460 w 608" name="T36"/>
                  <a:gd fmla="*/ 53512640 h 602" name="T37"/>
                  <a:gd fmla="*/ 32976913 w 608" name="T38"/>
                  <a:gd fmla="*/ 52598978 h 602" name="T39"/>
                  <a:gd fmla="*/ 32976913 w 608" name="T40"/>
                  <a:gd fmla="*/ 52598978 h 602" name="T41"/>
                  <a:gd fmla="*/ 21032641 w 608" name="T42"/>
                  <a:gd fmla="*/ 41504973 h 602" name="T43"/>
                  <a:gd fmla="*/ 21032641 w 608" name="T44"/>
                  <a:gd fmla="*/ 41504973 h 602" name="T45"/>
                  <a:gd fmla="*/ 20123912 w 608" name="T46"/>
                  <a:gd fmla="*/ 38763987 h 602" name="T47"/>
                  <a:gd fmla="*/ 21032641 w 608" name="T48"/>
                  <a:gd fmla="*/ 36023362 h 602" name="T49"/>
                  <a:gd fmla="*/ 21032641 w 608" name="T50"/>
                  <a:gd fmla="*/ 36023362 h 602" name="T51"/>
                  <a:gd fmla="*/ 32976913 w 608" name="T52"/>
                  <a:gd fmla="*/ 24928996 h 602" name="T53"/>
                  <a:gd fmla="*/ 32976913 w 608" name="T54"/>
                  <a:gd fmla="*/ 24928996 h 602" name="T55"/>
                  <a:gd fmla="*/ 35703460 w 608" name="T56"/>
                  <a:gd fmla="*/ 24015334 h 602" name="T57"/>
                  <a:gd fmla="*/ 39468811 w 608" name="T58"/>
                  <a:gd fmla="*/ 27669982 h 602" name="T59"/>
                  <a:gd fmla="*/ 38559722 w 608" name="T60"/>
                  <a:gd fmla="*/ 30541389 h 602" name="T61"/>
                  <a:gd fmla="*/ 38559722 w 608" name="T62"/>
                  <a:gd fmla="*/ 30541389 h 602" name="T63"/>
                  <a:gd fmla="*/ 32976913 w 608" name="T64"/>
                  <a:gd fmla="*/ 35109700 h 602" name="T65"/>
                  <a:gd fmla="*/ 55048359 w 608" name="T66"/>
                  <a:gd fmla="*/ 35109700 h 602" name="T67"/>
                  <a:gd fmla="*/ 58683635 w 608" name="T68"/>
                  <a:gd fmla="*/ 38763987 h 602" name="T69"/>
                  <a:gd fmla="*/ 55048359 w 608" name="T70"/>
                  <a:gd fmla="*/ 42418636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8">
                    <a:moveTo>
                      <a:pt x="304" y="601"/>
                    </a:moveTo>
                    <a:lnTo>
                      <a:pt x="304" y="601"/>
                    </a:lnTo>
                    <a:cubicBezTo>
                      <a:pt x="134" y="601"/>
                      <a:pt x="0" y="467"/>
                      <a:pt x="0" y="297"/>
                    </a:cubicBezTo>
                    <a:cubicBezTo>
                      <a:pt x="0" y="135"/>
                      <a:pt x="134" y="0"/>
                      <a:pt x="304" y="0"/>
                    </a:cubicBezTo>
                    <a:cubicBezTo>
                      <a:pt x="473" y="0"/>
                      <a:pt x="607" y="135"/>
                      <a:pt x="607" y="297"/>
                    </a:cubicBezTo>
                    <a:cubicBezTo>
                      <a:pt x="607" y="467"/>
                      <a:pt x="473" y="601"/>
                      <a:pt x="304" y="601"/>
                    </a:cubicBezTo>
                    <a:close/>
                    <a:moveTo>
                      <a:pt x="304" y="57"/>
                    </a:moveTo>
                    <a:lnTo>
                      <a:pt x="304" y="57"/>
                    </a:lnTo>
                    <a:cubicBezTo>
                      <a:pt x="169" y="57"/>
                      <a:pt x="56" y="163"/>
                      <a:pt x="56" y="297"/>
                    </a:cubicBezTo>
                    <a:cubicBezTo>
                      <a:pt x="56" y="431"/>
                      <a:pt x="169" y="544"/>
                      <a:pt x="304" y="544"/>
                    </a:cubicBezTo>
                    <a:cubicBezTo>
                      <a:pt x="438" y="544"/>
                      <a:pt x="551" y="431"/>
                      <a:pt x="551" y="297"/>
                    </a:cubicBezTo>
                    <a:cubicBezTo>
                      <a:pt x="551" y="163"/>
                      <a:pt x="438" y="57"/>
                      <a:pt x="304" y="57"/>
                    </a:cubicBezTo>
                    <a:close/>
                    <a:moveTo>
                      <a:pt x="424" y="325"/>
                    </a:moveTo>
                    <a:lnTo>
                      <a:pt x="424" y="325"/>
                    </a:lnTo>
                    <a:cubicBezTo>
                      <a:pt x="254" y="325"/>
                      <a:pt x="254" y="325"/>
                      <a:pt x="254" y="325"/>
                    </a:cubicBezTo>
                    <a:cubicBezTo>
                      <a:pt x="297" y="361"/>
                      <a:pt x="297" y="361"/>
                      <a:pt x="297" y="361"/>
                    </a:cubicBezTo>
                    <a:cubicBezTo>
                      <a:pt x="297" y="368"/>
                      <a:pt x="304" y="375"/>
                      <a:pt x="304" y="382"/>
                    </a:cubicBezTo>
                    <a:cubicBezTo>
                      <a:pt x="304" y="403"/>
                      <a:pt x="290" y="410"/>
                      <a:pt x="275" y="410"/>
                    </a:cubicBezTo>
                    <a:cubicBezTo>
                      <a:pt x="268" y="410"/>
                      <a:pt x="261" y="410"/>
                      <a:pt x="254" y="403"/>
                    </a:cubicBezTo>
                    <a:cubicBezTo>
                      <a:pt x="162" y="318"/>
                      <a:pt x="162" y="318"/>
                      <a:pt x="162" y="318"/>
                    </a:cubicBezTo>
                    <a:cubicBezTo>
                      <a:pt x="155" y="318"/>
                      <a:pt x="155" y="311"/>
                      <a:pt x="155" y="297"/>
                    </a:cubicBezTo>
                    <a:cubicBezTo>
                      <a:pt x="155" y="290"/>
                      <a:pt x="155" y="283"/>
                      <a:pt x="162" y="276"/>
                    </a:cubicBezTo>
                    <a:cubicBezTo>
                      <a:pt x="254" y="191"/>
                      <a:pt x="254" y="191"/>
                      <a:pt x="254" y="191"/>
                    </a:cubicBezTo>
                    <a:cubicBezTo>
                      <a:pt x="261" y="191"/>
                      <a:pt x="268" y="184"/>
                      <a:pt x="275" y="184"/>
                    </a:cubicBezTo>
                    <a:cubicBezTo>
                      <a:pt x="290" y="184"/>
                      <a:pt x="304" y="198"/>
                      <a:pt x="304" y="212"/>
                    </a:cubicBezTo>
                    <a:cubicBezTo>
                      <a:pt x="304" y="226"/>
                      <a:pt x="297" y="234"/>
                      <a:pt x="297" y="234"/>
                    </a:cubicBezTo>
                    <a:cubicBezTo>
                      <a:pt x="254" y="269"/>
                      <a:pt x="254" y="269"/>
                      <a:pt x="254" y="269"/>
                    </a:cubicBezTo>
                    <a:cubicBezTo>
                      <a:pt x="424" y="269"/>
                      <a:pt x="424" y="269"/>
                      <a:pt x="424" y="269"/>
                    </a:cubicBezTo>
                    <a:cubicBezTo>
                      <a:pt x="445" y="269"/>
                      <a:pt x="452" y="283"/>
                      <a:pt x="452" y="297"/>
                    </a:cubicBezTo>
                    <a:cubicBezTo>
                      <a:pt x="452" y="318"/>
                      <a:pt x="445" y="325"/>
                      <a:pt x="424" y="325"/>
                    </a:cubicBezTo>
                    <a:close/>
                  </a:path>
                </a:pathLst>
              </a:custGeom>
              <a:grpFill/>
              <a:ln>
                <a:noFill/>
              </a:ln>
              <a:extLst/>
            </p:spPr>
            <p:txBody>
              <a:bodyPr anchor="ctr" bIns="22854" lIns="45708" rIns="45708" tIns="22854" wrap="none"/>
              <a:lstStyle/>
              <a:p>
                <a:endParaRPr lang="en-US" sz="3199">
                  <a:latin typeface="Roboto Light"/>
                </a:endParaRPr>
              </a:p>
            </p:txBody>
          </p:sp>
          <p:sp>
            <p:nvSpPr>
              <p:cNvPr id="165" name="Freeform 114"/>
              <p:cNvSpPr>
                <a:spLocks noChangeArrowheads="1"/>
              </p:cNvSpPr>
              <p:nvPr/>
            </p:nvSpPr>
            <p:spPr bwMode="auto">
              <a:xfrm>
                <a:off x="3051970" y="1601787"/>
                <a:ext cx="215900" cy="217487"/>
              </a:xfrm>
              <a:custGeom>
                <a:gdLst>
                  <a:gd fmla="*/ 39230934 w 601" name="T0"/>
                  <a:gd fmla="*/ 78441997 h 602" name="T1"/>
                  <a:gd fmla="*/ 39230934 w 601" name="T2"/>
                  <a:gd fmla="*/ 78441997 h 602" name="T3"/>
                  <a:gd fmla="*/ 0 w 601" name="T4"/>
                  <a:gd fmla="*/ 38763987 h 602" name="T5"/>
                  <a:gd fmla="*/ 39230934 w 601" name="T6"/>
                  <a:gd fmla="*/ 0 h 602" name="T7"/>
                  <a:gd fmla="*/ 77429787 w 601" name="T8"/>
                  <a:gd fmla="*/ 38763987 h 602" name="T9"/>
                  <a:gd fmla="*/ 39230934 w 601" name="T10"/>
                  <a:gd fmla="*/ 78441997 h 602" name="T11"/>
                  <a:gd fmla="*/ 39230934 w 601" name="T12"/>
                  <a:gd fmla="*/ 7439717 h 602" name="T13"/>
                  <a:gd fmla="*/ 39230934 w 601" name="T14"/>
                  <a:gd fmla="*/ 7439717 h 602" name="T15"/>
                  <a:gd fmla="*/ 7226723 w 601" name="T16"/>
                  <a:gd fmla="*/ 38763987 h 602" name="T17"/>
                  <a:gd fmla="*/ 39230934 w 601" name="T18"/>
                  <a:gd fmla="*/ 71002280 h 602" name="T19"/>
                  <a:gd fmla="*/ 70203064 w 601" name="T20"/>
                  <a:gd fmla="*/ 38763987 h 602" name="T21"/>
                  <a:gd fmla="*/ 39230934 w 601" name="T22"/>
                  <a:gd fmla="*/ 7439717 h 602" name="T23"/>
                  <a:gd fmla="*/ 50071198 w 601" name="T24"/>
                  <a:gd fmla="*/ 38763987 h 602" name="T25"/>
                  <a:gd fmla="*/ 50071198 w 601" name="T26"/>
                  <a:gd fmla="*/ 38763987 h 602" name="T27"/>
                  <a:gd fmla="*/ 47361132 w 601" name="T28"/>
                  <a:gd fmla="*/ 37850325 h 602" name="T29"/>
                  <a:gd fmla="*/ 47361132 w 601" name="T30"/>
                  <a:gd fmla="*/ 37850325 h 602" name="T31"/>
                  <a:gd fmla="*/ 42844475 w 601" name="T32"/>
                  <a:gd fmla="*/ 32368713 h 602" name="T33"/>
                  <a:gd fmla="*/ 42844475 w 601" name="T34"/>
                  <a:gd fmla="*/ 55339965 h 602" name="T35"/>
                  <a:gd fmla="*/ 39230934 w 601" name="T36"/>
                  <a:gd fmla="*/ 59125033 h 602" name="T37"/>
                  <a:gd fmla="*/ 35488787 w 601" name="T38"/>
                  <a:gd fmla="*/ 55339965 h 602" name="T39"/>
                  <a:gd fmla="*/ 35488787 w 601" name="T40"/>
                  <a:gd fmla="*/ 32368713 h 602" name="T41"/>
                  <a:gd fmla="*/ 30971771 w 601" name="T42"/>
                  <a:gd fmla="*/ 37850325 h 602" name="T43"/>
                  <a:gd fmla="*/ 30971771 w 601" name="T44"/>
                  <a:gd fmla="*/ 37850325 h 602" name="T45"/>
                  <a:gd fmla="*/ 28261705 w 601" name="T46"/>
                  <a:gd fmla="*/ 38763987 h 602" name="T47"/>
                  <a:gd fmla="*/ 24519558 w 601" name="T48"/>
                  <a:gd fmla="*/ 35109700 h 602" name="T49"/>
                  <a:gd fmla="*/ 25422674 w 601" name="T50"/>
                  <a:gd fmla="*/ 33282375 h 602" name="T51"/>
                  <a:gd fmla="*/ 25422674 w 601" name="T52"/>
                  <a:gd fmla="*/ 33282375 h 602" name="T53"/>
                  <a:gd fmla="*/ 36391903 w 601" name="T54"/>
                  <a:gd fmla="*/ 20361046 h 602" name="T55"/>
                  <a:gd fmla="*/ 36391903 w 601" name="T56"/>
                  <a:gd fmla="*/ 20361046 h 602" name="T57"/>
                  <a:gd fmla="*/ 39230934 w 601" name="T58"/>
                  <a:gd fmla="*/ 19447384 h 602" name="T59"/>
                  <a:gd fmla="*/ 41941000 w 601" name="T60"/>
                  <a:gd fmla="*/ 20361046 h 602" name="T61"/>
                  <a:gd fmla="*/ 41941000 w 601" name="T62"/>
                  <a:gd fmla="*/ 20361046 h 602" name="T63"/>
                  <a:gd fmla="*/ 52910229 w 601" name="T64"/>
                  <a:gd fmla="*/ 33282375 h 602" name="T65"/>
                  <a:gd fmla="*/ 52910229 w 601" name="T66"/>
                  <a:gd fmla="*/ 33282375 h 602" name="T67"/>
                  <a:gd fmla="*/ 53813704 w 601" name="T68"/>
                  <a:gd fmla="*/ 35109700 h 602" name="T69"/>
                  <a:gd fmla="*/ 50071198 w 601" name="T70"/>
                  <a:gd fmla="*/ 38763987 h 602"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b" l="0" r="r" t="0"/>
                <a:pathLst>
                  <a:path h="602" w="601">
                    <a:moveTo>
                      <a:pt x="304" y="601"/>
                    </a:moveTo>
                    <a:lnTo>
                      <a:pt x="304" y="601"/>
                    </a:lnTo>
                    <a:cubicBezTo>
                      <a:pt x="134" y="601"/>
                      <a:pt x="0" y="467"/>
                      <a:pt x="0" y="297"/>
                    </a:cubicBezTo>
                    <a:cubicBezTo>
                      <a:pt x="0" y="135"/>
                      <a:pt x="134" y="0"/>
                      <a:pt x="304" y="0"/>
                    </a:cubicBezTo>
                    <a:cubicBezTo>
                      <a:pt x="466" y="0"/>
                      <a:pt x="600" y="135"/>
                      <a:pt x="600" y="297"/>
                    </a:cubicBezTo>
                    <a:cubicBezTo>
                      <a:pt x="600" y="467"/>
                      <a:pt x="466" y="601"/>
                      <a:pt x="304" y="601"/>
                    </a:cubicBezTo>
                    <a:close/>
                    <a:moveTo>
                      <a:pt x="304" y="57"/>
                    </a:moveTo>
                    <a:lnTo>
                      <a:pt x="304" y="57"/>
                    </a:lnTo>
                    <a:cubicBezTo>
                      <a:pt x="169" y="57"/>
                      <a:pt x="56" y="163"/>
                      <a:pt x="56" y="297"/>
                    </a:cubicBezTo>
                    <a:cubicBezTo>
                      <a:pt x="56" y="431"/>
                      <a:pt x="169" y="544"/>
                      <a:pt x="304" y="544"/>
                    </a:cubicBezTo>
                    <a:cubicBezTo>
                      <a:pt x="438" y="544"/>
                      <a:pt x="544" y="431"/>
                      <a:pt x="544" y="297"/>
                    </a:cubicBezTo>
                    <a:cubicBezTo>
                      <a:pt x="544" y="163"/>
                      <a:pt x="438" y="57"/>
                      <a:pt x="304" y="57"/>
                    </a:cubicBezTo>
                    <a:close/>
                    <a:moveTo>
                      <a:pt x="388" y="297"/>
                    </a:moveTo>
                    <a:lnTo>
                      <a:pt x="388" y="297"/>
                    </a:lnTo>
                    <a:cubicBezTo>
                      <a:pt x="374" y="297"/>
                      <a:pt x="367" y="297"/>
                      <a:pt x="367" y="290"/>
                    </a:cubicBezTo>
                    <a:cubicBezTo>
                      <a:pt x="332" y="248"/>
                      <a:pt x="332" y="248"/>
                      <a:pt x="332" y="248"/>
                    </a:cubicBezTo>
                    <a:cubicBezTo>
                      <a:pt x="332" y="424"/>
                      <a:pt x="332" y="424"/>
                      <a:pt x="332" y="424"/>
                    </a:cubicBezTo>
                    <a:cubicBezTo>
                      <a:pt x="332" y="438"/>
                      <a:pt x="318" y="453"/>
                      <a:pt x="304" y="453"/>
                    </a:cubicBezTo>
                    <a:cubicBezTo>
                      <a:pt x="282" y="453"/>
                      <a:pt x="275" y="438"/>
                      <a:pt x="275" y="424"/>
                    </a:cubicBezTo>
                    <a:cubicBezTo>
                      <a:pt x="275" y="248"/>
                      <a:pt x="275" y="248"/>
                      <a:pt x="275" y="248"/>
                    </a:cubicBezTo>
                    <a:cubicBezTo>
                      <a:pt x="240" y="290"/>
                      <a:pt x="240" y="290"/>
                      <a:pt x="240" y="290"/>
                    </a:cubicBezTo>
                    <a:cubicBezTo>
                      <a:pt x="233" y="297"/>
                      <a:pt x="226" y="297"/>
                      <a:pt x="219" y="297"/>
                    </a:cubicBezTo>
                    <a:cubicBezTo>
                      <a:pt x="197" y="297"/>
                      <a:pt x="190" y="290"/>
                      <a:pt x="190" y="269"/>
                    </a:cubicBezTo>
                    <a:cubicBezTo>
                      <a:pt x="190" y="262"/>
                      <a:pt x="190" y="255"/>
                      <a:pt x="197" y="255"/>
                    </a:cubicBezTo>
                    <a:cubicBezTo>
                      <a:pt x="282" y="156"/>
                      <a:pt x="282" y="156"/>
                      <a:pt x="282" y="156"/>
                    </a:cubicBezTo>
                    <a:cubicBezTo>
                      <a:pt x="282" y="156"/>
                      <a:pt x="289" y="149"/>
                      <a:pt x="304" y="149"/>
                    </a:cubicBezTo>
                    <a:cubicBezTo>
                      <a:pt x="311" y="149"/>
                      <a:pt x="318" y="156"/>
                      <a:pt x="325" y="156"/>
                    </a:cubicBezTo>
                    <a:cubicBezTo>
                      <a:pt x="410" y="255"/>
                      <a:pt x="410" y="255"/>
                      <a:pt x="410" y="255"/>
                    </a:cubicBezTo>
                    <a:cubicBezTo>
                      <a:pt x="410" y="255"/>
                      <a:pt x="417" y="262"/>
                      <a:pt x="417" y="269"/>
                    </a:cubicBezTo>
                    <a:cubicBezTo>
                      <a:pt x="417" y="290"/>
                      <a:pt x="402" y="297"/>
                      <a:pt x="388" y="297"/>
                    </a:cubicBezTo>
                    <a:close/>
                  </a:path>
                </a:pathLst>
              </a:custGeom>
              <a:grpFill/>
              <a:ln>
                <a:noFill/>
              </a:ln>
              <a:extLst/>
            </p:spPr>
            <p:txBody>
              <a:bodyPr anchor="ctr" bIns="22854" lIns="45708" rIns="45708" tIns="22854" wrap="none"/>
              <a:lstStyle/>
              <a:p>
                <a:endParaRPr lang="en-US" sz="3199">
                  <a:latin typeface="Roboto Light"/>
                </a:endParaRPr>
              </a:p>
            </p:txBody>
          </p:sp>
          <p:sp>
            <p:nvSpPr>
              <p:cNvPr id="166" name="Freeform 115"/>
              <p:cNvSpPr>
                <a:spLocks noChangeArrowheads="1"/>
              </p:cNvSpPr>
              <p:nvPr/>
            </p:nvSpPr>
            <p:spPr bwMode="auto">
              <a:xfrm>
                <a:off x="2672558" y="1601787"/>
                <a:ext cx="215900" cy="217487"/>
              </a:xfrm>
              <a:custGeom>
                <a:gdLst>
                  <a:gd fmla="*/ 38198494 w 601" name="T0"/>
                  <a:gd fmla="*/ 78441997 h 602" name="T1"/>
                  <a:gd fmla="*/ 38198494 w 601" name="T2"/>
                  <a:gd fmla="*/ 78441997 h 602" name="T3"/>
                  <a:gd fmla="*/ 0 w 601" name="T4"/>
                  <a:gd fmla="*/ 38763987 h 602" name="T5"/>
                  <a:gd fmla="*/ 38198494 w 601" name="T6"/>
                  <a:gd fmla="*/ 0 h 602" name="T7"/>
                  <a:gd fmla="*/ 77429787 w 601" name="T8"/>
                  <a:gd fmla="*/ 38763987 h 602" name="T9"/>
                  <a:gd fmla="*/ 38198494 w 601" name="T10"/>
                  <a:gd fmla="*/ 78441997 h 602" name="T11"/>
                  <a:gd fmla="*/ 38198494 w 601" name="T12"/>
                  <a:gd fmla="*/ 7439717 h 602" name="T13"/>
                  <a:gd fmla="*/ 38198494 w 601" name="T14"/>
                  <a:gd fmla="*/ 7439717 h 602" name="T15"/>
                  <a:gd fmla="*/ 7226723 w 601" name="T16"/>
                  <a:gd fmla="*/ 38763987 h 602" name="T17"/>
                  <a:gd fmla="*/ 38198494 w 601" name="T18"/>
                  <a:gd fmla="*/ 71002280 h 602" name="T19"/>
                  <a:gd fmla="*/ 70203064 w 601" name="T20"/>
                  <a:gd fmla="*/ 38763987 h 602" name="T21"/>
                  <a:gd fmla="*/ 38198494 w 601" name="T22"/>
                  <a:gd fmla="*/ 7439717 h 602" name="T23"/>
                  <a:gd fmla="*/ 51877788 w 601" name="T24"/>
                  <a:gd fmla="*/ 45290042 h 602" name="T25"/>
                  <a:gd fmla="*/ 51877788 w 601" name="T26"/>
                  <a:gd fmla="*/ 45290042 h 602" name="T27"/>
                  <a:gd fmla="*/ 41037884 w 601" name="T28"/>
                  <a:gd fmla="*/ 57167289 h 602" name="T29"/>
                  <a:gd fmla="*/ 41037884 w 601" name="T30"/>
                  <a:gd fmla="*/ 57167289 h 602" name="T31"/>
                  <a:gd fmla="*/ 38198494 w 601" name="T32"/>
                  <a:gd fmla="*/ 59125033 h 602" name="T33"/>
                  <a:gd fmla="*/ 35488787 w 601" name="T34"/>
                  <a:gd fmla="*/ 57167289 h 602" name="T35"/>
                  <a:gd fmla="*/ 35488787 w 601" name="T36"/>
                  <a:gd fmla="*/ 57167289 h 602" name="T37"/>
                  <a:gd fmla="*/ 24519558 w 601" name="T38"/>
                  <a:gd fmla="*/ 45290042 h 602" name="T39"/>
                  <a:gd fmla="*/ 24519558 w 601" name="T40"/>
                  <a:gd fmla="*/ 45290042 h 602" name="T41"/>
                  <a:gd fmla="*/ 23616083 w 601" name="T42"/>
                  <a:gd fmla="*/ 42418636 h 602" name="T43"/>
                  <a:gd fmla="*/ 27229624 w 601" name="T44"/>
                  <a:gd fmla="*/ 38763987 h 602" name="T45"/>
                  <a:gd fmla="*/ 30068655 w 601" name="T46"/>
                  <a:gd fmla="*/ 40591311 h 602" name="T47"/>
                  <a:gd fmla="*/ 30068655 w 601" name="T48"/>
                  <a:gd fmla="*/ 40591311 h 602" name="T49"/>
                  <a:gd fmla="*/ 34585312 w 601" name="T50"/>
                  <a:gd fmla="*/ 45290042 h 602" name="T51"/>
                  <a:gd fmla="*/ 34585312 w 601" name="T52"/>
                  <a:gd fmla="*/ 23102033 h 602" name="T53"/>
                  <a:gd fmla="*/ 38198494 w 601" name="T54"/>
                  <a:gd fmla="*/ 19447384 h 602" name="T55"/>
                  <a:gd fmla="*/ 41941000 w 601" name="T56"/>
                  <a:gd fmla="*/ 23102033 h 602" name="T57"/>
                  <a:gd fmla="*/ 41941000 w 601" name="T58"/>
                  <a:gd fmla="*/ 45290042 h 602" name="T59"/>
                  <a:gd fmla="*/ 46457657 w 601" name="T60"/>
                  <a:gd fmla="*/ 40591311 h 602" name="T61"/>
                  <a:gd fmla="*/ 46457657 w 601" name="T62"/>
                  <a:gd fmla="*/ 40591311 h 602" name="T63"/>
                  <a:gd fmla="*/ 49167722 w 601" name="T64"/>
                  <a:gd fmla="*/ 38763987 h 602" name="T65"/>
                  <a:gd fmla="*/ 52781263 w 601" name="T66"/>
                  <a:gd fmla="*/ 42418636 h 602" name="T67"/>
                  <a:gd fmla="*/ 51877788 w 601" name="T68"/>
                  <a:gd fmla="*/ 45290042 h 602"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b" l="0" r="r" t="0"/>
                <a:pathLst>
                  <a:path h="602" w="601">
                    <a:moveTo>
                      <a:pt x="296" y="601"/>
                    </a:moveTo>
                    <a:lnTo>
                      <a:pt x="296" y="601"/>
                    </a:lnTo>
                    <a:cubicBezTo>
                      <a:pt x="134" y="601"/>
                      <a:pt x="0" y="467"/>
                      <a:pt x="0" y="297"/>
                    </a:cubicBezTo>
                    <a:cubicBezTo>
                      <a:pt x="0" y="135"/>
                      <a:pt x="134" y="0"/>
                      <a:pt x="296" y="0"/>
                    </a:cubicBezTo>
                    <a:cubicBezTo>
                      <a:pt x="466" y="0"/>
                      <a:pt x="600" y="135"/>
                      <a:pt x="600" y="297"/>
                    </a:cubicBezTo>
                    <a:cubicBezTo>
                      <a:pt x="600" y="467"/>
                      <a:pt x="466" y="601"/>
                      <a:pt x="296" y="601"/>
                    </a:cubicBezTo>
                    <a:close/>
                    <a:moveTo>
                      <a:pt x="296" y="57"/>
                    </a:moveTo>
                    <a:lnTo>
                      <a:pt x="296" y="57"/>
                    </a:lnTo>
                    <a:cubicBezTo>
                      <a:pt x="162" y="57"/>
                      <a:pt x="56" y="163"/>
                      <a:pt x="56" y="297"/>
                    </a:cubicBezTo>
                    <a:cubicBezTo>
                      <a:pt x="56" y="431"/>
                      <a:pt x="162" y="544"/>
                      <a:pt x="296" y="544"/>
                    </a:cubicBezTo>
                    <a:cubicBezTo>
                      <a:pt x="431" y="544"/>
                      <a:pt x="544" y="431"/>
                      <a:pt x="544" y="297"/>
                    </a:cubicBezTo>
                    <a:cubicBezTo>
                      <a:pt x="544" y="163"/>
                      <a:pt x="431" y="57"/>
                      <a:pt x="296" y="57"/>
                    </a:cubicBezTo>
                    <a:close/>
                    <a:moveTo>
                      <a:pt x="402" y="347"/>
                    </a:moveTo>
                    <a:lnTo>
                      <a:pt x="402" y="347"/>
                    </a:lnTo>
                    <a:cubicBezTo>
                      <a:pt x="318" y="438"/>
                      <a:pt x="318" y="438"/>
                      <a:pt x="318" y="438"/>
                    </a:cubicBezTo>
                    <a:cubicBezTo>
                      <a:pt x="318" y="446"/>
                      <a:pt x="311" y="453"/>
                      <a:pt x="296" y="453"/>
                    </a:cubicBezTo>
                    <a:cubicBezTo>
                      <a:pt x="289" y="453"/>
                      <a:pt x="282" y="446"/>
                      <a:pt x="275" y="438"/>
                    </a:cubicBezTo>
                    <a:cubicBezTo>
                      <a:pt x="190" y="347"/>
                      <a:pt x="190" y="347"/>
                      <a:pt x="190" y="347"/>
                    </a:cubicBezTo>
                    <a:cubicBezTo>
                      <a:pt x="190" y="340"/>
                      <a:pt x="183" y="333"/>
                      <a:pt x="183" y="325"/>
                    </a:cubicBezTo>
                    <a:cubicBezTo>
                      <a:pt x="183" y="311"/>
                      <a:pt x="197" y="297"/>
                      <a:pt x="211" y="297"/>
                    </a:cubicBezTo>
                    <a:cubicBezTo>
                      <a:pt x="226" y="297"/>
                      <a:pt x="233" y="304"/>
                      <a:pt x="233" y="311"/>
                    </a:cubicBezTo>
                    <a:cubicBezTo>
                      <a:pt x="268" y="347"/>
                      <a:pt x="268" y="347"/>
                      <a:pt x="268" y="347"/>
                    </a:cubicBezTo>
                    <a:cubicBezTo>
                      <a:pt x="268" y="177"/>
                      <a:pt x="268" y="177"/>
                      <a:pt x="268" y="177"/>
                    </a:cubicBezTo>
                    <a:cubicBezTo>
                      <a:pt x="268" y="163"/>
                      <a:pt x="282" y="149"/>
                      <a:pt x="296" y="149"/>
                    </a:cubicBezTo>
                    <a:cubicBezTo>
                      <a:pt x="318" y="149"/>
                      <a:pt x="325" y="163"/>
                      <a:pt x="325" y="177"/>
                    </a:cubicBezTo>
                    <a:cubicBezTo>
                      <a:pt x="325" y="347"/>
                      <a:pt x="325" y="347"/>
                      <a:pt x="325" y="347"/>
                    </a:cubicBezTo>
                    <a:cubicBezTo>
                      <a:pt x="360" y="311"/>
                      <a:pt x="360" y="311"/>
                      <a:pt x="360" y="311"/>
                    </a:cubicBezTo>
                    <a:cubicBezTo>
                      <a:pt x="367" y="304"/>
                      <a:pt x="374" y="297"/>
                      <a:pt x="381" y="297"/>
                    </a:cubicBezTo>
                    <a:cubicBezTo>
                      <a:pt x="402" y="297"/>
                      <a:pt x="409" y="311"/>
                      <a:pt x="409" y="325"/>
                    </a:cubicBezTo>
                    <a:cubicBezTo>
                      <a:pt x="409" y="333"/>
                      <a:pt x="409" y="340"/>
                      <a:pt x="402" y="347"/>
                    </a:cubicBezTo>
                    <a:close/>
                  </a:path>
                </a:pathLst>
              </a:custGeom>
              <a:grpFill/>
              <a:ln>
                <a:noFill/>
              </a:ln>
              <a:extLst/>
            </p:spPr>
            <p:txBody>
              <a:bodyPr anchor="ctr" bIns="22854" lIns="45708" rIns="45708" tIns="22854" wrap="none"/>
              <a:lstStyle/>
              <a:p>
                <a:endParaRPr lang="en-US" sz="3199">
                  <a:latin typeface="Roboto Light"/>
                </a:endParaRPr>
              </a:p>
            </p:txBody>
          </p:sp>
          <p:sp>
            <p:nvSpPr>
              <p:cNvPr id="167" name="Freeform 116"/>
              <p:cNvSpPr>
                <a:spLocks noChangeArrowheads="1"/>
              </p:cNvSpPr>
              <p:nvPr/>
            </p:nvSpPr>
            <p:spPr bwMode="auto">
              <a:xfrm>
                <a:off x="2291558" y="1601787"/>
                <a:ext cx="219075" cy="217487"/>
              </a:xfrm>
              <a:custGeom>
                <a:gdLst>
                  <a:gd fmla="*/ 39339251 w 609" name="T0"/>
                  <a:gd fmla="*/ 78441997 h 602" name="T1"/>
                  <a:gd fmla="*/ 39339251 w 609" name="T2"/>
                  <a:gd fmla="*/ 78441997 h 602" name="T3"/>
                  <a:gd fmla="*/ 0 w 609" name="T4"/>
                  <a:gd fmla="*/ 38763987 h 602" name="T5"/>
                  <a:gd fmla="*/ 39339251 w 609" name="T6"/>
                  <a:gd fmla="*/ 0 h 602" name="T7"/>
                  <a:gd fmla="*/ 78678142 w 609" name="T8"/>
                  <a:gd fmla="*/ 38763987 h 602" name="T9"/>
                  <a:gd fmla="*/ 39339251 w 609" name="T10"/>
                  <a:gd fmla="*/ 78441997 h 602" name="T11"/>
                  <a:gd fmla="*/ 7376244 w 609" name="T12"/>
                  <a:gd fmla="*/ 38763987 h 602" name="T13"/>
                  <a:gd fmla="*/ 7376244 w 609" name="T14"/>
                  <a:gd fmla="*/ 38763987 h 602" name="T15"/>
                  <a:gd fmla="*/ 39339251 w 609" name="T16"/>
                  <a:gd fmla="*/ 71002280 h 602" name="T17"/>
                  <a:gd fmla="*/ 59526167 w 609" name="T18"/>
                  <a:gd fmla="*/ 63693344 h 602" name="T19"/>
                  <a:gd fmla="*/ 14622627 w 609" name="T20"/>
                  <a:gd fmla="*/ 19447384 h 602" name="T21"/>
                  <a:gd fmla="*/ 7376244 w 609" name="T22"/>
                  <a:gd fmla="*/ 38763987 h 602" name="T23"/>
                  <a:gd fmla="*/ 39339251 w 609" name="T24"/>
                  <a:gd fmla="*/ 7439717 h 602" name="T25"/>
                  <a:gd fmla="*/ 39339251 w 609" name="T26"/>
                  <a:gd fmla="*/ 7439717 h 602" name="T27"/>
                  <a:gd fmla="*/ 19281478 w 609" name="T28"/>
                  <a:gd fmla="*/ 13834991 h 602" name="T29"/>
                  <a:gd fmla="*/ 64055516 w 609" name="T30"/>
                  <a:gd fmla="*/ 59125033 h 602" name="T31"/>
                  <a:gd fmla="*/ 71431400 w 609" name="T32"/>
                  <a:gd fmla="*/ 38763987 h 602" name="T33"/>
                  <a:gd fmla="*/ 39339251 w 609" name="T34"/>
                  <a:gd fmla="*/ 7439717 h 60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02" w="609">
                    <a:moveTo>
                      <a:pt x="304" y="601"/>
                    </a:moveTo>
                    <a:lnTo>
                      <a:pt x="304" y="601"/>
                    </a:lnTo>
                    <a:cubicBezTo>
                      <a:pt x="135" y="601"/>
                      <a:pt x="0" y="467"/>
                      <a:pt x="0" y="297"/>
                    </a:cubicBezTo>
                    <a:cubicBezTo>
                      <a:pt x="0" y="135"/>
                      <a:pt x="135" y="0"/>
                      <a:pt x="304" y="0"/>
                    </a:cubicBezTo>
                    <a:cubicBezTo>
                      <a:pt x="474" y="0"/>
                      <a:pt x="608" y="135"/>
                      <a:pt x="608" y="297"/>
                    </a:cubicBezTo>
                    <a:cubicBezTo>
                      <a:pt x="608" y="467"/>
                      <a:pt x="474" y="601"/>
                      <a:pt x="304" y="601"/>
                    </a:cubicBezTo>
                    <a:close/>
                    <a:moveTo>
                      <a:pt x="57" y="297"/>
                    </a:moveTo>
                    <a:lnTo>
                      <a:pt x="57" y="297"/>
                    </a:lnTo>
                    <a:cubicBezTo>
                      <a:pt x="57" y="431"/>
                      <a:pt x="170" y="544"/>
                      <a:pt x="304" y="544"/>
                    </a:cubicBezTo>
                    <a:cubicBezTo>
                      <a:pt x="361" y="544"/>
                      <a:pt x="417" y="523"/>
                      <a:pt x="460" y="488"/>
                    </a:cubicBezTo>
                    <a:cubicBezTo>
                      <a:pt x="113" y="149"/>
                      <a:pt x="113" y="149"/>
                      <a:pt x="113" y="149"/>
                    </a:cubicBezTo>
                    <a:cubicBezTo>
                      <a:pt x="78" y="191"/>
                      <a:pt x="57" y="241"/>
                      <a:pt x="57" y="297"/>
                    </a:cubicBezTo>
                    <a:close/>
                    <a:moveTo>
                      <a:pt x="304" y="57"/>
                    </a:moveTo>
                    <a:lnTo>
                      <a:pt x="304" y="57"/>
                    </a:lnTo>
                    <a:cubicBezTo>
                      <a:pt x="248" y="57"/>
                      <a:pt x="191" y="71"/>
                      <a:pt x="149" y="106"/>
                    </a:cubicBezTo>
                    <a:cubicBezTo>
                      <a:pt x="495" y="453"/>
                      <a:pt x="495" y="453"/>
                      <a:pt x="495" y="453"/>
                    </a:cubicBezTo>
                    <a:cubicBezTo>
                      <a:pt x="530" y="410"/>
                      <a:pt x="552" y="354"/>
                      <a:pt x="552" y="297"/>
                    </a:cubicBezTo>
                    <a:cubicBezTo>
                      <a:pt x="552" y="163"/>
                      <a:pt x="439" y="57"/>
                      <a:pt x="304" y="57"/>
                    </a:cubicBezTo>
                    <a:close/>
                  </a:path>
                </a:pathLst>
              </a:custGeom>
              <a:grpFill/>
              <a:ln>
                <a:noFill/>
              </a:ln>
              <a:extLst/>
            </p:spPr>
            <p:txBody>
              <a:bodyPr anchor="ctr" bIns="22854" lIns="45708" rIns="45708" tIns="22854" wrap="none"/>
              <a:lstStyle/>
              <a:p>
                <a:endParaRPr lang="en-US" sz="3199">
                  <a:latin typeface="Roboto Light"/>
                </a:endParaRPr>
              </a:p>
            </p:txBody>
          </p:sp>
          <p:sp>
            <p:nvSpPr>
              <p:cNvPr id="168" name="Freeform 117"/>
              <p:cNvSpPr>
                <a:spLocks noChangeArrowheads="1"/>
              </p:cNvSpPr>
              <p:nvPr/>
            </p:nvSpPr>
            <p:spPr bwMode="auto">
              <a:xfrm>
                <a:off x="1912145" y="1601787"/>
                <a:ext cx="217488" cy="217487"/>
              </a:xfrm>
              <a:custGeom>
                <a:gdLst>
                  <a:gd fmla="*/ 39678193 w 602" name="T0"/>
                  <a:gd fmla="*/ 78441997 h 602" name="T1"/>
                  <a:gd fmla="*/ 39678193 w 602" name="T2"/>
                  <a:gd fmla="*/ 78441997 h 602" name="T3"/>
                  <a:gd fmla="*/ 0 w 602" name="T4"/>
                  <a:gd fmla="*/ 38763987 h 602" name="T5"/>
                  <a:gd fmla="*/ 39678193 w 602" name="T6"/>
                  <a:gd fmla="*/ 0 h 602" name="T7"/>
                  <a:gd fmla="*/ 78442719 w 602" name="T8"/>
                  <a:gd fmla="*/ 38763987 h 602" name="T9"/>
                  <a:gd fmla="*/ 39678193 w 602" name="T10"/>
                  <a:gd fmla="*/ 78441997 h 602" name="T11"/>
                  <a:gd fmla="*/ 39678193 w 602" name="T12"/>
                  <a:gd fmla="*/ 7439717 h 602" name="T13"/>
                  <a:gd fmla="*/ 39678193 w 602" name="T14"/>
                  <a:gd fmla="*/ 7439717 h 602" name="T15"/>
                  <a:gd fmla="*/ 7439751 w 602" name="T16"/>
                  <a:gd fmla="*/ 38763987 h 602" name="T17"/>
                  <a:gd fmla="*/ 39678193 w 602" name="T18"/>
                  <a:gd fmla="*/ 71002280 h 602" name="T19"/>
                  <a:gd fmla="*/ 71002968 w 602" name="T20"/>
                  <a:gd fmla="*/ 38763987 h 602" name="T21"/>
                  <a:gd fmla="*/ 39678193 w 602" name="T22"/>
                  <a:gd fmla="*/ 7439717 h 602" name="T23"/>
                  <a:gd fmla="*/ 52599581 w 602" name="T24"/>
                  <a:gd fmla="*/ 56253627 h 602" name="T25"/>
                  <a:gd fmla="*/ 52599581 w 602" name="T26"/>
                  <a:gd fmla="*/ 56253627 h 602" name="T27"/>
                  <a:gd fmla="*/ 50772248 w 602" name="T28"/>
                  <a:gd fmla="*/ 55339965 h 602" name="T29"/>
                  <a:gd fmla="*/ 50772248 w 602" name="T30"/>
                  <a:gd fmla="*/ 55339965 h 602" name="T31"/>
                  <a:gd fmla="*/ 39678193 w 602" name="T32"/>
                  <a:gd fmla="*/ 44376380 h 602" name="T33"/>
                  <a:gd fmla="*/ 28583776 w 602" name="T34"/>
                  <a:gd fmla="*/ 55339965 h 602" name="T35"/>
                  <a:gd fmla="*/ 28583776 w 602" name="T36"/>
                  <a:gd fmla="*/ 55339965 h 602" name="T37"/>
                  <a:gd fmla="*/ 25843138 w 602" name="T38"/>
                  <a:gd fmla="*/ 56253627 h 602" name="T39"/>
                  <a:gd fmla="*/ 22188473 w 602" name="T40"/>
                  <a:gd fmla="*/ 52598978 h 602" name="T41"/>
                  <a:gd fmla="*/ 23102139 w 602" name="T42"/>
                  <a:gd fmla="*/ 49858353 h 602" name="T43"/>
                  <a:gd fmla="*/ 23102139 w 602" name="T44"/>
                  <a:gd fmla="*/ 49858353 h 602" name="T45"/>
                  <a:gd fmla="*/ 34196195 w 602" name="T46"/>
                  <a:gd fmla="*/ 38763987 h 602" name="T47"/>
                  <a:gd fmla="*/ 23102139 w 602" name="T48"/>
                  <a:gd fmla="*/ 27669982 h 602" name="T49"/>
                  <a:gd fmla="*/ 23102139 w 602" name="T50"/>
                  <a:gd fmla="*/ 27669982 h 602" name="T51"/>
                  <a:gd fmla="*/ 22188473 w 602" name="T52"/>
                  <a:gd fmla="*/ 25842658 h 602" name="T53"/>
                  <a:gd fmla="*/ 25843138 w 602" name="T54"/>
                  <a:gd fmla="*/ 22188371 h 602" name="T55"/>
                  <a:gd fmla="*/ 28583776 w 602" name="T56"/>
                  <a:gd fmla="*/ 23102033 h 602" name="T57"/>
                  <a:gd fmla="*/ 28583776 w 602" name="T58"/>
                  <a:gd fmla="*/ 23102033 h 602" name="T59"/>
                  <a:gd fmla="*/ 39678193 w 602" name="T60"/>
                  <a:gd fmla="*/ 34196037 h 602" name="T61"/>
                  <a:gd fmla="*/ 50772248 w 602" name="T62"/>
                  <a:gd fmla="*/ 23102033 h 602" name="T63"/>
                  <a:gd fmla="*/ 50772248 w 602" name="T64"/>
                  <a:gd fmla="*/ 23102033 h 602" name="T65"/>
                  <a:gd fmla="*/ 52599581 w 602" name="T66"/>
                  <a:gd fmla="*/ 22188371 h 602" name="T67"/>
                  <a:gd fmla="*/ 56254247 w 602" name="T68"/>
                  <a:gd fmla="*/ 25842658 h 602" name="T69"/>
                  <a:gd fmla="*/ 55340580 w 602" name="T70"/>
                  <a:gd fmla="*/ 27669982 h 602" name="T71"/>
                  <a:gd fmla="*/ 55340580 w 602" name="T72"/>
                  <a:gd fmla="*/ 27669982 h 602" name="T73"/>
                  <a:gd fmla="*/ 44376945 w 602" name="T74"/>
                  <a:gd fmla="*/ 38763987 h 602" name="T75"/>
                  <a:gd fmla="*/ 55340580 w 602" name="T76"/>
                  <a:gd fmla="*/ 49858353 h 602" name="T77"/>
                  <a:gd fmla="*/ 55340580 w 602" name="T78"/>
                  <a:gd fmla="*/ 49858353 h 602" name="T79"/>
                  <a:gd fmla="*/ 56254247 w 602" name="T80"/>
                  <a:gd fmla="*/ 52598978 h 602" name="T81"/>
                  <a:gd fmla="*/ 52599581 w 602" name="T82"/>
                  <a:gd fmla="*/ 56253627 h 602"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602" w="602">
                    <a:moveTo>
                      <a:pt x="304" y="601"/>
                    </a:moveTo>
                    <a:lnTo>
                      <a:pt x="304" y="601"/>
                    </a:lnTo>
                    <a:cubicBezTo>
                      <a:pt x="135" y="601"/>
                      <a:pt x="0" y="467"/>
                      <a:pt x="0" y="297"/>
                    </a:cubicBezTo>
                    <a:cubicBezTo>
                      <a:pt x="0" y="135"/>
                      <a:pt x="135"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9" y="544"/>
                      <a:pt x="544" y="431"/>
                      <a:pt x="544" y="297"/>
                    </a:cubicBezTo>
                    <a:cubicBezTo>
                      <a:pt x="544" y="163"/>
                      <a:pt x="439" y="57"/>
                      <a:pt x="304" y="57"/>
                    </a:cubicBezTo>
                    <a:close/>
                    <a:moveTo>
                      <a:pt x="403" y="431"/>
                    </a:moveTo>
                    <a:lnTo>
                      <a:pt x="403" y="431"/>
                    </a:lnTo>
                    <a:cubicBezTo>
                      <a:pt x="396" y="431"/>
                      <a:pt x="389" y="431"/>
                      <a:pt x="389" y="424"/>
                    </a:cubicBezTo>
                    <a:cubicBezTo>
                      <a:pt x="304" y="340"/>
                      <a:pt x="304" y="340"/>
                      <a:pt x="304" y="340"/>
                    </a:cubicBezTo>
                    <a:cubicBezTo>
                      <a:pt x="219" y="424"/>
                      <a:pt x="219" y="424"/>
                      <a:pt x="219" y="424"/>
                    </a:cubicBezTo>
                    <a:cubicBezTo>
                      <a:pt x="212" y="431"/>
                      <a:pt x="205" y="431"/>
                      <a:pt x="198" y="431"/>
                    </a:cubicBezTo>
                    <a:cubicBezTo>
                      <a:pt x="184" y="431"/>
                      <a:pt x="170" y="417"/>
                      <a:pt x="170" y="403"/>
                    </a:cubicBezTo>
                    <a:cubicBezTo>
                      <a:pt x="170" y="396"/>
                      <a:pt x="170" y="389"/>
                      <a:pt x="177" y="382"/>
                    </a:cubicBezTo>
                    <a:cubicBezTo>
                      <a:pt x="262" y="297"/>
                      <a:pt x="262" y="297"/>
                      <a:pt x="262" y="297"/>
                    </a:cubicBezTo>
                    <a:cubicBezTo>
                      <a:pt x="177" y="212"/>
                      <a:pt x="177" y="212"/>
                      <a:pt x="177" y="212"/>
                    </a:cubicBezTo>
                    <a:cubicBezTo>
                      <a:pt x="170" y="212"/>
                      <a:pt x="170" y="205"/>
                      <a:pt x="170" y="198"/>
                    </a:cubicBezTo>
                    <a:cubicBezTo>
                      <a:pt x="170" y="177"/>
                      <a:pt x="184" y="170"/>
                      <a:pt x="198" y="170"/>
                    </a:cubicBezTo>
                    <a:cubicBezTo>
                      <a:pt x="205" y="170"/>
                      <a:pt x="212" y="170"/>
                      <a:pt x="219" y="177"/>
                    </a:cubicBezTo>
                    <a:cubicBezTo>
                      <a:pt x="304" y="262"/>
                      <a:pt x="304" y="262"/>
                      <a:pt x="304" y="262"/>
                    </a:cubicBezTo>
                    <a:cubicBezTo>
                      <a:pt x="389" y="177"/>
                      <a:pt x="389" y="177"/>
                      <a:pt x="389" y="177"/>
                    </a:cubicBezTo>
                    <a:cubicBezTo>
                      <a:pt x="389" y="170"/>
                      <a:pt x="396" y="170"/>
                      <a:pt x="403" y="170"/>
                    </a:cubicBezTo>
                    <a:cubicBezTo>
                      <a:pt x="424" y="170"/>
                      <a:pt x="431" y="177"/>
                      <a:pt x="431" y="198"/>
                    </a:cubicBezTo>
                    <a:cubicBezTo>
                      <a:pt x="431" y="205"/>
                      <a:pt x="431" y="212"/>
                      <a:pt x="424" y="212"/>
                    </a:cubicBezTo>
                    <a:cubicBezTo>
                      <a:pt x="340" y="297"/>
                      <a:pt x="340" y="297"/>
                      <a:pt x="340" y="297"/>
                    </a:cubicBezTo>
                    <a:cubicBezTo>
                      <a:pt x="424" y="382"/>
                      <a:pt x="424" y="382"/>
                      <a:pt x="424" y="382"/>
                    </a:cubicBezTo>
                    <a:cubicBezTo>
                      <a:pt x="431" y="389"/>
                      <a:pt x="431" y="396"/>
                      <a:pt x="431" y="403"/>
                    </a:cubicBezTo>
                    <a:cubicBezTo>
                      <a:pt x="431" y="417"/>
                      <a:pt x="424" y="431"/>
                      <a:pt x="403" y="431"/>
                    </a:cubicBezTo>
                    <a:close/>
                  </a:path>
                </a:pathLst>
              </a:custGeom>
              <a:grpFill/>
              <a:ln>
                <a:noFill/>
              </a:ln>
              <a:extLst/>
            </p:spPr>
            <p:txBody>
              <a:bodyPr anchor="ctr" bIns="22854" lIns="45708" rIns="45708" tIns="22854" wrap="none"/>
              <a:lstStyle/>
              <a:p>
                <a:endParaRPr lang="en-US" sz="3199">
                  <a:latin typeface="Roboto Light"/>
                </a:endParaRPr>
              </a:p>
            </p:txBody>
          </p:sp>
          <p:sp>
            <p:nvSpPr>
              <p:cNvPr id="169" name="Freeform 118"/>
              <p:cNvSpPr>
                <a:spLocks noChangeArrowheads="1"/>
              </p:cNvSpPr>
              <p:nvPr/>
            </p:nvSpPr>
            <p:spPr bwMode="auto">
              <a:xfrm>
                <a:off x="1532733" y="1601787"/>
                <a:ext cx="217487" cy="217487"/>
              </a:xfrm>
              <a:custGeom>
                <a:gdLst>
                  <a:gd fmla="*/ 38763987 w 602" name="T0"/>
                  <a:gd fmla="*/ 78441997 h 602" name="T1"/>
                  <a:gd fmla="*/ 38763987 w 602" name="T2"/>
                  <a:gd fmla="*/ 78441997 h 602" name="T3"/>
                  <a:gd fmla="*/ 0 w 602" name="T4"/>
                  <a:gd fmla="*/ 38763987 h 602" name="T5"/>
                  <a:gd fmla="*/ 38763987 w 602" name="T6"/>
                  <a:gd fmla="*/ 0 h 602" name="T7"/>
                  <a:gd fmla="*/ 78441997 w 602" name="T8"/>
                  <a:gd fmla="*/ 38763987 h 602" name="T9"/>
                  <a:gd fmla="*/ 38763987 w 602" name="T10"/>
                  <a:gd fmla="*/ 78441997 h 602" name="T11"/>
                  <a:gd fmla="*/ 38763987 w 602" name="T12"/>
                  <a:gd fmla="*/ 7439717 h 602" name="T13"/>
                  <a:gd fmla="*/ 38763987 w 602" name="T14"/>
                  <a:gd fmla="*/ 7439717 h 602" name="T15"/>
                  <a:gd fmla="*/ 7439717 w 602" name="T16"/>
                  <a:gd fmla="*/ 38763987 h 602" name="T17"/>
                  <a:gd fmla="*/ 38763987 w 602" name="T18"/>
                  <a:gd fmla="*/ 71002280 h 602" name="T19"/>
                  <a:gd fmla="*/ 71002280 w 602" name="T20"/>
                  <a:gd fmla="*/ 38763987 h 602" name="T21"/>
                  <a:gd fmla="*/ 38763987 w 602" name="T22"/>
                  <a:gd fmla="*/ 7439717 h 602" name="T23"/>
                  <a:gd fmla="*/ 56253627 w 602" name="T24"/>
                  <a:gd fmla="*/ 31455051 h 602" name="T25"/>
                  <a:gd fmla="*/ 56253627 w 602" name="T26"/>
                  <a:gd fmla="*/ 31455051 h 602" name="T27"/>
                  <a:gd fmla="*/ 36937024 w 602" name="T28"/>
                  <a:gd fmla="*/ 51685677 h 602" name="T29"/>
                  <a:gd fmla="*/ 36937024 w 602" name="T30"/>
                  <a:gd fmla="*/ 51685677 h 602" name="T31"/>
                  <a:gd fmla="*/ 34196037 w 602" name="T32"/>
                  <a:gd fmla="*/ 52598978 h 602" name="T33"/>
                  <a:gd fmla="*/ 31324631 w 602" name="T34"/>
                  <a:gd fmla="*/ 51685677 h 602" name="T35"/>
                  <a:gd fmla="*/ 31324631 w 602" name="T36"/>
                  <a:gd fmla="*/ 51685677 h 602" name="T37"/>
                  <a:gd fmla="*/ 20361046 w 602" name="T38"/>
                  <a:gd fmla="*/ 40591311 h 602" name="T39"/>
                  <a:gd fmla="*/ 20361046 w 602" name="T40"/>
                  <a:gd fmla="*/ 40591311 h 602" name="T41"/>
                  <a:gd fmla="*/ 19447384 w 602" name="T42"/>
                  <a:gd fmla="*/ 37850325 h 602" name="T43"/>
                  <a:gd fmla="*/ 23102033 w 602" name="T44"/>
                  <a:gd fmla="*/ 34196037 h 602" name="T45"/>
                  <a:gd fmla="*/ 25842658 w 602" name="T46"/>
                  <a:gd fmla="*/ 35109700 h 602" name="T47"/>
                  <a:gd fmla="*/ 25842658 w 602" name="T48"/>
                  <a:gd fmla="*/ 35109700 h 602" name="T49"/>
                  <a:gd fmla="*/ 34196037 w 602" name="T50"/>
                  <a:gd fmla="*/ 43462718 h 602" name="T51"/>
                  <a:gd fmla="*/ 51685677 w 602" name="T52"/>
                  <a:gd fmla="*/ 26756320 h 602" name="T53"/>
                  <a:gd fmla="*/ 51685677 w 602" name="T54"/>
                  <a:gd fmla="*/ 26756320 h 602" name="T55"/>
                  <a:gd fmla="*/ 53512640 w 602" name="T56"/>
                  <a:gd fmla="*/ 25842658 h 602" name="T57"/>
                  <a:gd fmla="*/ 57167289 w 602" name="T58"/>
                  <a:gd fmla="*/ 29497307 h 602" name="T59"/>
                  <a:gd fmla="*/ 56253627 w 602" name="T60"/>
                  <a:gd fmla="*/ 31455051 h 602" name="T61"/>
                  <a:gd fmla="*/ 56253627 w 602" name="T62"/>
                  <a:gd fmla="*/ 25842658 h 602" name="T63"/>
                  <a:gd fmla="*/ 56253627 w 602" name="T64"/>
                  <a:gd fmla="*/ 25842658 h 602" name="T65"/>
                  <a:gd fmla="*/ 25842658 w 602" name="T66"/>
                  <a:gd fmla="*/ 56253627 h 602" name="T67"/>
                  <a:gd fmla="*/ 25842658 w 602" name="T68"/>
                  <a:gd fmla="*/ 56253627 h 602" name="T69"/>
                  <a:gd fmla="*/ 52598978 w 602" name="T70"/>
                  <a:gd fmla="*/ 56253627 h 602" name="T71"/>
                  <a:gd fmla="*/ 52598978 w 602" name="T72"/>
                  <a:gd fmla="*/ 56253627 h 602" name="T73"/>
                  <a:gd fmla="*/ 56253627 w 602" name="T74"/>
                  <a:gd fmla="*/ 52598978 h 602" name="T75"/>
                  <a:gd fmla="*/ 56253627 w 602" name="T76"/>
                  <a:gd fmla="*/ 52598978 h 602"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602" w="602">
                    <a:moveTo>
                      <a:pt x="297" y="601"/>
                    </a:moveTo>
                    <a:lnTo>
                      <a:pt x="297" y="601"/>
                    </a:lnTo>
                    <a:cubicBezTo>
                      <a:pt x="135" y="601"/>
                      <a:pt x="0" y="467"/>
                      <a:pt x="0" y="297"/>
                    </a:cubicBezTo>
                    <a:cubicBezTo>
                      <a:pt x="0" y="135"/>
                      <a:pt x="135" y="0"/>
                      <a:pt x="297" y="0"/>
                    </a:cubicBezTo>
                    <a:cubicBezTo>
                      <a:pt x="467" y="0"/>
                      <a:pt x="601" y="135"/>
                      <a:pt x="601" y="297"/>
                    </a:cubicBezTo>
                    <a:cubicBezTo>
                      <a:pt x="601" y="467"/>
                      <a:pt x="467" y="601"/>
                      <a:pt x="297" y="601"/>
                    </a:cubicBezTo>
                    <a:close/>
                    <a:moveTo>
                      <a:pt x="297" y="57"/>
                    </a:moveTo>
                    <a:lnTo>
                      <a:pt x="297" y="57"/>
                    </a:lnTo>
                    <a:cubicBezTo>
                      <a:pt x="163" y="57"/>
                      <a:pt x="57" y="163"/>
                      <a:pt x="57" y="297"/>
                    </a:cubicBezTo>
                    <a:cubicBezTo>
                      <a:pt x="57" y="431"/>
                      <a:pt x="163" y="544"/>
                      <a:pt x="297" y="544"/>
                    </a:cubicBezTo>
                    <a:cubicBezTo>
                      <a:pt x="431" y="544"/>
                      <a:pt x="544" y="431"/>
                      <a:pt x="544" y="297"/>
                    </a:cubicBezTo>
                    <a:cubicBezTo>
                      <a:pt x="544" y="163"/>
                      <a:pt x="431" y="57"/>
                      <a:pt x="297" y="57"/>
                    </a:cubicBezTo>
                    <a:close/>
                    <a:moveTo>
                      <a:pt x="431" y="241"/>
                    </a:moveTo>
                    <a:lnTo>
                      <a:pt x="431" y="241"/>
                    </a:lnTo>
                    <a:cubicBezTo>
                      <a:pt x="283" y="396"/>
                      <a:pt x="283" y="396"/>
                      <a:pt x="283" y="396"/>
                    </a:cubicBezTo>
                    <a:cubicBezTo>
                      <a:pt x="276" y="403"/>
                      <a:pt x="269" y="403"/>
                      <a:pt x="262" y="403"/>
                    </a:cubicBezTo>
                    <a:cubicBezTo>
                      <a:pt x="255" y="403"/>
                      <a:pt x="248" y="403"/>
                      <a:pt x="240" y="396"/>
                    </a:cubicBezTo>
                    <a:cubicBezTo>
                      <a:pt x="156" y="311"/>
                      <a:pt x="156" y="311"/>
                      <a:pt x="156" y="311"/>
                    </a:cubicBezTo>
                    <a:cubicBezTo>
                      <a:pt x="149" y="304"/>
                      <a:pt x="149" y="297"/>
                      <a:pt x="149" y="290"/>
                    </a:cubicBezTo>
                    <a:cubicBezTo>
                      <a:pt x="149" y="276"/>
                      <a:pt x="163" y="262"/>
                      <a:pt x="177" y="262"/>
                    </a:cubicBezTo>
                    <a:cubicBezTo>
                      <a:pt x="184" y="262"/>
                      <a:pt x="191" y="262"/>
                      <a:pt x="198" y="269"/>
                    </a:cubicBezTo>
                    <a:cubicBezTo>
                      <a:pt x="262" y="333"/>
                      <a:pt x="262" y="333"/>
                      <a:pt x="262" y="333"/>
                    </a:cubicBezTo>
                    <a:cubicBezTo>
                      <a:pt x="396" y="205"/>
                      <a:pt x="396" y="205"/>
                      <a:pt x="396" y="205"/>
                    </a:cubicBezTo>
                    <a:cubicBezTo>
                      <a:pt x="396" y="198"/>
                      <a:pt x="403" y="198"/>
                      <a:pt x="410" y="198"/>
                    </a:cubicBezTo>
                    <a:cubicBezTo>
                      <a:pt x="431" y="198"/>
                      <a:pt x="438" y="205"/>
                      <a:pt x="438" y="226"/>
                    </a:cubicBezTo>
                    <a:cubicBezTo>
                      <a:pt x="438" y="234"/>
                      <a:pt x="438" y="241"/>
                      <a:pt x="431" y="241"/>
                    </a:cubicBezTo>
                    <a:close/>
                    <a:moveTo>
                      <a:pt x="431" y="198"/>
                    </a:moveTo>
                    <a:lnTo>
                      <a:pt x="431" y="198"/>
                    </a:lnTo>
                    <a:close/>
                    <a:moveTo>
                      <a:pt x="198" y="431"/>
                    </a:moveTo>
                    <a:lnTo>
                      <a:pt x="198" y="431"/>
                    </a:lnTo>
                    <a:close/>
                    <a:moveTo>
                      <a:pt x="403" y="431"/>
                    </a:moveTo>
                    <a:lnTo>
                      <a:pt x="403" y="431"/>
                    </a:lnTo>
                    <a:close/>
                    <a:moveTo>
                      <a:pt x="431" y="403"/>
                    </a:moveTo>
                    <a:lnTo>
                      <a:pt x="431" y="403"/>
                    </a:lnTo>
                    <a:close/>
                  </a:path>
                </a:pathLst>
              </a:custGeom>
              <a:grpFill/>
              <a:ln>
                <a:noFill/>
              </a:ln>
              <a:extLst/>
            </p:spPr>
            <p:txBody>
              <a:bodyPr anchor="ctr" bIns="22854" lIns="45708" rIns="45708" tIns="22854" wrap="none"/>
              <a:lstStyle/>
              <a:p>
                <a:endParaRPr lang="en-US" sz="3199">
                  <a:latin typeface="Roboto Light"/>
                </a:endParaRPr>
              </a:p>
            </p:txBody>
          </p:sp>
          <p:sp>
            <p:nvSpPr>
              <p:cNvPr id="170" name="Freeform 119"/>
              <p:cNvSpPr>
                <a:spLocks noChangeArrowheads="1"/>
              </p:cNvSpPr>
              <p:nvPr/>
            </p:nvSpPr>
            <p:spPr bwMode="auto">
              <a:xfrm>
                <a:off x="1151733" y="1601787"/>
                <a:ext cx="219075" cy="217487"/>
              </a:xfrm>
              <a:custGeom>
                <a:gdLst>
                  <a:gd fmla="*/ 39339251 w 609" name="T0"/>
                  <a:gd fmla="*/ 78441997 h 602" name="T1"/>
                  <a:gd fmla="*/ 39339251 w 609" name="T2"/>
                  <a:gd fmla="*/ 78441997 h 602" name="T3"/>
                  <a:gd fmla="*/ 0 w 609" name="T4"/>
                  <a:gd fmla="*/ 38763987 h 602" name="T5"/>
                  <a:gd fmla="*/ 39339251 w 609" name="T6"/>
                  <a:gd fmla="*/ 0 h 602" name="T7"/>
                  <a:gd fmla="*/ 78678142 w 609" name="T8"/>
                  <a:gd fmla="*/ 38763987 h 602" name="T9"/>
                  <a:gd fmla="*/ 39339251 w 609" name="T10"/>
                  <a:gd fmla="*/ 78441997 h 602" name="T11"/>
                  <a:gd fmla="*/ 39339251 w 609" name="T12"/>
                  <a:gd fmla="*/ 7439717 h 602" name="T13"/>
                  <a:gd fmla="*/ 39339251 w 609" name="T14"/>
                  <a:gd fmla="*/ 7439717 h 602" name="T15"/>
                  <a:gd fmla="*/ 7376244 w 609" name="T16"/>
                  <a:gd fmla="*/ 38763987 h 602" name="T17"/>
                  <a:gd fmla="*/ 39339251 w 609" name="T18"/>
                  <a:gd fmla="*/ 71002280 h 602" name="T19"/>
                  <a:gd fmla="*/ 71302258 w 609" name="T20"/>
                  <a:gd fmla="*/ 38763987 h 602" name="T21"/>
                  <a:gd fmla="*/ 39339251 w 609" name="T22"/>
                  <a:gd fmla="*/ 7439717 h 602" name="T23"/>
                  <a:gd fmla="*/ 54867675 w 609" name="T24"/>
                  <a:gd fmla="*/ 42418636 h 602" name="T25"/>
                  <a:gd fmla="*/ 54867675 w 609" name="T26"/>
                  <a:gd fmla="*/ 42418636 h 602" name="T27"/>
                  <a:gd fmla="*/ 47620933 w 609" name="T28"/>
                  <a:gd fmla="*/ 42418636 h 602" name="T29"/>
                  <a:gd fmla="*/ 42962442 w 609" name="T30"/>
                  <a:gd fmla="*/ 42418636 h 602" name="T31"/>
                  <a:gd fmla="*/ 35715700 w 609" name="T32"/>
                  <a:gd fmla="*/ 42418636 h 602" name="T33"/>
                  <a:gd fmla="*/ 31057209 w 609" name="T34"/>
                  <a:gd fmla="*/ 42418636 h 602" name="T35"/>
                  <a:gd fmla="*/ 23810467 w 609" name="T36"/>
                  <a:gd fmla="*/ 42418636 h 602" name="T37"/>
                  <a:gd fmla="*/ 20187276 w 609" name="T38"/>
                  <a:gd fmla="*/ 38763987 h 602" name="T39"/>
                  <a:gd fmla="*/ 23810467 w 609" name="T40"/>
                  <a:gd fmla="*/ 35109700 h 602" name="T41"/>
                  <a:gd fmla="*/ 31963007 w 609" name="T42"/>
                  <a:gd fmla="*/ 35109700 h 602" name="T43"/>
                  <a:gd fmla="*/ 35715700 w 609" name="T44"/>
                  <a:gd fmla="*/ 35109700 h 602" name="T45"/>
                  <a:gd fmla="*/ 42962442 w 609" name="T46"/>
                  <a:gd fmla="*/ 35109700 h 602" name="T47"/>
                  <a:gd fmla="*/ 47620933 w 609" name="T48"/>
                  <a:gd fmla="*/ 35109700 h 602" name="T49"/>
                  <a:gd fmla="*/ 54867675 w 609" name="T50"/>
                  <a:gd fmla="*/ 35109700 h 602" name="T51"/>
                  <a:gd fmla="*/ 58491226 w 609" name="T52"/>
                  <a:gd fmla="*/ 38763987 h 602" name="T53"/>
                  <a:gd fmla="*/ 54867675 w 609" name="T54"/>
                  <a:gd fmla="*/ 42418636 h 602"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b="b" l="0" r="r" t="0"/>
                <a:pathLst>
                  <a:path h="602" w="609">
                    <a:moveTo>
                      <a:pt x="304" y="601"/>
                    </a:moveTo>
                    <a:lnTo>
                      <a:pt x="304" y="601"/>
                    </a:lnTo>
                    <a:cubicBezTo>
                      <a:pt x="134" y="601"/>
                      <a:pt x="0" y="467"/>
                      <a:pt x="0" y="297"/>
                    </a:cubicBezTo>
                    <a:cubicBezTo>
                      <a:pt x="0" y="135"/>
                      <a:pt x="134" y="0"/>
                      <a:pt x="304" y="0"/>
                    </a:cubicBezTo>
                    <a:cubicBezTo>
                      <a:pt x="474" y="0"/>
                      <a:pt x="608" y="135"/>
                      <a:pt x="608" y="297"/>
                    </a:cubicBezTo>
                    <a:cubicBezTo>
                      <a:pt x="608" y="467"/>
                      <a:pt x="474" y="601"/>
                      <a:pt x="304" y="601"/>
                    </a:cubicBezTo>
                    <a:close/>
                    <a:moveTo>
                      <a:pt x="304" y="57"/>
                    </a:moveTo>
                    <a:lnTo>
                      <a:pt x="304" y="57"/>
                    </a:lnTo>
                    <a:cubicBezTo>
                      <a:pt x="170" y="57"/>
                      <a:pt x="57" y="163"/>
                      <a:pt x="57" y="297"/>
                    </a:cubicBezTo>
                    <a:cubicBezTo>
                      <a:pt x="57" y="431"/>
                      <a:pt x="170" y="544"/>
                      <a:pt x="304" y="544"/>
                    </a:cubicBezTo>
                    <a:cubicBezTo>
                      <a:pt x="438" y="544"/>
                      <a:pt x="551" y="431"/>
                      <a:pt x="551" y="297"/>
                    </a:cubicBezTo>
                    <a:cubicBezTo>
                      <a:pt x="551" y="163"/>
                      <a:pt x="438" y="57"/>
                      <a:pt x="304" y="57"/>
                    </a:cubicBezTo>
                    <a:close/>
                    <a:moveTo>
                      <a:pt x="424" y="325"/>
                    </a:moveTo>
                    <a:lnTo>
                      <a:pt x="424" y="325"/>
                    </a:lnTo>
                    <a:cubicBezTo>
                      <a:pt x="368" y="325"/>
                      <a:pt x="368" y="325"/>
                      <a:pt x="368" y="325"/>
                    </a:cubicBezTo>
                    <a:cubicBezTo>
                      <a:pt x="332" y="325"/>
                      <a:pt x="332" y="325"/>
                      <a:pt x="332" y="325"/>
                    </a:cubicBezTo>
                    <a:cubicBezTo>
                      <a:pt x="276" y="325"/>
                      <a:pt x="276" y="325"/>
                      <a:pt x="276" y="325"/>
                    </a:cubicBezTo>
                    <a:cubicBezTo>
                      <a:pt x="240" y="325"/>
                      <a:pt x="240" y="325"/>
                      <a:pt x="240" y="325"/>
                    </a:cubicBezTo>
                    <a:cubicBezTo>
                      <a:pt x="184" y="325"/>
                      <a:pt x="184" y="325"/>
                      <a:pt x="184" y="325"/>
                    </a:cubicBezTo>
                    <a:cubicBezTo>
                      <a:pt x="163" y="325"/>
                      <a:pt x="156" y="318"/>
                      <a:pt x="156" y="297"/>
                    </a:cubicBezTo>
                    <a:cubicBezTo>
                      <a:pt x="156" y="283"/>
                      <a:pt x="163" y="269"/>
                      <a:pt x="184" y="269"/>
                    </a:cubicBezTo>
                    <a:cubicBezTo>
                      <a:pt x="247" y="269"/>
                      <a:pt x="247" y="269"/>
                      <a:pt x="247" y="269"/>
                    </a:cubicBezTo>
                    <a:cubicBezTo>
                      <a:pt x="276" y="269"/>
                      <a:pt x="276" y="269"/>
                      <a:pt x="276" y="269"/>
                    </a:cubicBezTo>
                    <a:cubicBezTo>
                      <a:pt x="332" y="269"/>
                      <a:pt x="332" y="269"/>
                      <a:pt x="332" y="269"/>
                    </a:cubicBezTo>
                    <a:cubicBezTo>
                      <a:pt x="368" y="269"/>
                      <a:pt x="368" y="269"/>
                      <a:pt x="368" y="269"/>
                    </a:cubicBezTo>
                    <a:cubicBezTo>
                      <a:pt x="424" y="269"/>
                      <a:pt x="424" y="269"/>
                      <a:pt x="424" y="269"/>
                    </a:cubicBezTo>
                    <a:cubicBezTo>
                      <a:pt x="445" y="269"/>
                      <a:pt x="452" y="283"/>
                      <a:pt x="452" y="297"/>
                    </a:cubicBezTo>
                    <a:cubicBezTo>
                      <a:pt x="452" y="318"/>
                      <a:pt x="445" y="325"/>
                      <a:pt x="424" y="325"/>
                    </a:cubicBezTo>
                    <a:close/>
                  </a:path>
                </a:pathLst>
              </a:custGeom>
              <a:grpFill/>
              <a:ln>
                <a:noFill/>
              </a:ln>
              <a:extLst/>
            </p:spPr>
            <p:txBody>
              <a:bodyPr anchor="ctr" bIns="22854" lIns="45708" rIns="45708" tIns="22854" wrap="none"/>
              <a:lstStyle/>
              <a:p>
                <a:endParaRPr lang="en-US" sz="3199">
                  <a:latin typeface="Roboto Light"/>
                </a:endParaRPr>
              </a:p>
            </p:txBody>
          </p:sp>
          <p:sp>
            <p:nvSpPr>
              <p:cNvPr id="171" name="Freeform 120"/>
              <p:cNvSpPr>
                <a:spLocks noChangeArrowheads="1"/>
              </p:cNvSpPr>
              <p:nvPr/>
            </p:nvSpPr>
            <p:spPr bwMode="auto">
              <a:xfrm>
                <a:off x="772320" y="1601787"/>
                <a:ext cx="217488" cy="217487"/>
              </a:xfrm>
              <a:custGeom>
                <a:gdLst>
                  <a:gd fmla="*/ 39678193 w 602" name="T0"/>
                  <a:gd fmla="*/ 78441997 h 602" name="T1"/>
                  <a:gd fmla="*/ 39678193 w 602" name="T2"/>
                  <a:gd fmla="*/ 78441997 h 602" name="T3"/>
                  <a:gd fmla="*/ 0 w 602" name="T4"/>
                  <a:gd fmla="*/ 38763987 h 602" name="T5"/>
                  <a:gd fmla="*/ 39678193 w 602" name="T6"/>
                  <a:gd fmla="*/ 0 h 602" name="T7"/>
                  <a:gd fmla="*/ 78442719 w 602" name="T8"/>
                  <a:gd fmla="*/ 38763987 h 602" name="T9"/>
                  <a:gd fmla="*/ 39678193 w 602" name="T10"/>
                  <a:gd fmla="*/ 78441997 h 602" name="T11"/>
                  <a:gd fmla="*/ 39678193 w 602" name="T12"/>
                  <a:gd fmla="*/ 7439717 h 602" name="T13"/>
                  <a:gd fmla="*/ 39678193 w 602" name="T14"/>
                  <a:gd fmla="*/ 7439717 h 602" name="T15"/>
                  <a:gd fmla="*/ 7439751 w 602" name="T16"/>
                  <a:gd fmla="*/ 38763987 h 602" name="T17"/>
                  <a:gd fmla="*/ 39678193 w 602" name="T18"/>
                  <a:gd fmla="*/ 71002280 h 602" name="T19"/>
                  <a:gd fmla="*/ 71002968 w 602" name="T20"/>
                  <a:gd fmla="*/ 38763987 h 602" name="T21"/>
                  <a:gd fmla="*/ 39678193 w 602" name="T22"/>
                  <a:gd fmla="*/ 7439717 h 602" name="T23"/>
                  <a:gd fmla="*/ 55340580 w 602" name="T24"/>
                  <a:gd fmla="*/ 42418636 h 602" name="T25"/>
                  <a:gd fmla="*/ 55340580 w 602" name="T26"/>
                  <a:gd fmla="*/ 42418636 h 602" name="T27"/>
                  <a:gd fmla="*/ 43332858 w 602" name="T28"/>
                  <a:gd fmla="*/ 42418636 h 602" name="T29"/>
                  <a:gd fmla="*/ 43332858 w 602" name="T30"/>
                  <a:gd fmla="*/ 55339965 h 602" name="T31"/>
                  <a:gd fmla="*/ 39678193 w 602" name="T32"/>
                  <a:gd fmla="*/ 59125033 h 602" name="T33"/>
                  <a:gd fmla="*/ 36023527 w 602" name="T34"/>
                  <a:gd fmla="*/ 55339965 h 602" name="T35"/>
                  <a:gd fmla="*/ 36023527 w 602" name="T36"/>
                  <a:gd fmla="*/ 42418636 h 602" name="T37"/>
                  <a:gd fmla="*/ 23102139 w 602" name="T38"/>
                  <a:gd fmla="*/ 42418636 h 602" name="T39"/>
                  <a:gd fmla="*/ 19317053 w 602" name="T40"/>
                  <a:gd fmla="*/ 38763987 h 602" name="T41"/>
                  <a:gd fmla="*/ 23102139 w 602" name="T42"/>
                  <a:gd fmla="*/ 35109700 h 602" name="T43"/>
                  <a:gd fmla="*/ 36023527 w 602" name="T44"/>
                  <a:gd fmla="*/ 35109700 h 602" name="T45"/>
                  <a:gd fmla="*/ 36023527 w 602" name="T46"/>
                  <a:gd fmla="*/ 23102033 h 602" name="T47"/>
                  <a:gd fmla="*/ 39678193 w 602" name="T48"/>
                  <a:gd fmla="*/ 19447384 h 602" name="T49"/>
                  <a:gd fmla="*/ 43332858 w 602" name="T50"/>
                  <a:gd fmla="*/ 23102033 h 602" name="T51"/>
                  <a:gd fmla="*/ 43332858 w 602" name="T52"/>
                  <a:gd fmla="*/ 35109700 h 602" name="T53"/>
                  <a:gd fmla="*/ 55340580 w 602" name="T54"/>
                  <a:gd fmla="*/ 35109700 h 602" name="T55"/>
                  <a:gd fmla="*/ 58995246 w 602" name="T56"/>
                  <a:gd fmla="*/ 38763987 h 602" name="T57"/>
                  <a:gd fmla="*/ 55340580 w 602" name="T58"/>
                  <a:gd fmla="*/ 42418636 h 602"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02" w="602">
                    <a:moveTo>
                      <a:pt x="304" y="601"/>
                    </a:moveTo>
                    <a:lnTo>
                      <a:pt x="304" y="601"/>
                    </a:lnTo>
                    <a:cubicBezTo>
                      <a:pt x="134" y="601"/>
                      <a:pt x="0" y="467"/>
                      <a:pt x="0" y="297"/>
                    </a:cubicBezTo>
                    <a:cubicBezTo>
                      <a:pt x="0" y="135"/>
                      <a:pt x="134" y="0"/>
                      <a:pt x="304" y="0"/>
                    </a:cubicBezTo>
                    <a:cubicBezTo>
                      <a:pt x="467" y="0"/>
                      <a:pt x="601" y="135"/>
                      <a:pt x="601" y="297"/>
                    </a:cubicBezTo>
                    <a:cubicBezTo>
                      <a:pt x="601" y="467"/>
                      <a:pt x="467" y="601"/>
                      <a:pt x="304" y="601"/>
                    </a:cubicBezTo>
                    <a:close/>
                    <a:moveTo>
                      <a:pt x="304" y="57"/>
                    </a:moveTo>
                    <a:lnTo>
                      <a:pt x="304" y="57"/>
                    </a:lnTo>
                    <a:cubicBezTo>
                      <a:pt x="170" y="57"/>
                      <a:pt x="57" y="163"/>
                      <a:pt x="57" y="297"/>
                    </a:cubicBezTo>
                    <a:cubicBezTo>
                      <a:pt x="57" y="431"/>
                      <a:pt x="170" y="544"/>
                      <a:pt x="304" y="544"/>
                    </a:cubicBezTo>
                    <a:cubicBezTo>
                      <a:pt x="438" y="544"/>
                      <a:pt x="544" y="431"/>
                      <a:pt x="544" y="297"/>
                    </a:cubicBezTo>
                    <a:cubicBezTo>
                      <a:pt x="544" y="163"/>
                      <a:pt x="438" y="57"/>
                      <a:pt x="304" y="57"/>
                    </a:cubicBezTo>
                    <a:close/>
                    <a:moveTo>
                      <a:pt x="424" y="325"/>
                    </a:moveTo>
                    <a:lnTo>
                      <a:pt x="424" y="325"/>
                    </a:lnTo>
                    <a:cubicBezTo>
                      <a:pt x="332" y="325"/>
                      <a:pt x="332" y="325"/>
                      <a:pt x="332" y="325"/>
                    </a:cubicBezTo>
                    <a:cubicBezTo>
                      <a:pt x="332" y="424"/>
                      <a:pt x="332" y="424"/>
                      <a:pt x="332" y="424"/>
                    </a:cubicBezTo>
                    <a:cubicBezTo>
                      <a:pt x="332" y="438"/>
                      <a:pt x="318" y="453"/>
                      <a:pt x="304" y="453"/>
                    </a:cubicBezTo>
                    <a:cubicBezTo>
                      <a:pt x="283" y="453"/>
                      <a:pt x="276" y="438"/>
                      <a:pt x="276" y="424"/>
                    </a:cubicBezTo>
                    <a:cubicBezTo>
                      <a:pt x="276" y="325"/>
                      <a:pt x="276" y="325"/>
                      <a:pt x="276" y="325"/>
                    </a:cubicBezTo>
                    <a:cubicBezTo>
                      <a:pt x="177" y="325"/>
                      <a:pt x="177" y="325"/>
                      <a:pt x="177" y="325"/>
                    </a:cubicBezTo>
                    <a:cubicBezTo>
                      <a:pt x="163" y="325"/>
                      <a:pt x="148" y="318"/>
                      <a:pt x="148" y="297"/>
                    </a:cubicBezTo>
                    <a:cubicBezTo>
                      <a:pt x="148" y="283"/>
                      <a:pt x="163" y="269"/>
                      <a:pt x="177" y="269"/>
                    </a:cubicBezTo>
                    <a:cubicBezTo>
                      <a:pt x="276" y="269"/>
                      <a:pt x="276" y="269"/>
                      <a:pt x="276" y="269"/>
                    </a:cubicBezTo>
                    <a:cubicBezTo>
                      <a:pt x="276" y="177"/>
                      <a:pt x="276" y="177"/>
                      <a:pt x="276" y="177"/>
                    </a:cubicBezTo>
                    <a:cubicBezTo>
                      <a:pt x="276" y="163"/>
                      <a:pt x="283" y="149"/>
                      <a:pt x="304" y="149"/>
                    </a:cubicBezTo>
                    <a:cubicBezTo>
                      <a:pt x="318" y="149"/>
                      <a:pt x="332" y="163"/>
                      <a:pt x="332" y="177"/>
                    </a:cubicBezTo>
                    <a:cubicBezTo>
                      <a:pt x="332" y="269"/>
                      <a:pt x="332" y="269"/>
                      <a:pt x="332" y="269"/>
                    </a:cubicBezTo>
                    <a:cubicBezTo>
                      <a:pt x="424" y="269"/>
                      <a:pt x="424" y="269"/>
                      <a:pt x="424" y="269"/>
                    </a:cubicBezTo>
                    <a:cubicBezTo>
                      <a:pt x="438" y="269"/>
                      <a:pt x="452" y="283"/>
                      <a:pt x="452" y="297"/>
                    </a:cubicBezTo>
                    <a:cubicBezTo>
                      <a:pt x="452" y="318"/>
                      <a:pt x="438" y="325"/>
                      <a:pt x="424" y="325"/>
                    </a:cubicBezTo>
                    <a:close/>
                  </a:path>
                </a:pathLst>
              </a:custGeom>
              <a:grpFill/>
              <a:ln>
                <a:noFill/>
              </a:ln>
              <a:extLst/>
            </p:spPr>
            <p:txBody>
              <a:bodyPr anchor="ctr" bIns="22854" lIns="45708" rIns="45708" tIns="22854" wrap="none"/>
              <a:lstStyle/>
              <a:p>
                <a:endParaRPr lang="en-US" sz="3199">
                  <a:latin typeface="Roboto Light"/>
                </a:endParaRPr>
              </a:p>
            </p:txBody>
          </p:sp>
          <p:sp>
            <p:nvSpPr>
              <p:cNvPr id="172" name="Freeform 121"/>
              <p:cNvSpPr>
                <a:spLocks noChangeArrowheads="1"/>
              </p:cNvSpPr>
              <p:nvPr/>
            </p:nvSpPr>
            <p:spPr bwMode="auto">
              <a:xfrm>
                <a:off x="4952207" y="1220787"/>
                <a:ext cx="217487" cy="219075"/>
              </a:xfrm>
              <a:custGeom>
                <a:gdLst>
                  <a:gd fmla="*/ 8353379 w 602" name="T0"/>
                  <a:gd fmla="*/ 46715136 h 609" name="T1"/>
                  <a:gd fmla="*/ 25842658 w 602" name="T2"/>
                  <a:gd fmla="*/ 10999436 h 609" name="T3"/>
                  <a:gd fmla="*/ 25842658 w 602" name="T4"/>
                  <a:gd fmla="*/ 11905233 h 609" name="T5"/>
                  <a:gd fmla="*/ 26756320 w 602" name="T6"/>
                  <a:gd fmla="*/ 13716829 h 609" name="T7"/>
                  <a:gd fmla="*/ 24928996 w 602" name="T8"/>
                  <a:gd fmla="*/ 15528425 h 609" name="T9"/>
                  <a:gd fmla="*/ 25842658 w 602" name="T10"/>
                  <a:gd fmla="*/ 16434582 h 609" name="T11"/>
                  <a:gd fmla="*/ 23102033 w 602" name="T12"/>
                  <a:gd fmla="*/ 18246178 h 609" name="T13"/>
                  <a:gd fmla="*/ 22188371 w 602" name="T14"/>
                  <a:gd fmla="*/ 21093073 h 609" name="T15"/>
                  <a:gd fmla="*/ 20230265 w 602" name="T16"/>
                  <a:gd fmla="*/ 22904669 h 609" name="T17"/>
                  <a:gd fmla="*/ 18403302 w 602" name="T18"/>
                  <a:gd fmla="*/ 21998871 h 609" name="T19"/>
                  <a:gd fmla="*/ 17489640 w 602" name="T20"/>
                  <a:gd fmla="*/ 20187276 h 609" name="T21"/>
                  <a:gd fmla="*/ 16575978 w 602" name="T22"/>
                  <a:gd fmla="*/ 19281478 h 609" name="T23"/>
                  <a:gd fmla="*/ 17489640 w 602" name="T24"/>
                  <a:gd fmla="*/ 17340380 h 609" name="T25"/>
                  <a:gd fmla="*/ 13834991 w 602" name="T26"/>
                  <a:gd fmla="*/ 20187276 h 609" name="T27"/>
                  <a:gd fmla="*/ 13834991 w 602" name="T28"/>
                  <a:gd fmla="*/ 23810467 h 609" name="T29"/>
                  <a:gd fmla="*/ 17489640 w 602" name="T30"/>
                  <a:gd fmla="*/ 27434018 h 609" name="T31"/>
                  <a:gd fmla="*/ 14748653 w 602" name="T32"/>
                  <a:gd fmla="*/ 31963007 h 609" name="T33"/>
                  <a:gd fmla="*/ 12921329 w 602" name="T34"/>
                  <a:gd fmla="*/ 31963007 h 609" name="T35"/>
                  <a:gd fmla="*/ 10180342 w 602" name="T36"/>
                  <a:gd fmla="*/ 33904105 h 609" name="T37"/>
                  <a:gd fmla="*/ 10180342 w 602" name="T38"/>
                  <a:gd fmla="*/ 34809902 h 609" name="T39"/>
                  <a:gd fmla="*/ 10180342 w 602" name="T40"/>
                  <a:gd fmla="*/ 35715700 h 609" name="T41"/>
                  <a:gd fmla="*/ 10180342 w 602" name="T42"/>
                  <a:gd fmla="*/ 41150847 h 609" name="T43"/>
                  <a:gd fmla="*/ 12921329 w 602" name="T44"/>
                  <a:gd fmla="*/ 46715136 h 609" name="T45"/>
                  <a:gd fmla="*/ 22188371 w 602" name="T46"/>
                  <a:gd fmla="*/ 52150282 h 609" name="T47"/>
                  <a:gd fmla="*/ 69174956 w 602" name="T48"/>
                  <a:gd fmla="*/ 42056644 h 609" name="T49"/>
                  <a:gd fmla="*/ 64607006 w 602" name="T50"/>
                  <a:gd fmla="*/ 39339251 h 609" name="T51"/>
                  <a:gd fmla="*/ 54426302 w 602" name="T52"/>
                  <a:gd fmla="*/ 36621498 h 609" name="T53"/>
                  <a:gd fmla="*/ 55339965 w 602" name="T54"/>
                  <a:gd fmla="*/ 38433453 h 609" name="T55"/>
                  <a:gd fmla="*/ 45159622 w 602" name="T56"/>
                  <a:gd fmla="*/ 32868804 h 609" name="T57"/>
                  <a:gd fmla="*/ 45159622 w 602" name="T58"/>
                  <a:gd fmla="*/ 30151411 h 609" name="T59"/>
                  <a:gd fmla="*/ 46073284 w 602" name="T60"/>
                  <a:gd fmla="*/ 28339815 h 609" name="T61"/>
                  <a:gd fmla="*/ 42418636 w 602" name="T62"/>
                  <a:gd fmla="*/ 31057209 h 609" name="T63"/>
                  <a:gd fmla="*/ 40591311 w 602" name="T64"/>
                  <a:gd fmla="*/ 30151411 h 609" name="T65"/>
                  <a:gd fmla="*/ 39677649 w 602" name="T66"/>
                  <a:gd fmla="*/ 31057209 h 609" name="T67"/>
                  <a:gd fmla="*/ 30410969 w 602" name="T68"/>
                  <a:gd fmla="*/ 31963007 h 609" name="T69"/>
                  <a:gd fmla="*/ 34196037 w 602" name="T70"/>
                  <a:gd fmla="*/ 26527860 h 609" name="T71"/>
                  <a:gd fmla="*/ 37850325 w 602" name="T72"/>
                  <a:gd fmla="*/ 23810467 h 609" name="T73"/>
                  <a:gd fmla="*/ 43332298 w 602" name="T74"/>
                  <a:gd fmla="*/ 21998871 h 609" name="T75"/>
                  <a:gd fmla="*/ 43332298 w 602" name="T76"/>
                  <a:gd fmla="*/ 19281478 h 609" name="T77"/>
                  <a:gd fmla="*/ 39677649 w 602" name="T78"/>
                  <a:gd fmla="*/ 23810467 h 609" name="T79"/>
                  <a:gd fmla="*/ 36023362 w 602" name="T80"/>
                  <a:gd fmla="*/ 21998871 h 609" name="T81"/>
                  <a:gd fmla="*/ 38763987 w 602" name="T82"/>
                  <a:gd fmla="*/ 18246178 h 609" name="T83"/>
                  <a:gd fmla="*/ 45159622 w 602" name="T84"/>
                  <a:gd fmla="*/ 16434582 h 609" name="T85"/>
                  <a:gd fmla="*/ 53512640 w 602" name="T86"/>
                  <a:gd fmla="*/ 17340380 h 609" name="T87"/>
                  <a:gd fmla="*/ 54426302 w 602" name="T88"/>
                  <a:gd fmla="*/ 12811031 h 609" name="T89"/>
                  <a:gd fmla="*/ 51685677 w 602" name="T90"/>
                  <a:gd fmla="*/ 30151411 h 609" name="T91"/>
                  <a:gd fmla="*/ 54426302 w 602" name="T92"/>
                  <a:gd fmla="*/ 15528425 h 609" name="T93"/>
                  <a:gd fmla="*/ 39677649 w 602" name="T94"/>
                  <a:gd fmla="*/ 10999436 h 609" name="T95"/>
                  <a:gd fmla="*/ 33282375 w 602" name="T96"/>
                  <a:gd fmla="*/ 26527860 h 609" name="T97"/>
                  <a:gd fmla="*/ 33282375 w 602" name="T98"/>
                  <a:gd fmla="*/ 23810467 h 609" name="T99"/>
                  <a:gd fmla="*/ 31324631 w 602" name="T100"/>
                  <a:gd fmla="*/ 24716265 h 609" name="T101"/>
                  <a:gd fmla="*/ 43332298 w 602" name="T102"/>
                  <a:gd fmla="*/ 34809902 h 609" name="T103"/>
                  <a:gd fmla="*/ 52598978 w 602" name="T104"/>
                  <a:gd fmla="*/ 42962442 h 609" name="T105"/>
                  <a:gd fmla="*/ 42418636 w 602" name="T106"/>
                  <a:gd fmla="*/ 58491226 h 609" name="T107"/>
                  <a:gd fmla="*/ 37850325 w 602" name="T108"/>
                  <a:gd fmla="*/ 45809338 h 609" name="T109"/>
                  <a:gd fmla="*/ 28583644 w 602" name="T110"/>
                  <a:gd fmla="*/ 41150847 h 609" name="T111"/>
                  <a:gd fmla="*/ 26756320 w 602" name="T112"/>
                  <a:gd fmla="*/ 18246178 h 609" name="T113"/>
                  <a:gd fmla="*/ 52598978 w 602" name="T114"/>
                  <a:gd fmla="*/ 52150282 h 609" name="T115"/>
                  <a:gd fmla="*/ 36937024 w 602" name="T116"/>
                  <a:gd fmla="*/ 30151411 h 609" name="T117"/>
                  <a:gd fmla="*/ 17489640 w 602" name="T118"/>
                  <a:gd fmla="*/ 31057209 h 609" name="T119"/>
                  <a:gd fmla="*/ 17489640 w 602" name="T120"/>
                  <a:gd fmla="*/ 31057209 h 609" name="T121"/>
                  <a:gd fmla="*/ 11094005 w 602" name="T122"/>
                  <a:gd fmla="*/ 42056644 h 609" name="T123"/>
                  <a:gd fmla="*/ 38763987 w 602" name="T124"/>
                  <a:gd fmla="*/ 24716265 h 609"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609" w="602">
                    <a:moveTo>
                      <a:pt x="297" y="608"/>
                    </a:moveTo>
                    <a:lnTo>
                      <a:pt x="297" y="608"/>
                    </a:lnTo>
                    <a:cubicBezTo>
                      <a:pt x="134" y="608"/>
                      <a:pt x="0" y="474"/>
                      <a:pt x="0" y="304"/>
                    </a:cubicBezTo>
                    <a:cubicBezTo>
                      <a:pt x="0" y="134"/>
                      <a:pt x="134" y="0"/>
                      <a:pt x="297" y="0"/>
                    </a:cubicBezTo>
                    <a:cubicBezTo>
                      <a:pt x="466" y="0"/>
                      <a:pt x="601" y="134"/>
                      <a:pt x="601" y="304"/>
                    </a:cubicBezTo>
                    <a:cubicBezTo>
                      <a:pt x="601" y="474"/>
                      <a:pt x="466" y="608"/>
                      <a:pt x="297" y="608"/>
                    </a:cubicBezTo>
                    <a:close/>
                    <a:moveTo>
                      <a:pt x="466" y="127"/>
                    </a:moveTo>
                    <a:lnTo>
                      <a:pt x="466" y="127"/>
                    </a:lnTo>
                    <a:cubicBezTo>
                      <a:pt x="466" y="127"/>
                      <a:pt x="466" y="127"/>
                      <a:pt x="466" y="120"/>
                    </a:cubicBezTo>
                    <a:lnTo>
                      <a:pt x="459" y="120"/>
                    </a:lnTo>
                    <a:cubicBezTo>
                      <a:pt x="459" y="120"/>
                      <a:pt x="459" y="120"/>
                      <a:pt x="459" y="127"/>
                    </a:cubicBezTo>
                    <a:cubicBezTo>
                      <a:pt x="459" y="127"/>
                      <a:pt x="459" y="127"/>
                      <a:pt x="466" y="127"/>
                    </a:cubicBezTo>
                    <a:cubicBezTo>
                      <a:pt x="466" y="134"/>
                      <a:pt x="466" y="134"/>
                      <a:pt x="459" y="134"/>
                    </a:cubicBezTo>
                    <a:cubicBezTo>
                      <a:pt x="459" y="141"/>
                      <a:pt x="459" y="141"/>
                      <a:pt x="459" y="141"/>
                    </a:cubicBezTo>
                    <a:lnTo>
                      <a:pt x="452" y="141"/>
                    </a:lnTo>
                    <a:cubicBezTo>
                      <a:pt x="452" y="141"/>
                      <a:pt x="452" y="141"/>
                      <a:pt x="459" y="141"/>
                    </a:cubicBezTo>
                    <a:cubicBezTo>
                      <a:pt x="459" y="141"/>
                      <a:pt x="459" y="141"/>
                      <a:pt x="466" y="141"/>
                    </a:cubicBezTo>
                    <a:cubicBezTo>
                      <a:pt x="466" y="134"/>
                      <a:pt x="466" y="134"/>
                      <a:pt x="466" y="134"/>
                    </a:cubicBezTo>
                    <a:cubicBezTo>
                      <a:pt x="466" y="127"/>
                      <a:pt x="466" y="127"/>
                      <a:pt x="474" y="127"/>
                    </a:cubicBezTo>
                    <a:lnTo>
                      <a:pt x="466" y="127"/>
                    </a:lnTo>
                    <a:close/>
                    <a:moveTo>
                      <a:pt x="474" y="134"/>
                    </a:moveTo>
                    <a:lnTo>
                      <a:pt x="474" y="134"/>
                    </a:lnTo>
                    <a:close/>
                    <a:moveTo>
                      <a:pt x="544" y="339"/>
                    </a:moveTo>
                    <a:lnTo>
                      <a:pt x="544" y="339"/>
                    </a:lnTo>
                    <a:cubicBezTo>
                      <a:pt x="544" y="332"/>
                      <a:pt x="544" y="325"/>
                      <a:pt x="544" y="325"/>
                    </a:cubicBezTo>
                    <a:cubicBezTo>
                      <a:pt x="544" y="318"/>
                      <a:pt x="544" y="325"/>
                      <a:pt x="537" y="325"/>
                    </a:cubicBezTo>
                    <a:cubicBezTo>
                      <a:pt x="537" y="318"/>
                      <a:pt x="537" y="318"/>
                      <a:pt x="537" y="318"/>
                    </a:cubicBezTo>
                    <a:cubicBezTo>
                      <a:pt x="537" y="318"/>
                      <a:pt x="537" y="318"/>
                      <a:pt x="537" y="325"/>
                    </a:cubicBezTo>
                    <a:cubicBezTo>
                      <a:pt x="537" y="325"/>
                      <a:pt x="530" y="332"/>
                      <a:pt x="537" y="332"/>
                    </a:cubicBezTo>
                    <a:cubicBezTo>
                      <a:pt x="537" y="339"/>
                      <a:pt x="537" y="339"/>
                      <a:pt x="544" y="339"/>
                    </a:cubicBezTo>
                    <a:close/>
                    <a:moveTo>
                      <a:pt x="64" y="361"/>
                    </a:moveTo>
                    <a:lnTo>
                      <a:pt x="64" y="361"/>
                    </a:lnTo>
                    <a:cubicBezTo>
                      <a:pt x="71" y="361"/>
                      <a:pt x="71" y="361"/>
                      <a:pt x="71" y="361"/>
                    </a:cubicBezTo>
                    <a:cubicBezTo>
                      <a:pt x="71" y="354"/>
                      <a:pt x="71" y="354"/>
                      <a:pt x="71" y="354"/>
                    </a:cubicBezTo>
                    <a:cubicBezTo>
                      <a:pt x="71" y="354"/>
                      <a:pt x="71" y="354"/>
                      <a:pt x="64" y="354"/>
                    </a:cubicBezTo>
                    <a:lnTo>
                      <a:pt x="64" y="361"/>
                    </a:lnTo>
                    <a:cubicBezTo>
                      <a:pt x="64" y="354"/>
                      <a:pt x="64" y="354"/>
                      <a:pt x="64" y="354"/>
                    </a:cubicBezTo>
                    <a:cubicBezTo>
                      <a:pt x="64" y="354"/>
                      <a:pt x="64" y="354"/>
                      <a:pt x="57" y="354"/>
                    </a:cubicBezTo>
                    <a:cubicBezTo>
                      <a:pt x="64" y="361"/>
                      <a:pt x="64" y="361"/>
                      <a:pt x="64" y="361"/>
                    </a:cubicBezTo>
                    <a:close/>
                    <a:moveTo>
                      <a:pt x="71" y="269"/>
                    </a:moveTo>
                    <a:lnTo>
                      <a:pt x="71" y="269"/>
                    </a:lnTo>
                    <a:close/>
                    <a:moveTo>
                      <a:pt x="71" y="226"/>
                    </a:moveTo>
                    <a:lnTo>
                      <a:pt x="71" y="226"/>
                    </a:lnTo>
                    <a:lnTo>
                      <a:pt x="71" y="219"/>
                    </a:lnTo>
                    <a:lnTo>
                      <a:pt x="71" y="226"/>
                    </a:lnTo>
                    <a:close/>
                    <a:moveTo>
                      <a:pt x="134" y="127"/>
                    </a:moveTo>
                    <a:lnTo>
                      <a:pt x="134" y="127"/>
                    </a:lnTo>
                    <a:cubicBezTo>
                      <a:pt x="134" y="127"/>
                      <a:pt x="134" y="127"/>
                      <a:pt x="127" y="127"/>
                    </a:cubicBezTo>
                    <a:cubicBezTo>
                      <a:pt x="134" y="127"/>
                      <a:pt x="134" y="127"/>
                      <a:pt x="134" y="127"/>
                    </a:cubicBezTo>
                    <a:close/>
                    <a:moveTo>
                      <a:pt x="127" y="134"/>
                    </a:moveTo>
                    <a:lnTo>
                      <a:pt x="127" y="134"/>
                    </a:lnTo>
                    <a:close/>
                    <a:moveTo>
                      <a:pt x="191" y="85"/>
                    </a:moveTo>
                    <a:lnTo>
                      <a:pt x="191" y="85"/>
                    </a:lnTo>
                    <a:lnTo>
                      <a:pt x="198" y="85"/>
                    </a:lnTo>
                    <a:lnTo>
                      <a:pt x="191" y="85"/>
                    </a:lnTo>
                    <a:cubicBezTo>
                      <a:pt x="198" y="85"/>
                      <a:pt x="198" y="85"/>
                      <a:pt x="198" y="85"/>
                    </a:cubicBezTo>
                    <a:lnTo>
                      <a:pt x="198" y="92"/>
                    </a:lnTo>
                    <a:lnTo>
                      <a:pt x="198" y="85"/>
                    </a:lnTo>
                    <a:cubicBezTo>
                      <a:pt x="191" y="85"/>
                      <a:pt x="191" y="92"/>
                      <a:pt x="191" y="92"/>
                    </a:cubicBezTo>
                    <a:cubicBezTo>
                      <a:pt x="191" y="92"/>
                      <a:pt x="191" y="92"/>
                      <a:pt x="191" y="85"/>
                    </a:cubicBezTo>
                    <a:cubicBezTo>
                      <a:pt x="191" y="92"/>
                      <a:pt x="191" y="92"/>
                      <a:pt x="191" y="92"/>
                    </a:cubicBezTo>
                    <a:cubicBezTo>
                      <a:pt x="191" y="92"/>
                      <a:pt x="191" y="92"/>
                      <a:pt x="198" y="92"/>
                    </a:cubicBezTo>
                    <a:lnTo>
                      <a:pt x="191" y="92"/>
                    </a:lnTo>
                    <a:lnTo>
                      <a:pt x="198" y="92"/>
                    </a:lnTo>
                    <a:lnTo>
                      <a:pt x="191" y="92"/>
                    </a:lnTo>
                    <a:cubicBezTo>
                      <a:pt x="198" y="92"/>
                      <a:pt x="198" y="92"/>
                      <a:pt x="198" y="92"/>
                    </a:cubicBezTo>
                    <a:cubicBezTo>
                      <a:pt x="198" y="92"/>
                      <a:pt x="205" y="99"/>
                      <a:pt x="198" y="99"/>
                    </a:cubicBezTo>
                    <a:lnTo>
                      <a:pt x="191" y="99"/>
                    </a:lnTo>
                    <a:lnTo>
                      <a:pt x="198" y="99"/>
                    </a:lnTo>
                    <a:cubicBezTo>
                      <a:pt x="191" y="99"/>
                      <a:pt x="191" y="99"/>
                      <a:pt x="191" y="99"/>
                    </a:cubicBezTo>
                    <a:cubicBezTo>
                      <a:pt x="191" y="106"/>
                      <a:pt x="184" y="106"/>
                      <a:pt x="191" y="106"/>
                    </a:cubicBezTo>
                    <a:cubicBezTo>
                      <a:pt x="191" y="99"/>
                      <a:pt x="191" y="99"/>
                      <a:pt x="191" y="99"/>
                    </a:cubicBezTo>
                    <a:cubicBezTo>
                      <a:pt x="191" y="106"/>
                      <a:pt x="191" y="106"/>
                      <a:pt x="191" y="106"/>
                    </a:cubicBezTo>
                    <a:lnTo>
                      <a:pt x="198" y="106"/>
                    </a:lnTo>
                    <a:cubicBezTo>
                      <a:pt x="198" y="106"/>
                      <a:pt x="198" y="106"/>
                      <a:pt x="205" y="106"/>
                    </a:cubicBezTo>
                    <a:cubicBezTo>
                      <a:pt x="212" y="106"/>
                      <a:pt x="212" y="106"/>
                      <a:pt x="212" y="106"/>
                    </a:cubicBezTo>
                    <a:cubicBezTo>
                      <a:pt x="212" y="113"/>
                      <a:pt x="212" y="113"/>
                      <a:pt x="212" y="113"/>
                    </a:cubicBezTo>
                    <a:cubicBezTo>
                      <a:pt x="212" y="113"/>
                      <a:pt x="205" y="113"/>
                      <a:pt x="205" y="106"/>
                    </a:cubicBezTo>
                    <a:cubicBezTo>
                      <a:pt x="205" y="113"/>
                      <a:pt x="212" y="113"/>
                      <a:pt x="205" y="113"/>
                    </a:cubicBezTo>
                    <a:cubicBezTo>
                      <a:pt x="198" y="106"/>
                      <a:pt x="198" y="106"/>
                      <a:pt x="198" y="106"/>
                    </a:cubicBezTo>
                    <a:lnTo>
                      <a:pt x="198" y="113"/>
                    </a:lnTo>
                    <a:cubicBezTo>
                      <a:pt x="191" y="106"/>
                      <a:pt x="191" y="106"/>
                      <a:pt x="191" y="106"/>
                    </a:cubicBezTo>
                    <a:cubicBezTo>
                      <a:pt x="191" y="106"/>
                      <a:pt x="191" y="106"/>
                      <a:pt x="191" y="113"/>
                    </a:cubicBezTo>
                    <a:cubicBezTo>
                      <a:pt x="198" y="113"/>
                      <a:pt x="198" y="113"/>
                      <a:pt x="198" y="113"/>
                    </a:cubicBezTo>
                    <a:lnTo>
                      <a:pt x="198" y="106"/>
                    </a:lnTo>
                    <a:cubicBezTo>
                      <a:pt x="198" y="113"/>
                      <a:pt x="198" y="113"/>
                      <a:pt x="198" y="113"/>
                    </a:cubicBezTo>
                    <a:lnTo>
                      <a:pt x="191" y="113"/>
                    </a:lnTo>
                    <a:cubicBezTo>
                      <a:pt x="198" y="113"/>
                      <a:pt x="191" y="113"/>
                      <a:pt x="191" y="120"/>
                    </a:cubicBezTo>
                    <a:cubicBezTo>
                      <a:pt x="191" y="120"/>
                      <a:pt x="191" y="113"/>
                      <a:pt x="198" y="113"/>
                    </a:cubicBezTo>
                    <a:lnTo>
                      <a:pt x="198" y="120"/>
                    </a:lnTo>
                    <a:cubicBezTo>
                      <a:pt x="198" y="120"/>
                      <a:pt x="198" y="120"/>
                      <a:pt x="198" y="113"/>
                    </a:cubicBezTo>
                    <a:lnTo>
                      <a:pt x="205" y="113"/>
                    </a:lnTo>
                    <a:cubicBezTo>
                      <a:pt x="205" y="113"/>
                      <a:pt x="205" y="113"/>
                      <a:pt x="212" y="113"/>
                    </a:cubicBezTo>
                    <a:lnTo>
                      <a:pt x="205" y="113"/>
                    </a:lnTo>
                    <a:cubicBezTo>
                      <a:pt x="205" y="120"/>
                      <a:pt x="205" y="120"/>
                      <a:pt x="212" y="120"/>
                    </a:cubicBezTo>
                    <a:cubicBezTo>
                      <a:pt x="205" y="120"/>
                      <a:pt x="205" y="120"/>
                      <a:pt x="205" y="120"/>
                    </a:cubicBezTo>
                    <a:lnTo>
                      <a:pt x="205" y="127"/>
                    </a:lnTo>
                    <a:cubicBezTo>
                      <a:pt x="198" y="127"/>
                      <a:pt x="198" y="127"/>
                      <a:pt x="198" y="127"/>
                    </a:cubicBezTo>
                    <a:cubicBezTo>
                      <a:pt x="198" y="127"/>
                      <a:pt x="198" y="127"/>
                      <a:pt x="191" y="127"/>
                    </a:cubicBezTo>
                    <a:lnTo>
                      <a:pt x="191" y="134"/>
                    </a:lnTo>
                    <a:cubicBezTo>
                      <a:pt x="191" y="134"/>
                      <a:pt x="191" y="134"/>
                      <a:pt x="191" y="141"/>
                    </a:cubicBezTo>
                    <a:cubicBezTo>
                      <a:pt x="191" y="141"/>
                      <a:pt x="191" y="141"/>
                      <a:pt x="184" y="141"/>
                    </a:cubicBezTo>
                    <a:cubicBezTo>
                      <a:pt x="184" y="141"/>
                      <a:pt x="184" y="149"/>
                      <a:pt x="177" y="149"/>
                    </a:cubicBezTo>
                    <a:cubicBezTo>
                      <a:pt x="177" y="149"/>
                      <a:pt x="177" y="149"/>
                      <a:pt x="177" y="141"/>
                    </a:cubicBezTo>
                    <a:cubicBezTo>
                      <a:pt x="177" y="141"/>
                      <a:pt x="177" y="141"/>
                      <a:pt x="177" y="149"/>
                    </a:cubicBezTo>
                    <a:cubicBezTo>
                      <a:pt x="170" y="149"/>
                      <a:pt x="177" y="149"/>
                      <a:pt x="170" y="149"/>
                    </a:cubicBezTo>
                    <a:cubicBezTo>
                      <a:pt x="170" y="149"/>
                      <a:pt x="170" y="149"/>
                      <a:pt x="177" y="149"/>
                    </a:cubicBezTo>
                    <a:cubicBezTo>
                      <a:pt x="170" y="149"/>
                      <a:pt x="170" y="149"/>
                      <a:pt x="170" y="149"/>
                    </a:cubicBezTo>
                    <a:cubicBezTo>
                      <a:pt x="170" y="156"/>
                      <a:pt x="170" y="149"/>
                      <a:pt x="170" y="156"/>
                    </a:cubicBezTo>
                    <a:lnTo>
                      <a:pt x="177" y="156"/>
                    </a:lnTo>
                    <a:cubicBezTo>
                      <a:pt x="170" y="156"/>
                      <a:pt x="170" y="156"/>
                      <a:pt x="170" y="156"/>
                    </a:cubicBezTo>
                    <a:cubicBezTo>
                      <a:pt x="170" y="156"/>
                      <a:pt x="170" y="156"/>
                      <a:pt x="170" y="163"/>
                    </a:cubicBezTo>
                    <a:cubicBezTo>
                      <a:pt x="170" y="163"/>
                      <a:pt x="170" y="163"/>
                      <a:pt x="170" y="170"/>
                    </a:cubicBezTo>
                    <a:cubicBezTo>
                      <a:pt x="170" y="170"/>
                      <a:pt x="170" y="170"/>
                      <a:pt x="170" y="177"/>
                    </a:cubicBezTo>
                    <a:cubicBezTo>
                      <a:pt x="170" y="177"/>
                      <a:pt x="170" y="177"/>
                      <a:pt x="163" y="177"/>
                    </a:cubicBezTo>
                    <a:lnTo>
                      <a:pt x="170" y="177"/>
                    </a:lnTo>
                    <a:cubicBezTo>
                      <a:pt x="170" y="177"/>
                      <a:pt x="170" y="177"/>
                      <a:pt x="163" y="177"/>
                    </a:cubicBezTo>
                    <a:cubicBezTo>
                      <a:pt x="155" y="177"/>
                      <a:pt x="163" y="177"/>
                      <a:pt x="155" y="177"/>
                    </a:cubicBezTo>
                    <a:lnTo>
                      <a:pt x="163" y="177"/>
                    </a:lnTo>
                    <a:lnTo>
                      <a:pt x="155" y="177"/>
                    </a:lnTo>
                    <a:lnTo>
                      <a:pt x="155" y="170"/>
                    </a:lnTo>
                    <a:lnTo>
                      <a:pt x="155" y="177"/>
                    </a:lnTo>
                    <a:cubicBezTo>
                      <a:pt x="155" y="177"/>
                      <a:pt x="155" y="177"/>
                      <a:pt x="148" y="177"/>
                    </a:cubicBezTo>
                    <a:lnTo>
                      <a:pt x="148" y="170"/>
                    </a:lnTo>
                    <a:cubicBezTo>
                      <a:pt x="148" y="177"/>
                      <a:pt x="148" y="170"/>
                      <a:pt x="148" y="170"/>
                    </a:cubicBezTo>
                    <a:lnTo>
                      <a:pt x="148" y="177"/>
                    </a:lnTo>
                    <a:cubicBezTo>
                      <a:pt x="141" y="177"/>
                      <a:pt x="141" y="177"/>
                      <a:pt x="141" y="170"/>
                    </a:cubicBezTo>
                    <a:cubicBezTo>
                      <a:pt x="141" y="170"/>
                      <a:pt x="148" y="170"/>
                      <a:pt x="141" y="170"/>
                    </a:cubicBezTo>
                    <a:cubicBezTo>
                      <a:pt x="141" y="163"/>
                      <a:pt x="141" y="163"/>
                      <a:pt x="141" y="163"/>
                    </a:cubicBezTo>
                    <a:lnTo>
                      <a:pt x="141" y="170"/>
                    </a:lnTo>
                    <a:cubicBezTo>
                      <a:pt x="141" y="170"/>
                      <a:pt x="141" y="170"/>
                      <a:pt x="141" y="163"/>
                    </a:cubicBezTo>
                    <a:lnTo>
                      <a:pt x="141" y="170"/>
                    </a:lnTo>
                    <a:cubicBezTo>
                      <a:pt x="134" y="163"/>
                      <a:pt x="141" y="163"/>
                      <a:pt x="141" y="163"/>
                    </a:cubicBezTo>
                    <a:cubicBezTo>
                      <a:pt x="141" y="163"/>
                      <a:pt x="141" y="163"/>
                      <a:pt x="134" y="163"/>
                    </a:cubicBezTo>
                    <a:cubicBezTo>
                      <a:pt x="134" y="163"/>
                      <a:pt x="134" y="163"/>
                      <a:pt x="141" y="163"/>
                    </a:cubicBezTo>
                    <a:cubicBezTo>
                      <a:pt x="141" y="163"/>
                      <a:pt x="141" y="163"/>
                      <a:pt x="141" y="156"/>
                    </a:cubicBezTo>
                    <a:cubicBezTo>
                      <a:pt x="141" y="163"/>
                      <a:pt x="141" y="163"/>
                      <a:pt x="141" y="163"/>
                    </a:cubicBezTo>
                    <a:cubicBezTo>
                      <a:pt x="134" y="163"/>
                      <a:pt x="134" y="163"/>
                      <a:pt x="134" y="163"/>
                    </a:cubicBezTo>
                    <a:cubicBezTo>
                      <a:pt x="134" y="163"/>
                      <a:pt x="134" y="163"/>
                      <a:pt x="134" y="156"/>
                    </a:cubicBezTo>
                    <a:cubicBezTo>
                      <a:pt x="134" y="156"/>
                      <a:pt x="134" y="156"/>
                      <a:pt x="141" y="156"/>
                    </a:cubicBezTo>
                    <a:cubicBezTo>
                      <a:pt x="141" y="156"/>
                      <a:pt x="141" y="156"/>
                      <a:pt x="134" y="156"/>
                    </a:cubicBezTo>
                    <a:lnTo>
                      <a:pt x="134" y="163"/>
                    </a:lnTo>
                    <a:cubicBezTo>
                      <a:pt x="134" y="163"/>
                      <a:pt x="134" y="163"/>
                      <a:pt x="134" y="156"/>
                    </a:cubicBezTo>
                    <a:cubicBezTo>
                      <a:pt x="134" y="156"/>
                      <a:pt x="134" y="156"/>
                      <a:pt x="127" y="156"/>
                    </a:cubicBezTo>
                    <a:lnTo>
                      <a:pt x="127" y="149"/>
                    </a:lnTo>
                    <a:lnTo>
                      <a:pt x="134" y="149"/>
                    </a:lnTo>
                    <a:cubicBezTo>
                      <a:pt x="134" y="149"/>
                      <a:pt x="134" y="149"/>
                      <a:pt x="141" y="149"/>
                    </a:cubicBezTo>
                    <a:cubicBezTo>
                      <a:pt x="134" y="149"/>
                      <a:pt x="134" y="149"/>
                      <a:pt x="134" y="149"/>
                    </a:cubicBezTo>
                    <a:lnTo>
                      <a:pt x="127" y="149"/>
                    </a:lnTo>
                    <a:lnTo>
                      <a:pt x="134" y="149"/>
                    </a:lnTo>
                    <a:cubicBezTo>
                      <a:pt x="127" y="149"/>
                      <a:pt x="127" y="149"/>
                      <a:pt x="127" y="149"/>
                    </a:cubicBezTo>
                    <a:cubicBezTo>
                      <a:pt x="127" y="141"/>
                      <a:pt x="134" y="141"/>
                      <a:pt x="134" y="141"/>
                    </a:cubicBezTo>
                    <a:cubicBezTo>
                      <a:pt x="127" y="141"/>
                      <a:pt x="127" y="141"/>
                      <a:pt x="127" y="141"/>
                    </a:cubicBezTo>
                    <a:cubicBezTo>
                      <a:pt x="127" y="141"/>
                      <a:pt x="127" y="141"/>
                      <a:pt x="134" y="141"/>
                    </a:cubicBezTo>
                    <a:lnTo>
                      <a:pt x="127" y="141"/>
                    </a:lnTo>
                    <a:lnTo>
                      <a:pt x="134" y="141"/>
                    </a:lnTo>
                    <a:cubicBezTo>
                      <a:pt x="127" y="141"/>
                      <a:pt x="127" y="141"/>
                      <a:pt x="127" y="141"/>
                    </a:cubicBezTo>
                    <a:cubicBezTo>
                      <a:pt x="127" y="141"/>
                      <a:pt x="127" y="141"/>
                      <a:pt x="134" y="141"/>
                    </a:cubicBezTo>
                    <a:cubicBezTo>
                      <a:pt x="127" y="141"/>
                      <a:pt x="127" y="141"/>
                      <a:pt x="127" y="141"/>
                    </a:cubicBezTo>
                    <a:cubicBezTo>
                      <a:pt x="127" y="141"/>
                      <a:pt x="127" y="141"/>
                      <a:pt x="134" y="134"/>
                    </a:cubicBezTo>
                    <a:cubicBezTo>
                      <a:pt x="134" y="127"/>
                      <a:pt x="134" y="127"/>
                      <a:pt x="134" y="127"/>
                    </a:cubicBezTo>
                    <a:lnTo>
                      <a:pt x="127" y="127"/>
                    </a:lnTo>
                    <a:cubicBezTo>
                      <a:pt x="127" y="127"/>
                      <a:pt x="127" y="127"/>
                      <a:pt x="134" y="134"/>
                    </a:cubicBezTo>
                    <a:cubicBezTo>
                      <a:pt x="134" y="134"/>
                      <a:pt x="134" y="134"/>
                      <a:pt x="127" y="134"/>
                    </a:cubicBezTo>
                    <a:cubicBezTo>
                      <a:pt x="120" y="141"/>
                      <a:pt x="113" y="149"/>
                      <a:pt x="106" y="156"/>
                    </a:cubicBezTo>
                    <a:lnTo>
                      <a:pt x="113" y="156"/>
                    </a:lnTo>
                    <a:cubicBezTo>
                      <a:pt x="113" y="156"/>
                      <a:pt x="113" y="163"/>
                      <a:pt x="120" y="163"/>
                    </a:cubicBezTo>
                    <a:cubicBezTo>
                      <a:pt x="113" y="163"/>
                      <a:pt x="113" y="163"/>
                      <a:pt x="113" y="163"/>
                    </a:cubicBezTo>
                    <a:lnTo>
                      <a:pt x="113" y="170"/>
                    </a:lnTo>
                    <a:lnTo>
                      <a:pt x="106" y="170"/>
                    </a:lnTo>
                    <a:cubicBezTo>
                      <a:pt x="106" y="163"/>
                      <a:pt x="106" y="163"/>
                      <a:pt x="106" y="163"/>
                    </a:cubicBezTo>
                    <a:lnTo>
                      <a:pt x="99" y="163"/>
                    </a:lnTo>
                    <a:lnTo>
                      <a:pt x="99" y="170"/>
                    </a:lnTo>
                    <a:cubicBezTo>
                      <a:pt x="99" y="170"/>
                      <a:pt x="99" y="170"/>
                      <a:pt x="106" y="170"/>
                    </a:cubicBezTo>
                    <a:cubicBezTo>
                      <a:pt x="106" y="170"/>
                      <a:pt x="106" y="170"/>
                      <a:pt x="106" y="177"/>
                    </a:cubicBezTo>
                    <a:lnTo>
                      <a:pt x="106" y="170"/>
                    </a:lnTo>
                    <a:cubicBezTo>
                      <a:pt x="106" y="177"/>
                      <a:pt x="106" y="177"/>
                      <a:pt x="106" y="177"/>
                    </a:cubicBezTo>
                    <a:cubicBezTo>
                      <a:pt x="99" y="177"/>
                      <a:pt x="99" y="177"/>
                      <a:pt x="99" y="170"/>
                    </a:cubicBezTo>
                    <a:lnTo>
                      <a:pt x="99" y="177"/>
                    </a:lnTo>
                    <a:lnTo>
                      <a:pt x="99" y="170"/>
                    </a:lnTo>
                    <a:cubicBezTo>
                      <a:pt x="99" y="177"/>
                      <a:pt x="99" y="177"/>
                      <a:pt x="99" y="177"/>
                    </a:cubicBezTo>
                    <a:cubicBezTo>
                      <a:pt x="99" y="177"/>
                      <a:pt x="106" y="177"/>
                      <a:pt x="106" y="184"/>
                    </a:cubicBezTo>
                    <a:cubicBezTo>
                      <a:pt x="99" y="184"/>
                      <a:pt x="99" y="177"/>
                      <a:pt x="99" y="177"/>
                    </a:cubicBezTo>
                    <a:cubicBezTo>
                      <a:pt x="99" y="177"/>
                      <a:pt x="99" y="177"/>
                      <a:pt x="92" y="177"/>
                    </a:cubicBezTo>
                    <a:cubicBezTo>
                      <a:pt x="92" y="177"/>
                      <a:pt x="85" y="177"/>
                      <a:pt x="85" y="184"/>
                    </a:cubicBezTo>
                    <a:cubicBezTo>
                      <a:pt x="92" y="184"/>
                      <a:pt x="92" y="184"/>
                      <a:pt x="92" y="184"/>
                    </a:cubicBezTo>
                    <a:lnTo>
                      <a:pt x="92" y="191"/>
                    </a:lnTo>
                    <a:cubicBezTo>
                      <a:pt x="92" y="191"/>
                      <a:pt x="92" y="191"/>
                      <a:pt x="92" y="198"/>
                    </a:cubicBezTo>
                    <a:cubicBezTo>
                      <a:pt x="92" y="191"/>
                      <a:pt x="99" y="191"/>
                      <a:pt x="99" y="198"/>
                    </a:cubicBezTo>
                    <a:lnTo>
                      <a:pt x="99" y="191"/>
                    </a:lnTo>
                    <a:cubicBezTo>
                      <a:pt x="106" y="191"/>
                      <a:pt x="106" y="198"/>
                      <a:pt x="106" y="198"/>
                    </a:cubicBezTo>
                    <a:cubicBezTo>
                      <a:pt x="106" y="191"/>
                      <a:pt x="106" y="191"/>
                      <a:pt x="106" y="191"/>
                    </a:cubicBezTo>
                    <a:lnTo>
                      <a:pt x="113" y="191"/>
                    </a:lnTo>
                    <a:cubicBezTo>
                      <a:pt x="113" y="198"/>
                      <a:pt x="113" y="198"/>
                      <a:pt x="113" y="198"/>
                    </a:cubicBezTo>
                    <a:cubicBezTo>
                      <a:pt x="113" y="198"/>
                      <a:pt x="113" y="198"/>
                      <a:pt x="113" y="205"/>
                    </a:cubicBezTo>
                    <a:cubicBezTo>
                      <a:pt x="113" y="205"/>
                      <a:pt x="113" y="198"/>
                      <a:pt x="113" y="205"/>
                    </a:cubicBezTo>
                    <a:cubicBezTo>
                      <a:pt x="120" y="205"/>
                      <a:pt x="120" y="205"/>
                      <a:pt x="120" y="205"/>
                    </a:cubicBezTo>
                    <a:cubicBezTo>
                      <a:pt x="120" y="205"/>
                      <a:pt x="120" y="212"/>
                      <a:pt x="127" y="212"/>
                    </a:cubicBezTo>
                    <a:cubicBezTo>
                      <a:pt x="120" y="212"/>
                      <a:pt x="120" y="212"/>
                      <a:pt x="120" y="212"/>
                    </a:cubicBezTo>
                    <a:cubicBezTo>
                      <a:pt x="127" y="212"/>
                      <a:pt x="127" y="212"/>
                      <a:pt x="127" y="212"/>
                    </a:cubicBezTo>
                    <a:lnTo>
                      <a:pt x="134" y="212"/>
                    </a:lnTo>
                    <a:cubicBezTo>
                      <a:pt x="134" y="219"/>
                      <a:pt x="134" y="219"/>
                      <a:pt x="134" y="219"/>
                    </a:cubicBezTo>
                    <a:lnTo>
                      <a:pt x="127" y="219"/>
                    </a:lnTo>
                    <a:cubicBezTo>
                      <a:pt x="120" y="226"/>
                      <a:pt x="120" y="226"/>
                      <a:pt x="120" y="226"/>
                    </a:cubicBezTo>
                    <a:cubicBezTo>
                      <a:pt x="120" y="226"/>
                      <a:pt x="120" y="226"/>
                      <a:pt x="113" y="226"/>
                    </a:cubicBezTo>
                    <a:lnTo>
                      <a:pt x="106" y="226"/>
                    </a:lnTo>
                    <a:cubicBezTo>
                      <a:pt x="106" y="226"/>
                      <a:pt x="106" y="226"/>
                      <a:pt x="99" y="226"/>
                    </a:cubicBezTo>
                    <a:cubicBezTo>
                      <a:pt x="99" y="226"/>
                      <a:pt x="99" y="226"/>
                      <a:pt x="99" y="233"/>
                    </a:cubicBezTo>
                    <a:cubicBezTo>
                      <a:pt x="92" y="233"/>
                      <a:pt x="92" y="233"/>
                      <a:pt x="92" y="240"/>
                    </a:cubicBezTo>
                    <a:lnTo>
                      <a:pt x="92" y="233"/>
                    </a:lnTo>
                    <a:cubicBezTo>
                      <a:pt x="99" y="233"/>
                      <a:pt x="99" y="233"/>
                      <a:pt x="99" y="233"/>
                    </a:cubicBezTo>
                    <a:cubicBezTo>
                      <a:pt x="106" y="226"/>
                      <a:pt x="106" y="226"/>
                      <a:pt x="106" y="233"/>
                    </a:cubicBezTo>
                    <a:cubicBezTo>
                      <a:pt x="106" y="233"/>
                      <a:pt x="106" y="233"/>
                      <a:pt x="99" y="233"/>
                    </a:cubicBezTo>
                    <a:cubicBezTo>
                      <a:pt x="106" y="233"/>
                      <a:pt x="106" y="233"/>
                      <a:pt x="106" y="233"/>
                    </a:cubicBezTo>
                    <a:cubicBezTo>
                      <a:pt x="106" y="233"/>
                      <a:pt x="106" y="233"/>
                      <a:pt x="106" y="240"/>
                    </a:cubicBezTo>
                    <a:cubicBezTo>
                      <a:pt x="106" y="240"/>
                      <a:pt x="106" y="240"/>
                      <a:pt x="113" y="240"/>
                    </a:cubicBezTo>
                    <a:cubicBezTo>
                      <a:pt x="113" y="240"/>
                      <a:pt x="113" y="240"/>
                      <a:pt x="106" y="240"/>
                    </a:cubicBezTo>
                    <a:cubicBezTo>
                      <a:pt x="106" y="240"/>
                      <a:pt x="106" y="240"/>
                      <a:pt x="113" y="240"/>
                    </a:cubicBezTo>
                    <a:cubicBezTo>
                      <a:pt x="120" y="240"/>
                      <a:pt x="120" y="240"/>
                      <a:pt x="120" y="240"/>
                    </a:cubicBezTo>
                    <a:cubicBezTo>
                      <a:pt x="113" y="240"/>
                      <a:pt x="120" y="240"/>
                      <a:pt x="113" y="240"/>
                    </a:cubicBezTo>
                    <a:cubicBezTo>
                      <a:pt x="113" y="240"/>
                      <a:pt x="113" y="240"/>
                      <a:pt x="113" y="247"/>
                    </a:cubicBezTo>
                    <a:lnTo>
                      <a:pt x="113" y="240"/>
                    </a:lnTo>
                    <a:cubicBezTo>
                      <a:pt x="113" y="247"/>
                      <a:pt x="113" y="247"/>
                      <a:pt x="113" y="247"/>
                    </a:cubicBezTo>
                    <a:cubicBezTo>
                      <a:pt x="113" y="247"/>
                      <a:pt x="113" y="247"/>
                      <a:pt x="106" y="247"/>
                    </a:cubicBezTo>
                    <a:lnTo>
                      <a:pt x="106" y="240"/>
                    </a:lnTo>
                    <a:cubicBezTo>
                      <a:pt x="106" y="240"/>
                      <a:pt x="106" y="240"/>
                      <a:pt x="106" y="247"/>
                    </a:cubicBezTo>
                    <a:lnTo>
                      <a:pt x="106" y="240"/>
                    </a:lnTo>
                    <a:lnTo>
                      <a:pt x="113" y="240"/>
                    </a:lnTo>
                    <a:cubicBezTo>
                      <a:pt x="106" y="240"/>
                      <a:pt x="106" y="240"/>
                      <a:pt x="106" y="240"/>
                    </a:cubicBezTo>
                    <a:cubicBezTo>
                      <a:pt x="106" y="240"/>
                      <a:pt x="106" y="247"/>
                      <a:pt x="99" y="247"/>
                    </a:cubicBezTo>
                    <a:cubicBezTo>
                      <a:pt x="99" y="240"/>
                      <a:pt x="99" y="240"/>
                      <a:pt x="99" y="247"/>
                    </a:cubicBezTo>
                    <a:lnTo>
                      <a:pt x="99" y="240"/>
                    </a:lnTo>
                    <a:cubicBezTo>
                      <a:pt x="99" y="247"/>
                      <a:pt x="99" y="247"/>
                      <a:pt x="99" y="247"/>
                    </a:cubicBezTo>
                    <a:lnTo>
                      <a:pt x="92" y="247"/>
                    </a:lnTo>
                    <a:lnTo>
                      <a:pt x="92" y="254"/>
                    </a:lnTo>
                    <a:cubicBezTo>
                      <a:pt x="85" y="254"/>
                      <a:pt x="85" y="254"/>
                      <a:pt x="85" y="262"/>
                    </a:cubicBezTo>
                    <a:lnTo>
                      <a:pt x="85" y="254"/>
                    </a:lnTo>
                    <a:lnTo>
                      <a:pt x="85" y="262"/>
                    </a:lnTo>
                    <a:cubicBezTo>
                      <a:pt x="78" y="262"/>
                      <a:pt x="78" y="262"/>
                      <a:pt x="78" y="262"/>
                    </a:cubicBezTo>
                    <a:cubicBezTo>
                      <a:pt x="78" y="262"/>
                      <a:pt x="78" y="262"/>
                      <a:pt x="85" y="262"/>
                    </a:cubicBezTo>
                    <a:lnTo>
                      <a:pt x="78" y="262"/>
                    </a:lnTo>
                    <a:cubicBezTo>
                      <a:pt x="78" y="269"/>
                      <a:pt x="78" y="269"/>
                      <a:pt x="78" y="269"/>
                    </a:cubicBezTo>
                    <a:cubicBezTo>
                      <a:pt x="78" y="262"/>
                      <a:pt x="78" y="262"/>
                      <a:pt x="78" y="269"/>
                    </a:cubicBezTo>
                    <a:cubicBezTo>
                      <a:pt x="78" y="262"/>
                      <a:pt x="78" y="262"/>
                      <a:pt x="78" y="262"/>
                    </a:cubicBezTo>
                    <a:cubicBezTo>
                      <a:pt x="78" y="262"/>
                      <a:pt x="78" y="262"/>
                      <a:pt x="78" y="269"/>
                    </a:cubicBezTo>
                    <a:lnTo>
                      <a:pt x="71" y="269"/>
                    </a:lnTo>
                    <a:cubicBezTo>
                      <a:pt x="78" y="269"/>
                      <a:pt x="78" y="269"/>
                      <a:pt x="78" y="269"/>
                    </a:cubicBezTo>
                    <a:lnTo>
                      <a:pt x="71" y="269"/>
                    </a:lnTo>
                    <a:lnTo>
                      <a:pt x="78" y="269"/>
                    </a:lnTo>
                    <a:lnTo>
                      <a:pt x="71" y="269"/>
                    </a:lnTo>
                    <a:lnTo>
                      <a:pt x="78" y="269"/>
                    </a:lnTo>
                    <a:cubicBezTo>
                      <a:pt x="78" y="269"/>
                      <a:pt x="78" y="269"/>
                      <a:pt x="71" y="269"/>
                    </a:cubicBezTo>
                    <a:cubicBezTo>
                      <a:pt x="78" y="269"/>
                      <a:pt x="78" y="269"/>
                      <a:pt x="78" y="269"/>
                    </a:cubicBezTo>
                    <a:lnTo>
                      <a:pt x="71" y="269"/>
                    </a:lnTo>
                    <a:lnTo>
                      <a:pt x="78" y="269"/>
                    </a:lnTo>
                    <a:cubicBezTo>
                      <a:pt x="78" y="269"/>
                      <a:pt x="78" y="269"/>
                      <a:pt x="78" y="276"/>
                    </a:cubicBezTo>
                    <a:lnTo>
                      <a:pt x="71" y="276"/>
                    </a:lnTo>
                    <a:cubicBezTo>
                      <a:pt x="78" y="276"/>
                      <a:pt x="78" y="276"/>
                      <a:pt x="78" y="276"/>
                    </a:cubicBezTo>
                    <a:cubicBezTo>
                      <a:pt x="71" y="276"/>
                      <a:pt x="71" y="276"/>
                      <a:pt x="71" y="276"/>
                    </a:cubicBezTo>
                    <a:lnTo>
                      <a:pt x="78" y="276"/>
                    </a:lnTo>
                    <a:cubicBezTo>
                      <a:pt x="78" y="276"/>
                      <a:pt x="78" y="276"/>
                      <a:pt x="71" y="276"/>
                    </a:cubicBezTo>
                    <a:lnTo>
                      <a:pt x="78" y="276"/>
                    </a:lnTo>
                    <a:cubicBezTo>
                      <a:pt x="71" y="276"/>
                      <a:pt x="71" y="276"/>
                      <a:pt x="71" y="276"/>
                    </a:cubicBezTo>
                    <a:lnTo>
                      <a:pt x="71" y="283"/>
                    </a:lnTo>
                    <a:cubicBezTo>
                      <a:pt x="71" y="283"/>
                      <a:pt x="71" y="283"/>
                      <a:pt x="64" y="283"/>
                    </a:cubicBezTo>
                    <a:lnTo>
                      <a:pt x="64" y="290"/>
                    </a:lnTo>
                    <a:lnTo>
                      <a:pt x="64" y="297"/>
                    </a:lnTo>
                    <a:lnTo>
                      <a:pt x="64" y="304"/>
                    </a:lnTo>
                    <a:cubicBezTo>
                      <a:pt x="57" y="304"/>
                      <a:pt x="64" y="304"/>
                      <a:pt x="57" y="304"/>
                    </a:cubicBezTo>
                    <a:lnTo>
                      <a:pt x="57" y="297"/>
                    </a:lnTo>
                    <a:cubicBezTo>
                      <a:pt x="57" y="297"/>
                      <a:pt x="57" y="297"/>
                      <a:pt x="57" y="290"/>
                    </a:cubicBezTo>
                    <a:cubicBezTo>
                      <a:pt x="57" y="297"/>
                      <a:pt x="57" y="297"/>
                      <a:pt x="57" y="304"/>
                    </a:cubicBezTo>
                    <a:lnTo>
                      <a:pt x="57" y="311"/>
                    </a:lnTo>
                    <a:cubicBezTo>
                      <a:pt x="64" y="311"/>
                      <a:pt x="64" y="311"/>
                      <a:pt x="64" y="311"/>
                    </a:cubicBezTo>
                    <a:cubicBezTo>
                      <a:pt x="64" y="311"/>
                      <a:pt x="64" y="311"/>
                      <a:pt x="64" y="318"/>
                    </a:cubicBezTo>
                    <a:cubicBezTo>
                      <a:pt x="71" y="318"/>
                      <a:pt x="71" y="318"/>
                      <a:pt x="71" y="318"/>
                    </a:cubicBezTo>
                    <a:lnTo>
                      <a:pt x="78" y="318"/>
                    </a:lnTo>
                    <a:lnTo>
                      <a:pt x="78" y="325"/>
                    </a:lnTo>
                    <a:cubicBezTo>
                      <a:pt x="78" y="325"/>
                      <a:pt x="78" y="325"/>
                      <a:pt x="78" y="318"/>
                    </a:cubicBezTo>
                    <a:cubicBezTo>
                      <a:pt x="71" y="318"/>
                      <a:pt x="71" y="325"/>
                      <a:pt x="71" y="325"/>
                    </a:cubicBezTo>
                    <a:lnTo>
                      <a:pt x="71" y="318"/>
                    </a:lnTo>
                    <a:lnTo>
                      <a:pt x="64" y="318"/>
                    </a:lnTo>
                    <a:lnTo>
                      <a:pt x="57" y="318"/>
                    </a:lnTo>
                    <a:cubicBezTo>
                      <a:pt x="57" y="318"/>
                      <a:pt x="57" y="318"/>
                      <a:pt x="57" y="311"/>
                    </a:cubicBezTo>
                    <a:cubicBezTo>
                      <a:pt x="57" y="311"/>
                      <a:pt x="57" y="311"/>
                      <a:pt x="57" y="318"/>
                    </a:cubicBezTo>
                    <a:cubicBezTo>
                      <a:pt x="57" y="325"/>
                      <a:pt x="57" y="339"/>
                      <a:pt x="57" y="354"/>
                    </a:cubicBezTo>
                    <a:cubicBezTo>
                      <a:pt x="57" y="354"/>
                      <a:pt x="57" y="354"/>
                      <a:pt x="64" y="354"/>
                    </a:cubicBezTo>
                    <a:cubicBezTo>
                      <a:pt x="64" y="354"/>
                      <a:pt x="64" y="354"/>
                      <a:pt x="71" y="354"/>
                    </a:cubicBezTo>
                    <a:cubicBezTo>
                      <a:pt x="71" y="354"/>
                      <a:pt x="71" y="354"/>
                      <a:pt x="71" y="361"/>
                    </a:cubicBezTo>
                    <a:cubicBezTo>
                      <a:pt x="71" y="354"/>
                      <a:pt x="71" y="354"/>
                      <a:pt x="71" y="354"/>
                    </a:cubicBezTo>
                    <a:cubicBezTo>
                      <a:pt x="78" y="354"/>
                      <a:pt x="78" y="354"/>
                      <a:pt x="78" y="354"/>
                    </a:cubicBezTo>
                    <a:cubicBezTo>
                      <a:pt x="71" y="354"/>
                      <a:pt x="71" y="354"/>
                      <a:pt x="71" y="361"/>
                    </a:cubicBezTo>
                    <a:cubicBezTo>
                      <a:pt x="71" y="361"/>
                      <a:pt x="71" y="361"/>
                      <a:pt x="71" y="368"/>
                    </a:cubicBezTo>
                    <a:cubicBezTo>
                      <a:pt x="78" y="368"/>
                      <a:pt x="78" y="361"/>
                      <a:pt x="78" y="361"/>
                    </a:cubicBezTo>
                    <a:cubicBezTo>
                      <a:pt x="78" y="361"/>
                      <a:pt x="78" y="361"/>
                      <a:pt x="71" y="361"/>
                    </a:cubicBezTo>
                    <a:cubicBezTo>
                      <a:pt x="78" y="361"/>
                      <a:pt x="78" y="361"/>
                      <a:pt x="78" y="361"/>
                    </a:cubicBezTo>
                    <a:lnTo>
                      <a:pt x="78" y="354"/>
                    </a:lnTo>
                    <a:cubicBezTo>
                      <a:pt x="78" y="354"/>
                      <a:pt x="78" y="354"/>
                      <a:pt x="78" y="361"/>
                    </a:cubicBezTo>
                    <a:lnTo>
                      <a:pt x="85" y="361"/>
                    </a:lnTo>
                    <a:cubicBezTo>
                      <a:pt x="92" y="361"/>
                      <a:pt x="92" y="361"/>
                      <a:pt x="92" y="361"/>
                    </a:cubicBezTo>
                    <a:cubicBezTo>
                      <a:pt x="99" y="361"/>
                      <a:pt x="99" y="361"/>
                      <a:pt x="99" y="361"/>
                    </a:cubicBezTo>
                    <a:lnTo>
                      <a:pt x="106" y="361"/>
                    </a:lnTo>
                    <a:cubicBezTo>
                      <a:pt x="99" y="361"/>
                      <a:pt x="106" y="368"/>
                      <a:pt x="99" y="368"/>
                    </a:cubicBezTo>
                    <a:cubicBezTo>
                      <a:pt x="99" y="368"/>
                      <a:pt x="99" y="368"/>
                      <a:pt x="106" y="368"/>
                    </a:cubicBezTo>
                    <a:cubicBezTo>
                      <a:pt x="113" y="368"/>
                      <a:pt x="113" y="368"/>
                      <a:pt x="113" y="375"/>
                    </a:cubicBezTo>
                    <a:lnTo>
                      <a:pt x="113" y="368"/>
                    </a:lnTo>
                    <a:lnTo>
                      <a:pt x="113" y="375"/>
                    </a:lnTo>
                    <a:cubicBezTo>
                      <a:pt x="113" y="375"/>
                      <a:pt x="113" y="375"/>
                      <a:pt x="120" y="375"/>
                    </a:cubicBezTo>
                    <a:lnTo>
                      <a:pt x="127" y="375"/>
                    </a:lnTo>
                    <a:lnTo>
                      <a:pt x="127" y="382"/>
                    </a:lnTo>
                    <a:lnTo>
                      <a:pt x="134" y="382"/>
                    </a:lnTo>
                    <a:lnTo>
                      <a:pt x="134" y="389"/>
                    </a:lnTo>
                    <a:lnTo>
                      <a:pt x="127" y="389"/>
                    </a:lnTo>
                    <a:lnTo>
                      <a:pt x="127" y="396"/>
                    </a:lnTo>
                    <a:cubicBezTo>
                      <a:pt x="134" y="396"/>
                      <a:pt x="134" y="396"/>
                      <a:pt x="134" y="396"/>
                    </a:cubicBezTo>
                    <a:cubicBezTo>
                      <a:pt x="141" y="396"/>
                      <a:pt x="141" y="389"/>
                      <a:pt x="141" y="389"/>
                    </a:cubicBezTo>
                    <a:cubicBezTo>
                      <a:pt x="141" y="396"/>
                      <a:pt x="148" y="396"/>
                      <a:pt x="148" y="396"/>
                    </a:cubicBezTo>
                    <a:cubicBezTo>
                      <a:pt x="155" y="396"/>
                      <a:pt x="155" y="396"/>
                      <a:pt x="155" y="396"/>
                    </a:cubicBezTo>
                    <a:lnTo>
                      <a:pt x="163" y="396"/>
                    </a:lnTo>
                    <a:cubicBezTo>
                      <a:pt x="163" y="396"/>
                      <a:pt x="163" y="403"/>
                      <a:pt x="170" y="403"/>
                    </a:cubicBezTo>
                    <a:cubicBezTo>
                      <a:pt x="177" y="403"/>
                      <a:pt x="177" y="410"/>
                      <a:pt x="177" y="410"/>
                    </a:cubicBezTo>
                    <a:cubicBezTo>
                      <a:pt x="177" y="417"/>
                      <a:pt x="170" y="417"/>
                      <a:pt x="170" y="417"/>
                    </a:cubicBezTo>
                    <a:cubicBezTo>
                      <a:pt x="170" y="417"/>
                      <a:pt x="170" y="417"/>
                      <a:pt x="170" y="424"/>
                    </a:cubicBezTo>
                    <a:cubicBezTo>
                      <a:pt x="170" y="424"/>
                      <a:pt x="170" y="424"/>
                      <a:pt x="163" y="424"/>
                    </a:cubicBezTo>
                    <a:cubicBezTo>
                      <a:pt x="163" y="424"/>
                      <a:pt x="163" y="424"/>
                      <a:pt x="163" y="431"/>
                    </a:cubicBezTo>
                    <a:lnTo>
                      <a:pt x="163" y="438"/>
                    </a:lnTo>
                    <a:cubicBezTo>
                      <a:pt x="163" y="438"/>
                      <a:pt x="163" y="438"/>
                      <a:pt x="163" y="445"/>
                    </a:cubicBezTo>
                    <a:cubicBezTo>
                      <a:pt x="155" y="445"/>
                      <a:pt x="155" y="445"/>
                      <a:pt x="155" y="452"/>
                    </a:cubicBezTo>
                    <a:cubicBezTo>
                      <a:pt x="155" y="452"/>
                      <a:pt x="155" y="452"/>
                      <a:pt x="148" y="452"/>
                    </a:cubicBezTo>
                    <a:cubicBezTo>
                      <a:pt x="148" y="452"/>
                      <a:pt x="148" y="452"/>
                      <a:pt x="148" y="460"/>
                    </a:cubicBezTo>
                    <a:cubicBezTo>
                      <a:pt x="148" y="460"/>
                      <a:pt x="148" y="452"/>
                      <a:pt x="141" y="452"/>
                    </a:cubicBezTo>
                    <a:cubicBezTo>
                      <a:pt x="141" y="460"/>
                      <a:pt x="141" y="460"/>
                      <a:pt x="141" y="460"/>
                    </a:cubicBezTo>
                    <a:cubicBezTo>
                      <a:pt x="141" y="460"/>
                      <a:pt x="141" y="460"/>
                      <a:pt x="134" y="460"/>
                    </a:cubicBezTo>
                    <a:cubicBezTo>
                      <a:pt x="141" y="460"/>
                      <a:pt x="134" y="467"/>
                      <a:pt x="134" y="467"/>
                    </a:cubicBezTo>
                    <a:cubicBezTo>
                      <a:pt x="141" y="474"/>
                      <a:pt x="134" y="474"/>
                      <a:pt x="134" y="474"/>
                    </a:cubicBezTo>
                    <a:cubicBezTo>
                      <a:pt x="134" y="481"/>
                      <a:pt x="127" y="481"/>
                      <a:pt x="127" y="481"/>
                    </a:cubicBezTo>
                    <a:cubicBezTo>
                      <a:pt x="127" y="481"/>
                      <a:pt x="134" y="481"/>
                      <a:pt x="134" y="474"/>
                    </a:cubicBezTo>
                    <a:lnTo>
                      <a:pt x="127" y="474"/>
                    </a:lnTo>
                    <a:cubicBezTo>
                      <a:pt x="127" y="474"/>
                      <a:pt x="127" y="474"/>
                      <a:pt x="127" y="481"/>
                    </a:cubicBezTo>
                    <a:cubicBezTo>
                      <a:pt x="170" y="523"/>
                      <a:pt x="233" y="551"/>
                      <a:pt x="297" y="551"/>
                    </a:cubicBezTo>
                    <a:cubicBezTo>
                      <a:pt x="417" y="551"/>
                      <a:pt x="516" y="460"/>
                      <a:pt x="537" y="347"/>
                    </a:cubicBezTo>
                    <a:cubicBezTo>
                      <a:pt x="537" y="339"/>
                      <a:pt x="537" y="339"/>
                      <a:pt x="537" y="339"/>
                    </a:cubicBezTo>
                    <a:cubicBezTo>
                      <a:pt x="537" y="332"/>
                      <a:pt x="530" y="332"/>
                      <a:pt x="530" y="332"/>
                    </a:cubicBezTo>
                    <a:cubicBezTo>
                      <a:pt x="530" y="332"/>
                      <a:pt x="530" y="332"/>
                      <a:pt x="530" y="325"/>
                    </a:cubicBezTo>
                    <a:cubicBezTo>
                      <a:pt x="530" y="325"/>
                      <a:pt x="530" y="325"/>
                      <a:pt x="530" y="318"/>
                    </a:cubicBezTo>
                    <a:lnTo>
                      <a:pt x="530" y="311"/>
                    </a:lnTo>
                    <a:cubicBezTo>
                      <a:pt x="530" y="311"/>
                      <a:pt x="530" y="311"/>
                      <a:pt x="523" y="311"/>
                    </a:cubicBezTo>
                    <a:cubicBezTo>
                      <a:pt x="523" y="304"/>
                      <a:pt x="523" y="304"/>
                      <a:pt x="523" y="304"/>
                    </a:cubicBezTo>
                    <a:cubicBezTo>
                      <a:pt x="516" y="304"/>
                      <a:pt x="516" y="304"/>
                      <a:pt x="516" y="304"/>
                    </a:cubicBezTo>
                    <a:cubicBezTo>
                      <a:pt x="516" y="304"/>
                      <a:pt x="516" y="304"/>
                      <a:pt x="523" y="304"/>
                    </a:cubicBezTo>
                    <a:lnTo>
                      <a:pt x="516" y="304"/>
                    </a:lnTo>
                    <a:lnTo>
                      <a:pt x="516" y="297"/>
                    </a:lnTo>
                    <a:cubicBezTo>
                      <a:pt x="516" y="297"/>
                      <a:pt x="516" y="297"/>
                      <a:pt x="516" y="290"/>
                    </a:cubicBezTo>
                    <a:cubicBezTo>
                      <a:pt x="516" y="297"/>
                      <a:pt x="516" y="297"/>
                      <a:pt x="509" y="297"/>
                    </a:cubicBezTo>
                    <a:cubicBezTo>
                      <a:pt x="509" y="290"/>
                      <a:pt x="509" y="290"/>
                      <a:pt x="509" y="290"/>
                    </a:cubicBezTo>
                    <a:cubicBezTo>
                      <a:pt x="509" y="290"/>
                      <a:pt x="509" y="290"/>
                      <a:pt x="509" y="297"/>
                    </a:cubicBezTo>
                    <a:cubicBezTo>
                      <a:pt x="509" y="297"/>
                      <a:pt x="509" y="297"/>
                      <a:pt x="502" y="297"/>
                    </a:cubicBezTo>
                    <a:lnTo>
                      <a:pt x="502" y="304"/>
                    </a:lnTo>
                    <a:cubicBezTo>
                      <a:pt x="495" y="304"/>
                      <a:pt x="495" y="304"/>
                      <a:pt x="495" y="304"/>
                    </a:cubicBezTo>
                    <a:lnTo>
                      <a:pt x="488" y="311"/>
                    </a:lnTo>
                    <a:cubicBezTo>
                      <a:pt x="481" y="311"/>
                      <a:pt x="481" y="311"/>
                      <a:pt x="481" y="311"/>
                    </a:cubicBezTo>
                    <a:cubicBezTo>
                      <a:pt x="481" y="311"/>
                      <a:pt x="481" y="311"/>
                      <a:pt x="481" y="318"/>
                    </a:cubicBezTo>
                    <a:lnTo>
                      <a:pt x="481" y="325"/>
                    </a:lnTo>
                    <a:cubicBezTo>
                      <a:pt x="481" y="325"/>
                      <a:pt x="481" y="325"/>
                      <a:pt x="481" y="332"/>
                    </a:cubicBezTo>
                    <a:cubicBezTo>
                      <a:pt x="481" y="332"/>
                      <a:pt x="481" y="332"/>
                      <a:pt x="474" y="332"/>
                    </a:cubicBezTo>
                    <a:cubicBezTo>
                      <a:pt x="474" y="325"/>
                      <a:pt x="474" y="325"/>
                      <a:pt x="466" y="325"/>
                    </a:cubicBezTo>
                    <a:cubicBezTo>
                      <a:pt x="466" y="325"/>
                      <a:pt x="466" y="325"/>
                      <a:pt x="466" y="318"/>
                    </a:cubicBezTo>
                    <a:lnTo>
                      <a:pt x="466" y="311"/>
                    </a:lnTo>
                    <a:cubicBezTo>
                      <a:pt x="466" y="311"/>
                      <a:pt x="466" y="304"/>
                      <a:pt x="459" y="304"/>
                    </a:cubicBezTo>
                    <a:cubicBezTo>
                      <a:pt x="459" y="297"/>
                      <a:pt x="459" y="297"/>
                      <a:pt x="459" y="297"/>
                    </a:cubicBezTo>
                    <a:cubicBezTo>
                      <a:pt x="466" y="297"/>
                      <a:pt x="459" y="297"/>
                      <a:pt x="459" y="297"/>
                    </a:cubicBezTo>
                    <a:cubicBezTo>
                      <a:pt x="452" y="297"/>
                      <a:pt x="452" y="297"/>
                      <a:pt x="452" y="297"/>
                    </a:cubicBezTo>
                    <a:cubicBezTo>
                      <a:pt x="452" y="297"/>
                      <a:pt x="452" y="297"/>
                      <a:pt x="452" y="290"/>
                    </a:cubicBezTo>
                    <a:cubicBezTo>
                      <a:pt x="452" y="297"/>
                      <a:pt x="452" y="290"/>
                      <a:pt x="452" y="290"/>
                    </a:cubicBezTo>
                    <a:cubicBezTo>
                      <a:pt x="445" y="290"/>
                      <a:pt x="445" y="290"/>
                      <a:pt x="445" y="290"/>
                    </a:cubicBezTo>
                    <a:cubicBezTo>
                      <a:pt x="445" y="283"/>
                      <a:pt x="445" y="283"/>
                      <a:pt x="445" y="283"/>
                    </a:cubicBezTo>
                    <a:cubicBezTo>
                      <a:pt x="445" y="283"/>
                      <a:pt x="438" y="290"/>
                      <a:pt x="438" y="283"/>
                    </a:cubicBezTo>
                    <a:lnTo>
                      <a:pt x="431" y="283"/>
                    </a:lnTo>
                    <a:cubicBezTo>
                      <a:pt x="431" y="290"/>
                      <a:pt x="431" y="290"/>
                      <a:pt x="431" y="290"/>
                    </a:cubicBezTo>
                    <a:lnTo>
                      <a:pt x="431" y="283"/>
                    </a:lnTo>
                    <a:cubicBezTo>
                      <a:pt x="424" y="283"/>
                      <a:pt x="424" y="283"/>
                      <a:pt x="424" y="283"/>
                    </a:cubicBezTo>
                    <a:cubicBezTo>
                      <a:pt x="417" y="283"/>
                      <a:pt x="417" y="283"/>
                      <a:pt x="417" y="283"/>
                    </a:cubicBezTo>
                    <a:lnTo>
                      <a:pt x="410" y="283"/>
                    </a:lnTo>
                    <a:cubicBezTo>
                      <a:pt x="410" y="283"/>
                      <a:pt x="403" y="283"/>
                      <a:pt x="403" y="276"/>
                    </a:cubicBezTo>
                    <a:cubicBezTo>
                      <a:pt x="403" y="276"/>
                      <a:pt x="403" y="276"/>
                      <a:pt x="403" y="269"/>
                    </a:cubicBezTo>
                    <a:cubicBezTo>
                      <a:pt x="396" y="269"/>
                      <a:pt x="396" y="269"/>
                      <a:pt x="396" y="269"/>
                    </a:cubicBezTo>
                    <a:cubicBezTo>
                      <a:pt x="396" y="269"/>
                      <a:pt x="396" y="269"/>
                      <a:pt x="396" y="276"/>
                    </a:cubicBezTo>
                    <a:cubicBezTo>
                      <a:pt x="396" y="276"/>
                      <a:pt x="396" y="276"/>
                      <a:pt x="396" y="283"/>
                    </a:cubicBezTo>
                    <a:cubicBezTo>
                      <a:pt x="396" y="283"/>
                      <a:pt x="396" y="283"/>
                      <a:pt x="403" y="283"/>
                    </a:cubicBezTo>
                    <a:cubicBezTo>
                      <a:pt x="403" y="283"/>
                      <a:pt x="403" y="283"/>
                      <a:pt x="396" y="283"/>
                    </a:cubicBezTo>
                    <a:lnTo>
                      <a:pt x="403" y="283"/>
                    </a:lnTo>
                    <a:cubicBezTo>
                      <a:pt x="396" y="283"/>
                      <a:pt x="396" y="283"/>
                      <a:pt x="403" y="283"/>
                    </a:cubicBezTo>
                    <a:lnTo>
                      <a:pt x="403" y="290"/>
                    </a:lnTo>
                    <a:cubicBezTo>
                      <a:pt x="403" y="283"/>
                      <a:pt x="403" y="283"/>
                      <a:pt x="403" y="283"/>
                    </a:cubicBezTo>
                    <a:lnTo>
                      <a:pt x="403" y="290"/>
                    </a:lnTo>
                    <a:cubicBezTo>
                      <a:pt x="410" y="290"/>
                      <a:pt x="410" y="290"/>
                      <a:pt x="410" y="290"/>
                    </a:cubicBezTo>
                    <a:cubicBezTo>
                      <a:pt x="417" y="283"/>
                      <a:pt x="417" y="283"/>
                      <a:pt x="417" y="283"/>
                    </a:cubicBezTo>
                    <a:lnTo>
                      <a:pt x="417" y="290"/>
                    </a:lnTo>
                    <a:lnTo>
                      <a:pt x="424" y="290"/>
                    </a:lnTo>
                    <a:cubicBezTo>
                      <a:pt x="424" y="290"/>
                      <a:pt x="424" y="290"/>
                      <a:pt x="424" y="297"/>
                    </a:cubicBezTo>
                    <a:cubicBezTo>
                      <a:pt x="424" y="304"/>
                      <a:pt x="424" y="304"/>
                      <a:pt x="424" y="304"/>
                    </a:cubicBezTo>
                    <a:cubicBezTo>
                      <a:pt x="417" y="304"/>
                      <a:pt x="417" y="304"/>
                      <a:pt x="417" y="304"/>
                    </a:cubicBezTo>
                    <a:lnTo>
                      <a:pt x="417" y="311"/>
                    </a:lnTo>
                    <a:cubicBezTo>
                      <a:pt x="410" y="311"/>
                      <a:pt x="410" y="311"/>
                      <a:pt x="410" y="311"/>
                    </a:cubicBezTo>
                    <a:lnTo>
                      <a:pt x="403" y="311"/>
                    </a:lnTo>
                    <a:cubicBezTo>
                      <a:pt x="403" y="318"/>
                      <a:pt x="403" y="318"/>
                      <a:pt x="396" y="318"/>
                    </a:cubicBezTo>
                    <a:lnTo>
                      <a:pt x="389" y="318"/>
                    </a:lnTo>
                    <a:cubicBezTo>
                      <a:pt x="382" y="325"/>
                      <a:pt x="382" y="325"/>
                      <a:pt x="382" y="318"/>
                    </a:cubicBezTo>
                    <a:cubicBezTo>
                      <a:pt x="382" y="318"/>
                      <a:pt x="382" y="318"/>
                      <a:pt x="382" y="311"/>
                    </a:cubicBezTo>
                    <a:cubicBezTo>
                      <a:pt x="382" y="311"/>
                      <a:pt x="375" y="311"/>
                      <a:pt x="375" y="304"/>
                    </a:cubicBezTo>
                    <a:cubicBezTo>
                      <a:pt x="375" y="304"/>
                      <a:pt x="375" y="304"/>
                      <a:pt x="368" y="297"/>
                    </a:cubicBezTo>
                    <a:cubicBezTo>
                      <a:pt x="368" y="297"/>
                      <a:pt x="368" y="297"/>
                      <a:pt x="368" y="290"/>
                    </a:cubicBezTo>
                    <a:cubicBezTo>
                      <a:pt x="368" y="283"/>
                      <a:pt x="361" y="283"/>
                      <a:pt x="361" y="283"/>
                    </a:cubicBezTo>
                    <a:cubicBezTo>
                      <a:pt x="361" y="276"/>
                      <a:pt x="361" y="276"/>
                      <a:pt x="361" y="276"/>
                    </a:cubicBezTo>
                    <a:cubicBezTo>
                      <a:pt x="361" y="269"/>
                      <a:pt x="353" y="269"/>
                      <a:pt x="353" y="269"/>
                    </a:cubicBezTo>
                    <a:cubicBezTo>
                      <a:pt x="353" y="269"/>
                      <a:pt x="353" y="269"/>
                      <a:pt x="361" y="262"/>
                    </a:cubicBezTo>
                    <a:cubicBezTo>
                      <a:pt x="361" y="254"/>
                      <a:pt x="361" y="254"/>
                      <a:pt x="361" y="254"/>
                    </a:cubicBezTo>
                    <a:cubicBezTo>
                      <a:pt x="361" y="254"/>
                      <a:pt x="361" y="254"/>
                      <a:pt x="353" y="254"/>
                    </a:cubicBezTo>
                    <a:cubicBezTo>
                      <a:pt x="353" y="254"/>
                      <a:pt x="353" y="254"/>
                      <a:pt x="346" y="254"/>
                    </a:cubicBezTo>
                    <a:cubicBezTo>
                      <a:pt x="346" y="254"/>
                      <a:pt x="346" y="247"/>
                      <a:pt x="346" y="254"/>
                    </a:cubicBezTo>
                    <a:cubicBezTo>
                      <a:pt x="346" y="254"/>
                      <a:pt x="346" y="254"/>
                      <a:pt x="339" y="254"/>
                    </a:cubicBezTo>
                    <a:cubicBezTo>
                      <a:pt x="339" y="247"/>
                      <a:pt x="339" y="247"/>
                      <a:pt x="339" y="247"/>
                    </a:cubicBezTo>
                    <a:cubicBezTo>
                      <a:pt x="332" y="247"/>
                      <a:pt x="332" y="247"/>
                      <a:pt x="332" y="247"/>
                    </a:cubicBezTo>
                    <a:cubicBezTo>
                      <a:pt x="339" y="247"/>
                      <a:pt x="339" y="247"/>
                      <a:pt x="332" y="247"/>
                    </a:cubicBezTo>
                    <a:lnTo>
                      <a:pt x="339" y="247"/>
                    </a:lnTo>
                    <a:lnTo>
                      <a:pt x="332" y="247"/>
                    </a:lnTo>
                    <a:cubicBezTo>
                      <a:pt x="332" y="240"/>
                      <a:pt x="332" y="240"/>
                      <a:pt x="332" y="240"/>
                    </a:cubicBezTo>
                    <a:cubicBezTo>
                      <a:pt x="332" y="240"/>
                      <a:pt x="332" y="240"/>
                      <a:pt x="339" y="240"/>
                    </a:cubicBezTo>
                    <a:cubicBezTo>
                      <a:pt x="332" y="240"/>
                      <a:pt x="332" y="240"/>
                      <a:pt x="332" y="240"/>
                    </a:cubicBezTo>
                    <a:lnTo>
                      <a:pt x="339" y="240"/>
                    </a:lnTo>
                    <a:lnTo>
                      <a:pt x="346" y="240"/>
                    </a:lnTo>
                    <a:cubicBezTo>
                      <a:pt x="346" y="240"/>
                      <a:pt x="346" y="240"/>
                      <a:pt x="339" y="240"/>
                    </a:cubicBezTo>
                    <a:cubicBezTo>
                      <a:pt x="339" y="240"/>
                      <a:pt x="339" y="240"/>
                      <a:pt x="339" y="233"/>
                    </a:cubicBezTo>
                    <a:lnTo>
                      <a:pt x="346" y="240"/>
                    </a:lnTo>
                    <a:lnTo>
                      <a:pt x="346" y="233"/>
                    </a:lnTo>
                    <a:cubicBezTo>
                      <a:pt x="346" y="240"/>
                      <a:pt x="346" y="240"/>
                      <a:pt x="346" y="240"/>
                    </a:cubicBezTo>
                    <a:cubicBezTo>
                      <a:pt x="346" y="233"/>
                      <a:pt x="346" y="233"/>
                      <a:pt x="346" y="233"/>
                    </a:cubicBezTo>
                    <a:lnTo>
                      <a:pt x="353" y="233"/>
                    </a:lnTo>
                    <a:cubicBezTo>
                      <a:pt x="353" y="233"/>
                      <a:pt x="353" y="233"/>
                      <a:pt x="361" y="233"/>
                    </a:cubicBezTo>
                    <a:cubicBezTo>
                      <a:pt x="361" y="233"/>
                      <a:pt x="361" y="240"/>
                      <a:pt x="368" y="240"/>
                    </a:cubicBezTo>
                    <a:lnTo>
                      <a:pt x="375" y="240"/>
                    </a:lnTo>
                    <a:lnTo>
                      <a:pt x="375" y="233"/>
                    </a:lnTo>
                    <a:cubicBezTo>
                      <a:pt x="375" y="226"/>
                      <a:pt x="375" y="226"/>
                      <a:pt x="375" y="226"/>
                    </a:cubicBezTo>
                    <a:lnTo>
                      <a:pt x="368" y="226"/>
                    </a:lnTo>
                    <a:lnTo>
                      <a:pt x="361" y="226"/>
                    </a:lnTo>
                    <a:cubicBezTo>
                      <a:pt x="361" y="226"/>
                      <a:pt x="368" y="226"/>
                      <a:pt x="368" y="219"/>
                    </a:cubicBezTo>
                    <a:cubicBezTo>
                      <a:pt x="368" y="219"/>
                      <a:pt x="368" y="219"/>
                      <a:pt x="361" y="219"/>
                    </a:cubicBezTo>
                    <a:cubicBezTo>
                      <a:pt x="353" y="219"/>
                      <a:pt x="353" y="219"/>
                      <a:pt x="353" y="219"/>
                    </a:cubicBezTo>
                    <a:cubicBezTo>
                      <a:pt x="353" y="219"/>
                      <a:pt x="361" y="219"/>
                      <a:pt x="361" y="226"/>
                    </a:cubicBezTo>
                    <a:cubicBezTo>
                      <a:pt x="361" y="226"/>
                      <a:pt x="361" y="226"/>
                      <a:pt x="353" y="226"/>
                    </a:cubicBezTo>
                    <a:cubicBezTo>
                      <a:pt x="353" y="219"/>
                      <a:pt x="353" y="219"/>
                      <a:pt x="353" y="219"/>
                    </a:cubicBezTo>
                    <a:cubicBezTo>
                      <a:pt x="353" y="219"/>
                      <a:pt x="353" y="219"/>
                      <a:pt x="346" y="219"/>
                    </a:cubicBezTo>
                    <a:cubicBezTo>
                      <a:pt x="346" y="219"/>
                      <a:pt x="346" y="219"/>
                      <a:pt x="353" y="219"/>
                    </a:cubicBezTo>
                    <a:cubicBezTo>
                      <a:pt x="346" y="219"/>
                      <a:pt x="346" y="219"/>
                      <a:pt x="346" y="219"/>
                    </a:cubicBezTo>
                    <a:cubicBezTo>
                      <a:pt x="346" y="219"/>
                      <a:pt x="339" y="219"/>
                      <a:pt x="346" y="219"/>
                    </a:cubicBezTo>
                    <a:cubicBezTo>
                      <a:pt x="346" y="226"/>
                      <a:pt x="346" y="226"/>
                      <a:pt x="346" y="226"/>
                    </a:cubicBezTo>
                    <a:cubicBezTo>
                      <a:pt x="346" y="226"/>
                      <a:pt x="346" y="226"/>
                      <a:pt x="339" y="226"/>
                    </a:cubicBezTo>
                    <a:cubicBezTo>
                      <a:pt x="339" y="226"/>
                      <a:pt x="339" y="226"/>
                      <a:pt x="339" y="233"/>
                    </a:cubicBezTo>
                    <a:cubicBezTo>
                      <a:pt x="339" y="240"/>
                      <a:pt x="339" y="240"/>
                      <a:pt x="339" y="240"/>
                    </a:cubicBezTo>
                    <a:lnTo>
                      <a:pt x="332" y="240"/>
                    </a:lnTo>
                    <a:cubicBezTo>
                      <a:pt x="332" y="240"/>
                      <a:pt x="332" y="240"/>
                      <a:pt x="325" y="240"/>
                    </a:cubicBezTo>
                    <a:cubicBezTo>
                      <a:pt x="325" y="240"/>
                      <a:pt x="325" y="240"/>
                      <a:pt x="325" y="247"/>
                    </a:cubicBezTo>
                    <a:cubicBezTo>
                      <a:pt x="325" y="247"/>
                      <a:pt x="325" y="247"/>
                      <a:pt x="325" y="254"/>
                    </a:cubicBezTo>
                    <a:lnTo>
                      <a:pt x="325" y="247"/>
                    </a:lnTo>
                    <a:cubicBezTo>
                      <a:pt x="325" y="247"/>
                      <a:pt x="325" y="247"/>
                      <a:pt x="318" y="254"/>
                    </a:cubicBezTo>
                    <a:cubicBezTo>
                      <a:pt x="318" y="247"/>
                      <a:pt x="318" y="247"/>
                      <a:pt x="318" y="247"/>
                    </a:cubicBezTo>
                    <a:lnTo>
                      <a:pt x="325" y="247"/>
                    </a:lnTo>
                    <a:lnTo>
                      <a:pt x="318" y="247"/>
                    </a:lnTo>
                    <a:cubicBezTo>
                      <a:pt x="318" y="247"/>
                      <a:pt x="318" y="247"/>
                      <a:pt x="318" y="240"/>
                    </a:cubicBezTo>
                    <a:cubicBezTo>
                      <a:pt x="318" y="247"/>
                      <a:pt x="318" y="240"/>
                      <a:pt x="318" y="240"/>
                    </a:cubicBezTo>
                    <a:lnTo>
                      <a:pt x="318" y="233"/>
                    </a:lnTo>
                    <a:cubicBezTo>
                      <a:pt x="318" y="233"/>
                      <a:pt x="318" y="233"/>
                      <a:pt x="311" y="233"/>
                    </a:cubicBezTo>
                    <a:lnTo>
                      <a:pt x="304" y="226"/>
                    </a:lnTo>
                    <a:cubicBezTo>
                      <a:pt x="297" y="226"/>
                      <a:pt x="297" y="226"/>
                      <a:pt x="297" y="226"/>
                    </a:cubicBezTo>
                    <a:lnTo>
                      <a:pt x="297" y="219"/>
                    </a:lnTo>
                    <a:lnTo>
                      <a:pt x="297" y="226"/>
                    </a:lnTo>
                    <a:cubicBezTo>
                      <a:pt x="297" y="233"/>
                      <a:pt x="297" y="233"/>
                      <a:pt x="297" y="233"/>
                    </a:cubicBezTo>
                    <a:lnTo>
                      <a:pt x="304" y="233"/>
                    </a:lnTo>
                    <a:cubicBezTo>
                      <a:pt x="311" y="240"/>
                      <a:pt x="311" y="240"/>
                      <a:pt x="311" y="240"/>
                    </a:cubicBezTo>
                    <a:lnTo>
                      <a:pt x="304" y="240"/>
                    </a:lnTo>
                    <a:cubicBezTo>
                      <a:pt x="311" y="240"/>
                      <a:pt x="311" y="240"/>
                      <a:pt x="311" y="240"/>
                    </a:cubicBezTo>
                    <a:cubicBezTo>
                      <a:pt x="311" y="240"/>
                      <a:pt x="311" y="240"/>
                      <a:pt x="311" y="247"/>
                    </a:cubicBezTo>
                    <a:cubicBezTo>
                      <a:pt x="311" y="247"/>
                      <a:pt x="311" y="247"/>
                      <a:pt x="304" y="247"/>
                    </a:cubicBezTo>
                    <a:lnTo>
                      <a:pt x="304" y="240"/>
                    </a:lnTo>
                    <a:cubicBezTo>
                      <a:pt x="304" y="240"/>
                      <a:pt x="304" y="240"/>
                      <a:pt x="297" y="240"/>
                    </a:cubicBezTo>
                    <a:cubicBezTo>
                      <a:pt x="297" y="233"/>
                      <a:pt x="297" y="240"/>
                      <a:pt x="297" y="233"/>
                    </a:cubicBezTo>
                    <a:cubicBezTo>
                      <a:pt x="297" y="233"/>
                      <a:pt x="297" y="233"/>
                      <a:pt x="290" y="233"/>
                    </a:cubicBezTo>
                    <a:lnTo>
                      <a:pt x="290" y="226"/>
                    </a:lnTo>
                    <a:lnTo>
                      <a:pt x="283" y="226"/>
                    </a:lnTo>
                    <a:cubicBezTo>
                      <a:pt x="283" y="226"/>
                      <a:pt x="283" y="233"/>
                      <a:pt x="276" y="233"/>
                    </a:cubicBezTo>
                    <a:cubicBezTo>
                      <a:pt x="276" y="226"/>
                      <a:pt x="276" y="233"/>
                      <a:pt x="276" y="233"/>
                    </a:cubicBezTo>
                    <a:cubicBezTo>
                      <a:pt x="276" y="233"/>
                      <a:pt x="276" y="226"/>
                      <a:pt x="269" y="233"/>
                    </a:cubicBezTo>
                    <a:cubicBezTo>
                      <a:pt x="269" y="240"/>
                      <a:pt x="262" y="233"/>
                      <a:pt x="262" y="240"/>
                    </a:cubicBezTo>
                    <a:cubicBezTo>
                      <a:pt x="262" y="240"/>
                      <a:pt x="262" y="240"/>
                      <a:pt x="262" y="247"/>
                    </a:cubicBezTo>
                    <a:lnTo>
                      <a:pt x="255" y="247"/>
                    </a:lnTo>
                    <a:cubicBezTo>
                      <a:pt x="255" y="247"/>
                      <a:pt x="255" y="247"/>
                      <a:pt x="255" y="254"/>
                    </a:cubicBezTo>
                    <a:lnTo>
                      <a:pt x="248" y="254"/>
                    </a:lnTo>
                    <a:cubicBezTo>
                      <a:pt x="248" y="254"/>
                      <a:pt x="248" y="254"/>
                      <a:pt x="240" y="254"/>
                    </a:cubicBezTo>
                    <a:cubicBezTo>
                      <a:pt x="240" y="247"/>
                      <a:pt x="240" y="247"/>
                      <a:pt x="240" y="247"/>
                    </a:cubicBezTo>
                    <a:cubicBezTo>
                      <a:pt x="233" y="247"/>
                      <a:pt x="240" y="247"/>
                      <a:pt x="240" y="247"/>
                    </a:cubicBezTo>
                    <a:lnTo>
                      <a:pt x="233" y="247"/>
                    </a:lnTo>
                    <a:cubicBezTo>
                      <a:pt x="233" y="247"/>
                      <a:pt x="233" y="247"/>
                      <a:pt x="240" y="247"/>
                    </a:cubicBezTo>
                    <a:cubicBezTo>
                      <a:pt x="240" y="247"/>
                      <a:pt x="240" y="247"/>
                      <a:pt x="233" y="247"/>
                    </a:cubicBezTo>
                    <a:lnTo>
                      <a:pt x="233" y="240"/>
                    </a:lnTo>
                    <a:cubicBezTo>
                      <a:pt x="240" y="240"/>
                      <a:pt x="240" y="240"/>
                      <a:pt x="240" y="233"/>
                    </a:cubicBezTo>
                    <a:cubicBezTo>
                      <a:pt x="240" y="233"/>
                      <a:pt x="240" y="233"/>
                      <a:pt x="233" y="233"/>
                    </a:cubicBezTo>
                    <a:lnTo>
                      <a:pt x="240" y="233"/>
                    </a:lnTo>
                    <a:cubicBezTo>
                      <a:pt x="240" y="226"/>
                      <a:pt x="240" y="226"/>
                      <a:pt x="240" y="226"/>
                    </a:cubicBezTo>
                    <a:lnTo>
                      <a:pt x="248" y="226"/>
                    </a:lnTo>
                    <a:cubicBezTo>
                      <a:pt x="248" y="226"/>
                      <a:pt x="255" y="233"/>
                      <a:pt x="255" y="226"/>
                    </a:cubicBezTo>
                    <a:lnTo>
                      <a:pt x="255" y="233"/>
                    </a:lnTo>
                    <a:cubicBezTo>
                      <a:pt x="255" y="226"/>
                      <a:pt x="255" y="226"/>
                      <a:pt x="255" y="226"/>
                    </a:cubicBezTo>
                    <a:cubicBezTo>
                      <a:pt x="262" y="226"/>
                      <a:pt x="262" y="226"/>
                      <a:pt x="262" y="226"/>
                    </a:cubicBezTo>
                    <a:lnTo>
                      <a:pt x="255" y="226"/>
                    </a:lnTo>
                    <a:cubicBezTo>
                      <a:pt x="255" y="226"/>
                      <a:pt x="255" y="226"/>
                      <a:pt x="262" y="219"/>
                    </a:cubicBezTo>
                    <a:cubicBezTo>
                      <a:pt x="262" y="226"/>
                      <a:pt x="262" y="226"/>
                      <a:pt x="262" y="226"/>
                    </a:cubicBezTo>
                    <a:lnTo>
                      <a:pt x="262" y="219"/>
                    </a:lnTo>
                    <a:cubicBezTo>
                      <a:pt x="255" y="219"/>
                      <a:pt x="262" y="219"/>
                      <a:pt x="255" y="219"/>
                    </a:cubicBezTo>
                    <a:cubicBezTo>
                      <a:pt x="255" y="212"/>
                      <a:pt x="255" y="212"/>
                      <a:pt x="255" y="212"/>
                    </a:cubicBezTo>
                    <a:lnTo>
                      <a:pt x="255" y="219"/>
                    </a:lnTo>
                    <a:cubicBezTo>
                      <a:pt x="255" y="212"/>
                      <a:pt x="255" y="212"/>
                      <a:pt x="248" y="212"/>
                    </a:cubicBezTo>
                    <a:lnTo>
                      <a:pt x="255" y="212"/>
                    </a:lnTo>
                    <a:cubicBezTo>
                      <a:pt x="255" y="212"/>
                      <a:pt x="255" y="212"/>
                      <a:pt x="255" y="205"/>
                    </a:cubicBezTo>
                    <a:cubicBezTo>
                      <a:pt x="255" y="205"/>
                      <a:pt x="255" y="205"/>
                      <a:pt x="262" y="205"/>
                    </a:cubicBezTo>
                    <a:lnTo>
                      <a:pt x="262" y="212"/>
                    </a:lnTo>
                    <a:cubicBezTo>
                      <a:pt x="262" y="205"/>
                      <a:pt x="262" y="212"/>
                      <a:pt x="262" y="212"/>
                    </a:cubicBezTo>
                    <a:cubicBezTo>
                      <a:pt x="262" y="205"/>
                      <a:pt x="262" y="205"/>
                      <a:pt x="262" y="205"/>
                    </a:cubicBezTo>
                    <a:cubicBezTo>
                      <a:pt x="262" y="205"/>
                      <a:pt x="262" y="205"/>
                      <a:pt x="269" y="205"/>
                    </a:cubicBezTo>
                    <a:cubicBezTo>
                      <a:pt x="269" y="198"/>
                      <a:pt x="269" y="198"/>
                      <a:pt x="269" y="198"/>
                    </a:cubicBezTo>
                    <a:lnTo>
                      <a:pt x="276" y="198"/>
                    </a:lnTo>
                    <a:cubicBezTo>
                      <a:pt x="276" y="198"/>
                      <a:pt x="276" y="191"/>
                      <a:pt x="283" y="198"/>
                    </a:cubicBezTo>
                    <a:cubicBezTo>
                      <a:pt x="283" y="198"/>
                      <a:pt x="283" y="198"/>
                      <a:pt x="283" y="191"/>
                    </a:cubicBezTo>
                    <a:cubicBezTo>
                      <a:pt x="283" y="191"/>
                      <a:pt x="283" y="191"/>
                      <a:pt x="283" y="198"/>
                    </a:cubicBezTo>
                    <a:cubicBezTo>
                      <a:pt x="283" y="198"/>
                      <a:pt x="283" y="198"/>
                      <a:pt x="283" y="191"/>
                    </a:cubicBezTo>
                    <a:cubicBezTo>
                      <a:pt x="283" y="191"/>
                      <a:pt x="283" y="191"/>
                      <a:pt x="290" y="191"/>
                    </a:cubicBezTo>
                    <a:lnTo>
                      <a:pt x="283" y="191"/>
                    </a:lnTo>
                    <a:cubicBezTo>
                      <a:pt x="283" y="191"/>
                      <a:pt x="283" y="191"/>
                      <a:pt x="283" y="184"/>
                    </a:cubicBezTo>
                    <a:cubicBezTo>
                      <a:pt x="283" y="184"/>
                      <a:pt x="283" y="184"/>
                      <a:pt x="290" y="184"/>
                    </a:cubicBezTo>
                    <a:lnTo>
                      <a:pt x="290" y="191"/>
                    </a:lnTo>
                    <a:lnTo>
                      <a:pt x="297" y="191"/>
                    </a:lnTo>
                    <a:lnTo>
                      <a:pt x="304" y="191"/>
                    </a:lnTo>
                    <a:cubicBezTo>
                      <a:pt x="304" y="191"/>
                      <a:pt x="304" y="191"/>
                      <a:pt x="311" y="191"/>
                    </a:cubicBezTo>
                    <a:lnTo>
                      <a:pt x="318" y="191"/>
                    </a:lnTo>
                    <a:cubicBezTo>
                      <a:pt x="318" y="184"/>
                      <a:pt x="318" y="191"/>
                      <a:pt x="318" y="184"/>
                    </a:cubicBezTo>
                    <a:lnTo>
                      <a:pt x="318" y="177"/>
                    </a:lnTo>
                    <a:cubicBezTo>
                      <a:pt x="325" y="177"/>
                      <a:pt x="325" y="177"/>
                      <a:pt x="325" y="177"/>
                    </a:cubicBezTo>
                    <a:cubicBezTo>
                      <a:pt x="325" y="177"/>
                      <a:pt x="325" y="177"/>
                      <a:pt x="325" y="184"/>
                    </a:cubicBezTo>
                    <a:cubicBezTo>
                      <a:pt x="325" y="184"/>
                      <a:pt x="325" y="184"/>
                      <a:pt x="325" y="177"/>
                    </a:cubicBezTo>
                    <a:cubicBezTo>
                      <a:pt x="325" y="177"/>
                      <a:pt x="325" y="177"/>
                      <a:pt x="332" y="177"/>
                    </a:cubicBezTo>
                    <a:lnTo>
                      <a:pt x="325" y="177"/>
                    </a:lnTo>
                    <a:cubicBezTo>
                      <a:pt x="325" y="177"/>
                      <a:pt x="325" y="177"/>
                      <a:pt x="325" y="170"/>
                    </a:cubicBezTo>
                    <a:cubicBezTo>
                      <a:pt x="332" y="170"/>
                      <a:pt x="332" y="170"/>
                      <a:pt x="332" y="170"/>
                    </a:cubicBezTo>
                    <a:lnTo>
                      <a:pt x="339" y="170"/>
                    </a:lnTo>
                    <a:lnTo>
                      <a:pt x="346" y="170"/>
                    </a:lnTo>
                    <a:lnTo>
                      <a:pt x="339" y="170"/>
                    </a:lnTo>
                    <a:lnTo>
                      <a:pt x="339" y="163"/>
                    </a:lnTo>
                    <a:lnTo>
                      <a:pt x="339" y="170"/>
                    </a:lnTo>
                    <a:cubicBezTo>
                      <a:pt x="339" y="170"/>
                      <a:pt x="339" y="170"/>
                      <a:pt x="332" y="170"/>
                    </a:cubicBezTo>
                    <a:cubicBezTo>
                      <a:pt x="325" y="170"/>
                      <a:pt x="325" y="170"/>
                      <a:pt x="325" y="170"/>
                    </a:cubicBezTo>
                    <a:cubicBezTo>
                      <a:pt x="318" y="170"/>
                      <a:pt x="318" y="163"/>
                      <a:pt x="318" y="163"/>
                    </a:cubicBezTo>
                    <a:cubicBezTo>
                      <a:pt x="318" y="163"/>
                      <a:pt x="318" y="163"/>
                      <a:pt x="318" y="156"/>
                    </a:cubicBezTo>
                    <a:lnTo>
                      <a:pt x="325" y="156"/>
                    </a:lnTo>
                    <a:lnTo>
                      <a:pt x="332" y="149"/>
                    </a:lnTo>
                    <a:cubicBezTo>
                      <a:pt x="332" y="141"/>
                      <a:pt x="332" y="141"/>
                      <a:pt x="332" y="141"/>
                    </a:cubicBezTo>
                    <a:cubicBezTo>
                      <a:pt x="332" y="141"/>
                      <a:pt x="332" y="141"/>
                      <a:pt x="325" y="141"/>
                    </a:cubicBezTo>
                    <a:cubicBezTo>
                      <a:pt x="325" y="141"/>
                      <a:pt x="325" y="141"/>
                      <a:pt x="325" y="149"/>
                    </a:cubicBezTo>
                    <a:cubicBezTo>
                      <a:pt x="318" y="149"/>
                      <a:pt x="318" y="149"/>
                      <a:pt x="318" y="149"/>
                    </a:cubicBezTo>
                    <a:cubicBezTo>
                      <a:pt x="318" y="149"/>
                      <a:pt x="318" y="149"/>
                      <a:pt x="318" y="156"/>
                    </a:cubicBezTo>
                    <a:cubicBezTo>
                      <a:pt x="311" y="156"/>
                      <a:pt x="311" y="156"/>
                      <a:pt x="311" y="156"/>
                    </a:cubicBezTo>
                    <a:cubicBezTo>
                      <a:pt x="311" y="163"/>
                      <a:pt x="311" y="163"/>
                      <a:pt x="311" y="163"/>
                    </a:cubicBezTo>
                    <a:cubicBezTo>
                      <a:pt x="311" y="170"/>
                      <a:pt x="311" y="170"/>
                      <a:pt x="311" y="170"/>
                    </a:cubicBezTo>
                    <a:lnTo>
                      <a:pt x="304" y="170"/>
                    </a:lnTo>
                    <a:cubicBezTo>
                      <a:pt x="311" y="170"/>
                      <a:pt x="311" y="170"/>
                      <a:pt x="311" y="170"/>
                    </a:cubicBezTo>
                    <a:lnTo>
                      <a:pt x="311" y="177"/>
                    </a:lnTo>
                    <a:lnTo>
                      <a:pt x="304" y="177"/>
                    </a:lnTo>
                    <a:lnTo>
                      <a:pt x="311" y="177"/>
                    </a:lnTo>
                    <a:cubicBezTo>
                      <a:pt x="304" y="177"/>
                      <a:pt x="304" y="177"/>
                      <a:pt x="304" y="177"/>
                    </a:cubicBezTo>
                    <a:cubicBezTo>
                      <a:pt x="304" y="184"/>
                      <a:pt x="304" y="184"/>
                      <a:pt x="304" y="184"/>
                    </a:cubicBezTo>
                    <a:cubicBezTo>
                      <a:pt x="304" y="184"/>
                      <a:pt x="304" y="184"/>
                      <a:pt x="297" y="184"/>
                    </a:cubicBezTo>
                    <a:cubicBezTo>
                      <a:pt x="297" y="184"/>
                      <a:pt x="297" y="184"/>
                      <a:pt x="297" y="177"/>
                    </a:cubicBezTo>
                    <a:cubicBezTo>
                      <a:pt x="297" y="177"/>
                      <a:pt x="297" y="177"/>
                      <a:pt x="290" y="177"/>
                    </a:cubicBezTo>
                    <a:cubicBezTo>
                      <a:pt x="290" y="177"/>
                      <a:pt x="290" y="177"/>
                      <a:pt x="290" y="170"/>
                    </a:cubicBezTo>
                    <a:lnTo>
                      <a:pt x="290" y="177"/>
                    </a:lnTo>
                    <a:cubicBezTo>
                      <a:pt x="283" y="177"/>
                      <a:pt x="283" y="177"/>
                      <a:pt x="283" y="177"/>
                    </a:cubicBezTo>
                    <a:cubicBezTo>
                      <a:pt x="276" y="177"/>
                      <a:pt x="276" y="177"/>
                      <a:pt x="276" y="177"/>
                    </a:cubicBezTo>
                    <a:lnTo>
                      <a:pt x="276" y="170"/>
                    </a:lnTo>
                    <a:cubicBezTo>
                      <a:pt x="276" y="170"/>
                      <a:pt x="276" y="170"/>
                      <a:pt x="276" y="177"/>
                    </a:cubicBezTo>
                    <a:cubicBezTo>
                      <a:pt x="276" y="170"/>
                      <a:pt x="276" y="170"/>
                      <a:pt x="276" y="170"/>
                    </a:cubicBezTo>
                    <a:lnTo>
                      <a:pt x="276" y="163"/>
                    </a:lnTo>
                    <a:cubicBezTo>
                      <a:pt x="276" y="170"/>
                      <a:pt x="276" y="163"/>
                      <a:pt x="276" y="163"/>
                    </a:cubicBezTo>
                    <a:lnTo>
                      <a:pt x="276" y="156"/>
                    </a:lnTo>
                    <a:cubicBezTo>
                      <a:pt x="283" y="156"/>
                      <a:pt x="283" y="156"/>
                      <a:pt x="283" y="156"/>
                    </a:cubicBezTo>
                    <a:cubicBezTo>
                      <a:pt x="283" y="156"/>
                      <a:pt x="283" y="156"/>
                      <a:pt x="290" y="156"/>
                    </a:cubicBezTo>
                    <a:cubicBezTo>
                      <a:pt x="290" y="156"/>
                      <a:pt x="290" y="156"/>
                      <a:pt x="290" y="149"/>
                    </a:cubicBezTo>
                    <a:cubicBezTo>
                      <a:pt x="297" y="149"/>
                      <a:pt x="297" y="149"/>
                      <a:pt x="297" y="149"/>
                    </a:cubicBezTo>
                    <a:cubicBezTo>
                      <a:pt x="297" y="141"/>
                      <a:pt x="297" y="141"/>
                      <a:pt x="297" y="141"/>
                    </a:cubicBezTo>
                    <a:cubicBezTo>
                      <a:pt x="297" y="134"/>
                      <a:pt x="304" y="134"/>
                      <a:pt x="304" y="134"/>
                    </a:cubicBezTo>
                    <a:cubicBezTo>
                      <a:pt x="311" y="134"/>
                      <a:pt x="311" y="134"/>
                      <a:pt x="311" y="134"/>
                    </a:cubicBezTo>
                    <a:cubicBezTo>
                      <a:pt x="311" y="134"/>
                      <a:pt x="311" y="134"/>
                      <a:pt x="311" y="127"/>
                    </a:cubicBezTo>
                    <a:cubicBezTo>
                      <a:pt x="311" y="127"/>
                      <a:pt x="311" y="127"/>
                      <a:pt x="318" y="127"/>
                    </a:cubicBezTo>
                    <a:cubicBezTo>
                      <a:pt x="318" y="127"/>
                      <a:pt x="318" y="127"/>
                      <a:pt x="318" y="120"/>
                    </a:cubicBezTo>
                    <a:cubicBezTo>
                      <a:pt x="318" y="127"/>
                      <a:pt x="318" y="127"/>
                      <a:pt x="325" y="127"/>
                    </a:cubicBezTo>
                    <a:cubicBezTo>
                      <a:pt x="325" y="120"/>
                      <a:pt x="325" y="120"/>
                      <a:pt x="325" y="120"/>
                    </a:cubicBezTo>
                    <a:cubicBezTo>
                      <a:pt x="332" y="120"/>
                      <a:pt x="332" y="120"/>
                      <a:pt x="332" y="120"/>
                    </a:cubicBezTo>
                    <a:cubicBezTo>
                      <a:pt x="339" y="120"/>
                      <a:pt x="339" y="120"/>
                      <a:pt x="339" y="120"/>
                    </a:cubicBezTo>
                    <a:cubicBezTo>
                      <a:pt x="339" y="120"/>
                      <a:pt x="339" y="120"/>
                      <a:pt x="346" y="120"/>
                    </a:cubicBezTo>
                    <a:cubicBezTo>
                      <a:pt x="346" y="120"/>
                      <a:pt x="346" y="120"/>
                      <a:pt x="339" y="120"/>
                    </a:cubicBezTo>
                    <a:cubicBezTo>
                      <a:pt x="339" y="127"/>
                      <a:pt x="339" y="127"/>
                      <a:pt x="346" y="127"/>
                    </a:cubicBezTo>
                    <a:cubicBezTo>
                      <a:pt x="346" y="127"/>
                      <a:pt x="346" y="127"/>
                      <a:pt x="353" y="127"/>
                    </a:cubicBezTo>
                    <a:lnTo>
                      <a:pt x="361" y="127"/>
                    </a:lnTo>
                    <a:cubicBezTo>
                      <a:pt x="361" y="127"/>
                      <a:pt x="361" y="127"/>
                      <a:pt x="368" y="127"/>
                    </a:cubicBezTo>
                    <a:lnTo>
                      <a:pt x="368" y="134"/>
                    </a:lnTo>
                    <a:cubicBezTo>
                      <a:pt x="368" y="134"/>
                      <a:pt x="368" y="134"/>
                      <a:pt x="375" y="134"/>
                    </a:cubicBezTo>
                    <a:cubicBezTo>
                      <a:pt x="375" y="141"/>
                      <a:pt x="375" y="141"/>
                      <a:pt x="375" y="141"/>
                    </a:cubicBezTo>
                    <a:cubicBezTo>
                      <a:pt x="368" y="141"/>
                      <a:pt x="361" y="141"/>
                      <a:pt x="353" y="141"/>
                    </a:cubicBezTo>
                    <a:lnTo>
                      <a:pt x="353" y="134"/>
                    </a:lnTo>
                    <a:cubicBezTo>
                      <a:pt x="353" y="141"/>
                      <a:pt x="353" y="141"/>
                      <a:pt x="353" y="141"/>
                    </a:cubicBezTo>
                    <a:cubicBezTo>
                      <a:pt x="361" y="141"/>
                      <a:pt x="361" y="141"/>
                      <a:pt x="353" y="141"/>
                    </a:cubicBezTo>
                    <a:cubicBezTo>
                      <a:pt x="353" y="149"/>
                      <a:pt x="361" y="149"/>
                      <a:pt x="361" y="149"/>
                    </a:cubicBezTo>
                    <a:cubicBezTo>
                      <a:pt x="368" y="156"/>
                      <a:pt x="368" y="156"/>
                      <a:pt x="368" y="149"/>
                    </a:cubicBezTo>
                    <a:cubicBezTo>
                      <a:pt x="361" y="149"/>
                      <a:pt x="361" y="149"/>
                      <a:pt x="361" y="149"/>
                    </a:cubicBezTo>
                    <a:cubicBezTo>
                      <a:pt x="368" y="149"/>
                      <a:pt x="368" y="149"/>
                      <a:pt x="368" y="149"/>
                    </a:cubicBezTo>
                    <a:cubicBezTo>
                      <a:pt x="368" y="149"/>
                      <a:pt x="368" y="149"/>
                      <a:pt x="375" y="149"/>
                    </a:cubicBezTo>
                    <a:cubicBezTo>
                      <a:pt x="375" y="149"/>
                      <a:pt x="375" y="149"/>
                      <a:pt x="375" y="141"/>
                    </a:cubicBezTo>
                    <a:cubicBezTo>
                      <a:pt x="382" y="141"/>
                      <a:pt x="382" y="141"/>
                      <a:pt x="382" y="141"/>
                    </a:cubicBezTo>
                    <a:cubicBezTo>
                      <a:pt x="382" y="141"/>
                      <a:pt x="382" y="141"/>
                      <a:pt x="382" y="134"/>
                    </a:cubicBezTo>
                    <a:cubicBezTo>
                      <a:pt x="382" y="134"/>
                      <a:pt x="382" y="134"/>
                      <a:pt x="382" y="127"/>
                    </a:cubicBezTo>
                    <a:lnTo>
                      <a:pt x="382" y="134"/>
                    </a:lnTo>
                    <a:cubicBezTo>
                      <a:pt x="382" y="134"/>
                      <a:pt x="389" y="134"/>
                      <a:pt x="389" y="127"/>
                    </a:cubicBezTo>
                    <a:cubicBezTo>
                      <a:pt x="389" y="134"/>
                      <a:pt x="389" y="134"/>
                      <a:pt x="389" y="134"/>
                    </a:cubicBezTo>
                    <a:cubicBezTo>
                      <a:pt x="389" y="134"/>
                      <a:pt x="389" y="134"/>
                      <a:pt x="382" y="134"/>
                    </a:cubicBezTo>
                    <a:cubicBezTo>
                      <a:pt x="389" y="134"/>
                      <a:pt x="389" y="141"/>
                      <a:pt x="389" y="141"/>
                    </a:cubicBezTo>
                    <a:cubicBezTo>
                      <a:pt x="389" y="141"/>
                      <a:pt x="389" y="141"/>
                      <a:pt x="396" y="141"/>
                    </a:cubicBezTo>
                    <a:cubicBezTo>
                      <a:pt x="396" y="134"/>
                      <a:pt x="396" y="134"/>
                      <a:pt x="396" y="134"/>
                    </a:cubicBezTo>
                    <a:lnTo>
                      <a:pt x="403" y="134"/>
                    </a:lnTo>
                    <a:cubicBezTo>
                      <a:pt x="403" y="134"/>
                      <a:pt x="403" y="134"/>
                      <a:pt x="403" y="127"/>
                    </a:cubicBezTo>
                    <a:lnTo>
                      <a:pt x="403" y="134"/>
                    </a:lnTo>
                    <a:cubicBezTo>
                      <a:pt x="410" y="134"/>
                      <a:pt x="403" y="127"/>
                      <a:pt x="410" y="127"/>
                    </a:cubicBezTo>
                    <a:cubicBezTo>
                      <a:pt x="410" y="127"/>
                      <a:pt x="410" y="127"/>
                      <a:pt x="410" y="134"/>
                    </a:cubicBezTo>
                    <a:cubicBezTo>
                      <a:pt x="410" y="134"/>
                      <a:pt x="410" y="134"/>
                      <a:pt x="417" y="127"/>
                    </a:cubicBezTo>
                    <a:cubicBezTo>
                      <a:pt x="417" y="127"/>
                      <a:pt x="417" y="134"/>
                      <a:pt x="417" y="127"/>
                    </a:cubicBezTo>
                    <a:cubicBezTo>
                      <a:pt x="417" y="127"/>
                      <a:pt x="417" y="127"/>
                      <a:pt x="424" y="127"/>
                    </a:cubicBezTo>
                    <a:cubicBezTo>
                      <a:pt x="424" y="134"/>
                      <a:pt x="424" y="134"/>
                      <a:pt x="424" y="134"/>
                    </a:cubicBezTo>
                    <a:lnTo>
                      <a:pt x="424" y="127"/>
                    </a:lnTo>
                    <a:cubicBezTo>
                      <a:pt x="431" y="127"/>
                      <a:pt x="431" y="127"/>
                      <a:pt x="431" y="127"/>
                    </a:cubicBezTo>
                    <a:cubicBezTo>
                      <a:pt x="431" y="127"/>
                      <a:pt x="431" y="127"/>
                      <a:pt x="438" y="127"/>
                    </a:cubicBezTo>
                    <a:cubicBezTo>
                      <a:pt x="438" y="127"/>
                      <a:pt x="445" y="127"/>
                      <a:pt x="452" y="134"/>
                    </a:cubicBezTo>
                    <a:lnTo>
                      <a:pt x="452" y="127"/>
                    </a:lnTo>
                    <a:cubicBezTo>
                      <a:pt x="445" y="127"/>
                      <a:pt x="452" y="127"/>
                      <a:pt x="445" y="127"/>
                    </a:cubicBezTo>
                    <a:cubicBezTo>
                      <a:pt x="445" y="120"/>
                      <a:pt x="445" y="120"/>
                      <a:pt x="445" y="120"/>
                    </a:cubicBezTo>
                    <a:cubicBezTo>
                      <a:pt x="445" y="120"/>
                      <a:pt x="445" y="113"/>
                      <a:pt x="452" y="113"/>
                    </a:cubicBezTo>
                    <a:cubicBezTo>
                      <a:pt x="445" y="106"/>
                      <a:pt x="438" y="99"/>
                      <a:pt x="431" y="99"/>
                    </a:cubicBezTo>
                    <a:cubicBezTo>
                      <a:pt x="424" y="99"/>
                      <a:pt x="424" y="99"/>
                      <a:pt x="424" y="99"/>
                    </a:cubicBezTo>
                    <a:cubicBezTo>
                      <a:pt x="424" y="99"/>
                      <a:pt x="424" y="99"/>
                      <a:pt x="417" y="99"/>
                    </a:cubicBezTo>
                    <a:cubicBezTo>
                      <a:pt x="417" y="99"/>
                      <a:pt x="417" y="99"/>
                      <a:pt x="417" y="106"/>
                    </a:cubicBezTo>
                    <a:cubicBezTo>
                      <a:pt x="417" y="106"/>
                      <a:pt x="417" y="106"/>
                      <a:pt x="424" y="106"/>
                    </a:cubicBezTo>
                    <a:cubicBezTo>
                      <a:pt x="417" y="106"/>
                      <a:pt x="417" y="106"/>
                      <a:pt x="417" y="106"/>
                    </a:cubicBezTo>
                    <a:cubicBezTo>
                      <a:pt x="410" y="106"/>
                      <a:pt x="410" y="106"/>
                      <a:pt x="410" y="106"/>
                    </a:cubicBezTo>
                    <a:cubicBezTo>
                      <a:pt x="410" y="106"/>
                      <a:pt x="410" y="99"/>
                      <a:pt x="417" y="99"/>
                    </a:cubicBezTo>
                    <a:cubicBezTo>
                      <a:pt x="417" y="99"/>
                      <a:pt x="417" y="99"/>
                      <a:pt x="417" y="92"/>
                    </a:cubicBezTo>
                    <a:lnTo>
                      <a:pt x="417" y="99"/>
                    </a:lnTo>
                    <a:cubicBezTo>
                      <a:pt x="424" y="92"/>
                      <a:pt x="424" y="92"/>
                      <a:pt x="424" y="92"/>
                    </a:cubicBezTo>
                    <a:cubicBezTo>
                      <a:pt x="389" y="71"/>
                      <a:pt x="346" y="57"/>
                      <a:pt x="297" y="57"/>
                    </a:cubicBezTo>
                    <a:cubicBezTo>
                      <a:pt x="262" y="57"/>
                      <a:pt x="226" y="71"/>
                      <a:pt x="191" y="85"/>
                    </a:cubicBezTo>
                    <a:close/>
                    <a:moveTo>
                      <a:pt x="198" y="92"/>
                    </a:moveTo>
                    <a:lnTo>
                      <a:pt x="198" y="92"/>
                    </a:lnTo>
                    <a:close/>
                    <a:moveTo>
                      <a:pt x="410" y="233"/>
                    </a:moveTo>
                    <a:lnTo>
                      <a:pt x="410" y="233"/>
                    </a:lnTo>
                    <a:cubicBezTo>
                      <a:pt x="410" y="233"/>
                      <a:pt x="410" y="233"/>
                      <a:pt x="403" y="233"/>
                    </a:cubicBezTo>
                    <a:cubicBezTo>
                      <a:pt x="410" y="233"/>
                      <a:pt x="410" y="233"/>
                      <a:pt x="410" y="233"/>
                    </a:cubicBezTo>
                    <a:lnTo>
                      <a:pt x="403" y="233"/>
                    </a:lnTo>
                    <a:cubicBezTo>
                      <a:pt x="403" y="226"/>
                      <a:pt x="403" y="226"/>
                      <a:pt x="403" y="226"/>
                    </a:cubicBezTo>
                    <a:lnTo>
                      <a:pt x="403" y="219"/>
                    </a:lnTo>
                    <a:lnTo>
                      <a:pt x="410" y="226"/>
                    </a:lnTo>
                    <a:cubicBezTo>
                      <a:pt x="410" y="219"/>
                      <a:pt x="410" y="219"/>
                      <a:pt x="410" y="219"/>
                    </a:cubicBezTo>
                    <a:cubicBezTo>
                      <a:pt x="410" y="219"/>
                      <a:pt x="410" y="219"/>
                      <a:pt x="403" y="219"/>
                    </a:cubicBezTo>
                    <a:cubicBezTo>
                      <a:pt x="403" y="219"/>
                      <a:pt x="403" y="219"/>
                      <a:pt x="396" y="219"/>
                    </a:cubicBezTo>
                    <a:lnTo>
                      <a:pt x="389" y="226"/>
                    </a:lnTo>
                    <a:lnTo>
                      <a:pt x="396" y="226"/>
                    </a:lnTo>
                    <a:cubicBezTo>
                      <a:pt x="396" y="226"/>
                      <a:pt x="389" y="233"/>
                      <a:pt x="396" y="233"/>
                    </a:cubicBezTo>
                    <a:cubicBezTo>
                      <a:pt x="396" y="233"/>
                      <a:pt x="396" y="233"/>
                      <a:pt x="396" y="240"/>
                    </a:cubicBezTo>
                    <a:lnTo>
                      <a:pt x="403" y="240"/>
                    </a:lnTo>
                    <a:cubicBezTo>
                      <a:pt x="396" y="240"/>
                      <a:pt x="396" y="240"/>
                      <a:pt x="396" y="240"/>
                    </a:cubicBezTo>
                    <a:cubicBezTo>
                      <a:pt x="396" y="247"/>
                      <a:pt x="396" y="247"/>
                      <a:pt x="396" y="247"/>
                    </a:cubicBezTo>
                    <a:cubicBezTo>
                      <a:pt x="396" y="247"/>
                      <a:pt x="396" y="247"/>
                      <a:pt x="403" y="247"/>
                    </a:cubicBezTo>
                    <a:cubicBezTo>
                      <a:pt x="403" y="254"/>
                      <a:pt x="403" y="254"/>
                      <a:pt x="410" y="254"/>
                    </a:cubicBezTo>
                    <a:cubicBezTo>
                      <a:pt x="410" y="247"/>
                      <a:pt x="410" y="247"/>
                      <a:pt x="410" y="247"/>
                    </a:cubicBezTo>
                    <a:cubicBezTo>
                      <a:pt x="410" y="240"/>
                      <a:pt x="410" y="240"/>
                      <a:pt x="410" y="240"/>
                    </a:cubicBezTo>
                    <a:cubicBezTo>
                      <a:pt x="410" y="233"/>
                      <a:pt x="410" y="233"/>
                      <a:pt x="410" y="233"/>
                    </a:cubicBezTo>
                    <a:cubicBezTo>
                      <a:pt x="410" y="233"/>
                      <a:pt x="410" y="233"/>
                      <a:pt x="410" y="240"/>
                    </a:cubicBezTo>
                    <a:cubicBezTo>
                      <a:pt x="410" y="233"/>
                      <a:pt x="410" y="233"/>
                      <a:pt x="410" y="233"/>
                    </a:cubicBezTo>
                    <a:close/>
                    <a:moveTo>
                      <a:pt x="332" y="233"/>
                    </a:moveTo>
                    <a:lnTo>
                      <a:pt x="332" y="233"/>
                    </a:lnTo>
                    <a:close/>
                    <a:moveTo>
                      <a:pt x="417" y="106"/>
                    </a:moveTo>
                    <a:lnTo>
                      <a:pt x="417" y="106"/>
                    </a:lnTo>
                    <a:cubicBezTo>
                      <a:pt x="417" y="113"/>
                      <a:pt x="417" y="106"/>
                      <a:pt x="417" y="113"/>
                    </a:cubicBezTo>
                    <a:lnTo>
                      <a:pt x="417" y="120"/>
                    </a:lnTo>
                    <a:cubicBezTo>
                      <a:pt x="417" y="120"/>
                      <a:pt x="417" y="120"/>
                      <a:pt x="410" y="120"/>
                    </a:cubicBezTo>
                    <a:lnTo>
                      <a:pt x="410" y="113"/>
                    </a:lnTo>
                    <a:cubicBezTo>
                      <a:pt x="403" y="113"/>
                      <a:pt x="403" y="113"/>
                      <a:pt x="403" y="113"/>
                    </a:cubicBezTo>
                    <a:cubicBezTo>
                      <a:pt x="410" y="113"/>
                      <a:pt x="410" y="113"/>
                      <a:pt x="410" y="113"/>
                    </a:cubicBezTo>
                    <a:cubicBezTo>
                      <a:pt x="410" y="113"/>
                      <a:pt x="410" y="113"/>
                      <a:pt x="403" y="106"/>
                    </a:cubicBezTo>
                    <a:lnTo>
                      <a:pt x="410" y="106"/>
                    </a:lnTo>
                    <a:lnTo>
                      <a:pt x="417" y="106"/>
                    </a:lnTo>
                    <a:close/>
                    <a:moveTo>
                      <a:pt x="332" y="71"/>
                    </a:moveTo>
                    <a:lnTo>
                      <a:pt x="332" y="71"/>
                    </a:lnTo>
                    <a:cubicBezTo>
                      <a:pt x="325" y="71"/>
                      <a:pt x="325" y="71"/>
                      <a:pt x="325" y="71"/>
                    </a:cubicBezTo>
                    <a:cubicBezTo>
                      <a:pt x="325" y="71"/>
                      <a:pt x="325" y="71"/>
                      <a:pt x="318" y="71"/>
                    </a:cubicBezTo>
                    <a:cubicBezTo>
                      <a:pt x="318" y="71"/>
                      <a:pt x="318" y="71"/>
                      <a:pt x="325" y="71"/>
                    </a:cubicBezTo>
                    <a:cubicBezTo>
                      <a:pt x="318" y="71"/>
                      <a:pt x="311" y="71"/>
                      <a:pt x="311" y="71"/>
                    </a:cubicBezTo>
                    <a:cubicBezTo>
                      <a:pt x="311" y="71"/>
                      <a:pt x="311" y="71"/>
                      <a:pt x="311" y="64"/>
                    </a:cubicBezTo>
                    <a:cubicBezTo>
                      <a:pt x="318" y="64"/>
                      <a:pt x="318" y="64"/>
                      <a:pt x="318" y="64"/>
                    </a:cubicBezTo>
                    <a:cubicBezTo>
                      <a:pt x="318" y="71"/>
                      <a:pt x="318" y="64"/>
                      <a:pt x="325" y="71"/>
                    </a:cubicBezTo>
                    <a:lnTo>
                      <a:pt x="325" y="64"/>
                    </a:lnTo>
                    <a:cubicBezTo>
                      <a:pt x="325" y="64"/>
                      <a:pt x="325" y="64"/>
                      <a:pt x="325" y="71"/>
                    </a:cubicBezTo>
                    <a:cubicBezTo>
                      <a:pt x="325" y="64"/>
                      <a:pt x="325" y="64"/>
                      <a:pt x="332" y="64"/>
                    </a:cubicBezTo>
                    <a:cubicBezTo>
                      <a:pt x="332" y="64"/>
                      <a:pt x="332" y="71"/>
                      <a:pt x="339" y="71"/>
                    </a:cubicBezTo>
                    <a:cubicBezTo>
                      <a:pt x="332" y="71"/>
                      <a:pt x="332" y="71"/>
                      <a:pt x="332" y="71"/>
                    </a:cubicBezTo>
                    <a:close/>
                    <a:moveTo>
                      <a:pt x="311" y="71"/>
                    </a:moveTo>
                    <a:lnTo>
                      <a:pt x="311" y="71"/>
                    </a:lnTo>
                    <a:cubicBezTo>
                      <a:pt x="318" y="71"/>
                      <a:pt x="318" y="71"/>
                      <a:pt x="318" y="71"/>
                    </a:cubicBezTo>
                    <a:lnTo>
                      <a:pt x="318" y="78"/>
                    </a:lnTo>
                    <a:cubicBezTo>
                      <a:pt x="311" y="78"/>
                      <a:pt x="311" y="78"/>
                      <a:pt x="311" y="78"/>
                    </a:cubicBezTo>
                    <a:cubicBezTo>
                      <a:pt x="311" y="85"/>
                      <a:pt x="311" y="85"/>
                      <a:pt x="311" y="85"/>
                    </a:cubicBezTo>
                    <a:cubicBezTo>
                      <a:pt x="304" y="85"/>
                      <a:pt x="304" y="85"/>
                      <a:pt x="304" y="85"/>
                    </a:cubicBezTo>
                    <a:cubicBezTo>
                      <a:pt x="304" y="85"/>
                      <a:pt x="304" y="85"/>
                      <a:pt x="311" y="85"/>
                    </a:cubicBezTo>
                    <a:cubicBezTo>
                      <a:pt x="304" y="85"/>
                      <a:pt x="304" y="78"/>
                      <a:pt x="304" y="78"/>
                    </a:cubicBezTo>
                    <a:lnTo>
                      <a:pt x="304" y="85"/>
                    </a:lnTo>
                    <a:cubicBezTo>
                      <a:pt x="297" y="85"/>
                      <a:pt x="297" y="78"/>
                      <a:pt x="297" y="78"/>
                    </a:cubicBezTo>
                    <a:cubicBezTo>
                      <a:pt x="304" y="78"/>
                      <a:pt x="304" y="78"/>
                      <a:pt x="304" y="78"/>
                    </a:cubicBezTo>
                    <a:cubicBezTo>
                      <a:pt x="304" y="78"/>
                      <a:pt x="304" y="78"/>
                      <a:pt x="297" y="78"/>
                    </a:cubicBezTo>
                    <a:cubicBezTo>
                      <a:pt x="297" y="78"/>
                      <a:pt x="297" y="78"/>
                      <a:pt x="297" y="71"/>
                    </a:cubicBezTo>
                    <a:cubicBezTo>
                      <a:pt x="297" y="71"/>
                      <a:pt x="297" y="71"/>
                      <a:pt x="290" y="71"/>
                    </a:cubicBezTo>
                    <a:cubicBezTo>
                      <a:pt x="290" y="71"/>
                      <a:pt x="290" y="71"/>
                      <a:pt x="297" y="71"/>
                    </a:cubicBezTo>
                    <a:cubicBezTo>
                      <a:pt x="297" y="71"/>
                      <a:pt x="297" y="71"/>
                      <a:pt x="304" y="71"/>
                    </a:cubicBezTo>
                    <a:lnTo>
                      <a:pt x="311" y="71"/>
                    </a:lnTo>
                    <a:close/>
                    <a:moveTo>
                      <a:pt x="262" y="205"/>
                    </a:moveTo>
                    <a:lnTo>
                      <a:pt x="262" y="205"/>
                    </a:lnTo>
                    <a:lnTo>
                      <a:pt x="269" y="205"/>
                    </a:lnTo>
                    <a:cubicBezTo>
                      <a:pt x="262" y="205"/>
                      <a:pt x="262" y="205"/>
                      <a:pt x="262" y="205"/>
                    </a:cubicBezTo>
                    <a:cubicBezTo>
                      <a:pt x="255" y="205"/>
                      <a:pt x="255" y="205"/>
                      <a:pt x="255" y="205"/>
                    </a:cubicBezTo>
                    <a:cubicBezTo>
                      <a:pt x="255" y="205"/>
                      <a:pt x="255" y="205"/>
                      <a:pt x="248" y="205"/>
                    </a:cubicBezTo>
                    <a:cubicBezTo>
                      <a:pt x="255" y="205"/>
                      <a:pt x="255" y="205"/>
                      <a:pt x="255" y="205"/>
                    </a:cubicBezTo>
                    <a:lnTo>
                      <a:pt x="255" y="198"/>
                    </a:lnTo>
                    <a:lnTo>
                      <a:pt x="255" y="205"/>
                    </a:lnTo>
                    <a:cubicBezTo>
                      <a:pt x="255" y="198"/>
                      <a:pt x="248" y="198"/>
                      <a:pt x="248" y="198"/>
                    </a:cubicBezTo>
                    <a:lnTo>
                      <a:pt x="255" y="198"/>
                    </a:lnTo>
                    <a:cubicBezTo>
                      <a:pt x="255" y="191"/>
                      <a:pt x="255" y="191"/>
                      <a:pt x="255" y="191"/>
                    </a:cubicBezTo>
                    <a:cubicBezTo>
                      <a:pt x="255" y="191"/>
                      <a:pt x="255" y="191"/>
                      <a:pt x="248" y="191"/>
                    </a:cubicBezTo>
                    <a:lnTo>
                      <a:pt x="248" y="184"/>
                    </a:lnTo>
                    <a:cubicBezTo>
                      <a:pt x="248" y="177"/>
                      <a:pt x="248" y="177"/>
                      <a:pt x="248" y="177"/>
                    </a:cubicBezTo>
                    <a:lnTo>
                      <a:pt x="255" y="177"/>
                    </a:lnTo>
                    <a:lnTo>
                      <a:pt x="248" y="177"/>
                    </a:lnTo>
                    <a:cubicBezTo>
                      <a:pt x="255" y="177"/>
                      <a:pt x="255" y="177"/>
                      <a:pt x="255" y="177"/>
                    </a:cubicBezTo>
                    <a:cubicBezTo>
                      <a:pt x="255" y="184"/>
                      <a:pt x="255" y="184"/>
                      <a:pt x="255" y="184"/>
                    </a:cubicBezTo>
                    <a:cubicBezTo>
                      <a:pt x="255" y="191"/>
                      <a:pt x="255" y="191"/>
                      <a:pt x="255" y="191"/>
                    </a:cubicBezTo>
                    <a:cubicBezTo>
                      <a:pt x="262" y="191"/>
                      <a:pt x="262" y="191"/>
                      <a:pt x="262" y="191"/>
                    </a:cubicBezTo>
                    <a:cubicBezTo>
                      <a:pt x="262" y="198"/>
                      <a:pt x="262" y="198"/>
                      <a:pt x="262" y="198"/>
                    </a:cubicBezTo>
                    <a:lnTo>
                      <a:pt x="269" y="198"/>
                    </a:lnTo>
                    <a:cubicBezTo>
                      <a:pt x="269" y="198"/>
                      <a:pt x="262" y="198"/>
                      <a:pt x="262" y="205"/>
                    </a:cubicBezTo>
                    <a:close/>
                    <a:moveTo>
                      <a:pt x="248" y="184"/>
                    </a:moveTo>
                    <a:lnTo>
                      <a:pt x="248" y="184"/>
                    </a:lnTo>
                    <a:close/>
                    <a:moveTo>
                      <a:pt x="248" y="191"/>
                    </a:moveTo>
                    <a:lnTo>
                      <a:pt x="248" y="191"/>
                    </a:lnTo>
                    <a:cubicBezTo>
                      <a:pt x="248" y="191"/>
                      <a:pt x="248" y="191"/>
                      <a:pt x="240" y="191"/>
                    </a:cubicBezTo>
                    <a:cubicBezTo>
                      <a:pt x="248" y="191"/>
                      <a:pt x="248" y="198"/>
                      <a:pt x="248" y="198"/>
                    </a:cubicBezTo>
                    <a:cubicBezTo>
                      <a:pt x="240" y="198"/>
                      <a:pt x="240" y="198"/>
                      <a:pt x="240" y="198"/>
                    </a:cubicBezTo>
                    <a:cubicBezTo>
                      <a:pt x="233" y="198"/>
                      <a:pt x="233" y="205"/>
                      <a:pt x="233" y="205"/>
                    </a:cubicBezTo>
                    <a:cubicBezTo>
                      <a:pt x="233" y="198"/>
                      <a:pt x="233" y="198"/>
                      <a:pt x="233" y="198"/>
                    </a:cubicBezTo>
                    <a:cubicBezTo>
                      <a:pt x="233" y="198"/>
                      <a:pt x="233" y="198"/>
                      <a:pt x="240" y="198"/>
                    </a:cubicBezTo>
                    <a:cubicBezTo>
                      <a:pt x="233" y="198"/>
                      <a:pt x="233" y="198"/>
                      <a:pt x="233" y="191"/>
                    </a:cubicBezTo>
                    <a:cubicBezTo>
                      <a:pt x="233" y="191"/>
                      <a:pt x="233" y="191"/>
                      <a:pt x="240" y="191"/>
                    </a:cubicBezTo>
                    <a:cubicBezTo>
                      <a:pt x="240" y="191"/>
                      <a:pt x="240" y="191"/>
                      <a:pt x="240" y="184"/>
                    </a:cubicBezTo>
                    <a:cubicBezTo>
                      <a:pt x="240" y="191"/>
                      <a:pt x="240" y="191"/>
                      <a:pt x="240" y="191"/>
                    </a:cubicBezTo>
                    <a:cubicBezTo>
                      <a:pt x="240" y="191"/>
                      <a:pt x="248" y="184"/>
                      <a:pt x="248" y="191"/>
                    </a:cubicBezTo>
                    <a:close/>
                    <a:moveTo>
                      <a:pt x="233" y="269"/>
                    </a:moveTo>
                    <a:lnTo>
                      <a:pt x="233" y="269"/>
                    </a:lnTo>
                    <a:lnTo>
                      <a:pt x="233" y="262"/>
                    </a:lnTo>
                    <a:lnTo>
                      <a:pt x="240" y="262"/>
                    </a:lnTo>
                    <a:lnTo>
                      <a:pt x="248" y="254"/>
                    </a:lnTo>
                    <a:lnTo>
                      <a:pt x="255" y="254"/>
                    </a:lnTo>
                    <a:cubicBezTo>
                      <a:pt x="255" y="254"/>
                      <a:pt x="255" y="254"/>
                      <a:pt x="262" y="254"/>
                    </a:cubicBezTo>
                    <a:lnTo>
                      <a:pt x="269" y="254"/>
                    </a:lnTo>
                    <a:cubicBezTo>
                      <a:pt x="269" y="254"/>
                      <a:pt x="269" y="254"/>
                      <a:pt x="269" y="247"/>
                    </a:cubicBezTo>
                    <a:cubicBezTo>
                      <a:pt x="276" y="247"/>
                      <a:pt x="276" y="254"/>
                      <a:pt x="276" y="254"/>
                    </a:cubicBezTo>
                    <a:lnTo>
                      <a:pt x="276" y="247"/>
                    </a:lnTo>
                    <a:cubicBezTo>
                      <a:pt x="283" y="247"/>
                      <a:pt x="283" y="247"/>
                      <a:pt x="283" y="247"/>
                    </a:cubicBezTo>
                    <a:lnTo>
                      <a:pt x="283" y="254"/>
                    </a:lnTo>
                    <a:lnTo>
                      <a:pt x="290" y="247"/>
                    </a:lnTo>
                    <a:cubicBezTo>
                      <a:pt x="290" y="247"/>
                      <a:pt x="290" y="247"/>
                      <a:pt x="290" y="254"/>
                    </a:cubicBezTo>
                    <a:cubicBezTo>
                      <a:pt x="290" y="247"/>
                      <a:pt x="290" y="247"/>
                      <a:pt x="290" y="247"/>
                    </a:cubicBezTo>
                    <a:cubicBezTo>
                      <a:pt x="290" y="254"/>
                      <a:pt x="290" y="254"/>
                      <a:pt x="290" y="254"/>
                    </a:cubicBezTo>
                    <a:lnTo>
                      <a:pt x="290" y="262"/>
                    </a:lnTo>
                    <a:cubicBezTo>
                      <a:pt x="297" y="262"/>
                      <a:pt x="297" y="262"/>
                      <a:pt x="297" y="262"/>
                    </a:cubicBezTo>
                    <a:cubicBezTo>
                      <a:pt x="297" y="262"/>
                      <a:pt x="297" y="262"/>
                      <a:pt x="304" y="262"/>
                    </a:cubicBezTo>
                    <a:cubicBezTo>
                      <a:pt x="304" y="269"/>
                      <a:pt x="304" y="269"/>
                      <a:pt x="304" y="269"/>
                    </a:cubicBezTo>
                    <a:lnTo>
                      <a:pt x="311" y="269"/>
                    </a:lnTo>
                    <a:lnTo>
                      <a:pt x="318" y="269"/>
                    </a:lnTo>
                    <a:cubicBezTo>
                      <a:pt x="318" y="262"/>
                      <a:pt x="318" y="262"/>
                      <a:pt x="325" y="262"/>
                    </a:cubicBezTo>
                    <a:lnTo>
                      <a:pt x="325" y="269"/>
                    </a:lnTo>
                    <a:cubicBezTo>
                      <a:pt x="332" y="269"/>
                      <a:pt x="332" y="269"/>
                      <a:pt x="332" y="269"/>
                    </a:cubicBezTo>
                    <a:lnTo>
                      <a:pt x="339" y="269"/>
                    </a:lnTo>
                    <a:cubicBezTo>
                      <a:pt x="339" y="269"/>
                      <a:pt x="339" y="269"/>
                      <a:pt x="346" y="269"/>
                    </a:cubicBezTo>
                    <a:cubicBezTo>
                      <a:pt x="353" y="269"/>
                      <a:pt x="353" y="269"/>
                      <a:pt x="353" y="269"/>
                    </a:cubicBezTo>
                    <a:cubicBezTo>
                      <a:pt x="353" y="269"/>
                      <a:pt x="353" y="269"/>
                      <a:pt x="361" y="276"/>
                    </a:cubicBezTo>
                    <a:cubicBezTo>
                      <a:pt x="353" y="276"/>
                      <a:pt x="353" y="276"/>
                      <a:pt x="353" y="276"/>
                    </a:cubicBezTo>
                    <a:cubicBezTo>
                      <a:pt x="353" y="283"/>
                      <a:pt x="353" y="283"/>
                      <a:pt x="353" y="283"/>
                    </a:cubicBezTo>
                    <a:lnTo>
                      <a:pt x="361" y="290"/>
                    </a:lnTo>
                    <a:lnTo>
                      <a:pt x="361" y="297"/>
                    </a:lnTo>
                    <a:cubicBezTo>
                      <a:pt x="368" y="297"/>
                      <a:pt x="361" y="304"/>
                      <a:pt x="368" y="304"/>
                    </a:cubicBezTo>
                    <a:cubicBezTo>
                      <a:pt x="368" y="311"/>
                      <a:pt x="368" y="311"/>
                      <a:pt x="375" y="318"/>
                    </a:cubicBezTo>
                    <a:lnTo>
                      <a:pt x="375" y="311"/>
                    </a:lnTo>
                    <a:lnTo>
                      <a:pt x="375" y="318"/>
                    </a:lnTo>
                    <a:cubicBezTo>
                      <a:pt x="375" y="318"/>
                      <a:pt x="375" y="318"/>
                      <a:pt x="382" y="318"/>
                    </a:cubicBezTo>
                    <a:lnTo>
                      <a:pt x="382" y="325"/>
                    </a:lnTo>
                    <a:cubicBezTo>
                      <a:pt x="389" y="325"/>
                      <a:pt x="389" y="325"/>
                      <a:pt x="389" y="325"/>
                    </a:cubicBezTo>
                    <a:cubicBezTo>
                      <a:pt x="396" y="325"/>
                      <a:pt x="396" y="325"/>
                      <a:pt x="396" y="325"/>
                    </a:cubicBezTo>
                    <a:lnTo>
                      <a:pt x="403" y="325"/>
                    </a:lnTo>
                    <a:cubicBezTo>
                      <a:pt x="403" y="325"/>
                      <a:pt x="403" y="325"/>
                      <a:pt x="403" y="332"/>
                    </a:cubicBezTo>
                    <a:lnTo>
                      <a:pt x="396" y="332"/>
                    </a:lnTo>
                    <a:cubicBezTo>
                      <a:pt x="396" y="332"/>
                      <a:pt x="396" y="332"/>
                      <a:pt x="396" y="339"/>
                    </a:cubicBezTo>
                    <a:cubicBezTo>
                      <a:pt x="396" y="347"/>
                      <a:pt x="396" y="347"/>
                      <a:pt x="389" y="347"/>
                    </a:cubicBezTo>
                    <a:cubicBezTo>
                      <a:pt x="389" y="347"/>
                      <a:pt x="389" y="347"/>
                      <a:pt x="389" y="354"/>
                    </a:cubicBezTo>
                    <a:lnTo>
                      <a:pt x="382" y="354"/>
                    </a:lnTo>
                    <a:cubicBezTo>
                      <a:pt x="382" y="361"/>
                      <a:pt x="375" y="361"/>
                      <a:pt x="375" y="361"/>
                    </a:cubicBezTo>
                    <a:cubicBezTo>
                      <a:pt x="375" y="368"/>
                      <a:pt x="375" y="368"/>
                      <a:pt x="375" y="368"/>
                    </a:cubicBezTo>
                    <a:lnTo>
                      <a:pt x="368" y="368"/>
                    </a:lnTo>
                    <a:lnTo>
                      <a:pt x="368" y="375"/>
                    </a:lnTo>
                    <a:cubicBezTo>
                      <a:pt x="368" y="375"/>
                      <a:pt x="368" y="375"/>
                      <a:pt x="368" y="382"/>
                    </a:cubicBezTo>
                    <a:cubicBezTo>
                      <a:pt x="375" y="389"/>
                      <a:pt x="375" y="389"/>
                      <a:pt x="375" y="389"/>
                    </a:cubicBezTo>
                    <a:cubicBezTo>
                      <a:pt x="375" y="396"/>
                      <a:pt x="375" y="396"/>
                      <a:pt x="375" y="396"/>
                    </a:cubicBezTo>
                    <a:lnTo>
                      <a:pt x="375" y="403"/>
                    </a:lnTo>
                    <a:cubicBezTo>
                      <a:pt x="375" y="403"/>
                      <a:pt x="375" y="403"/>
                      <a:pt x="368" y="403"/>
                    </a:cubicBezTo>
                    <a:cubicBezTo>
                      <a:pt x="361" y="410"/>
                      <a:pt x="361" y="410"/>
                      <a:pt x="361" y="410"/>
                    </a:cubicBezTo>
                    <a:lnTo>
                      <a:pt x="361" y="417"/>
                    </a:lnTo>
                    <a:lnTo>
                      <a:pt x="361" y="424"/>
                    </a:lnTo>
                    <a:cubicBezTo>
                      <a:pt x="361" y="424"/>
                      <a:pt x="353" y="424"/>
                      <a:pt x="353" y="431"/>
                    </a:cubicBezTo>
                    <a:lnTo>
                      <a:pt x="353" y="438"/>
                    </a:lnTo>
                    <a:lnTo>
                      <a:pt x="346" y="438"/>
                    </a:lnTo>
                    <a:cubicBezTo>
                      <a:pt x="346" y="445"/>
                      <a:pt x="339" y="445"/>
                      <a:pt x="339" y="452"/>
                    </a:cubicBezTo>
                    <a:cubicBezTo>
                      <a:pt x="332" y="452"/>
                      <a:pt x="332" y="452"/>
                      <a:pt x="332" y="452"/>
                    </a:cubicBezTo>
                    <a:cubicBezTo>
                      <a:pt x="325" y="452"/>
                      <a:pt x="325" y="452"/>
                      <a:pt x="325" y="452"/>
                    </a:cubicBezTo>
                    <a:lnTo>
                      <a:pt x="318" y="452"/>
                    </a:lnTo>
                    <a:cubicBezTo>
                      <a:pt x="318" y="460"/>
                      <a:pt x="318" y="452"/>
                      <a:pt x="318" y="452"/>
                    </a:cubicBezTo>
                    <a:cubicBezTo>
                      <a:pt x="318" y="460"/>
                      <a:pt x="318" y="460"/>
                      <a:pt x="318" y="460"/>
                    </a:cubicBezTo>
                    <a:cubicBezTo>
                      <a:pt x="311" y="460"/>
                      <a:pt x="311" y="452"/>
                      <a:pt x="311" y="452"/>
                    </a:cubicBezTo>
                    <a:cubicBezTo>
                      <a:pt x="311" y="445"/>
                      <a:pt x="311" y="445"/>
                      <a:pt x="311" y="445"/>
                    </a:cubicBezTo>
                    <a:cubicBezTo>
                      <a:pt x="311" y="445"/>
                      <a:pt x="311" y="438"/>
                      <a:pt x="304" y="438"/>
                    </a:cubicBezTo>
                    <a:cubicBezTo>
                      <a:pt x="304" y="431"/>
                      <a:pt x="304" y="431"/>
                      <a:pt x="304" y="431"/>
                    </a:cubicBezTo>
                    <a:cubicBezTo>
                      <a:pt x="304" y="431"/>
                      <a:pt x="304" y="431"/>
                      <a:pt x="304" y="424"/>
                    </a:cubicBezTo>
                    <a:cubicBezTo>
                      <a:pt x="304" y="417"/>
                      <a:pt x="297" y="417"/>
                      <a:pt x="297" y="417"/>
                    </a:cubicBezTo>
                    <a:lnTo>
                      <a:pt x="297" y="410"/>
                    </a:lnTo>
                    <a:cubicBezTo>
                      <a:pt x="297" y="403"/>
                      <a:pt x="297" y="403"/>
                      <a:pt x="297" y="403"/>
                    </a:cubicBezTo>
                    <a:lnTo>
                      <a:pt x="297" y="396"/>
                    </a:lnTo>
                    <a:cubicBezTo>
                      <a:pt x="297" y="389"/>
                      <a:pt x="297" y="389"/>
                      <a:pt x="297" y="389"/>
                    </a:cubicBezTo>
                    <a:cubicBezTo>
                      <a:pt x="297" y="382"/>
                      <a:pt x="297" y="382"/>
                      <a:pt x="297" y="382"/>
                    </a:cubicBezTo>
                    <a:cubicBezTo>
                      <a:pt x="297" y="382"/>
                      <a:pt x="297" y="382"/>
                      <a:pt x="297" y="375"/>
                    </a:cubicBezTo>
                    <a:lnTo>
                      <a:pt x="297" y="368"/>
                    </a:lnTo>
                    <a:cubicBezTo>
                      <a:pt x="290" y="368"/>
                      <a:pt x="290" y="368"/>
                      <a:pt x="290" y="368"/>
                    </a:cubicBezTo>
                    <a:cubicBezTo>
                      <a:pt x="290" y="361"/>
                      <a:pt x="290" y="361"/>
                      <a:pt x="290" y="361"/>
                    </a:cubicBezTo>
                    <a:cubicBezTo>
                      <a:pt x="283" y="361"/>
                      <a:pt x="283" y="361"/>
                      <a:pt x="283" y="361"/>
                    </a:cubicBezTo>
                    <a:cubicBezTo>
                      <a:pt x="290" y="361"/>
                      <a:pt x="290" y="361"/>
                      <a:pt x="290" y="354"/>
                    </a:cubicBezTo>
                    <a:lnTo>
                      <a:pt x="290" y="347"/>
                    </a:lnTo>
                    <a:cubicBezTo>
                      <a:pt x="283" y="347"/>
                      <a:pt x="290" y="347"/>
                      <a:pt x="283" y="347"/>
                    </a:cubicBezTo>
                    <a:cubicBezTo>
                      <a:pt x="283" y="347"/>
                      <a:pt x="276" y="347"/>
                      <a:pt x="276" y="339"/>
                    </a:cubicBezTo>
                    <a:cubicBezTo>
                      <a:pt x="276" y="339"/>
                      <a:pt x="276" y="339"/>
                      <a:pt x="269" y="339"/>
                    </a:cubicBezTo>
                    <a:cubicBezTo>
                      <a:pt x="262" y="339"/>
                      <a:pt x="262" y="339"/>
                      <a:pt x="262" y="339"/>
                    </a:cubicBezTo>
                    <a:lnTo>
                      <a:pt x="255" y="347"/>
                    </a:lnTo>
                    <a:lnTo>
                      <a:pt x="255" y="339"/>
                    </a:lnTo>
                    <a:cubicBezTo>
                      <a:pt x="255" y="339"/>
                      <a:pt x="255" y="339"/>
                      <a:pt x="255" y="347"/>
                    </a:cubicBezTo>
                    <a:cubicBezTo>
                      <a:pt x="255" y="347"/>
                      <a:pt x="255" y="339"/>
                      <a:pt x="248" y="339"/>
                    </a:cubicBezTo>
                    <a:cubicBezTo>
                      <a:pt x="248" y="347"/>
                      <a:pt x="248" y="347"/>
                      <a:pt x="248" y="347"/>
                    </a:cubicBezTo>
                    <a:cubicBezTo>
                      <a:pt x="240" y="347"/>
                      <a:pt x="240" y="347"/>
                      <a:pt x="240" y="347"/>
                    </a:cubicBezTo>
                    <a:cubicBezTo>
                      <a:pt x="233" y="339"/>
                      <a:pt x="233" y="339"/>
                      <a:pt x="233" y="339"/>
                    </a:cubicBezTo>
                    <a:cubicBezTo>
                      <a:pt x="226" y="339"/>
                      <a:pt x="226" y="339"/>
                      <a:pt x="226" y="339"/>
                    </a:cubicBezTo>
                    <a:cubicBezTo>
                      <a:pt x="226" y="332"/>
                      <a:pt x="226" y="332"/>
                      <a:pt x="226" y="332"/>
                    </a:cubicBezTo>
                    <a:cubicBezTo>
                      <a:pt x="226" y="332"/>
                      <a:pt x="219" y="332"/>
                      <a:pt x="219" y="325"/>
                    </a:cubicBezTo>
                    <a:cubicBezTo>
                      <a:pt x="219" y="325"/>
                      <a:pt x="219" y="325"/>
                      <a:pt x="212" y="325"/>
                    </a:cubicBezTo>
                    <a:cubicBezTo>
                      <a:pt x="212" y="318"/>
                      <a:pt x="212" y="318"/>
                      <a:pt x="212" y="318"/>
                    </a:cubicBezTo>
                    <a:cubicBezTo>
                      <a:pt x="219" y="318"/>
                      <a:pt x="219" y="318"/>
                      <a:pt x="219" y="318"/>
                    </a:cubicBezTo>
                    <a:cubicBezTo>
                      <a:pt x="212" y="318"/>
                      <a:pt x="212" y="318"/>
                      <a:pt x="212" y="318"/>
                    </a:cubicBezTo>
                    <a:lnTo>
                      <a:pt x="219" y="311"/>
                    </a:lnTo>
                    <a:lnTo>
                      <a:pt x="219" y="304"/>
                    </a:lnTo>
                    <a:cubicBezTo>
                      <a:pt x="219" y="304"/>
                      <a:pt x="219" y="297"/>
                      <a:pt x="212" y="297"/>
                    </a:cubicBezTo>
                    <a:cubicBezTo>
                      <a:pt x="219" y="297"/>
                      <a:pt x="219" y="297"/>
                      <a:pt x="219" y="297"/>
                    </a:cubicBezTo>
                    <a:cubicBezTo>
                      <a:pt x="219" y="290"/>
                      <a:pt x="219" y="290"/>
                      <a:pt x="219" y="290"/>
                    </a:cubicBezTo>
                    <a:cubicBezTo>
                      <a:pt x="219" y="283"/>
                      <a:pt x="219" y="283"/>
                      <a:pt x="219" y="283"/>
                    </a:cubicBezTo>
                    <a:lnTo>
                      <a:pt x="226" y="283"/>
                    </a:lnTo>
                    <a:lnTo>
                      <a:pt x="226" y="276"/>
                    </a:lnTo>
                    <a:cubicBezTo>
                      <a:pt x="233" y="276"/>
                      <a:pt x="233" y="276"/>
                      <a:pt x="233" y="276"/>
                    </a:cubicBezTo>
                    <a:cubicBezTo>
                      <a:pt x="233" y="269"/>
                      <a:pt x="233" y="269"/>
                      <a:pt x="233" y="269"/>
                    </a:cubicBezTo>
                    <a:close/>
                    <a:moveTo>
                      <a:pt x="219" y="149"/>
                    </a:moveTo>
                    <a:lnTo>
                      <a:pt x="219" y="149"/>
                    </a:lnTo>
                    <a:cubicBezTo>
                      <a:pt x="219" y="149"/>
                      <a:pt x="219" y="149"/>
                      <a:pt x="219" y="156"/>
                    </a:cubicBezTo>
                    <a:cubicBezTo>
                      <a:pt x="212" y="156"/>
                      <a:pt x="212" y="156"/>
                      <a:pt x="212" y="156"/>
                    </a:cubicBezTo>
                    <a:lnTo>
                      <a:pt x="205" y="156"/>
                    </a:lnTo>
                    <a:lnTo>
                      <a:pt x="198" y="156"/>
                    </a:lnTo>
                    <a:cubicBezTo>
                      <a:pt x="198" y="149"/>
                      <a:pt x="205" y="149"/>
                      <a:pt x="205" y="149"/>
                    </a:cubicBezTo>
                    <a:cubicBezTo>
                      <a:pt x="198" y="149"/>
                      <a:pt x="198" y="149"/>
                      <a:pt x="198" y="149"/>
                    </a:cubicBezTo>
                    <a:cubicBezTo>
                      <a:pt x="198" y="149"/>
                      <a:pt x="198" y="149"/>
                      <a:pt x="205" y="149"/>
                    </a:cubicBezTo>
                    <a:cubicBezTo>
                      <a:pt x="198" y="149"/>
                      <a:pt x="198" y="149"/>
                      <a:pt x="198" y="141"/>
                    </a:cubicBezTo>
                    <a:cubicBezTo>
                      <a:pt x="198" y="141"/>
                      <a:pt x="198" y="149"/>
                      <a:pt x="198" y="141"/>
                    </a:cubicBezTo>
                    <a:lnTo>
                      <a:pt x="205" y="141"/>
                    </a:lnTo>
                    <a:cubicBezTo>
                      <a:pt x="205" y="149"/>
                      <a:pt x="205" y="149"/>
                      <a:pt x="205" y="149"/>
                    </a:cubicBezTo>
                    <a:cubicBezTo>
                      <a:pt x="205" y="141"/>
                      <a:pt x="205" y="141"/>
                      <a:pt x="205" y="141"/>
                    </a:cubicBezTo>
                    <a:lnTo>
                      <a:pt x="212" y="141"/>
                    </a:lnTo>
                    <a:cubicBezTo>
                      <a:pt x="212" y="141"/>
                      <a:pt x="212" y="141"/>
                      <a:pt x="219" y="141"/>
                    </a:cubicBezTo>
                    <a:lnTo>
                      <a:pt x="226" y="141"/>
                    </a:lnTo>
                    <a:cubicBezTo>
                      <a:pt x="226" y="149"/>
                      <a:pt x="226" y="149"/>
                      <a:pt x="226" y="149"/>
                    </a:cubicBezTo>
                    <a:cubicBezTo>
                      <a:pt x="226" y="149"/>
                      <a:pt x="226" y="149"/>
                      <a:pt x="219" y="149"/>
                    </a:cubicBezTo>
                    <a:close/>
                    <a:moveTo>
                      <a:pt x="283" y="347"/>
                    </a:moveTo>
                    <a:lnTo>
                      <a:pt x="283" y="347"/>
                    </a:lnTo>
                    <a:close/>
                    <a:moveTo>
                      <a:pt x="382" y="417"/>
                    </a:moveTo>
                    <a:lnTo>
                      <a:pt x="382" y="417"/>
                    </a:lnTo>
                    <a:lnTo>
                      <a:pt x="382" y="410"/>
                    </a:lnTo>
                    <a:cubicBezTo>
                      <a:pt x="382" y="410"/>
                      <a:pt x="382" y="410"/>
                      <a:pt x="382" y="403"/>
                    </a:cubicBezTo>
                    <a:cubicBezTo>
                      <a:pt x="389" y="403"/>
                      <a:pt x="389" y="403"/>
                      <a:pt x="389" y="403"/>
                    </a:cubicBezTo>
                    <a:cubicBezTo>
                      <a:pt x="389" y="396"/>
                      <a:pt x="389" y="396"/>
                      <a:pt x="389" y="396"/>
                    </a:cubicBezTo>
                    <a:cubicBezTo>
                      <a:pt x="389" y="396"/>
                      <a:pt x="389" y="396"/>
                      <a:pt x="396" y="396"/>
                    </a:cubicBezTo>
                    <a:cubicBezTo>
                      <a:pt x="396" y="396"/>
                      <a:pt x="396" y="396"/>
                      <a:pt x="396" y="389"/>
                    </a:cubicBezTo>
                    <a:cubicBezTo>
                      <a:pt x="396" y="389"/>
                      <a:pt x="396" y="389"/>
                      <a:pt x="396" y="396"/>
                    </a:cubicBezTo>
                    <a:cubicBezTo>
                      <a:pt x="403" y="396"/>
                      <a:pt x="396" y="396"/>
                      <a:pt x="403" y="396"/>
                    </a:cubicBezTo>
                    <a:cubicBezTo>
                      <a:pt x="403" y="396"/>
                      <a:pt x="403" y="396"/>
                      <a:pt x="403" y="403"/>
                    </a:cubicBezTo>
                    <a:cubicBezTo>
                      <a:pt x="396" y="403"/>
                      <a:pt x="396" y="403"/>
                      <a:pt x="396" y="403"/>
                    </a:cubicBezTo>
                    <a:lnTo>
                      <a:pt x="396" y="410"/>
                    </a:lnTo>
                    <a:cubicBezTo>
                      <a:pt x="396" y="410"/>
                      <a:pt x="396" y="417"/>
                      <a:pt x="396" y="424"/>
                    </a:cubicBezTo>
                    <a:cubicBezTo>
                      <a:pt x="396" y="424"/>
                      <a:pt x="389" y="424"/>
                      <a:pt x="389" y="431"/>
                    </a:cubicBezTo>
                    <a:cubicBezTo>
                      <a:pt x="382" y="431"/>
                      <a:pt x="382" y="431"/>
                      <a:pt x="382" y="424"/>
                    </a:cubicBezTo>
                    <a:cubicBezTo>
                      <a:pt x="382" y="424"/>
                      <a:pt x="382" y="424"/>
                      <a:pt x="382" y="417"/>
                    </a:cubicBezTo>
                    <a:close/>
                    <a:moveTo>
                      <a:pt x="353" y="254"/>
                    </a:moveTo>
                    <a:lnTo>
                      <a:pt x="353" y="254"/>
                    </a:lnTo>
                    <a:close/>
                    <a:moveTo>
                      <a:pt x="332" y="254"/>
                    </a:moveTo>
                    <a:lnTo>
                      <a:pt x="332" y="254"/>
                    </a:lnTo>
                    <a:cubicBezTo>
                      <a:pt x="325" y="254"/>
                      <a:pt x="325" y="254"/>
                      <a:pt x="325" y="254"/>
                    </a:cubicBezTo>
                    <a:cubicBezTo>
                      <a:pt x="332" y="254"/>
                      <a:pt x="332" y="254"/>
                      <a:pt x="332" y="254"/>
                    </a:cubicBezTo>
                    <a:close/>
                    <a:moveTo>
                      <a:pt x="304" y="247"/>
                    </a:moveTo>
                    <a:lnTo>
                      <a:pt x="304" y="247"/>
                    </a:lnTo>
                    <a:lnTo>
                      <a:pt x="304" y="254"/>
                    </a:lnTo>
                    <a:cubicBezTo>
                      <a:pt x="304" y="247"/>
                      <a:pt x="297" y="247"/>
                      <a:pt x="297" y="247"/>
                    </a:cubicBezTo>
                    <a:lnTo>
                      <a:pt x="304" y="247"/>
                    </a:lnTo>
                    <a:close/>
                    <a:moveTo>
                      <a:pt x="290" y="240"/>
                    </a:moveTo>
                    <a:lnTo>
                      <a:pt x="290" y="240"/>
                    </a:lnTo>
                    <a:cubicBezTo>
                      <a:pt x="283" y="240"/>
                      <a:pt x="283" y="247"/>
                      <a:pt x="283" y="247"/>
                    </a:cubicBezTo>
                    <a:cubicBezTo>
                      <a:pt x="283" y="240"/>
                      <a:pt x="283" y="240"/>
                      <a:pt x="283" y="240"/>
                    </a:cubicBezTo>
                    <a:cubicBezTo>
                      <a:pt x="283" y="240"/>
                      <a:pt x="283" y="240"/>
                      <a:pt x="290" y="240"/>
                    </a:cubicBezTo>
                    <a:close/>
                    <a:moveTo>
                      <a:pt x="290" y="233"/>
                    </a:moveTo>
                    <a:lnTo>
                      <a:pt x="290" y="233"/>
                    </a:lnTo>
                    <a:cubicBezTo>
                      <a:pt x="283" y="233"/>
                      <a:pt x="283" y="233"/>
                      <a:pt x="283" y="233"/>
                    </a:cubicBezTo>
                    <a:lnTo>
                      <a:pt x="290" y="233"/>
                    </a:lnTo>
                    <a:close/>
                    <a:moveTo>
                      <a:pt x="205" y="106"/>
                    </a:moveTo>
                    <a:lnTo>
                      <a:pt x="205" y="106"/>
                    </a:lnTo>
                    <a:lnTo>
                      <a:pt x="198" y="106"/>
                    </a:lnTo>
                    <a:cubicBezTo>
                      <a:pt x="198" y="106"/>
                      <a:pt x="198" y="106"/>
                      <a:pt x="198" y="99"/>
                    </a:cubicBezTo>
                    <a:cubicBezTo>
                      <a:pt x="198" y="99"/>
                      <a:pt x="198" y="99"/>
                      <a:pt x="205" y="99"/>
                    </a:cubicBezTo>
                    <a:cubicBezTo>
                      <a:pt x="205" y="99"/>
                      <a:pt x="198" y="99"/>
                      <a:pt x="198" y="106"/>
                    </a:cubicBezTo>
                    <a:cubicBezTo>
                      <a:pt x="205" y="106"/>
                      <a:pt x="205" y="106"/>
                      <a:pt x="205" y="106"/>
                    </a:cubicBezTo>
                    <a:close/>
                    <a:moveTo>
                      <a:pt x="198" y="99"/>
                    </a:moveTo>
                    <a:lnTo>
                      <a:pt x="198" y="99"/>
                    </a:lnTo>
                    <a:close/>
                    <a:moveTo>
                      <a:pt x="191" y="99"/>
                    </a:moveTo>
                    <a:lnTo>
                      <a:pt x="191" y="99"/>
                    </a:lnTo>
                    <a:lnTo>
                      <a:pt x="198" y="99"/>
                    </a:lnTo>
                    <a:lnTo>
                      <a:pt x="191" y="99"/>
                    </a:lnTo>
                    <a:close/>
                    <a:moveTo>
                      <a:pt x="198" y="92"/>
                    </a:moveTo>
                    <a:lnTo>
                      <a:pt x="198" y="92"/>
                    </a:lnTo>
                    <a:lnTo>
                      <a:pt x="198" y="85"/>
                    </a:lnTo>
                    <a:lnTo>
                      <a:pt x="198" y="92"/>
                    </a:lnTo>
                    <a:close/>
                    <a:moveTo>
                      <a:pt x="198" y="92"/>
                    </a:moveTo>
                    <a:lnTo>
                      <a:pt x="198" y="92"/>
                    </a:lnTo>
                    <a:close/>
                    <a:moveTo>
                      <a:pt x="198" y="92"/>
                    </a:moveTo>
                    <a:lnTo>
                      <a:pt x="198" y="92"/>
                    </a:lnTo>
                    <a:close/>
                    <a:moveTo>
                      <a:pt x="198" y="92"/>
                    </a:moveTo>
                    <a:lnTo>
                      <a:pt x="198" y="92"/>
                    </a:lnTo>
                    <a:close/>
                    <a:moveTo>
                      <a:pt x="198" y="113"/>
                    </a:moveTo>
                    <a:lnTo>
                      <a:pt x="198" y="113"/>
                    </a:lnTo>
                    <a:close/>
                    <a:moveTo>
                      <a:pt x="155" y="177"/>
                    </a:moveTo>
                    <a:lnTo>
                      <a:pt x="155" y="177"/>
                    </a:lnTo>
                    <a:close/>
                    <a:moveTo>
                      <a:pt x="134" y="240"/>
                    </a:moveTo>
                    <a:lnTo>
                      <a:pt x="134" y="240"/>
                    </a:lnTo>
                    <a:cubicBezTo>
                      <a:pt x="134" y="233"/>
                      <a:pt x="134" y="233"/>
                      <a:pt x="134" y="233"/>
                    </a:cubicBezTo>
                    <a:lnTo>
                      <a:pt x="134" y="240"/>
                    </a:lnTo>
                    <a:lnTo>
                      <a:pt x="134" y="233"/>
                    </a:lnTo>
                    <a:cubicBezTo>
                      <a:pt x="127" y="233"/>
                      <a:pt x="127" y="233"/>
                      <a:pt x="127" y="233"/>
                    </a:cubicBezTo>
                    <a:lnTo>
                      <a:pt x="120" y="233"/>
                    </a:lnTo>
                    <a:lnTo>
                      <a:pt x="127" y="233"/>
                    </a:lnTo>
                    <a:cubicBezTo>
                      <a:pt x="127" y="226"/>
                      <a:pt x="127" y="226"/>
                      <a:pt x="127" y="226"/>
                    </a:cubicBezTo>
                    <a:cubicBezTo>
                      <a:pt x="127" y="226"/>
                      <a:pt x="127" y="226"/>
                      <a:pt x="127" y="219"/>
                    </a:cubicBezTo>
                    <a:lnTo>
                      <a:pt x="134" y="219"/>
                    </a:lnTo>
                    <a:cubicBezTo>
                      <a:pt x="134" y="226"/>
                      <a:pt x="127" y="226"/>
                      <a:pt x="127" y="226"/>
                    </a:cubicBezTo>
                    <a:cubicBezTo>
                      <a:pt x="127" y="226"/>
                      <a:pt x="127" y="226"/>
                      <a:pt x="134" y="226"/>
                    </a:cubicBezTo>
                    <a:cubicBezTo>
                      <a:pt x="134" y="226"/>
                      <a:pt x="134" y="233"/>
                      <a:pt x="134" y="226"/>
                    </a:cubicBezTo>
                    <a:cubicBezTo>
                      <a:pt x="134" y="226"/>
                      <a:pt x="134" y="226"/>
                      <a:pt x="141" y="226"/>
                    </a:cubicBezTo>
                    <a:cubicBezTo>
                      <a:pt x="134" y="233"/>
                      <a:pt x="134" y="233"/>
                      <a:pt x="134" y="233"/>
                    </a:cubicBezTo>
                    <a:lnTo>
                      <a:pt x="141" y="233"/>
                    </a:lnTo>
                    <a:cubicBezTo>
                      <a:pt x="141" y="233"/>
                      <a:pt x="141" y="233"/>
                      <a:pt x="134" y="233"/>
                    </a:cubicBezTo>
                    <a:cubicBezTo>
                      <a:pt x="141" y="233"/>
                      <a:pt x="141" y="233"/>
                      <a:pt x="141" y="233"/>
                    </a:cubicBezTo>
                    <a:lnTo>
                      <a:pt x="141" y="240"/>
                    </a:lnTo>
                    <a:cubicBezTo>
                      <a:pt x="141" y="240"/>
                      <a:pt x="141" y="240"/>
                      <a:pt x="134" y="240"/>
                    </a:cubicBezTo>
                    <a:close/>
                    <a:moveTo>
                      <a:pt x="134" y="396"/>
                    </a:moveTo>
                    <a:lnTo>
                      <a:pt x="134" y="396"/>
                    </a:lnTo>
                    <a:lnTo>
                      <a:pt x="134" y="389"/>
                    </a:lnTo>
                    <a:lnTo>
                      <a:pt x="134" y="396"/>
                    </a:lnTo>
                    <a:close/>
                    <a:moveTo>
                      <a:pt x="134" y="127"/>
                    </a:moveTo>
                    <a:lnTo>
                      <a:pt x="134" y="127"/>
                    </a:lnTo>
                    <a:cubicBezTo>
                      <a:pt x="134" y="134"/>
                      <a:pt x="134" y="134"/>
                      <a:pt x="134" y="134"/>
                    </a:cubicBezTo>
                    <a:cubicBezTo>
                      <a:pt x="134" y="134"/>
                      <a:pt x="134" y="134"/>
                      <a:pt x="134" y="127"/>
                    </a:cubicBezTo>
                    <a:close/>
                    <a:moveTo>
                      <a:pt x="113" y="240"/>
                    </a:moveTo>
                    <a:lnTo>
                      <a:pt x="113" y="240"/>
                    </a:lnTo>
                    <a:lnTo>
                      <a:pt x="120" y="240"/>
                    </a:lnTo>
                    <a:cubicBezTo>
                      <a:pt x="120" y="240"/>
                      <a:pt x="120" y="240"/>
                      <a:pt x="113" y="240"/>
                    </a:cubicBezTo>
                    <a:close/>
                    <a:moveTo>
                      <a:pt x="99" y="325"/>
                    </a:moveTo>
                    <a:lnTo>
                      <a:pt x="99" y="325"/>
                    </a:lnTo>
                    <a:lnTo>
                      <a:pt x="106" y="325"/>
                    </a:lnTo>
                    <a:cubicBezTo>
                      <a:pt x="106" y="325"/>
                      <a:pt x="106" y="325"/>
                      <a:pt x="99" y="325"/>
                    </a:cubicBezTo>
                    <a:close/>
                    <a:moveTo>
                      <a:pt x="99" y="361"/>
                    </a:moveTo>
                    <a:lnTo>
                      <a:pt x="99" y="361"/>
                    </a:lnTo>
                    <a:lnTo>
                      <a:pt x="106" y="361"/>
                    </a:lnTo>
                    <a:cubicBezTo>
                      <a:pt x="99" y="361"/>
                      <a:pt x="106" y="361"/>
                      <a:pt x="99" y="361"/>
                    </a:cubicBezTo>
                    <a:close/>
                    <a:moveTo>
                      <a:pt x="92" y="325"/>
                    </a:moveTo>
                    <a:lnTo>
                      <a:pt x="92" y="325"/>
                    </a:lnTo>
                    <a:cubicBezTo>
                      <a:pt x="92" y="325"/>
                      <a:pt x="92" y="325"/>
                      <a:pt x="85" y="325"/>
                    </a:cubicBezTo>
                    <a:cubicBezTo>
                      <a:pt x="85" y="325"/>
                      <a:pt x="85" y="325"/>
                      <a:pt x="78" y="325"/>
                    </a:cubicBezTo>
                    <a:cubicBezTo>
                      <a:pt x="85" y="325"/>
                      <a:pt x="85" y="325"/>
                      <a:pt x="85" y="325"/>
                    </a:cubicBezTo>
                    <a:lnTo>
                      <a:pt x="92" y="325"/>
                    </a:lnTo>
                    <a:lnTo>
                      <a:pt x="99" y="325"/>
                    </a:lnTo>
                    <a:cubicBezTo>
                      <a:pt x="92" y="325"/>
                      <a:pt x="92" y="325"/>
                      <a:pt x="92" y="325"/>
                    </a:cubicBezTo>
                    <a:close/>
                    <a:moveTo>
                      <a:pt x="78" y="276"/>
                    </a:moveTo>
                    <a:lnTo>
                      <a:pt x="78" y="276"/>
                    </a:lnTo>
                    <a:close/>
                    <a:moveTo>
                      <a:pt x="78" y="276"/>
                    </a:moveTo>
                    <a:lnTo>
                      <a:pt x="78" y="276"/>
                    </a:lnTo>
                    <a:close/>
                    <a:moveTo>
                      <a:pt x="78" y="276"/>
                    </a:moveTo>
                    <a:lnTo>
                      <a:pt x="78" y="276"/>
                    </a:lnTo>
                    <a:close/>
                    <a:moveTo>
                      <a:pt x="71" y="325"/>
                    </a:moveTo>
                    <a:lnTo>
                      <a:pt x="71" y="325"/>
                    </a:lnTo>
                    <a:cubicBezTo>
                      <a:pt x="71" y="325"/>
                      <a:pt x="71" y="325"/>
                      <a:pt x="78" y="325"/>
                    </a:cubicBezTo>
                    <a:cubicBezTo>
                      <a:pt x="71" y="325"/>
                      <a:pt x="71" y="325"/>
                      <a:pt x="71" y="325"/>
                    </a:cubicBezTo>
                    <a:close/>
                    <a:moveTo>
                      <a:pt x="481" y="332"/>
                    </a:moveTo>
                    <a:lnTo>
                      <a:pt x="481" y="332"/>
                    </a:lnTo>
                    <a:lnTo>
                      <a:pt x="488" y="332"/>
                    </a:lnTo>
                    <a:lnTo>
                      <a:pt x="488" y="339"/>
                    </a:lnTo>
                    <a:cubicBezTo>
                      <a:pt x="488" y="339"/>
                      <a:pt x="488" y="339"/>
                      <a:pt x="481" y="339"/>
                    </a:cubicBezTo>
                    <a:lnTo>
                      <a:pt x="481" y="332"/>
                    </a:lnTo>
                    <a:close/>
                    <a:moveTo>
                      <a:pt x="290" y="177"/>
                    </a:moveTo>
                    <a:lnTo>
                      <a:pt x="290" y="177"/>
                    </a:lnTo>
                    <a:cubicBezTo>
                      <a:pt x="290" y="177"/>
                      <a:pt x="290" y="177"/>
                      <a:pt x="290" y="184"/>
                    </a:cubicBezTo>
                    <a:cubicBezTo>
                      <a:pt x="290" y="184"/>
                      <a:pt x="290" y="184"/>
                      <a:pt x="283" y="184"/>
                    </a:cubicBezTo>
                    <a:cubicBezTo>
                      <a:pt x="283" y="184"/>
                      <a:pt x="283" y="184"/>
                      <a:pt x="283" y="177"/>
                    </a:cubicBezTo>
                    <a:lnTo>
                      <a:pt x="290" y="177"/>
                    </a:lnTo>
                    <a:close/>
                    <a:moveTo>
                      <a:pt x="297" y="184"/>
                    </a:moveTo>
                    <a:lnTo>
                      <a:pt x="297" y="184"/>
                    </a:lnTo>
                    <a:cubicBezTo>
                      <a:pt x="297" y="191"/>
                      <a:pt x="297" y="184"/>
                      <a:pt x="297" y="191"/>
                    </a:cubicBezTo>
                    <a:lnTo>
                      <a:pt x="290" y="191"/>
                    </a:lnTo>
                    <a:cubicBezTo>
                      <a:pt x="290" y="184"/>
                      <a:pt x="290" y="184"/>
                      <a:pt x="297" y="184"/>
                    </a:cubicBezTo>
                    <a:close/>
                    <a:moveTo>
                      <a:pt x="92" y="254"/>
                    </a:moveTo>
                    <a:lnTo>
                      <a:pt x="92" y="254"/>
                    </a:lnTo>
                    <a:close/>
                    <a:moveTo>
                      <a:pt x="92" y="254"/>
                    </a:moveTo>
                    <a:lnTo>
                      <a:pt x="92" y="254"/>
                    </a:lnTo>
                    <a:close/>
                    <a:moveTo>
                      <a:pt x="78" y="269"/>
                    </a:moveTo>
                    <a:lnTo>
                      <a:pt x="78" y="269"/>
                    </a:lnTo>
                    <a:close/>
                    <a:moveTo>
                      <a:pt x="78" y="276"/>
                    </a:moveTo>
                    <a:lnTo>
                      <a:pt x="78" y="276"/>
                    </a:lnTo>
                    <a:cubicBezTo>
                      <a:pt x="78" y="269"/>
                      <a:pt x="78" y="269"/>
                      <a:pt x="78" y="269"/>
                    </a:cubicBezTo>
                    <a:cubicBezTo>
                      <a:pt x="78" y="269"/>
                      <a:pt x="78" y="269"/>
                      <a:pt x="78" y="276"/>
                    </a:cubicBezTo>
                    <a:close/>
                    <a:moveTo>
                      <a:pt x="78" y="269"/>
                    </a:moveTo>
                    <a:lnTo>
                      <a:pt x="78" y="269"/>
                    </a:lnTo>
                    <a:close/>
                    <a:moveTo>
                      <a:pt x="78" y="269"/>
                    </a:moveTo>
                    <a:lnTo>
                      <a:pt x="78" y="269"/>
                    </a:lnTo>
                    <a:close/>
                  </a:path>
                </a:pathLst>
              </a:custGeom>
              <a:grpFill/>
              <a:ln>
                <a:noFill/>
              </a:ln>
              <a:extLst/>
            </p:spPr>
            <p:txBody>
              <a:bodyPr anchor="ctr" bIns="22854" lIns="45708" rIns="45708" tIns="22854" wrap="none"/>
              <a:lstStyle/>
              <a:p>
                <a:endParaRPr lang="en-US" sz="3199">
                  <a:latin typeface="Roboto Light"/>
                </a:endParaRPr>
              </a:p>
            </p:txBody>
          </p:sp>
          <p:sp>
            <p:nvSpPr>
              <p:cNvPr id="173" name="Freeform 122"/>
              <p:cNvSpPr>
                <a:spLocks noChangeArrowheads="1"/>
              </p:cNvSpPr>
              <p:nvPr/>
            </p:nvSpPr>
            <p:spPr bwMode="auto">
              <a:xfrm>
                <a:off x="4569619" y="1220787"/>
                <a:ext cx="219075" cy="219075"/>
              </a:xfrm>
              <a:custGeom>
                <a:gdLst>
                  <a:gd fmla="*/ 39339251 w 609" name="T0"/>
                  <a:gd fmla="*/ 78678142 h 609" name="T1"/>
                  <a:gd fmla="*/ 39339251 w 609" name="T2"/>
                  <a:gd fmla="*/ 78678142 h 609" name="T3"/>
                  <a:gd fmla="*/ 0 w 609" name="T4"/>
                  <a:gd fmla="*/ 39339251 h 609" name="T5"/>
                  <a:gd fmla="*/ 39339251 w 609" name="T6"/>
                  <a:gd fmla="*/ 0 h 609" name="T7"/>
                  <a:gd fmla="*/ 78678142 w 609" name="T8"/>
                  <a:gd fmla="*/ 39339251 h 609" name="T9"/>
                  <a:gd fmla="*/ 39339251 w 609" name="T10"/>
                  <a:gd fmla="*/ 78678142 h 609" name="T11"/>
                  <a:gd fmla="*/ 39339251 w 609" name="T12"/>
                  <a:gd fmla="*/ 7376244 h 609" name="T13"/>
                  <a:gd fmla="*/ 39339251 w 609" name="T14"/>
                  <a:gd fmla="*/ 7376244 h 609" name="T15"/>
                  <a:gd fmla="*/ 7246742 w 609" name="T16"/>
                  <a:gd fmla="*/ 39339251 h 609" name="T17"/>
                  <a:gd fmla="*/ 39339251 w 609" name="T18"/>
                  <a:gd fmla="*/ 71302258 h 609" name="T19"/>
                  <a:gd fmla="*/ 71302258 w 609" name="T20"/>
                  <a:gd fmla="*/ 39339251 h 609" name="T21"/>
                  <a:gd fmla="*/ 39339251 w 609" name="T22"/>
                  <a:gd fmla="*/ 7376244 h 609" name="T23"/>
                  <a:gd fmla="*/ 31057209 w 609" name="T24"/>
                  <a:gd fmla="*/ 46715136 h 609" name="T25"/>
                  <a:gd fmla="*/ 31057209 w 609" name="T26"/>
                  <a:gd fmla="*/ 46715136 h 609" name="T27"/>
                  <a:gd fmla="*/ 20057773 w 609" name="T28"/>
                  <a:gd fmla="*/ 20187276 h 609" name="T29"/>
                  <a:gd fmla="*/ 47491791 w 609" name="T30"/>
                  <a:gd fmla="*/ 31057209 h 609" name="T31"/>
                  <a:gd fmla="*/ 58491226 w 609" name="T32"/>
                  <a:gd fmla="*/ 58491226 h 609" name="T33"/>
                  <a:gd fmla="*/ 58491226 w 609" name="T34"/>
                  <a:gd fmla="*/ 58491226 h 609" name="T35"/>
                  <a:gd fmla="*/ 31057209 w 609" name="T36"/>
                  <a:gd fmla="*/ 46715136 h 609" name="T37"/>
                  <a:gd fmla="*/ 39339251 w 609" name="T38"/>
                  <a:gd fmla="*/ 35715700 h 609" name="T39"/>
                  <a:gd fmla="*/ 39339251 w 609" name="T40"/>
                  <a:gd fmla="*/ 35715700 h 609" name="T41"/>
                  <a:gd fmla="*/ 35715700 w 609" name="T42"/>
                  <a:gd fmla="*/ 39339251 h 609" name="T43"/>
                  <a:gd fmla="*/ 39339251 w 609" name="T44"/>
                  <a:gd fmla="*/ 42962442 h 609" name="T45"/>
                  <a:gd fmla="*/ 42962442 w 609" name="T46"/>
                  <a:gd fmla="*/ 39339251 h 609" name="T47"/>
                  <a:gd fmla="*/ 39339251 w 609" name="T48"/>
                  <a:gd fmla="*/ 35715700 h 609"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b" l="0" r="r" t="0"/>
                <a:pathLst>
                  <a:path h="609" w="609">
                    <a:moveTo>
                      <a:pt x="304" y="608"/>
                    </a:moveTo>
                    <a:lnTo>
                      <a:pt x="304" y="608"/>
                    </a:lnTo>
                    <a:cubicBezTo>
                      <a:pt x="134" y="608"/>
                      <a:pt x="0" y="474"/>
                      <a:pt x="0" y="304"/>
                    </a:cubicBezTo>
                    <a:cubicBezTo>
                      <a:pt x="0" y="134"/>
                      <a:pt x="134" y="0"/>
                      <a:pt x="304" y="0"/>
                    </a:cubicBezTo>
                    <a:cubicBezTo>
                      <a:pt x="473" y="0"/>
                      <a:pt x="608" y="134"/>
                      <a:pt x="608" y="304"/>
                    </a:cubicBezTo>
                    <a:cubicBezTo>
                      <a:pt x="608" y="474"/>
                      <a:pt x="473" y="608"/>
                      <a:pt x="304" y="608"/>
                    </a:cubicBezTo>
                    <a:close/>
                    <a:moveTo>
                      <a:pt x="304" y="57"/>
                    </a:moveTo>
                    <a:lnTo>
                      <a:pt x="304" y="57"/>
                    </a:lnTo>
                    <a:cubicBezTo>
                      <a:pt x="169" y="57"/>
                      <a:pt x="56" y="170"/>
                      <a:pt x="56" y="304"/>
                    </a:cubicBezTo>
                    <a:cubicBezTo>
                      <a:pt x="56" y="438"/>
                      <a:pt x="169" y="551"/>
                      <a:pt x="304" y="551"/>
                    </a:cubicBezTo>
                    <a:cubicBezTo>
                      <a:pt x="438" y="551"/>
                      <a:pt x="551" y="438"/>
                      <a:pt x="551" y="304"/>
                    </a:cubicBezTo>
                    <a:cubicBezTo>
                      <a:pt x="551" y="170"/>
                      <a:pt x="438" y="57"/>
                      <a:pt x="304" y="57"/>
                    </a:cubicBezTo>
                    <a:close/>
                    <a:moveTo>
                      <a:pt x="240" y="361"/>
                    </a:moveTo>
                    <a:lnTo>
                      <a:pt x="240" y="361"/>
                    </a:lnTo>
                    <a:cubicBezTo>
                      <a:pt x="155" y="156"/>
                      <a:pt x="155" y="156"/>
                      <a:pt x="155" y="156"/>
                    </a:cubicBezTo>
                    <a:cubicBezTo>
                      <a:pt x="367" y="240"/>
                      <a:pt x="367" y="240"/>
                      <a:pt x="367" y="240"/>
                    </a:cubicBezTo>
                    <a:cubicBezTo>
                      <a:pt x="452" y="452"/>
                      <a:pt x="452" y="452"/>
                      <a:pt x="452" y="452"/>
                    </a:cubicBezTo>
                    <a:lnTo>
                      <a:pt x="240" y="361"/>
                    </a:lnTo>
                    <a:close/>
                    <a:moveTo>
                      <a:pt x="304" y="276"/>
                    </a:moveTo>
                    <a:lnTo>
                      <a:pt x="304" y="276"/>
                    </a:lnTo>
                    <a:cubicBezTo>
                      <a:pt x="290" y="276"/>
                      <a:pt x="276" y="290"/>
                      <a:pt x="276" y="304"/>
                    </a:cubicBezTo>
                    <a:cubicBezTo>
                      <a:pt x="276" y="318"/>
                      <a:pt x="290" y="332"/>
                      <a:pt x="304" y="332"/>
                    </a:cubicBezTo>
                    <a:cubicBezTo>
                      <a:pt x="318" y="332"/>
                      <a:pt x="332" y="318"/>
                      <a:pt x="332" y="304"/>
                    </a:cubicBezTo>
                    <a:cubicBezTo>
                      <a:pt x="332" y="290"/>
                      <a:pt x="318" y="276"/>
                      <a:pt x="304" y="276"/>
                    </a:cubicBezTo>
                    <a:close/>
                  </a:path>
                </a:pathLst>
              </a:custGeom>
              <a:grpFill/>
              <a:ln>
                <a:noFill/>
              </a:ln>
              <a:extLst/>
            </p:spPr>
            <p:txBody>
              <a:bodyPr anchor="ctr" bIns="22854" lIns="45708" rIns="45708" tIns="22854" wrap="none"/>
              <a:lstStyle/>
              <a:p>
                <a:endParaRPr lang="en-US" sz="3199">
                  <a:latin typeface="Roboto Light"/>
                </a:endParaRPr>
              </a:p>
            </p:txBody>
          </p:sp>
          <p:sp>
            <p:nvSpPr>
              <p:cNvPr id="174" name="Freeform 123"/>
              <p:cNvSpPr>
                <a:spLocks noChangeArrowheads="1"/>
              </p:cNvSpPr>
              <p:nvPr/>
            </p:nvSpPr>
            <p:spPr bwMode="auto">
              <a:xfrm>
                <a:off x="4191794" y="1220787"/>
                <a:ext cx="217488" cy="219075"/>
              </a:xfrm>
              <a:custGeom>
                <a:gdLst>
                  <a:gd fmla="*/ 74657633 w 602" name="T0"/>
                  <a:gd fmla="*/ 42962442 h 609" name="T1"/>
                  <a:gd fmla="*/ 74657633 w 602" name="T2"/>
                  <a:gd fmla="*/ 42962442 h 609" name="T3"/>
                  <a:gd fmla="*/ 71002968 w 602" name="T4"/>
                  <a:gd fmla="*/ 42962442 h 609" name="T5"/>
                  <a:gd fmla="*/ 43332858 w 602" name="T6"/>
                  <a:gd fmla="*/ 70396460 h 609" name="T7"/>
                  <a:gd fmla="*/ 43332858 w 602" name="T8"/>
                  <a:gd fmla="*/ 75054951 h 609" name="T9"/>
                  <a:gd fmla="*/ 39678193 w 602" name="T10"/>
                  <a:gd fmla="*/ 78678142 h 609" name="T11"/>
                  <a:gd fmla="*/ 36023527 w 602" name="T12"/>
                  <a:gd fmla="*/ 75054951 h 609" name="T13"/>
                  <a:gd fmla="*/ 36023527 w 602" name="T14"/>
                  <a:gd fmla="*/ 70396460 h 609" name="T15"/>
                  <a:gd fmla="*/ 7308970 w 602" name="T16"/>
                  <a:gd fmla="*/ 42962442 h 609" name="T17"/>
                  <a:gd fmla="*/ 3654665 w 602" name="T18"/>
                  <a:gd fmla="*/ 42962442 h 609" name="T19"/>
                  <a:gd fmla="*/ 0 w 602" name="T20"/>
                  <a:gd fmla="*/ 39339251 h 609" name="T21"/>
                  <a:gd fmla="*/ 3654665 w 602" name="T22"/>
                  <a:gd fmla="*/ 35715700 h 609" name="T23"/>
                  <a:gd fmla="*/ 7308970 w 602" name="T24"/>
                  <a:gd fmla="*/ 35715700 h 609" name="T25"/>
                  <a:gd fmla="*/ 36023527 w 602" name="T26"/>
                  <a:gd fmla="*/ 8282042 h 609" name="T27"/>
                  <a:gd fmla="*/ 36023527 w 602" name="T28"/>
                  <a:gd fmla="*/ 3623191 h 609" name="T29"/>
                  <a:gd fmla="*/ 39678193 w 602" name="T30"/>
                  <a:gd fmla="*/ 0 h 609" name="T31"/>
                  <a:gd fmla="*/ 43332858 w 602" name="T32"/>
                  <a:gd fmla="*/ 3623191 h 609" name="T33"/>
                  <a:gd fmla="*/ 43332858 w 602" name="T34"/>
                  <a:gd fmla="*/ 8282042 h 609" name="T35"/>
                  <a:gd fmla="*/ 71002968 w 602" name="T36"/>
                  <a:gd fmla="*/ 35715700 h 609" name="T37"/>
                  <a:gd fmla="*/ 74657633 w 602" name="T38"/>
                  <a:gd fmla="*/ 35715700 h 609" name="T39"/>
                  <a:gd fmla="*/ 78442719 w 602" name="T40"/>
                  <a:gd fmla="*/ 39339251 h 609" name="T41"/>
                  <a:gd fmla="*/ 74657633 w 602" name="T42"/>
                  <a:gd fmla="*/ 42962442 h 609" name="T43"/>
                  <a:gd fmla="*/ 56254247 w 602" name="T44"/>
                  <a:gd fmla="*/ 35715700 h 609" name="T45"/>
                  <a:gd fmla="*/ 56254247 w 602" name="T46"/>
                  <a:gd fmla="*/ 35715700 h 609" name="T47"/>
                  <a:gd fmla="*/ 63563216 w 602" name="T48"/>
                  <a:gd fmla="*/ 35715700 h 609" name="T49"/>
                  <a:gd fmla="*/ 43332858 w 602" name="T50"/>
                  <a:gd fmla="*/ 15528425 h 609" name="T51"/>
                  <a:gd fmla="*/ 43332858 w 602" name="T52"/>
                  <a:gd fmla="*/ 21998871 h 609" name="T53"/>
                  <a:gd fmla="*/ 39678193 w 602" name="T54"/>
                  <a:gd fmla="*/ 25622062 h 609" name="T55"/>
                  <a:gd fmla="*/ 36023527 w 602" name="T56"/>
                  <a:gd fmla="*/ 21998871 h 609" name="T57"/>
                  <a:gd fmla="*/ 36023527 w 602" name="T58"/>
                  <a:gd fmla="*/ 15528425 h 609" name="T59"/>
                  <a:gd fmla="*/ 14748721 w 602" name="T60"/>
                  <a:gd fmla="*/ 35715700 h 609" name="T61"/>
                  <a:gd fmla="*/ 22058052 w 602" name="T62"/>
                  <a:gd fmla="*/ 35715700 h 609" name="T63"/>
                  <a:gd fmla="*/ 25843138 w 602" name="T64"/>
                  <a:gd fmla="*/ 39339251 h 609" name="T65"/>
                  <a:gd fmla="*/ 22058052 w 602" name="T66"/>
                  <a:gd fmla="*/ 42962442 h 609" name="T67"/>
                  <a:gd fmla="*/ 14748721 w 602" name="T68"/>
                  <a:gd fmla="*/ 42962442 h 609" name="T69"/>
                  <a:gd fmla="*/ 36023527 w 602" name="T70"/>
                  <a:gd fmla="*/ 63149718 h 609" name="T71"/>
                  <a:gd fmla="*/ 36023527 w 602" name="T72"/>
                  <a:gd fmla="*/ 56679271 h 609" name="T73"/>
                  <a:gd fmla="*/ 39678193 w 602" name="T74"/>
                  <a:gd fmla="*/ 53056080 h 609" name="T75"/>
                  <a:gd fmla="*/ 43332858 w 602" name="T76"/>
                  <a:gd fmla="*/ 56679271 h 609" name="T77"/>
                  <a:gd fmla="*/ 43332858 w 602" name="T78"/>
                  <a:gd fmla="*/ 63149718 h 609" name="T79"/>
                  <a:gd fmla="*/ 63563216 w 602" name="T80"/>
                  <a:gd fmla="*/ 42962442 h 609" name="T81"/>
                  <a:gd fmla="*/ 56254247 w 602" name="T82"/>
                  <a:gd fmla="*/ 42962442 h 609" name="T83"/>
                  <a:gd fmla="*/ 52599581 w 602" name="T84"/>
                  <a:gd fmla="*/ 39339251 h 609" name="T85"/>
                  <a:gd fmla="*/ 56254247 w 602" name="T86"/>
                  <a:gd fmla="*/ 35715700 h 609" name="T87"/>
                  <a:gd fmla="*/ 39678193 w 602" name="T88"/>
                  <a:gd fmla="*/ 42962442 h 609" name="T89"/>
                  <a:gd fmla="*/ 39678193 w 602" name="T90"/>
                  <a:gd fmla="*/ 42962442 h 609" name="T91"/>
                  <a:gd fmla="*/ 36023527 w 602" name="T92"/>
                  <a:gd fmla="*/ 39339251 h 609" name="T93"/>
                  <a:gd fmla="*/ 39678193 w 602" name="T94"/>
                  <a:gd fmla="*/ 35715700 h 609" name="T95"/>
                  <a:gd fmla="*/ 43332858 w 602" name="T96"/>
                  <a:gd fmla="*/ 39339251 h 609" name="T97"/>
                  <a:gd fmla="*/ 39678193 w 602" name="T98"/>
                  <a:gd fmla="*/ 42962442 h 609"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609" w="602">
                    <a:moveTo>
                      <a:pt x="572" y="332"/>
                    </a:moveTo>
                    <a:lnTo>
                      <a:pt x="572" y="332"/>
                    </a:lnTo>
                    <a:cubicBezTo>
                      <a:pt x="544" y="332"/>
                      <a:pt x="544" y="332"/>
                      <a:pt x="544" y="332"/>
                    </a:cubicBezTo>
                    <a:cubicBezTo>
                      <a:pt x="530" y="445"/>
                      <a:pt x="445" y="537"/>
                      <a:pt x="332" y="544"/>
                    </a:cubicBezTo>
                    <a:cubicBezTo>
                      <a:pt x="332" y="580"/>
                      <a:pt x="332" y="580"/>
                      <a:pt x="332" y="580"/>
                    </a:cubicBezTo>
                    <a:cubicBezTo>
                      <a:pt x="332" y="594"/>
                      <a:pt x="318" y="608"/>
                      <a:pt x="304" y="608"/>
                    </a:cubicBezTo>
                    <a:cubicBezTo>
                      <a:pt x="283" y="608"/>
                      <a:pt x="276" y="594"/>
                      <a:pt x="276" y="580"/>
                    </a:cubicBezTo>
                    <a:cubicBezTo>
                      <a:pt x="276" y="544"/>
                      <a:pt x="276" y="544"/>
                      <a:pt x="276" y="544"/>
                    </a:cubicBezTo>
                    <a:cubicBezTo>
                      <a:pt x="162" y="537"/>
                      <a:pt x="71" y="445"/>
                      <a:pt x="56" y="332"/>
                    </a:cubicBezTo>
                    <a:cubicBezTo>
                      <a:pt x="28" y="332"/>
                      <a:pt x="28" y="332"/>
                      <a:pt x="28" y="332"/>
                    </a:cubicBezTo>
                    <a:cubicBezTo>
                      <a:pt x="14" y="332"/>
                      <a:pt x="0" y="318"/>
                      <a:pt x="0" y="304"/>
                    </a:cubicBezTo>
                    <a:cubicBezTo>
                      <a:pt x="0" y="290"/>
                      <a:pt x="14" y="276"/>
                      <a:pt x="28" y="276"/>
                    </a:cubicBezTo>
                    <a:cubicBezTo>
                      <a:pt x="56" y="276"/>
                      <a:pt x="56" y="276"/>
                      <a:pt x="56" y="276"/>
                    </a:cubicBezTo>
                    <a:cubicBezTo>
                      <a:pt x="71" y="163"/>
                      <a:pt x="162" y="71"/>
                      <a:pt x="276" y="64"/>
                    </a:cubicBezTo>
                    <a:cubicBezTo>
                      <a:pt x="276" y="28"/>
                      <a:pt x="276" y="28"/>
                      <a:pt x="276" y="28"/>
                    </a:cubicBezTo>
                    <a:cubicBezTo>
                      <a:pt x="276" y="14"/>
                      <a:pt x="283" y="0"/>
                      <a:pt x="304" y="0"/>
                    </a:cubicBezTo>
                    <a:cubicBezTo>
                      <a:pt x="318" y="0"/>
                      <a:pt x="332" y="14"/>
                      <a:pt x="332" y="28"/>
                    </a:cubicBezTo>
                    <a:cubicBezTo>
                      <a:pt x="332" y="64"/>
                      <a:pt x="332" y="64"/>
                      <a:pt x="332" y="64"/>
                    </a:cubicBezTo>
                    <a:cubicBezTo>
                      <a:pt x="445" y="71"/>
                      <a:pt x="530" y="163"/>
                      <a:pt x="544" y="276"/>
                    </a:cubicBezTo>
                    <a:cubicBezTo>
                      <a:pt x="572" y="276"/>
                      <a:pt x="572" y="276"/>
                      <a:pt x="572" y="276"/>
                    </a:cubicBezTo>
                    <a:cubicBezTo>
                      <a:pt x="594" y="276"/>
                      <a:pt x="601" y="290"/>
                      <a:pt x="601" y="304"/>
                    </a:cubicBezTo>
                    <a:cubicBezTo>
                      <a:pt x="601" y="318"/>
                      <a:pt x="594" y="332"/>
                      <a:pt x="572" y="332"/>
                    </a:cubicBezTo>
                    <a:close/>
                    <a:moveTo>
                      <a:pt x="431" y="276"/>
                    </a:moveTo>
                    <a:lnTo>
                      <a:pt x="431" y="276"/>
                    </a:lnTo>
                    <a:cubicBezTo>
                      <a:pt x="487" y="276"/>
                      <a:pt x="487" y="276"/>
                      <a:pt x="487" y="276"/>
                    </a:cubicBezTo>
                    <a:cubicBezTo>
                      <a:pt x="473" y="191"/>
                      <a:pt x="410" y="127"/>
                      <a:pt x="332" y="120"/>
                    </a:cubicBezTo>
                    <a:cubicBezTo>
                      <a:pt x="332" y="170"/>
                      <a:pt x="332" y="170"/>
                      <a:pt x="332" y="170"/>
                    </a:cubicBezTo>
                    <a:cubicBezTo>
                      <a:pt x="332" y="191"/>
                      <a:pt x="318" y="198"/>
                      <a:pt x="304" y="198"/>
                    </a:cubicBezTo>
                    <a:cubicBezTo>
                      <a:pt x="283" y="198"/>
                      <a:pt x="276" y="191"/>
                      <a:pt x="276" y="170"/>
                    </a:cubicBezTo>
                    <a:cubicBezTo>
                      <a:pt x="276" y="120"/>
                      <a:pt x="276" y="120"/>
                      <a:pt x="276" y="120"/>
                    </a:cubicBezTo>
                    <a:cubicBezTo>
                      <a:pt x="191" y="127"/>
                      <a:pt x="127" y="191"/>
                      <a:pt x="113" y="276"/>
                    </a:cubicBezTo>
                    <a:cubicBezTo>
                      <a:pt x="169" y="276"/>
                      <a:pt x="169" y="276"/>
                      <a:pt x="169" y="276"/>
                    </a:cubicBezTo>
                    <a:cubicBezTo>
                      <a:pt x="184" y="276"/>
                      <a:pt x="198" y="290"/>
                      <a:pt x="198" y="304"/>
                    </a:cubicBezTo>
                    <a:cubicBezTo>
                      <a:pt x="198" y="318"/>
                      <a:pt x="184" y="332"/>
                      <a:pt x="169" y="332"/>
                    </a:cubicBezTo>
                    <a:cubicBezTo>
                      <a:pt x="113" y="332"/>
                      <a:pt x="113" y="332"/>
                      <a:pt x="113" y="332"/>
                    </a:cubicBezTo>
                    <a:cubicBezTo>
                      <a:pt x="127" y="417"/>
                      <a:pt x="191" y="481"/>
                      <a:pt x="276" y="488"/>
                    </a:cubicBezTo>
                    <a:cubicBezTo>
                      <a:pt x="276" y="438"/>
                      <a:pt x="276" y="438"/>
                      <a:pt x="276" y="438"/>
                    </a:cubicBezTo>
                    <a:cubicBezTo>
                      <a:pt x="276" y="417"/>
                      <a:pt x="283" y="410"/>
                      <a:pt x="304" y="410"/>
                    </a:cubicBezTo>
                    <a:cubicBezTo>
                      <a:pt x="318" y="410"/>
                      <a:pt x="332" y="417"/>
                      <a:pt x="332" y="438"/>
                    </a:cubicBezTo>
                    <a:cubicBezTo>
                      <a:pt x="332" y="488"/>
                      <a:pt x="332" y="488"/>
                      <a:pt x="332" y="488"/>
                    </a:cubicBezTo>
                    <a:cubicBezTo>
                      <a:pt x="410" y="481"/>
                      <a:pt x="473" y="417"/>
                      <a:pt x="487" y="332"/>
                    </a:cubicBezTo>
                    <a:cubicBezTo>
                      <a:pt x="431" y="332"/>
                      <a:pt x="431" y="332"/>
                      <a:pt x="431" y="332"/>
                    </a:cubicBezTo>
                    <a:cubicBezTo>
                      <a:pt x="417" y="332"/>
                      <a:pt x="403" y="318"/>
                      <a:pt x="403" y="304"/>
                    </a:cubicBezTo>
                    <a:cubicBezTo>
                      <a:pt x="403" y="290"/>
                      <a:pt x="417" y="276"/>
                      <a:pt x="431" y="276"/>
                    </a:cubicBezTo>
                    <a:close/>
                    <a:moveTo>
                      <a:pt x="304" y="332"/>
                    </a:moveTo>
                    <a:lnTo>
                      <a:pt x="304" y="332"/>
                    </a:lnTo>
                    <a:cubicBezTo>
                      <a:pt x="283" y="332"/>
                      <a:pt x="276" y="318"/>
                      <a:pt x="276" y="304"/>
                    </a:cubicBezTo>
                    <a:cubicBezTo>
                      <a:pt x="276" y="290"/>
                      <a:pt x="283" y="276"/>
                      <a:pt x="304" y="276"/>
                    </a:cubicBezTo>
                    <a:cubicBezTo>
                      <a:pt x="318" y="276"/>
                      <a:pt x="332" y="290"/>
                      <a:pt x="332" y="304"/>
                    </a:cubicBezTo>
                    <a:cubicBezTo>
                      <a:pt x="332" y="318"/>
                      <a:pt x="318" y="332"/>
                      <a:pt x="304" y="332"/>
                    </a:cubicBezTo>
                    <a:close/>
                  </a:path>
                </a:pathLst>
              </a:custGeom>
              <a:grpFill/>
              <a:ln>
                <a:noFill/>
              </a:ln>
              <a:extLst/>
            </p:spPr>
            <p:txBody>
              <a:bodyPr anchor="ctr" bIns="22854" lIns="45708" rIns="45708" tIns="22854" wrap="none"/>
              <a:lstStyle/>
              <a:p>
                <a:endParaRPr lang="en-US" sz="3199">
                  <a:latin typeface="Roboto Light"/>
                </a:endParaRPr>
              </a:p>
            </p:txBody>
          </p:sp>
          <p:sp>
            <p:nvSpPr>
              <p:cNvPr id="175" name="Freeform 124"/>
              <p:cNvSpPr>
                <a:spLocks noChangeArrowheads="1"/>
              </p:cNvSpPr>
              <p:nvPr/>
            </p:nvSpPr>
            <p:spPr bwMode="auto">
              <a:xfrm>
                <a:off x="3837782" y="1220787"/>
                <a:ext cx="163512" cy="219075"/>
              </a:xfrm>
              <a:custGeom>
                <a:gdLst>
                  <a:gd fmla="*/ 29445126 w 454" name="T0"/>
                  <a:gd fmla="*/ 78678142 h 609" name="T1"/>
                  <a:gd fmla="*/ 29445126 w 454" name="T2"/>
                  <a:gd fmla="*/ 78678142 h 609" name="T3"/>
                  <a:gd fmla="*/ 0 w 454" name="T4"/>
                  <a:gd fmla="*/ 29245613 h 609" name="T5"/>
                  <a:gd fmla="*/ 29445126 w 454" name="T6"/>
                  <a:gd fmla="*/ 0 h 609" name="T7"/>
                  <a:gd fmla="*/ 58760594 w 454" name="T8"/>
                  <a:gd fmla="*/ 29245613 h 609" name="T9"/>
                  <a:gd fmla="*/ 29445126 w 454" name="T10"/>
                  <a:gd fmla="*/ 78678142 h 609" name="T11"/>
                  <a:gd fmla="*/ 29445126 w 454" name="T12"/>
                  <a:gd fmla="*/ 10093638 h 609" name="T13"/>
                  <a:gd fmla="*/ 29445126 w 454" name="T14"/>
                  <a:gd fmla="*/ 10093638 h 609" name="T15"/>
                  <a:gd fmla="*/ 10117575 w 454" name="T16"/>
                  <a:gd fmla="*/ 29245613 h 609" name="T17"/>
                  <a:gd fmla="*/ 29445126 w 454" name="T18"/>
                  <a:gd fmla="*/ 49432889 h 609" name="T19"/>
                  <a:gd fmla="*/ 49550979 w 454" name="T20"/>
                  <a:gd fmla="*/ 29245613 h 609" name="T21"/>
                  <a:gd fmla="*/ 29445126 w 454" name="T22"/>
                  <a:gd fmla="*/ 10093638 h 609" name="T23"/>
                  <a:gd fmla="*/ 39433044 w 454" name="T24"/>
                  <a:gd fmla="*/ 32868804 h 609" name="T25"/>
                  <a:gd fmla="*/ 39433044 w 454" name="T26"/>
                  <a:gd fmla="*/ 32868804 h 609" name="T27"/>
                  <a:gd fmla="*/ 20235510 w 454" name="T28"/>
                  <a:gd fmla="*/ 32868804 h 609" name="T29"/>
                  <a:gd fmla="*/ 16603311 w 454" name="T30"/>
                  <a:gd fmla="*/ 29245613 h 609" name="T31"/>
                  <a:gd fmla="*/ 20235510 w 454" name="T32"/>
                  <a:gd fmla="*/ 25622062 h 609" name="T33"/>
                  <a:gd fmla="*/ 39433044 w 454" name="T34"/>
                  <a:gd fmla="*/ 25622062 h 609" name="T35"/>
                  <a:gd fmla="*/ 43194900 w 454" name="T36"/>
                  <a:gd fmla="*/ 29245613 h 609" name="T37"/>
                  <a:gd fmla="*/ 39433044 w 454" name="T38"/>
                  <a:gd fmla="*/ 32868804 h 60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b" l="0" r="r" t="0"/>
                <a:pathLst>
                  <a:path h="609" w="452">
                    <a:moveTo>
                      <a:pt x="227" y="608"/>
                    </a:moveTo>
                    <a:lnTo>
                      <a:pt x="227" y="608"/>
                    </a:lnTo>
                    <a:cubicBezTo>
                      <a:pt x="227" y="608"/>
                      <a:pt x="0" y="354"/>
                      <a:pt x="0" y="226"/>
                    </a:cubicBezTo>
                    <a:cubicBezTo>
                      <a:pt x="0" y="106"/>
                      <a:pt x="106" y="0"/>
                      <a:pt x="227" y="0"/>
                    </a:cubicBezTo>
                    <a:cubicBezTo>
                      <a:pt x="354" y="0"/>
                      <a:pt x="453" y="106"/>
                      <a:pt x="453" y="226"/>
                    </a:cubicBezTo>
                    <a:cubicBezTo>
                      <a:pt x="453" y="354"/>
                      <a:pt x="227" y="608"/>
                      <a:pt x="227" y="608"/>
                    </a:cubicBezTo>
                    <a:close/>
                    <a:moveTo>
                      <a:pt x="227" y="78"/>
                    </a:moveTo>
                    <a:lnTo>
                      <a:pt x="227" y="78"/>
                    </a:lnTo>
                    <a:cubicBezTo>
                      <a:pt x="149" y="78"/>
                      <a:pt x="78" y="149"/>
                      <a:pt x="78" y="226"/>
                    </a:cubicBezTo>
                    <a:cubicBezTo>
                      <a:pt x="78" y="311"/>
                      <a:pt x="149" y="382"/>
                      <a:pt x="227" y="382"/>
                    </a:cubicBezTo>
                    <a:cubicBezTo>
                      <a:pt x="311" y="382"/>
                      <a:pt x="382" y="311"/>
                      <a:pt x="382" y="226"/>
                    </a:cubicBezTo>
                    <a:cubicBezTo>
                      <a:pt x="382" y="149"/>
                      <a:pt x="311" y="78"/>
                      <a:pt x="227" y="78"/>
                    </a:cubicBezTo>
                    <a:close/>
                    <a:moveTo>
                      <a:pt x="304" y="254"/>
                    </a:moveTo>
                    <a:lnTo>
                      <a:pt x="304" y="254"/>
                    </a:lnTo>
                    <a:cubicBezTo>
                      <a:pt x="156" y="254"/>
                      <a:pt x="156" y="254"/>
                      <a:pt x="156" y="254"/>
                    </a:cubicBezTo>
                    <a:cubicBezTo>
                      <a:pt x="135" y="254"/>
                      <a:pt x="128" y="247"/>
                      <a:pt x="128" y="226"/>
                    </a:cubicBezTo>
                    <a:cubicBezTo>
                      <a:pt x="128" y="212"/>
                      <a:pt x="135" y="198"/>
                      <a:pt x="156" y="198"/>
                    </a:cubicBezTo>
                    <a:cubicBezTo>
                      <a:pt x="304" y="198"/>
                      <a:pt x="304" y="198"/>
                      <a:pt x="304" y="198"/>
                    </a:cubicBezTo>
                    <a:cubicBezTo>
                      <a:pt x="319" y="198"/>
                      <a:pt x="333" y="212"/>
                      <a:pt x="333" y="226"/>
                    </a:cubicBezTo>
                    <a:cubicBezTo>
                      <a:pt x="333" y="247"/>
                      <a:pt x="319" y="254"/>
                      <a:pt x="304" y="254"/>
                    </a:cubicBezTo>
                    <a:close/>
                  </a:path>
                </a:pathLst>
              </a:custGeom>
              <a:grpFill/>
              <a:ln>
                <a:noFill/>
              </a:ln>
              <a:extLst/>
            </p:spPr>
            <p:txBody>
              <a:bodyPr anchor="ctr" bIns="22854" lIns="45708" rIns="45708" tIns="22854" wrap="none"/>
              <a:lstStyle/>
              <a:p>
                <a:endParaRPr lang="en-US" sz="3199">
                  <a:latin typeface="Roboto Light"/>
                </a:endParaRPr>
              </a:p>
            </p:txBody>
          </p:sp>
          <p:sp>
            <p:nvSpPr>
              <p:cNvPr id="176" name="Freeform 125"/>
              <p:cNvSpPr>
                <a:spLocks noChangeArrowheads="1"/>
              </p:cNvSpPr>
              <p:nvPr/>
            </p:nvSpPr>
            <p:spPr bwMode="auto">
              <a:xfrm>
                <a:off x="3458370" y="1220787"/>
                <a:ext cx="163513" cy="219075"/>
              </a:xfrm>
              <a:custGeom>
                <a:gdLst>
                  <a:gd fmla="*/ 29445666 w 454" name="T0"/>
                  <a:gd fmla="*/ 78678142 h 609" name="T1"/>
                  <a:gd fmla="*/ 29445666 w 454" name="T2"/>
                  <a:gd fmla="*/ 78678142 h 609" name="T3"/>
                  <a:gd fmla="*/ 0 w 454" name="T4"/>
                  <a:gd fmla="*/ 29245613 h 609" name="T5"/>
                  <a:gd fmla="*/ 29445666 w 454" name="T6"/>
                  <a:gd fmla="*/ 0 h 609" name="T7"/>
                  <a:gd fmla="*/ 58761314 w 454" name="T8"/>
                  <a:gd fmla="*/ 29245613 h 609" name="T9"/>
                  <a:gd fmla="*/ 29445666 w 454" name="T10"/>
                  <a:gd fmla="*/ 78678142 h 609" name="T11"/>
                  <a:gd fmla="*/ 29445666 w 454" name="T12"/>
                  <a:gd fmla="*/ 10093638 h 609" name="T13"/>
                  <a:gd fmla="*/ 29445666 w 454" name="T14"/>
                  <a:gd fmla="*/ 10093638 h 609" name="T15"/>
                  <a:gd fmla="*/ 10117997 w 454" name="T16"/>
                  <a:gd fmla="*/ 29245613 h 609" name="T17"/>
                  <a:gd fmla="*/ 29445666 w 454" name="T18"/>
                  <a:gd fmla="*/ 49432889 h 609" name="T19"/>
                  <a:gd fmla="*/ 48643317 w 454" name="T20"/>
                  <a:gd fmla="*/ 29245613 h 609" name="T21"/>
                  <a:gd fmla="*/ 29445666 w 454" name="T22"/>
                  <a:gd fmla="*/ 10093638 h 609" name="T23"/>
                  <a:gd fmla="*/ 39433645 w 454" name="T24"/>
                  <a:gd fmla="*/ 32868804 h 609" name="T25"/>
                  <a:gd fmla="*/ 39433645 w 454" name="T26"/>
                  <a:gd fmla="*/ 32868804 h 609" name="T27"/>
                  <a:gd fmla="*/ 33077527 w 454" name="T28"/>
                  <a:gd fmla="*/ 32868804 h 609" name="T29"/>
                  <a:gd fmla="*/ 33077527 w 454" name="T30"/>
                  <a:gd fmla="*/ 39339251 h 609" name="T31"/>
                  <a:gd fmla="*/ 29445666 w 454" name="T32"/>
                  <a:gd fmla="*/ 42962442 h 609" name="T33"/>
                  <a:gd fmla="*/ 25683786 w 454" name="T34"/>
                  <a:gd fmla="*/ 39339251 h 609" name="T35"/>
                  <a:gd fmla="*/ 25683786 w 454" name="T36"/>
                  <a:gd fmla="*/ 32868804 h 609" name="T37"/>
                  <a:gd fmla="*/ 19327669 w 454" name="T38"/>
                  <a:gd fmla="*/ 32868804 h 609" name="T39"/>
                  <a:gd fmla="*/ 15565789 w 454" name="T40"/>
                  <a:gd fmla="*/ 29245613 h 609" name="T41"/>
                  <a:gd fmla="*/ 19327669 w 454" name="T42"/>
                  <a:gd fmla="*/ 25622062 h 609" name="T43"/>
                  <a:gd fmla="*/ 25683786 w 454" name="T44"/>
                  <a:gd fmla="*/ 25622062 h 609" name="T45"/>
                  <a:gd fmla="*/ 25683786 w 454" name="T46"/>
                  <a:gd fmla="*/ 20187276 h 609" name="T47"/>
                  <a:gd fmla="*/ 29445666 w 454" name="T48"/>
                  <a:gd fmla="*/ 16434582 h 609" name="T49"/>
                  <a:gd fmla="*/ 33077527 w 454" name="T50"/>
                  <a:gd fmla="*/ 20187276 h 609" name="T51"/>
                  <a:gd fmla="*/ 33077527 w 454" name="T52"/>
                  <a:gd fmla="*/ 25622062 h 609" name="T53"/>
                  <a:gd fmla="*/ 39433645 w 454" name="T54"/>
                  <a:gd fmla="*/ 25622062 h 609" name="T55"/>
                  <a:gd fmla="*/ 43195525 w 454" name="T56"/>
                  <a:gd fmla="*/ 29245613 h 609" name="T57"/>
                  <a:gd fmla="*/ 39433645 w 454" name="T58"/>
                  <a:gd fmla="*/ 32868804 h 60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b" l="0" r="r" t="0"/>
                <a:pathLst>
                  <a:path h="609" w="452">
                    <a:moveTo>
                      <a:pt x="227" y="608"/>
                    </a:moveTo>
                    <a:lnTo>
                      <a:pt x="227" y="608"/>
                    </a:lnTo>
                    <a:cubicBezTo>
                      <a:pt x="227" y="608"/>
                      <a:pt x="0" y="354"/>
                      <a:pt x="0" y="226"/>
                    </a:cubicBezTo>
                    <a:cubicBezTo>
                      <a:pt x="0" y="106"/>
                      <a:pt x="99" y="0"/>
                      <a:pt x="227" y="0"/>
                    </a:cubicBezTo>
                    <a:cubicBezTo>
                      <a:pt x="354" y="0"/>
                      <a:pt x="453" y="106"/>
                      <a:pt x="453" y="226"/>
                    </a:cubicBezTo>
                    <a:cubicBezTo>
                      <a:pt x="453" y="354"/>
                      <a:pt x="227" y="608"/>
                      <a:pt x="227" y="608"/>
                    </a:cubicBezTo>
                    <a:close/>
                    <a:moveTo>
                      <a:pt x="227" y="78"/>
                    </a:moveTo>
                    <a:lnTo>
                      <a:pt x="227" y="78"/>
                    </a:lnTo>
                    <a:cubicBezTo>
                      <a:pt x="142" y="78"/>
                      <a:pt x="78" y="149"/>
                      <a:pt x="78" y="226"/>
                    </a:cubicBezTo>
                    <a:cubicBezTo>
                      <a:pt x="78" y="311"/>
                      <a:pt x="142" y="382"/>
                      <a:pt x="227" y="382"/>
                    </a:cubicBezTo>
                    <a:cubicBezTo>
                      <a:pt x="311" y="382"/>
                      <a:pt x="375" y="311"/>
                      <a:pt x="375" y="226"/>
                    </a:cubicBezTo>
                    <a:cubicBezTo>
                      <a:pt x="375" y="149"/>
                      <a:pt x="311" y="78"/>
                      <a:pt x="227" y="78"/>
                    </a:cubicBezTo>
                    <a:close/>
                    <a:moveTo>
                      <a:pt x="304" y="254"/>
                    </a:moveTo>
                    <a:lnTo>
                      <a:pt x="304" y="254"/>
                    </a:lnTo>
                    <a:cubicBezTo>
                      <a:pt x="255" y="254"/>
                      <a:pt x="255" y="254"/>
                      <a:pt x="255" y="254"/>
                    </a:cubicBezTo>
                    <a:cubicBezTo>
                      <a:pt x="255" y="304"/>
                      <a:pt x="255" y="304"/>
                      <a:pt x="255" y="304"/>
                    </a:cubicBezTo>
                    <a:cubicBezTo>
                      <a:pt x="255" y="318"/>
                      <a:pt x="241" y="332"/>
                      <a:pt x="227" y="332"/>
                    </a:cubicBezTo>
                    <a:cubicBezTo>
                      <a:pt x="213" y="332"/>
                      <a:pt x="198" y="318"/>
                      <a:pt x="198" y="304"/>
                    </a:cubicBezTo>
                    <a:cubicBezTo>
                      <a:pt x="198" y="254"/>
                      <a:pt x="198" y="254"/>
                      <a:pt x="198" y="254"/>
                    </a:cubicBezTo>
                    <a:cubicBezTo>
                      <a:pt x="149" y="254"/>
                      <a:pt x="149" y="254"/>
                      <a:pt x="149" y="254"/>
                    </a:cubicBezTo>
                    <a:cubicBezTo>
                      <a:pt x="135" y="254"/>
                      <a:pt x="120" y="247"/>
                      <a:pt x="120" y="226"/>
                    </a:cubicBezTo>
                    <a:cubicBezTo>
                      <a:pt x="120" y="212"/>
                      <a:pt x="135" y="198"/>
                      <a:pt x="149" y="198"/>
                    </a:cubicBezTo>
                    <a:cubicBezTo>
                      <a:pt x="198" y="198"/>
                      <a:pt x="198" y="198"/>
                      <a:pt x="198" y="198"/>
                    </a:cubicBezTo>
                    <a:cubicBezTo>
                      <a:pt x="198" y="156"/>
                      <a:pt x="198" y="156"/>
                      <a:pt x="198" y="156"/>
                    </a:cubicBezTo>
                    <a:cubicBezTo>
                      <a:pt x="198" y="134"/>
                      <a:pt x="213" y="127"/>
                      <a:pt x="227" y="127"/>
                    </a:cubicBezTo>
                    <a:cubicBezTo>
                      <a:pt x="241" y="127"/>
                      <a:pt x="255" y="134"/>
                      <a:pt x="255" y="156"/>
                    </a:cubicBezTo>
                    <a:cubicBezTo>
                      <a:pt x="255" y="198"/>
                      <a:pt x="255" y="198"/>
                      <a:pt x="255" y="198"/>
                    </a:cubicBezTo>
                    <a:cubicBezTo>
                      <a:pt x="304" y="198"/>
                      <a:pt x="304" y="198"/>
                      <a:pt x="304" y="198"/>
                    </a:cubicBezTo>
                    <a:cubicBezTo>
                      <a:pt x="318" y="198"/>
                      <a:pt x="333" y="212"/>
                      <a:pt x="333" y="226"/>
                    </a:cubicBezTo>
                    <a:cubicBezTo>
                      <a:pt x="333" y="247"/>
                      <a:pt x="318" y="254"/>
                      <a:pt x="304" y="254"/>
                    </a:cubicBezTo>
                    <a:close/>
                  </a:path>
                </a:pathLst>
              </a:custGeom>
              <a:grpFill/>
              <a:ln>
                <a:noFill/>
              </a:ln>
              <a:extLst/>
            </p:spPr>
            <p:txBody>
              <a:bodyPr anchor="ctr" bIns="22854" lIns="45708" rIns="45708" tIns="22854" wrap="none"/>
              <a:lstStyle/>
              <a:p>
                <a:endParaRPr lang="en-US" sz="3199">
                  <a:latin typeface="Roboto Light"/>
                </a:endParaRPr>
              </a:p>
            </p:txBody>
          </p:sp>
          <p:sp>
            <p:nvSpPr>
              <p:cNvPr id="177" name="Freeform 126"/>
              <p:cNvSpPr>
                <a:spLocks noChangeArrowheads="1"/>
              </p:cNvSpPr>
              <p:nvPr/>
            </p:nvSpPr>
            <p:spPr bwMode="auto">
              <a:xfrm>
                <a:off x="3078957" y="1220787"/>
                <a:ext cx="163512" cy="219075"/>
              </a:xfrm>
              <a:custGeom>
                <a:gdLst>
                  <a:gd fmla="*/ 29445126 w 454" name="T0"/>
                  <a:gd fmla="*/ 78678142 h 609" name="T1"/>
                  <a:gd fmla="*/ 29445126 w 454" name="T2"/>
                  <a:gd fmla="*/ 78678142 h 609" name="T3"/>
                  <a:gd fmla="*/ 0 w 454" name="T4"/>
                  <a:gd fmla="*/ 29245613 h 609" name="T5"/>
                  <a:gd fmla="*/ 29445126 w 454" name="T6"/>
                  <a:gd fmla="*/ 0 h 609" name="T7"/>
                  <a:gd fmla="*/ 58760594 w 454" name="T8"/>
                  <a:gd fmla="*/ 29245613 h 609" name="T9"/>
                  <a:gd fmla="*/ 29445126 w 454" name="T10"/>
                  <a:gd fmla="*/ 78678142 h 609" name="T11"/>
                  <a:gd fmla="*/ 29445126 w 454" name="T12"/>
                  <a:gd fmla="*/ 10093638 h 609" name="T13"/>
                  <a:gd fmla="*/ 29445126 w 454" name="T14"/>
                  <a:gd fmla="*/ 10093638 h 609" name="T15"/>
                  <a:gd fmla="*/ 9209615 w 454" name="T16"/>
                  <a:gd fmla="*/ 29245613 h 609" name="T17"/>
                  <a:gd fmla="*/ 29445126 w 454" name="T18"/>
                  <a:gd fmla="*/ 49432889 h 609" name="T19"/>
                  <a:gd fmla="*/ 48642659 w 454" name="T20"/>
                  <a:gd fmla="*/ 29245613 h 609" name="T21"/>
                  <a:gd fmla="*/ 29445126 w 454" name="T22"/>
                  <a:gd fmla="*/ 10093638 h 609" name="T23"/>
                  <a:gd fmla="*/ 29445126 w 454" name="T24"/>
                  <a:gd fmla="*/ 39339251 h 609" name="T25"/>
                  <a:gd fmla="*/ 29445126 w 454" name="T26"/>
                  <a:gd fmla="*/ 39339251 h 609" name="T27"/>
                  <a:gd fmla="*/ 19327551 w 454" name="T28"/>
                  <a:gd fmla="*/ 29245613 h 609" name="T29"/>
                  <a:gd fmla="*/ 29445126 w 454" name="T30"/>
                  <a:gd fmla="*/ 20187276 h 609" name="T31"/>
                  <a:gd fmla="*/ 38525084 w 454" name="T32"/>
                  <a:gd fmla="*/ 29245613 h 609" name="T33"/>
                  <a:gd fmla="*/ 29445126 w 454" name="T34"/>
                  <a:gd fmla="*/ 39339251 h 609"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b" l="0" r="r" t="0"/>
                <a:pathLst>
                  <a:path h="609" w="452">
                    <a:moveTo>
                      <a:pt x="227" y="608"/>
                    </a:moveTo>
                    <a:lnTo>
                      <a:pt x="227" y="608"/>
                    </a:lnTo>
                    <a:cubicBezTo>
                      <a:pt x="227" y="608"/>
                      <a:pt x="0" y="354"/>
                      <a:pt x="0" y="226"/>
                    </a:cubicBezTo>
                    <a:cubicBezTo>
                      <a:pt x="0" y="106"/>
                      <a:pt x="99" y="0"/>
                      <a:pt x="227" y="0"/>
                    </a:cubicBezTo>
                    <a:cubicBezTo>
                      <a:pt x="347" y="0"/>
                      <a:pt x="453" y="106"/>
                      <a:pt x="453" y="226"/>
                    </a:cubicBezTo>
                    <a:cubicBezTo>
                      <a:pt x="453" y="354"/>
                      <a:pt x="227" y="608"/>
                      <a:pt x="227" y="608"/>
                    </a:cubicBezTo>
                    <a:close/>
                    <a:moveTo>
                      <a:pt x="227" y="78"/>
                    </a:moveTo>
                    <a:lnTo>
                      <a:pt x="227" y="78"/>
                    </a:lnTo>
                    <a:cubicBezTo>
                      <a:pt x="142" y="78"/>
                      <a:pt x="71" y="149"/>
                      <a:pt x="71" y="226"/>
                    </a:cubicBezTo>
                    <a:cubicBezTo>
                      <a:pt x="71" y="311"/>
                      <a:pt x="142" y="382"/>
                      <a:pt x="227" y="382"/>
                    </a:cubicBezTo>
                    <a:cubicBezTo>
                      <a:pt x="304" y="382"/>
                      <a:pt x="375" y="311"/>
                      <a:pt x="375" y="226"/>
                    </a:cubicBezTo>
                    <a:cubicBezTo>
                      <a:pt x="375" y="149"/>
                      <a:pt x="304" y="78"/>
                      <a:pt x="227" y="78"/>
                    </a:cubicBezTo>
                    <a:close/>
                    <a:moveTo>
                      <a:pt x="227" y="304"/>
                    </a:moveTo>
                    <a:lnTo>
                      <a:pt x="227" y="304"/>
                    </a:lnTo>
                    <a:cubicBezTo>
                      <a:pt x="184" y="304"/>
                      <a:pt x="149" y="269"/>
                      <a:pt x="149" y="226"/>
                    </a:cubicBezTo>
                    <a:cubicBezTo>
                      <a:pt x="149" y="184"/>
                      <a:pt x="184" y="156"/>
                      <a:pt x="227" y="156"/>
                    </a:cubicBezTo>
                    <a:cubicBezTo>
                      <a:pt x="269" y="156"/>
                      <a:pt x="297" y="184"/>
                      <a:pt x="297" y="226"/>
                    </a:cubicBezTo>
                    <a:cubicBezTo>
                      <a:pt x="297" y="269"/>
                      <a:pt x="269" y="304"/>
                      <a:pt x="227" y="304"/>
                    </a:cubicBezTo>
                    <a:close/>
                  </a:path>
                </a:pathLst>
              </a:custGeom>
              <a:grpFill/>
              <a:ln>
                <a:noFill/>
              </a:ln>
              <a:extLst/>
            </p:spPr>
            <p:txBody>
              <a:bodyPr anchor="ctr" bIns="22854" lIns="45708" rIns="45708" tIns="22854" wrap="none"/>
              <a:lstStyle/>
              <a:p>
                <a:endParaRPr lang="en-US" sz="3199">
                  <a:latin typeface="Roboto Light"/>
                </a:endParaRPr>
              </a:p>
            </p:txBody>
          </p:sp>
          <p:sp>
            <p:nvSpPr>
              <p:cNvPr id="178" name="Freeform 127"/>
              <p:cNvSpPr>
                <a:spLocks noChangeArrowheads="1"/>
              </p:cNvSpPr>
              <p:nvPr/>
            </p:nvSpPr>
            <p:spPr bwMode="auto">
              <a:xfrm>
                <a:off x="2697958" y="1220787"/>
                <a:ext cx="163512" cy="219075"/>
              </a:xfrm>
              <a:custGeom>
                <a:gdLst>
                  <a:gd fmla="*/ 29445154 w 453" name="T0"/>
                  <a:gd fmla="*/ 78678142 h 609" name="T1"/>
                  <a:gd fmla="*/ 29445154 w 453" name="T2"/>
                  <a:gd fmla="*/ 78678142 h 609" name="T3"/>
                  <a:gd fmla="*/ 0 w 453" name="T4"/>
                  <a:gd fmla="*/ 29245613 h 609" name="T5"/>
                  <a:gd fmla="*/ 29445154 w 453" name="T6"/>
                  <a:gd fmla="*/ 0 h 609" name="T7"/>
                  <a:gd fmla="*/ 58889948 w 453" name="T8"/>
                  <a:gd fmla="*/ 29245613 h 609" name="T9"/>
                  <a:gd fmla="*/ 29445154 w 453" name="T10"/>
                  <a:gd fmla="*/ 78678142 h 609" name="T11"/>
                  <a:gd fmla="*/ 29445154 w 453" name="T12"/>
                  <a:gd fmla="*/ 10093638 h 609" name="T13"/>
                  <a:gd fmla="*/ 29445154 w 453" name="T14"/>
                  <a:gd fmla="*/ 10093638 h 609" name="T15"/>
                  <a:gd fmla="*/ 10162289 w 453" name="T16"/>
                  <a:gd fmla="*/ 29245613 h 609" name="T17"/>
                  <a:gd fmla="*/ 29445154 w 453" name="T18"/>
                  <a:gd fmla="*/ 49432889 h 609" name="T19"/>
                  <a:gd fmla="*/ 49769732 w 453" name="T20"/>
                  <a:gd fmla="*/ 29245613 h 609" name="T21"/>
                  <a:gd fmla="*/ 29445154 w 453" name="T22"/>
                  <a:gd fmla="*/ 10093638 h 609"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b" l="0" r="r" t="0"/>
                <a:pathLst>
                  <a:path h="609" w="452">
                    <a:moveTo>
                      <a:pt x="226" y="608"/>
                    </a:moveTo>
                    <a:lnTo>
                      <a:pt x="226" y="608"/>
                    </a:lnTo>
                    <a:cubicBezTo>
                      <a:pt x="226" y="608"/>
                      <a:pt x="0" y="354"/>
                      <a:pt x="0" y="226"/>
                    </a:cubicBezTo>
                    <a:cubicBezTo>
                      <a:pt x="0" y="106"/>
                      <a:pt x="106" y="0"/>
                      <a:pt x="226" y="0"/>
                    </a:cubicBezTo>
                    <a:cubicBezTo>
                      <a:pt x="354" y="0"/>
                      <a:pt x="452" y="106"/>
                      <a:pt x="452" y="226"/>
                    </a:cubicBezTo>
                    <a:cubicBezTo>
                      <a:pt x="452" y="354"/>
                      <a:pt x="226" y="608"/>
                      <a:pt x="226" y="608"/>
                    </a:cubicBezTo>
                    <a:close/>
                    <a:moveTo>
                      <a:pt x="226" y="78"/>
                    </a:moveTo>
                    <a:lnTo>
                      <a:pt x="226" y="78"/>
                    </a:lnTo>
                    <a:cubicBezTo>
                      <a:pt x="149" y="78"/>
                      <a:pt x="78" y="149"/>
                      <a:pt x="78" y="226"/>
                    </a:cubicBezTo>
                    <a:cubicBezTo>
                      <a:pt x="78" y="311"/>
                      <a:pt x="149" y="382"/>
                      <a:pt x="226" y="382"/>
                    </a:cubicBezTo>
                    <a:cubicBezTo>
                      <a:pt x="311" y="382"/>
                      <a:pt x="382" y="311"/>
                      <a:pt x="382" y="226"/>
                    </a:cubicBezTo>
                    <a:cubicBezTo>
                      <a:pt x="382" y="149"/>
                      <a:pt x="311" y="78"/>
                      <a:pt x="226" y="78"/>
                    </a:cubicBezTo>
                    <a:close/>
                  </a:path>
                </a:pathLst>
              </a:custGeom>
              <a:grpFill/>
              <a:ln>
                <a:noFill/>
              </a:ln>
              <a:extLst/>
            </p:spPr>
            <p:txBody>
              <a:bodyPr anchor="ctr" bIns="22854" lIns="45708" rIns="45708" tIns="22854" wrap="none"/>
              <a:lstStyle/>
              <a:p>
                <a:endParaRPr lang="en-US" sz="3199">
                  <a:latin typeface="Roboto Light"/>
                </a:endParaRPr>
              </a:p>
            </p:txBody>
          </p:sp>
          <p:sp>
            <p:nvSpPr>
              <p:cNvPr id="179" name="Freeform 128"/>
              <p:cNvSpPr>
                <a:spLocks noChangeArrowheads="1"/>
              </p:cNvSpPr>
              <p:nvPr/>
            </p:nvSpPr>
            <p:spPr bwMode="auto">
              <a:xfrm>
                <a:off x="2291558" y="1250949"/>
                <a:ext cx="219075" cy="188913"/>
              </a:xfrm>
              <a:custGeom>
                <a:gdLst>
                  <a:gd fmla="*/ 60431965 w 609" name="T0"/>
                  <a:gd fmla="*/ 54199644 h 524" name="T1"/>
                  <a:gd fmla="*/ 60431965 w 609" name="T2"/>
                  <a:gd fmla="*/ 46791299 h 524" name="T3"/>
                  <a:gd fmla="*/ 67678707 w 609" name="T4"/>
                  <a:gd fmla="*/ 27554619 h 524" name="T5"/>
                  <a:gd fmla="*/ 66772909 w 609" name="T6"/>
                  <a:gd fmla="*/ 26645025 h 524" name="T7"/>
                  <a:gd fmla="*/ 65867111 w 609" name="T8"/>
                  <a:gd fmla="*/ 26645025 h 524" name="T9"/>
                  <a:gd fmla="*/ 64961313 w 609" name="T10"/>
                  <a:gd fmla="*/ 25735070 h 524" name="T11"/>
                  <a:gd fmla="*/ 64055516 w 609" name="T12"/>
                  <a:gd fmla="*/ 25735070 h 524" name="T13"/>
                  <a:gd fmla="*/ 63149718 w 609" name="T14"/>
                  <a:gd fmla="*/ 24825476 h 524" name="T15"/>
                  <a:gd fmla="*/ 61338122 w 609" name="T16"/>
                  <a:gd fmla="*/ 24825476 h 524" name="T17"/>
                  <a:gd fmla="*/ 60431965 w 609" name="T18"/>
                  <a:gd fmla="*/ 24825476 h 524" name="T19"/>
                  <a:gd fmla="*/ 59526167 w 609" name="T20"/>
                  <a:gd fmla="*/ 23005566 h 524" name="T21"/>
                  <a:gd fmla="*/ 58620369 w 609" name="T22"/>
                  <a:gd fmla="*/ 21055868 h 524" name="T23"/>
                  <a:gd fmla="*/ 57714571 w 609" name="T24"/>
                  <a:gd fmla="*/ 19236319 h 524" name="T25"/>
                  <a:gd fmla="*/ 56808774 w 609" name="T26"/>
                  <a:gd fmla="*/ 17416769 h 524" name="T27"/>
                  <a:gd fmla="*/ 21998871 w 609" name="T28"/>
                  <a:gd fmla="*/ 17416769 h 524" name="T29"/>
                  <a:gd fmla="*/ 21093073 w 609" name="T30"/>
                  <a:gd fmla="*/ 19236319 h 524" name="T31"/>
                  <a:gd fmla="*/ 20187276 w 609" name="T32"/>
                  <a:gd fmla="*/ 21055868 h 524" name="T33"/>
                  <a:gd fmla="*/ 19281478 w 609" name="T34"/>
                  <a:gd fmla="*/ 23005566 h 524" name="T35"/>
                  <a:gd fmla="*/ 18375680 w 609" name="T36"/>
                  <a:gd fmla="*/ 24825476 h 524" name="T37"/>
                  <a:gd fmla="*/ 17469523 w 609" name="T38"/>
                  <a:gd fmla="*/ 24825476 h 524" name="T39"/>
                  <a:gd fmla="*/ 15657927 w 609" name="T40"/>
                  <a:gd fmla="*/ 24825476 h 524" name="T41"/>
                  <a:gd fmla="*/ 14622627 w 609" name="T42"/>
                  <a:gd fmla="*/ 25735070 h 524" name="T43"/>
                  <a:gd fmla="*/ 13716829 w 609" name="T44"/>
                  <a:gd fmla="*/ 25735070 h 524" name="T45"/>
                  <a:gd fmla="*/ 12811031 w 609" name="T46"/>
                  <a:gd fmla="*/ 26645025 h 524" name="T47"/>
                  <a:gd fmla="*/ 11905233 w 609" name="T48"/>
                  <a:gd fmla="*/ 26645025 h 524" name="T49"/>
                  <a:gd fmla="*/ 10999436 w 609" name="T50"/>
                  <a:gd fmla="*/ 27554619 h 524" name="T51"/>
                  <a:gd fmla="*/ 18375680 w 609" name="T52"/>
                  <a:gd fmla="*/ 46791299 h 524" name="T53"/>
                  <a:gd fmla="*/ 18375680 w 609" name="T54"/>
                  <a:gd fmla="*/ 54199644 h 524" name="T55"/>
                  <a:gd fmla="*/ 12811031 w 609" name="T56"/>
                  <a:gd fmla="*/ 18326364 h 524" name="T57"/>
                  <a:gd fmla="*/ 65867111 w 609" name="T58"/>
                  <a:gd fmla="*/ 18326364 h 524" name="T59"/>
                  <a:gd fmla="*/ 60431965 w 609" name="T60"/>
                  <a:gd fmla="*/ 54199644 h 524" name="T61"/>
                  <a:gd fmla="*/ 25622062 w 609" name="T62"/>
                  <a:gd fmla="*/ 45881344 h 524" name="T63"/>
                  <a:gd fmla="*/ 36621498 w 609" name="T64"/>
                  <a:gd fmla="*/ 33013628 h 524" name="T65"/>
                  <a:gd fmla="*/ 42186147 w 609" name="T66"/>
                  <a:gd fmla="*/ 33013628 h 524" name="T67"/>
                  <a:gd fmla="*/ 53056080 w 609" name="T68"/>
                  <a:gd fmla="*/ 45881344 h 524" name="T69"/>
                  <a:gd fmla="*/ 53961878 w 609" name="T70"/>
                  <a:gd fmla="*/ 47700893 h 524" name="T71"/>
                  <a:gd fmla="*/ 47620933 w 609" name="T72"/>
                  <a:gd fmla="*/ 50560546 h 524" name="T73"/>
                  <a:gd fmla="*/ 43091945 w 609" name="T74"/>
                  <a:gd fmla="*/ 44971389 h 524" name="T75"/>
                  <a:gd fmla="*/ 39339251 w 609" name="T76"/>
                  <a:gd fmla="*/ 67976954 h 524" name="T77"/>
                  <a:gd fmla="*/ 35715700 w 609" name="T78"/>
                  <a:gd fmla="*/ 44971389 h 524" name="T79"/>
                  <a:gd fmla="*/ 31186711 w 609" name="T80"/>
                  <a:gd fmla="*/ 50560546 h 524" name="T81"/>
                  <a:gd fmla="*/ 24716265 w 609" name="T82"/>
                  <a:gd fmla="*/ 47700893 h 524"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b" l="0" r="r" t="0"/>
                <a:pathLst>
                  <a:path h="524" w="609">
                    <a:moveTo>
                      <a:pt x="467" y="417"/>
                    </a:moveTo>
                    <a:lnTo>
                      <a:pt x="467" y="417"/>
                    </a:lnTo>
                    <a:cubicBezTo>
                      <a:pt x="446" y="417"/>
                      <a:pt x="439" y="403"/>
                      <a:pt x="439" y="389"/>
                    </a:cubicBezTo>
                    <a:cubicBezTo>
                      <a:pt x="439" y="375"/>
                      <a:pt x="446" y="360"/>
                      <a:pt x="467" y="360"/>
                    </a:cubicBezTo>
                    <a:cubicBezTo>
                      <a:pt x="509" y="360"/>
                      <a:pt x="552" y="325"/>
                      <a:pt x="552" y="276"/>
                    </a:cubicBezTo>
                    <a:cubicBezTo>
                      <a:pt x="552"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60" y="191"/>
                    </a:lnTo>
                    <a:cubicBezTo>
                      <a:pt x="460" y="184"/>
                      <a:pt x="460" y="184"/>
                      <a:pt x="460" y="177"/>
                    </a:cubicBezTo>
                    <a:cubicBezTo>
                      <a:pt x="460" y="169"/>
                      <a:pt x="453" y="169"/>
                      <a:pt x="453" y="162"/>
                    </a:cubicBezTo>
                    <a:cubicBezTo>
                      <a:pt x="453" y="155"/>
                      <a:pt x="453" y="155"/>
                      <a:pt x="446" y="148"/>
                    </a:cubicBezTo>
                    <a:cubicBezTo>
                      <a:pt x="446" y="141"/>
                      <a:pt x="446" y="141"/>
                      <a:pt x="439" y="134"/>
                    </a:cubicBezTo>
                    <a:cubicBezTo>
                      <a:pt x="410" y="92"/>
                      <a:pt x="361" y="56"/>
                      <a:pt x="304" y="56"/>
                    </a:cubicBezTo>
                    <a:cubicBezTo>
                      <a:pt x="248"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2" y="191"/>
                    </a:lnTo>
                    <a:cubicBezTo>
                      <a:pt x="142" y="191"/>
                      <a:pt x="142" y="191"/>
                      <a:pt x="135" y="191"/>
                    </a:cubicBezTo>
                    <a:cubicBezTo>
                      <a:pt x="128" y="191"/>
                      <a:pt x="128" y="191"/>
                      <a:pt x="128" y="191"/>
                    </a:cubicBezTo>
                    <a:cubicBezTo>
                      <a:pt x="128" y="191"/>
                      <a:pt x="128" y="191"/>
                      <a:pt x="121" y="191"/>
                    </a:cubicBezTo>
                    <a:cubicBezTo>
                      <a:pt x="121"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2" y="360"/>
                    </a:cubicBezTo>
                    <a:cubicBezTo>
                      <a:pt x="163" y="360"/>
                      <a:pt x="170" y="375"/>
                      <a:pt x="170" y="389"/>
                    </a:cubicBezTo>
                    <a:cubicBezTo>
                      <a:pt x="170" y="403"/>
                      <a:pt x="163" y="417"/>
                      <a:pt x="142" y="417"/>
                    </a:cubicBezTo>
                    <a:cubicBezTo>
                      <a:pt x="64" y="417"/>
                      <a:pt x="0" y="353"/>
                      <a:pt x="0" y="276"/>
                    </a:cubicBezTo>
                    <a:cubicBezTo>
                      <a:pt x="0" y="212"/>
                      <a:pt x="43" y="155"/>
                      <a:pt x="99" y="141"/>
                    </a:cubicBezTo>
                    <a:cubicBezTo>
                      <a:pt x="135" y="56"/>
                      <a:pt x="212" y="0"/>
                      <a:pt x="304" y="0"/>
                    </a:cubicBezTo>
                    <a:cubicBezTo>
                      <a:pt x="396" y="0"/>
                      <a:pt x="474" y="56"/>
                      <a:pt x="509" y="141"/>
                    </a:cubicBezTo>
                    <a:cubicBezTo>
                      <a:pt x="566" y="155"/>
                      <a:pt x="608" y="212"/>
                      <a:pt x="608" y="276"/>
                    </a:cubicBezTo>
                    <a:cubicBezTo>
                      <a:pt x="608" y="353"/>
                      <a:pt x="545" y="417"/>
                      <a:pt x="467" y="417"/>
                    </a:cubicBezTo>
                    <a:close/>
                    <a:moveTo>
                      <a:pt x="198" y="353"/>
                    </a:moveTo>
                    <a:lnTo>
                      <a:pt x="198" y="353"/>
                    </a:lnTo>
                    <a:cubicBezTo>
                      <a:pt x="283" y="254"/>
                      <a:pt x="283" y="254"/>
                      <a:pt x="283" y="254"/>
                    </a:cubicBezTo>
                    <a:cubicBezTo>
                      <a:pt x="290" y="254"/>
                      <a:pt x="297" y="247"/>
                      <a:pt x="304" y="247"/>
                    </a:cubicBezTo>
                    <a:cubicBezTo>
                      <a:pt x="311" y="247"/>
                      <a:pt x="318" y="254"/>
                      <a:pt x="326" y="254"/>
                    </a:cubicBezTo>
                    <a:cubicBezTo>
                      <a:pt x="410" y="353"/>
                      <a:pt x="410" y="353"/>
                      <a:pt x="410" y="353"/>
                    </a:cubicBezTo>
                    <a:cubicBezTo>
                      <a:pt x="417" y="353"/>
                      <a:pt x="417" y="360"/>
                      <a:pt x="417" y="367"/>
                    </a:cubicBezTo>
                    <a:cubicBezTo>
                      <a:pt x="417" y="389"/>
                      <a:pt x="403" y="396"/>
                      <a:pt x="389" y="396"/>
                    </a:cubicBezTo>
                    <a:cubicBezTo>
                      <a:pt x="382" y="396"/>
                      <a:pt x="375" y="396"/>
                      <a:pt x="368" y="389"/>
                    </a:cubicBezTo>
                    <a:cubicBezTo>
                      <a:pt x="333" y="346"/>
                      <a:pt x="333" y="346"/>
                      <a:pt x="333" y="346"/>
                    </a:cubicBezTo>
                    <a:cubicBezTo>
                      <a:pt x="333" y="495"/>
                      <a:pt x="333" y="495"/>
                      <a:pt x="333" y="495"/>
                    </a:cubicBezTo>
                    <a:cubicBezTo>
                      <a:pt x="333" y="509"/>
                      <a:pt x="318" y="523"/>
                      <a:pt x="304" y="523"/>
                    </a:cubicBezTo>
                    <a:cubicBezTo>
                      <a:pt x="290" y="523"/>
                      <a:pt x="276" y="509"/>
                      <a:pt x="276" y="495"/>
                    </a:cubicBezTo>
                    <a:cubicBezTo>
                      <a:pt x="276" y="346"/>
                      <a:pt x="276" y="346"/>
                      <a:pt x="276" y="346"/>
                    </a:cubicBezTo>
                    <a:cubicBezTo>
                      <a:pt x="241" y="389"/>
                      <a:pt x="241" y="389"/>
                      <a:pt x="241" y="389"/>
                    </a:cubicBezTo>
                    <a:cubicBezTo>
                      <a:pt x="234" y="396"/>
                      <a:pt x="226" y="396"/>
                      <a:pt x="219" y="396"/>
                    </a:cubicBezTo>
                    <a:cubicBezTo>
                      <a:pt x="205" y="396"/>
                      <a:pt x="191" y="389"/>
                      <a:pt x="191" y="367"/>
                    </a:cubicBezTo>
                    <a:cubicBezTo>
                      <a:pt x="191" y="360"/>
                      <a:pt x="191" y="353"/>
                      <a:pt x="198" y="353"/>
                    </a:cubicBezTo>
                    <a:close/>
                  </a:path>
                </a:pathLst>
              </a:custGeom>
              <a:grpFill/>
              <a:ln>
                <a:noFill/>
              </a:ln>
              <a:extLst/>
            </p:spPr>
            <p:txBody>
              <a:bodyPr anchor="ctr" bIns="22854" lIns="45708" rIns="45708" tIns="22854" wrap="none"/>
              <a:lstStyle/>
              <a:p>
                <a:endParaRPr lang="en-US" sz="3199">
                  <a:latin charset="-122" panose="02010600030101010101" pitchFamily="2" typeface="宋体"/>
                </a:endParaRPr>
              </a:p>
            </p:txBody>
          </p:sp>
          <p:sp>
            <p:nvSpPr>
              <p:cNvPr id="180" name="Freeform 129"/>
              <p:cNvSpPr>
                <a:spLocks noChangeArrowheads="1"/>
              </p:cNvSpPr>
              <p:nvPr/>
            </p:nvSpPr>
            <p:spPr bwMode="auto">
              <a:xfrm>
                <a:off x="1912145" y="1250949"/>
                <a:ext cx="217488" cy="188913"/>
              </a:xfrm>
              <a:custGeom>
                <a:gdLst>
                  <a:gd fmla="*/ 60039333 w 602" name="T0"/>
                  <a:gd fmla="*/ 54199644 h 524" name="T1"/>
                  <a:gd fmla="*/ 60039333 w 602" name="T2"/>
                  <a:gd fmla="*/ 46791299 h 524" name="T3"/>
                  <a:gd fmla="*/ 67348302 w 602" name="T4"/>
                  <a:gd fmla="*/ 27554619 h 524" name="T5"/>
                  <a:gd fmla="*/ 66434636 w 602" name="T6"/>
                  <a:gd fmla="*/ 26645025 h 524" name="T7"/>
                  <a:gd fmla="*/ 66434636 w 602" name="T8"/>
                  <a:gd fmla="*/ 26645025 h 524" name="T9"/>
                  <a:gd fmla="*/ 64607303 w 602" name="T10"/>
                  <a:gd fmla="*/ 25735070 h 524" name="T11"/>
                  <a:gd fmla="*/ 63693998 w 602" name="T12"/>
                  <a:gd fmla="*/ 25735070 h 524" name="T13"/>
                  <a:gd fmla="*/ 62780332 w 602" name="T14"/>
                  <a:gd fmla="*/ 24825476 h 524" name="T15"/>
                  <a:gd fmla="*/ 61866665 w 602" name="T16"/>
                  <a:gd fmla="*/ 24825476 h 524" name="T17"/>
                  <a:gd fmla="*/ 60039333 w 602" name="T18"/>
                  <a:gd fmla="*/ 24825476 h 524" name="T19"/>
                  <a:gd fmla="*/ 60039333 w 602" name="T20"/>
                  <a:gd fmla="*/ 23005566 h 524" name="T21"/>
                  <a:gd fmla="*/ 59125666 w 602" name="T22"/>
                  <a:gd fmla="*/ 21055868 h 524" name="T23"/>
                  <a:gd fmla="*/ 58212000 w 602" name="T24"/>
                  <a:gd fmla="*/ 19236319 h 524" name="T25"/>
                  <a:gd fmla="*/ 57298334 w 602" name="T26"/>
                  <a:gd fmla="*/ 17416769 h 524" name="T27"/>
                  <a:gd fmla="*/ 21274806 w 602" name="T28"/>
                  <a:gd fmla="*/ 17416769 h 524" name="T29"/>
                  <a:gd fmla="*/ 20361140 w 602" name="T30"/>
                  <a:gd fmla="*/ 19236319 h 524" name="T31"/>
                  <a:gd fmla="*/ 19447473 w 602" name="T32"/>
                  <a:gd fmla="*/ 21055868 h 524" name="T33"/>
                  <a:gd fmla="*/ 19447473 w 602" name="T34"/>
                  <a:gd fmla="*/ 23005566 h 524" name="T35"/>
                  <a:gd fmla="*/ 18533807 w 602" name="T36"/>
                  <a:gd fmla="*/ 24825476 h 524" name="T37"/>
                  <a:gd fmla="*/ 16706474 w 602" name="T38"/>
                  <a:gd fmla="*/ 24825476 h 524" name="T39"/>
                  <a:gd fmla="*/ 15662387 w 602" name="T40"/>
                  <a:gd fmla="*/ 24825476 h 524" name="T41"/>
                  <a:gd fmla="*/ 14748721 w 602" name="T42"/>
                  <a:gd fmla="*/ 25735070 h 524" name="T43"/>
                  <a:gd fmla="*/ 13835055 w 602" name="T44"/>
                  <a:gd fmla="*/ 25735070 h 524" name="T45"/>
                  <a:gd fmla="*/ 12921388 w 602" name="T46"/>
                  <a:gd fmla="*/ 26645025 h 524" name="T47"/>
                  <a:gd fmla="*/ 12007722 w 602" name="T48"/>
                  <a:gd fmla="*/ 26645025 h 524" name="T49"/>
                  <a:gd fmla="*/ 11094056 w 602" name="T50"/>
                  <a:gd fmla="*/ 27554619 h 524" name="T51"/>
                  <a:gd fmla="*/ 18533807 w 602" name="T52"/>
                  <a:gd fmla="*/ 46791299 h 524" name="T53"/>
                  <a:gd fmla="*/ 18533807 w 602" name="T54"/>
                  <a:gd fmla="*/ 54199644 h 524" name="T55"/>
                  <a:gd fmla="*/ 12921388 w 602" name="T56"/>
                  <a:gd fmla="*/ 18326364 h 524" name="T57"/>
                  <a:gd fmla="*/ 65520970 w 602" name="T58"/>
                  <a:gd fmla="*/ 18326364 h 524" name="T59"/>
                  <a:gd fmla="*/ 60039333 w 602" name="T60"/>
                  <a:gd fmla="*/ 54199644 h 524" name="T61"/>
                  <a:gd fmla="*/ 28583776 w 602" name="T62"/>
                  <a:gd fmla="*/ 47700893 h 524" name="T63"/>
                  <a:gd fmla="*/ 31455196 w 602" name="T64"/>
                  <a:gd fmla="*/ 49650591 h 524" name="T65"/>
                  <a:gd fmla="*/ 36023527 w 602" name="T66"/>
                  <a:gd fmla="*/ 35873281 h 524" name="T67"/>
                  <a:gd fmla="*/ 43463279 w 602" name="T68"/>
                  <a:gd fmla="*/ 35873281 h 524" name="T69"/>
                  <a:gd fmla="*/ 48031249 w 602" name="T70"/>
                  <a:gd fmla="*/ 49650591 h 524" name="T71"/>
                  <a:gd fmla="*/ 50772248 w 602" name="T72"/>
                  <a:gd fmla="*/ 47700893 h 524" name="T73"/>
                  <a:gd fmla="*/ 53513248 w 602" name="T74"/>
                  <a:gd fmla="*/ 54199644 h 524" name="T75"/>
                  <a:gd fmla="*/ 42419192 w 602" name="T76"/>
                  <a:gd fmla="*/ 66157405 h 524" name="T77"/>
                  <a:gd fmla="*/ 39678193 w 602" name="T78"/>
                  <a:gd fmla="*/ 67976954 h 524" name="T79"/>
                  <a:gd fmla="*/ 36937194 w 602" name="T80"/>
                  <a:gd fmla="*/ 66157405 h 524" name="T81"/>
                  <a:gd fmla="*/ 25843138 w 602" name="T82"/>
                  <a:gd fmla="*/ 54199644 h 524" name="T83"/>
                  <a:gd fmla="*/ 28583776 w 602" name="T84"/>
                  <a:gd fmla="*/ 47700893 h 524"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524" w="602">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7" y="226"/>
                      <a:pt x="516" y="212"/>
                    </a:cubicBez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60" y="191"/>
                    </a:cubicBezTo>
                    <a:cubicBezTo>
                      <a:pt x="460" y="184"/>
                      <a:pt x="460" y="184"/>
                      <a:pt x="460" y="177"/>
                    </a:cubicBezTo>
                    <a:cubicBezTo>
                      <a:pt x="453" y="177"/>
                      <a:pt x="453" y="177"/>
                      <a:pt x="453" y="177"/>
                    </a:cubicBezTo>
                    <a:cubicBezTo>
                      <a:pt x="453" y="169"/>
                      <a:pt x="453" y="169"/>
                      <a:pt x="453" y="162"/>
                    </a:cubicBezTo>
                    <a:cubicBezTo>
                      <a:pt x="446" y="155"/>
                      <a:pt x="446" y="155"/>
                      <a:pt x="446" y="148"/>
                    </a:cubicBezTo>
                    <a:cubicBezTo>
                      <a:pt x="446" y="141"/>
                      <a:pt x="439" y="141"/>
                      <a:pt x="439" y="134"/>
                    </a:cubicBezTo>
                    <a:cubicBezTo>
                      <a:pt x="410" y="92"/>
                      <a:pt x="361" y="56"/>
                      <a:pt x="304" y="56"/>
                    </a:cubicBezTo>
                    <a:cubicBezTo>
                      <a:pt x="241" y="56"/>
                      <a:pt x="191" y="92"/>
                      <a:pt x="163" y="134"/>
                    </a:cubicBezTo>
                    <a:cubicBezTo>
                      <a:pt x="163" y="141"/>
                      <a:pt x="163" y="141"/>
                      <a:pt x="156" y="148"/>
                    </a:cubicBezTo>
                    <a:cubicBezTo>
                      <a:pt x="156" y="155"/>
                      <a:pt x="156" y="155"/>
                      <a:pt x="156" y="162"/>
                    </a:cubicBezTo>
                    <a:cubicBezTo>
                      <a:pt x="156" y="162"/>
                      <a:pt x="156" y="162"/>
                      <a:pt x="149" y="162"/>
                    </a:cubicBezTo>
                    <a:cubicBezTo>
                      <a:pt x="149" y="169"/>
                      <a:pt x="149" y="169"/>
                      <a:pt x="149" y="177"/>
                    </a:cubicBezTo>
                    <a:cubicBezTo>
                      <a:pt x="149" y="184"/>
                      <a:pt x="142" y="184"/>
                      <a:pt x="142" y="191"/>
                    </a:cubicBezTo>
                    <a:lnTo>
                      <a:pt x="135" y="191"/>
                    </a:lnTo>
                    <a:cubicBezTo>
                      <a:pt x="135" y="191"/>
                      <a:pt x="135" y="191"/>
                      <a:pt x="128"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35" y="56"/>
                      <a:pt x="212" y="0"/>
                      <a:pt x="304" y="0"/>
                    </a:cubicBezTo>
                    <a:cubicBezTo>
                      <a:pt x="396" y="0"/>
                      <a:pt x="474" y="56"/>
                      <a:pt x="502" y="141"/>
                    </a:cubicBezTo>
                    <a:cubicBezTo>
                      <a:pt x="559" y="155"/>
                      <a:pt x="601" y="212"/>
                      <a:pt x="601" y="276"/>
                    </a:cubicBezTo>
                    <a:cubicBezTo>
                      <a:pt x="601" y="353"/>
                      <a:pt x="537" y="417"/>
                      <a:pt x="460" y="417"/>
                    </a:cubicBezTo>
                    <a:close/>
                    <a:moveTo>
                      <a:pt x="219" y="367"/>
                    </a:moveTo>
                    <a:lnTo>
                      <a:pt x="219" y="367"/>
                    </a:lnTo>
                    <a:cubicBezTo>
                      <a:pt x="226" y="367"/>
                      <a:pt x="233" y="375"/>
                      <a:pt x="241" y="382"/>
                    </a:cubicBezTo>
                    <a:cubicBezTo>
                      <a:pt x="276" y="417"/>
                      <a:pt x="276" y="417"/>
                      <a:pt x="276" y="417"/>
                    </a:cubicBezTo>
                    <a:cubicBezTo>
                      <a:pt x="276" y="276"/>
                      <a:pt x="276" y="276"/>
                      <a:pt x="276" y="276"/>
                    </a:cubicBezTo>
                    <a:cubicBezTo>
                      <a:pt x="276" y="262"/>
                      <a:pt x="283" y="247"/>
                      <a:pt x="304" y="247"/>
                    </a:cubicBezTo>
                    <a:cubicBezTo>
                      <a:pt x="318" y="247"/>
                      <a:pt x="333" y="262"/>
                      <a:pt x="333" y="276"/>
                    </a:cubicBezTo>
                    <a:cubicBezTo>
                      <a:pt x="333" y="417"/>
                      <a:pt x="333" y="417"/>
                      <a:pt x="333" y="417"/>
                    </a:cubicBezTo>
                    <a:cubicBezTo>
                      <a:pt x="368" y="382"/>
                      <a:pt x="368" y="382"/>
                      <a:pt x="368" y="382"/>
                    </a:cubicBezTo>
                    <a:cubicBezTo>
                      <a:pt x="368" y="375"/>
                      <a:pt x="375" y="367"/>
                      <a:pt x="389" y="367"/>
                    </a:cubicBezTo>
                    <a:cubicBezTo>
                      <a:pt x="403" y="367"/>
                      <a:pt x="417" y="382"/>
                      <a:pt x="417" y="396"/>
                    </a:cubicBezTo>
                    <a:cubicBezTo>
                      <a:pt x="417" y="403"/>
                      <a:pt x="410" y="410"/>
                      <a:pt x="410" y="417"/>
                    </a:cubicBezTo>
                    <a:cubicBezTo>
                      <a:pt x="325" y="509"/>
                      <a:pt x="325" y="509"/>
                      <a:pt x="325" y="509"/>
                    </a:cubicBezTo>
                    <a:cubicBezTo>
                      <a:pt x="318" y="516"/>
                      <a:pt x="311" y="523"/>
                      <a:pt x="304" y="523"/>
                    </a:cubicBezTo>
                    <a:cubicBezTo>
                      <a:pt x="290" y="523"/>
                      <a:pt x="283" y="516"/>
                      <a:pt x="283" y="509"/>
                    </a:cubicBezTo>
                    <a:cubicBezTo>
                      <a:pt x="198" y="417"/>
                      <a:pt x="198" y="417"/>
                      <a:pt x="198" y="417"/>
                    </a:cubicBezTo>
                    <a:cubicBezTo>
                      <a:pt x="191" y="410"/>
                      <a:pt x="191" y="403"/>
                      <a:pt x="191" y="396"/>
                    </a:cubicBezTo>
                    <a:cubicBezTo>
                      <a:pt x="191" y="382"/>
                      <a:pt x="198" y="367"/>
                      <a:pt x="219" y="367"/>
                    </a:cubicBezTo>
                    <a:close/>
                  </a:path>
                </a:pathLst>
              </a:custGeom>
              <a:grpFill/>
              <a:ln>
                <a:noFill/>
              </a:ln>
              <a:extLst/>
            </p:spPr>
            <p:txBody>
              <a:bodyPr anchor="ctr" bIns="22854" lIns="45708" rIns="45708" tIns="22854" wrap="none"/>
              <a:lstStyle/>
              <a:p>
                <a:endParaRPr lang="en-US" sz="3199">
                  <a:latin typeface="Roboto Light"/>
                </a:endParaRPr>
              </a:p>
            </p:txBody>
          </p:sp>
          <p:sp>
            <p:nvSpPr>
              <p:cNvPr id="181" name="Freeform 130"/>
              <p:cNvSpPr>
                <a:spLocks noChangeArrowheads="1"/>
              </p:cNvSpPr>
              <p:nvPr/>
            </p:nvSpPr>
            <p:spPr bwMode="auto">
              <a:xfrm>
                <a:off x="1532733" y="1250949"/>
                <a:ext cx="217487" cy="177800"/>
              </a:xfrm>
              <a:custGeom>
                <a:gdLst>
                  <a:gd fmla="*/ 60038695 w 602" name="T0"/>
                  <a:gd fmla="*/ 53584117 h 496" name="T1"/>
                  <a:gd fmla="*/ 60038695 w 602" name="T2"/>
                  <a:gd fmla="*/ 46259545 h 496" name="T3"/>
                  <a:gd fmla="*/ 67347631 w 602" name="T4"/>
                  <a:gd fmla="*/ 27241756 h 496" name="T5"/>
                  <a:gd fmla="*/ 66434330 w 602" name="T6"/>
                  <a:gd fmla="*/ 26342360 h 496" name="T7"/>
                  <a:gd fmla="*/ 65520668 w 602" name="T8"/>
                  <a:gd fmla="*/ 26342360 h 496" name="T9"/>
                  <a:gd fmla="*/ 64607006 w 602" name="T10"/>
                  <a:gd fmla="*/ 25442965 h 496" name="T11"/>
                  <a:gd fmla="*/ 63693344 w 602" name="T12"/>
                  <a:gd fmla="*/ 25442965 h 496" name="T13"/>
                  <a:gd fmla="*/ 62779682 w 602" name="T14"/>
                  <a:gd fmla="*/ 24543211 h 496" name="T15"/>
                  <a:gd fmla="*/ 61866020 w 602" name="T16"/>
                  <a:gd fmla="*/ 24543211 h 496" name="T17"/>
                  <a:gd fmla="*/ 60038695 w 602" name="T18"/>
                  <a:gd fmla="*/ 24543211 h 496" name="T19"/>
                  <a:gd fmla="*/ 59125033 w 602" name="T20"/>
                  <a:gd fmla="*/ 22744420 h 496" name="T21"/>
                  <a:gd fmla="*/ 59125033 w 602" name="T22"/>
                  <a:gd fmla="*/ 20816939 h 496" name="T23"/>
                  <a:gd fmla="*/ 58211371 w 602" name="T24"/>
                  <a:gd fmla="*/ 19017789 h 496" name="T25"/>
                  <a:gd fmla="*/ 57167289 w 602" name="T26"/>
                  <a:gd fmla="*/ 17218998 h 496" name="T27"/>
                  <a:gd fmla="*/ 21274708 w 602" name="T28"/>
                  <a:gd fmla="*/ 17218998 h 496" name="T29"/>
                  <a:gd fmla="*/ 20361046 w 602" name="T30"/>
                  <a:gd fmla="*/ 19017789 h 496" name="T31"/>
                  <a:gd fmla="*/ 19447384 w 602" name="T32"/>
                  <a:gd fmla="*/ 20816939 h 496" name="T33"/>
                  <a:gd fmla="*/ 18533722 w 602" name="T34"/>
                  <a:gd fmla="*/ 22744420 h 496" name="T35"/>
                  <a:gd fmla="*/ 18533722 w 602" name="T36"/>
                  <a:gd fmla="*/ 24543211 h 496" name="T37"/>
                  <a:gd fmla="*/ 16575978 w 602" name="T38"/>
                  <a:gd fmla="*/ 24543211 h 496" name="T39"/>
                  <a:gd fmla="*/ 15662315 w 602" name="T40"/>
                  <a:gd fmla="*/ 24543211 h 496" name="T41"/>
                  <a:gd fmla="*/ 14748653 w 602" name="T42"/>
                  <a:gd fmla="*/ 25442965 h 496" name="T43"/>
                  <a:gd fmla="*/ 13834991 w 602" name="T44"/>
                  <a:gd fmla="*/ 25442965 h 496" name="T45"/>
                  <a:gd fmla="*/ 12007667 w 602" name="T46"/>
                  <a:gd fmla="*/ 26342360 h 496" name="T47"/>
                  <a:gd fmla="*/ 12007667 w 602" name="T48"/>
                  <a:gd fmla="*/ 26342360 h 496" name="T49"/>
                  <a:gd fmla="*/ 11094005 w 602" name="T50"/>
                  <a:gd fmla="*/ 27241756 h 496" name="T51"/>
                  <a:gd fmla="*/ 18533722 w 602" name="T52"/>
                  <a:gd fmla="*/ 46259545 h 496" name="T53"/>
                  <a:gd fmla="*/ 18533722 w 602" name="T54"/>
                  <a:gd fmla="*/ 53584117 h 496" name="T55"/>
                  <a:gd fmla="*/ 12921329 w 602" name="T56"/>
                  <a:gd fmla="*/ 18118394 h 496" name="T57"/>
                  <a:gd fmla="*/ 65520668 w 602" name="T58"/>
                  <a:gd fmla="*/ 18118394 h 496" name="T59"/>
                  <a:gd fmla="*/ 60038695 w 602" name="T60"/>
                  <a:gd fmla="*/ 53584117 h 496" name="T61"/>
                  <a:gd fmla="*/ 29497307 w 602" name="T62"/>
                  <a:gd fmla="*/ 36365119 h 496" name="T63"/>
                  <a:gd fmla="*/ 31324631 w 602" name="T64"/>
                  <a:gd fmla="*/ 38164268 h 496" name="T65"/>
                  <a:gd fmla="*/ 46203704 w 602" name="T66"/>
                  <a:gd fmla="*/ 38164268 h 496" name="T67"/>
                  <a:gd fmla="*/ 48944691 w 602" name="T68"/>
                  <a:gd fmla="*/ 36365119 h 496" name="T69"/>
                  <a:gd fmla="*/ 51685677 w 602" name="T70"/>
                  <a:gd fmla="*/ 42661604 h 496" name="T71"/>
                  <a:gd fmla="*/ 44376380 w 602" name="T72"/>
                  <a:gd fmla="*/ 49986176 h 496" name="T73"/>
                  <a:gd fmla="*/ 51685677 w 602" name="T74"/>
                  <a:gd fmla="*/ 57182057 h 496" name="T75"/>
                  <a:gd fmla="*/ 48944691 w 602" name="T76"/>
                  <a:gd fmla="*/ 63607233 h 496" name="T77"/>
                  <a:gd fmla="*/ 46203704 w 602" name="T78"/>
                  <a:gd fmla="*/ 61679752 h 496" name="T79"/>
                  <a:gd fmla="*/ 31324631 w 602" name="T80"/>
                  <a:gd fmla="*/ 61679752 h 496" name="T81"/>
                  <a:gd fmla="*/ 29497307 w 602" name="T82"/>
                  <a:gd fmla="*/ 63607233 h 496" name="T83"/>
                  <a:gd fmla="*/ 26756320 w 602" name="T84"/>
                  <a:gd fmla="*/ 57182057 h 496" name="T85"/>
                  <a:gd fmla="*/ 34196037 w 602" name="T86"/>
                  <a:gd fmla="*/ 49986176 h 496" name="T87"/>
                  <a:gd fmla="*/ 26756320 w 602" name="T88"/>
                  <a:gd fmla="*/ 42661604 h 496" name="T89"/>
                  <a:gd fmla="*/ 29497307 w 602" name="T90"/>
                  <a:gd fmla="*/ 36365119 h 49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496" w="602">
                    <a:moveTo>
                      <a:pt x="460" y="417"/>
                    </a:moveTo>
                    <a:lnTo>
                      <a:pt x="460" y="417"/>
                    </a:lnTo>
                    <a:cubicBezTo>
                      <a:pt x="446" y="417"/>
                      <a:pt x="431" y="403"/>
                      <a:pt x="431" y="389"/>
                    </a:cubicBezTo>
                    <a:cubicBezTo>
                      <a:pt x="431" y="375"/>
                      <a:pt x="446" y="360"/>
                      <a:pt x="460" y="360"/>
                    </a:cubicBezTo>
                    <a:cubicBezTo>
                      <a:pt x="509" y="360"/>
                      <a:pt x="544" y="325"/>
                      <a:pt x="544" y="276"/>
                    </a:cubicBezTo>
                    <a:cubicBezTo>
                      <a:pt x="544" y="247"/>
                      <a:pt x="530" y="226"/>
                      <a:pt x="516" y="212"/>
                    </a:cubicBezTo>
                    <a:cubicBezTo>
                      <a:pt x="516" y="212"/>
                      <a:pt x="509" y="212"/>
                      <a:pt x="509" y="205"/>
                    </a:cubicBezTo>
                    <a:cubicBezTo>
                      <a:pt x="509" y="205"/>
                      <a:pt x="509" y="205"/>
                      <a:pt x="502" y="205"/>
                    </a:cubicBezTo>
                    <a:cubicBezTo>
                      <a:pt x="502" y="205"/>
                      <a:pt x="502" y="198"/>
                      <a:pt x="495" y="198"/>
                    </a:cubicBezTo>
                    <a:cubicBezTo>
                      <a:pt x="495" y="198"/>
                      <a:pt x="495" y="198"/>
                      <a:pt x="488" y="198"/>
                    </a:cubicBezTo>
                    <a:cubicBezTo>
                      <a:pt x="488" y="198"/>
                      <a:pt x="488" y="198"/>
                      <a:pt x="481" y="191"/>
                    </a:cubicBezTo>
                    <a:cubicBezTo>
                      <a:pt x="481" y="191"/>
                      <a:pt x="481" y="191"/>
                      <a:pt x="474" y="191"/>
                    </a:cubicBezTo>
                    <a:cubicBezTo>
                      <a:pt x="467" y="191"/>
                      <a:pt x="467" y="191"/>
                      <a:pt x="467" y="191"/>
                    </a:cubicBezTo>
                    <a:lnTo>
                      <a:pt x="460" y="191"/>
                    </a:lnTo>
                    <a:cubicBezTo>
                      <a:pt x="460" y="184"/>
                      <a:pt x="453" y="184"/>
                      <a:pt x="453" y="177"/>
                    </a:cubicBezTo>
                    <a:cubicBezTo>
                      <a:pt x="453" y="169"/>
                      <a:pt x="453" y="169"/>
                      <a:pt x="453" y="162"/>
                    </a:cubicBezTo>
                    <a:cubicBezTo>
                      <a:pt x="446" y="162"/>
                      <a:pt x="446" y="162"/>
                      <a:pt x="446" y="162"/>
                    </a:cubicBezTo>
                    <a:cubicBezTo>
                      <a:pt x="446" y="155"/>
                      <a:pt x="446" y="155"/>
                      <a:pt x="446" y="148"/>
                    </a:cubicBezTo>
                    <a:cubicBezTo>
                      <a:pt x="438" y="141"/>
                      <a:pt x="438" y="141"/>
                      <a:pt x="438" y="134"/>
                    </a:cubicBezTo>
                    <a:cubicBezTo>
                      <a:pt x="410" y="92"/>
                      <a:pt x="361" y="56"/>
                      <a:pt x="297" y="56"/>
                    </a:cubicBezTo>
                    <a:cubicBezTo>
                      <a:pt x="240" y="56"/>
                      <a:pt x="191" y="92"/>
                      <a:pt x="163" y="134"/>
                    </a:cubicBezTo>
                    <a:cubicBezTo>
                      <a:pt x="163" y="141"/>
                      <a:pt x="156" y="141"/>
                      <a:pt x="156" y="148"/>
                    </a:cubicBezTo>
                    <a:cubicBezTo>
                      <a:pt x="156" y="155"/>
                      <a:pt x="156" y="155"/>
                      <a:pt x="149" y="162"/>
                    </a:cubicBezTo>
                    <a:cubicBezTo>
                      <a:pt x="149" y="169"/>
                      <a:pt x="149" y="169"/>
                      <a:pt x="149" y="177"/>
                    </a:cubicBezTo>
                    <a:cubicBezTo>
                      <a:pt x="149" y="177"/>
                      <a:pt x="149" y="177"/>
                      <a:pt x="142" y="177"/>
                    </a:cubicBezTo>
                    <a:cubicBezTo>
                      <a:pt x="142" y="184"/>
                      <a:pt x="142" y="184"/>
                      <a:pt x="142" y="191"/>
                    </a:cubicBezTo>
                    <a:cubicBezTo>
                      <a:pt x="135" y="191"/>
                      <a:pt x="135" y="191"/>
                      <a:pt x="127" y="191"/>
                    </a:cubicBezTo>
                    <a:cubicBezTo>
                      <a:pt x="127" y="191"/>
                      <a:pt x="127" y="191"/>
                      <a:pt x="120" y="191"/>
                    </a:cubicBezTo>
                    <a:lnTo>
                      <a:pt x="113" y="191"/>
                    </a:lnTo>
                    <a:cubicBezTo>
                      <a:pt x="113" y="198"/>
                      <a:pt x="113" y="198"/>
                      <a:pt x="113" y="198"/>
                    </a:cubicBezTo>
                    <a:cubicBezTo>
                      <a:pt x="106" y="198"/>
                      <a:pt x="106" y="198"/>
                      <a:pt x="106" y="198"/>
                    </a:cubicBezTo>
                    <a:cubicBezTo>
                      <a:pt x="99" y="198"/>
                      <a:pt x="99" y="198"/>
                      <a:pt x="99" y="198"/>
                    </a:cubicBezTo>
                    <a:cubicBezTo>
                      <a:pt x="99" y="198"/>
                      <a:pt x="99" y="205"/>
                      <a:pt x="92" y="205"/>
                    </a:cubicBezTo>
                    <a:cubicBezTo>
                      <a:pt x="85" y="212"/>
                      <a:pt x="85" y="212"/>
                      <a:pt x="85" y="212"/>
                    </a:cubicBezTo>
                    <a:cubicBezTo>
                      <a:pt x="64" y="226"/>
                      <a:pt x="57" y="247"/>
                      <a:pt x="57" y="276"/>
                    </a:cubicBezTo>
                    <a:cubicBezTo>
                      <a:pt x="57" y="325"/>
                      <a:pt x="92" y="360"/>
                      <a:pt x="142" y="360"/>
                    </a:cubicBezTo>
                    <a:cubicBezTo>
                      <a:pt x="156" y="360"/>
                      <a:pt x="170" y="375"/>
                      <a:pt x="170" y="389"/>
                    </a:cubicBezTo>
                    <a:cubicBezTo>
                      <a:pt x="170" y="403"/>
                      <a:pt x="156" y="417"/>
                      <a:pt x="142" y="417"/>
                    </a:cubicBezTo>
                    <a:cubicBezTo>
                      <a:pt x="64" y="417"/>
                      <a:pt x="0" y="353"/>
                      <a:pt x="0" y="276"/>
                    </a:cubicBezTo>
                    <a:cubicBezTo>
                      <a:pt x="0" y="212"/>
                      <a:pt x="43" y="155"/>
                      <a:pt x="99" y="141"/>
                    </a:cubicBezTo>
                    <a:cubicBezTo>
                      <a:pt x="127" y="56"/>
                      <a:pt x="205" y="0"/>
                      <a:pt x="297" y="0"/>
                    </a:cubicBezTo>
                    <a:cubicBezTo>
                      <a:pt x="389" y="0"/>
                      <a:pt x="467" y="56"/>
                      <a:pt x="502" y="141"/>
                    </a:cubicBezTo>
                    <a:cubicBezTo>
                      <a:pt x="559" y="155"/>
                      <a:pt x="601" y="212"/>
                      <a:pt x="601" y="276"/>
                    </a:cubicBezTo>
                    <a:cubicBezTo>
                      <a:pt x="601" y="353"/>
                      <a:pt x="537" y="417"/>
                      <a:pt x="460" y="417"/>
                    </a:cubicBezTo>
                    <a:close/>
                    <a:moveTo>
                      <a:pt x="226" y="283"/>
                    </a:moveTo>
                    <a:lnTo>
                      <a:pt x="226" y="283"/>
                    </a:lnTo>
                    <a:cubicBezTo>
                      <a:pt x="233" y="283"/>
                      <a:pt x="240" y="290"/>
                      <a:pt x="240" y="297"/>
                    </a:cubicBezTo>
                    <a:cubicBezTo>
                      <a:pt x="297" y="346"/>
                      <a:pt x="297" y="346"/>
                      <a:pt x="297" y="346"/>
                    </a:cubicBezTo>
                    <a:cubicBezTo>
                      <a:pt x="354" y="297"/>
                      <a:pt x="354" y="297"/>
                      <a:pt x="354" y="297"/>
                    </a:cubicBezTo>
                    <a:cubicBezTo>
                      <a:pt x="361" y="290"/>
                      <a:pt x="368" y="283"/>
                      <a:pt x="375" y="283"/>
                    </a:cubicBezTo>
                    <a:cubicBezTo>
                      <a:pt x="389" y="283"/>
                      <a:pt x="403" y="297"/>
                      <a:pt x="403" y="311"/>
                    </a:cubicBezTo>
                    <a:cubicBezTo>
                      <a:pt x="403" y="318"/>
                      <a:pt x="403" y="325"/>
                      <a:pt x="396" y="332"/>
                    </a:cubicBezTo>
                    <a:cubicBezTo>
                      <a:pt x="340" y="389"/>
                      <a:pt x="340" y="389"/>
                      <a:pt x="340" y="389"/>
                    </a:cubicBezTo>
                    <a:cubicBezTo>
                      <a:pt x="396" y="445"/>
                      <a:pt x="396" y="445"/>
                      <a:pt x="396" y="445"/>
                    </a:cubicBezTo>
                    <a:cubicBezTo>
                      <a:pt x="403" y="452"/>
                      <a:pt x="403" y="459"/>
                      <a:pt x="403" y="466"/>
                    </a:cubicBezTo>
                    <a:cubicBezTo>
                      <a:pt x="403" y="480"/>
                      <a:pt x="389" y="495"/>
                      <a:pt x="375" y="495"/>
                    </a:cubicBezTo>
                    <a:cubicBezTo>
                      <a:pt x="368" y="495"/>
                      <a:pt x="361" y="488"/>
                      <a:pt x="354" y="480"/>
                    </a:cubicBezTo>
                    <a:cubicBezTo>
                      <a:pt x="297" y="431"/>
                      <a:pt x="297" y="431"/>
                      <a:pt x="297" y="431"/>
                    </a:cubicBezTo>
                    <a:cubicBezTo>
                      <a:pt x="240" y="480"/>
                      <a:pt x="240" y="480"/>
                      <a:pt x="240" y="480"/>
                    </a:cubicBezTo>
                    <a:cubicBezTo>
                      <a:pt x="240" y="488"/>
                      <a:pt x="233" y="495"/>
                      <a:pt x="226" y="495"/>
                    </a:cubicBezTo>
                    <a:cubicBezTo>
                      <a:pt x="205" y="495"/>
                      <a:pt x="198" y="480"/>
                      <a:pt x="198" y="466"/>
                    </a:cubicBezTo>
                    <a:cubicBezTo>
                      <a:pt x="198" y="459"/>
                      <a:pt x="198" y="452"/>
                      <a:pt x="205" y="445"/>
                    </a:cubicBezTo>
                    <a:cubicBezTo>
                      <a:pt x="262" y="389"/>
                      <a:pt x="262" y="389"/>
                      <a:pt x="262" y="389"/>
                    </a:cubicBezTo>
                    <a:cubicBezTo>
                      <a:pt x="205" y="332"/>
                      <a:pt x="205" y="332"/>
                      <a:pt x="205" y="332"/>
                    </a:cubicBezTo>
                    <a:cubicBezTo>
                      <a:pt x="198" y="325"/>
                      <a:pt x="198" y="318"/>
                      <a:pt x="198" y="311"/>
                    </a:cubicBezTo>
                    <a:cubicBezTo>
                      <a:pt x="198" y="297"/>
                      <a:pt x="205" y="283"/>
                      <a:pt x="226" y="283"/>
                    </a:cubicBezTo>
                    <a:close/>
                  </a:path>
                </a:pathLst>
              </a:custGeom>
              <a:grpFill/>
              <a:ln>
                <a:noFill/>
              </a:ln>
              <a:extLst/>
            </p:spPr>
            <p:txBody>
              <a:bodyPr anchor="ctr" bIns="22854" lIns="45708" rIns="45708" tIns="22854" wrap="none"/>
              <a:lstStyle/>
              <a:p>
                <a:endParaRPr lang="en-US" sz="3199">
                  <a:latin typeface="Roboto Light"/>
                </a:endParaRPr>
              </a:p>
            </p:txBody>
          </p:sp>
          <p:sp>
            <p:nvSpPr>
              <p:cNvPr id="182" name="Freeform 131"/>
              <p:cNvSpPr>
                <a:spLocks noChangeArrowheads="1"/>
              </p:cNvSpPr>
              <p:nvPr/>
            </p:nvSpPr>
            <p:spPr bwMode="auto">
              <a:xfrm>
                <a:off x="1151733" y="1250949"/>
                <a:ext cx="219075" cy="177800"/>
              </a:xfrm>
              <a:custGeom>
                <a:gdLst>
                  <a:gd fmla="*/ 60431965 w 609" name="T0"/>
                  <a:gd fmla="*/ 53584117 h 496" name="T1"/>
                  <a:gd fmla="*/ 60431965 w 609" name="T2"/>
                  <a:gd fmla="*/ 46259545 h 496" name="T3"/>
                  <a:gd fmla="*/ 67678707 w 609" name="T4"/>
                  <a:gd fmla="*/ 27241756 h 496" name="T5"/>
                  <a:gd fmla="*/ 66772909 w 609" name="T6"/>
                  <a:gd fmla="*/ 26342360 h 496" name="T7"/>
                  <a:gd fmla="*/ 65867111 w 609" name="T8"/>
                  <a:gd fmla="*/ 26342360 h 496" name="T9"/>
                  <a:gd fmla="*/ 64961313 w 609" name="T10"/>
                  <a:gd fmla="*/ 25442965 h 496" name="T11"/>
                  <a:gd fmla="*/ 64055516 w 609" name="T12"/>
                  <a:gd fmla="*/ 25442965 h 496" name="T13"/>
                  <a:gd fmla="*/ 63149718 w 609" name="T14"/>
                  <a:gd fmla="*/ 24543211 h 496" name="T15"/>
                  <a:gd fmla="*/ 61338122 w 609" name="T16"/>
                  <a:gd fmla="*/ 24543211 h 496" name="T17"/>
                  <a:gd fmla="*/ 60431965 w 609" name="T18"/>
                  <a:gd fmla="*/ 24543211 h 496" name="T19"/>
                  <a:gd fmla="*/ 59397024 w 609" name="T20"/>
                  <a:gd fmla="*/ 22744420 h 496" name="T21"/>
                  <a:gd fmla="*/ 58491226 w 609" name="T22"/>
                  <a:gd fmla="*/ 20816939 h 496" name="T23"/>
                  <a:gd fmla="*/ 57585069 w 609" name="T24"/>
                  <a:gd fmla="*/ 19017789 h 496" name="T25"/>
                  <a:gd fmla="*/ 56679271 w 609" name="T26"/>
                  <a:gd fmla="*/ 17218998 h 496" name="T27"/>
                  <a:gd fmla="*/ 21998871 w 609" name="T28"/>
                  <a:gd fmla="*/ 17218998 h 496" name="T29"/>
                  <a:gd fmla="*/ 21093073 w 609" name="T30"/>
                  <a:gd fmla="*/ 19017789 h 496" name="T31"/>
                  <a:gd fmla="*/ 20187276 w 609" name="T32"/>
                  <a:gd fmla="*/ 20816939 h 496" name="T33"/>
                  <a:gd fmla="*/ 19281478 w 609" name="T34"/>
                  <a:gd fmla="*/ 22744420 h 496" name="T35"/>
                  <a:gd fmla="*/ 18246178 w 609" name="T36"/>
                  <a:gd fmla="*/ 24543211 h 496" name="T37"/>
                  <a:gd fmla="*/ 17340380 w 609" name="T38"/>
                  <a:gd fmla="*/ 24543211 h 496" name="T39"/>
                  <a:gd fmla="*/ 15528425 w 609" name="T40"/>
                  <a:gd fmla="*/ 24543211 h 496" name="T41"/>
                  <a:gd fmla="*/ 14622627 w 609" name="T42"/>
                  <a:gd fmla="*/ 25442965 h 496" name="T43"/>
                  <a:gd fmla="*/ 13716829 w 609" name="T44"/>
                  <a:gd fmla="*/ 25442965 h 496" name="T45"/>
                  <a:gd fmla="*/ 12811031 w 609" name="T46"/>
                  <a:gd fmla="*/ 26342360 h 496" name="T47"/>
                  <a:gd fmla="*/ 11905233 w 609" name="T48"/>
                  <a:gd fmla="*/ 26342360 h 496" name="T49"/>
                  <a:gd fmla="*/ 10999436 w 609" name="T50"/>
                  <a:gd fmla="*/ 27241756 h 496" name="T51"/>
                  <a:gd fmla="*/ 18246178 w 609" name="T52"/>
                  <a:gd fmla="*/ 46259545 h 496" name="T53"/>
                  <a:gd fmla="*/ 18246178 w 609" name="T54"/>
                  <a:gd fmla="*/ 53584117 h 496" name="T55"/>
                  <a:gd fmla="*/ 12811031 w 609" name="T56"/>
                  <a:gd fmla="*/ 18118394 h 496" name="T57"/>
                  <a:gd fmla="*/ 65867111 w 609" name="T58"/>
                  <a:gd fmla="*/ 18118394 h 496" name="T59"/>
                  <a:gd fmla="*/ 60431965 w 609" name="T60"/>
                  <a:gd fmla="*/ 53584117 h 496" name="T61"/>
                  <a:gd fmla="*/ 29245613 w 609" name="T62"/>
                  <a:gd fmla="*/ 46259545 h 496" name="T63"/>
                  <a:gd fmla="*/ 31963007 w 609" name="T64"/>
                  <a:gd fmla="*/ 47159299 h 496" name="T65"/>
                  <a:gd fmla="*/ 49432889 w 609" name="T66"/>
                  <a:gd fmla="*/ 38164268 h 496" name="T67"/>
                  <a:gd fmla="*/ 56679271 w 609" name="T68"/>
                  <a:gd fmla="*/ 39963059 h 496" name="T69"/>
                  <a:gd fmla="*/ 42056644 w 609" name="T70"/>
                  <a:gd fmla="*/ 61679752 h 496" name="T71"/>
                  <a:gd fmla="*/ 36621498 w 609" name="T72"/>
                  <a:gd fmla="*/ 61679752 h 496" name="T73"/>
                  <a:gd fmla="*/ 27434018 w 609" name="T74"/>
                  <a:gd fmla="*/ 52684721 h 496" name="T75"/>
                  <a:gd fmla="*/ 25622062 w 609" name="T76"/>
                  <a:gd fmla="*/ 49986176 h 49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496" w="609">
                    <a:moveTo>
                      <a:pt x="467" y="417"/>
                    </a:moveTo>
                    <a:lnTo>
                      <a:pt x="467" y="417"/>
                    </a:lnTo>
                    <a:cubicBezTo>
                      <a:pt x="445" y="417"/>
                      <a:pt x="438" y="403"/>
                      <a:pt x="438" y="389"/>
                    </a:cubicBezTo>
                    <a:cubicBezTo>
                      <a:pt x="438" y="375"/>
                      <a:pt x="445" y="360"/>
                      <a:pt x="467" y="360"/>
                    </a:cubicBezTo>
                    <a:cubicBezTo>
                      <a:pt x="509" y="360"/>
                      <a:pt x="551" y="325"/>
                      <a:pt x="551" y="276"/>
                    </a:cubicBezTo>
                    <a:cubicBezTo>
                      <a:pt x="551" y="247"/>
                      <a:pt x="537" y="226"/>
                      <a:pt x="523" y="212"/>
                    </a:cubicBezTo>
                    <a:cubicBezTo>
                      <a:pt x="516" y="212"/>
                      <a:pt x="516" y="212"/>
                      <a:pt x="516" y="205"/>
                    </a:cubicBezTo>
                    <a:lnTo>
                      <a:pt x="509" y="205"/>
                    </a:lnTo>
                    <a:lnTo>
                      <a:pt x="502" y="198"/>
                    </a:lnTo>
                    <a:lnTo>
                      <a:pt x="495" y="198"/>
                    </a:lnTo>
                    <a:cubicBezTo>
                      <a:pt x="495" y="198"/>
                      <a:pt x="488" y="198"/>
                      <a:pt x="488" y="191"/>
                    </a:cubicBezTo>
                    <a:cubicBezTo>
                      <a:pt x="481" y="191"/>
                      <a:pt x="481" y="191"/>
                      <a:pt x="481" y="191"/>
                    </a:cubicBezTo>
                    <a:cubicBezTo>
                      <a:pt x="481" y="191"/>
                      <a:pt x="481" y="191"/>
                      <a:pt x="474" y="191"/>
                    </a:cubicBezTo>
                    <a:cubicBezTo>
                      <a:pt x="467" y="191"/>
                      <a:pt x="467" y="191"/>
                      <a:pt x="467" y="191"/>
                    </a:cubicBezTo>
                    <a:lnTo>
                      <a:pt x="459" y="191"/>
                    </a:lnTo>
                    <a:cubicBezTo>
                      <a:pt x="459" y="184"/>
                      <a:pt x="459" y="184"/>
                      <a:pt x="459" y="177"/>
                    </a:cubicBezTo>
                    <a:cubicBezTo>
                      <a:pt x="459" y="169"/>
                      <a:pt x="452" y="169"/>
                      <a:pt x="452" y="162"/>
                    </a:cubicBezTo>
                    <a:cubicBezTo>
                      <a:pt x="452" y="155"/>
                      <a:pt x="452" y="155"/>
                      <a:pt x="445" y="148"/>
                    </a:cubicBezTo>
                    <a:cubicBezTo>
                      <a:pt x="445" y="141"/>
                      <a:pt x="445" y="141"/>
                      <a:pt x="438" y="134"/>
                    </a:cubicBezTo>
                    <a:cubicBezTo>
                      <a:pt x="410" y="92"/>
                      <a:pt x="361" y="56"/>
                      <a:pt x="304" y="56"/>
                    </a:cubicBezTo>
                    <a:cubicBezTo>
                      <a:pt x="247" y="56"/>
                      <a:pt x="198" y="92"/>
                      <a:pt x="170" y="134"/>
                    </a:cubicBezTo>
                    <a:cubicBezTo>
                      <a:pt x="163" y="141"/>
                      <a:pt x="163" y="141"/>
                      <a:pt x="163" y="148"/>
                    </a:cubicBezTo>
                    <a:cubicBezTo>
                      <a:pt x="156" y="155"/>
                      <a:pt x="156" y="155"/>
                      <a:pt x="156" y="162"/>
                    </a:cubicBezTo>
                    <a:cubicBezTo>
                      <a:pt x="156" y="169"/>
                      <a:pt x="149" y="169"/>
                      <a:pt x="149" y="177"/>
                    </a:cubicBezTo>
                    <a:cubicBezTo>
                      <a:pt x="149" y="184"/>
                      <a:pt x="149" y="184"/>
                      <a:pt x="149" y="191"/>
                    </a:cubicBezTo>
                    <a:lnTo>
                      <a:pt x="141" y="191"/>
                    </a:lnTo>
                    <a:cubicBezTo>
                      <a:pt x="141" y="191"/>
                      <a:pt x="141" y="191"/>
                      <a:pt x="134" y="191"/>
                    </a:cubicBezTo>
                    <a:cubicBezTo>
                      <a:pt x="127" y="191"/>
                      <a:pt x="127" y="191"/>
                      <a:pt x="127" y="191"/>
                    </a:cubicBezTo>
                    <a:cubicBezTo>
                      <a:pt x="127" y="191"/>
                      <a:pt x="127" y="191"/>
                      <a:pt x="120" y="191"/>
                    </a:cubicBezTo>
                    <a:cubicBezTo>
                      <a:pt x="120" y="198"/>
                      <a:pt x="113" y="198"/>
                      <a:pt x="113" y="198"/>
                    </a:cubicBezTo>
                    <a:lnTo>
                      <a:pt x="106" y="198"/>
                    </a:lnTo>
                    <a:lnTo>
                      <a:pt x="99" y="205"/>
                    </a:lnTo>
                    <a:lnTo>
                      <a:pt x="92" y="205"/>
                    </a:lnTo>
                    <a:cubicBezTo>
                      <a:pt x="92" y="212"/>
                      <a:pt x="92" y="212"/>
                      <a:pt x="85" y="212"/>
                    </a:cubicBezTo>
                    <a:cubicBezTo>
                      <a:pt x="71" y="226"/>
                      <a:pt x="57" y="247"/>
                      <a:pt x="57" y="276"/>
                    </a:cubicBezTo>
                    <a:cubicBezTo>
                      <a:pt x="57" y="325"/>
                      <a:pt x="99" y="360"/>
                      <a:pt x="141" y="360"/>
                    </a:cubicBezTo>
                    <a:cubicBezTo>
                      <a:pt x="163" y="360"/>
                      <a:pt x="170" y="375"/>
                      <a:pt x="170" y="389"/>
                    </a:cubicBezTo>
                    <a:cubicBezTo>
                      <a:pt x="170" y="403"/>
                      <a:pt x="163" y="417"/>
                      <a:pt x="141" y="417"/>
                    </a:cubicBezTo>
                    <a:cubicBezTo>
                      <a:pt x="64" y="417"/>
                      <a:pt x="0" y="353"/>
                      <a:pt x="0" y="276"/>
                    </a:cubicBezTo>
                    <a:cubicBezTo>
                      <a:pt x="0" y="212"/>
                      <a:pt x="43" y="155"/>
                      <a:pt x="99" y="141"/>
                    </a:cubicBezTo>
                    <a:cubicBezTo>
                      <a:pt x="134" y="56"/>
                      <a:pt x="212" y="0"/>
                      <a:pt x="304" y="0"/>
                    </a:cubicBezTo>
                    <a:cubicBezTo>
                      <a:pt x="396" y="0"/>
                      <a:pt x="474" y="56"/>
                      <a:pt x="509" y="141"/>
                    </a:cubicBezTo>
                    <a:cubicBezTo>
                      <a:pt x="565" y="155"/>
                      <a:pt x="608" y="212"/>
                      <a:pt x="608" y="276"/>
                    </a:cubicBezTo>
                    <a:cubicBezTo>
                      <a:pt x="608" y="353"/>
                      <a:pt x="544" y="417"/>
                      <a:pt x="467" y="417"/>
                    </a:cubicBezTo>
                    <a:close/>
                    <a:moveTo>
                      <a:pt x="226" y="360"/>
                    </a:moveTo>
                    <a:lnTo>
                      <a:pt x="226" y="360"/>
                    </a:lnTo>
                    <a:cubicBezTo>
                      <a:pt x="233" y="360"/>
                      <a:pt x="240" y="360"/>
                      <a:pt x="247" y="367"/>
                    </a:cubicBezTo>
                    <a:cubicBezTo>
                      <a:pt x="297" y="417"/>
                      <a:pt x="297" y="417"/>
                      <a:pt x="297" y="417"/>
                    </a:cubicBezTo>
                    <a:cubicBezTo>
                      <a:pt x="382" y="297"/>
                      <a:pt x="382" y="297"/>
                      <a:pt x="382" y="297"/>
                    </a:cubicBezTo>
                    <a:cubicBezTo>
                      <a:pt x="389" y="290"/>
                      <a:pt x="396" y="283"/>
                      <a:pt x="410" y="283"/>
                    </a:cubicBezTo>
                    <a:cubicBezTo>
                      <a:pt x="424" y="283"/>
                      <a:pt x="438" y="297"/>
                      <a:pt x="438" y="311"/>
                    </a:cubicBezTo>
                    <a:cubicBezTo>
                      <a:pt x="438" y="318"/>
                      <a:pt x="431" y="325"/>
                      <a:pt x="431" y="332"/>
                    </a:cubicBezTo>
                    <a:cubicBezTo>
                      <a:pt x="325" y="480"/>
                      <a:pt x="325" y="480"/>
                      <a:pt x="325" y="480"/>
                    </a:cubicBezTo>
                    <a:cubicBezTo>
                      <a:pt x="325" y="488"/>
                      <a:pt x="311" y="495"/>
                      <a:pt x="304" y="495"/>
                    </a:cubicBezTo>
                    <a:cubicBezTo>
                      <a:pt x="297" y="495"/>
                      <a:pt x="290" y="488"/>
                      <a:pt x="283" y="480"/>
                    </a:cubicBezTo>
                    <a:cubicBezTo>
                      <a:pt x="212" y="410"/>
                      <a:pt x="212" y="410"/>
                      <a:pt x="212" y="410"/>
                    </a:cubicBezTo>
                    <a:cubicBezTo>
                      <a:pt x="205" y="403"/>
                      <a:pt x="198" y="396"/>
                      <a:pt x="198" y="389"/>
                    </a:cubicBezTo>
                    <a:cubicBezTo>
                      <a:pt x="198" y="375"/>
                      <a:pt x="212" y="360"/>
                      <a:pt x="226" y="360"/>
                    </a:cubicBezTo>
                    <a:close/>
                  </a:path>
                </a:pathLst>
              </a:custGeom>
              <a:grpFill/>
              <a:ln>
                <a:noFill/>
              </a:ln>
              <a:extLst/>
            </p:spPr>
            <p:txBody>
              <a:bodyPr anchor="ctr" bIns="22854" lIns="45708" rIns="45708" tIns="22854" wrap="none"/>
              <a:lstStyle/>
              <a:p>
                <a:endParaRPr lang="en-US" sz="3199">
                  <a:latin typeface="Roboto Light"/>
                </a:endParaRPr>
              </a:p>
            </p:txBody>
          </p:sp>
          <p:sp>
            <p:nvSpPr>
              <p:cNvPr id="183" name="Freeform 132"/>
              <p:cNvSpPr>
                <a:spLocks noChangeArrowheads="1"/>
              </p:cNvSpPr>
              <p:nvPr/>
            </p:nvSpPr>
            <p:spPr bwMode="auto">
              <a:xfrm>
                <a:off x="772320" y="1250949"/>
                <a:ext cx="217488" cy="150813"/>
              </a:xfrm>
              <a:custGeom>
                <a:gdLst>
                  <a:gd fmla="*/ 59908912 w 602" name="T0"/>
                  <a:gd fmla="*/ 54282578 h 418" name="T1"/>
                  <a:gd fmla="*/ 59908912 w 602" name="T2"/>
                  <a:gd fmla="*/ 54282578 h 418" name="T3"/>
                  <a:gd fmla="*/ 18403387 w 602" name="T4"/>
                  <a:gd fmla="*/ 54282578 h 418" name="T5"/>
                  <a:gd fmla="*/ 0 w 602" name="T6"/>
                  <a:gd fmla="*/ 35928130 h 418" name="T7"/>
                  <a:gd fmla="*/ 12921388 w 602" name="T8"/>
                  <a:gd fmla="*/ 18354447 h 418" name="T9"/>
                  <a:gd fmla="*/ 39678193 w 602" name="T10"/>
                  <a:gd fmla="*/ 0 h 418" name="T11"/>
                  <a:gd fmla="*/ 65520970 w 602" name="T12"/>
                  <a:gd fmla="*/ 18354447 h 418" name="T13"/>
                  <a:gd fmla="*/ 78442719 w 602" name="T14"/>
                  <a:gd fmla="*/ 35928130 h 418" name="T15"/>
                  <a:gd fmla="*/ 59908912 w 602" name="T16"/>
                  <a:gd fmla="*/ 54282578 h 418" name="T17"/>
                  <a:gd fmla="*/ 67348302 w 602" name="T18"/>
                  <a:gd fmla="*/ 27596975 h 418" name="T19"/>
                  <a:gd fmla="*/ 67348302 w 602" name="T20"/>
                  <a:gd fmla="*/ 27596975 h 418" name="T21"/>
                  <a:gd fmla="*/ 66434636 w 602" name="T22"/>
                  <a:gd fmla="*/ 26685603 h 418" name="T23"/>
                  <a:gd fmla="*/ 66434636 w 602" name="T24"/>
                  <a:gd fmla="*/ 26685603 h 418" name="T25"/>
                  <a:gd fmla="*/ 66434636 w 602" name="T26"/>
                  <a:gd fmla="*/ 26685603 h 418" name="T27"/>
                  <a:gd fmla="*/ 66434636 w 602" name="T28"/>
                  <a:gd fmla="*/ 26685603 h 418" name="T29"/>
                  <a:gd fmla="*/ 65520970 w 602" name="T30"/>
                  <a:gd fmla="*/ 25774591 h 418" name="T31"/>
                  <a:gd fmla="*/ 64607303 w 602" name="T32"/>
                  <a:gd fmla="*/ 25774591 h 418" name="T33"/>
                  <a:gd fmla="*/ 64607303 w 602" name="T34"/>
                  <a:gd fmla="*/ 25774591 h 418" name="T35"/>
                  <a:gd fmla="*/ 63693998 w 602" name="T36"/>
                  <a:gd fmla="*/ 25774591 h 418" name="T37"/>
                  <a:gd fmla="*/ 63693998 w 602" name="T38"/>
                  <a:gd fmla="*/ 24863219 h 418" name="T39"/>
                  <a:gd fmla="*/ 62780332 w 602" name="T40"/>
                  <a:gd fmla="*/ 24863219 h 418" name="T41"/>
                  <a:gd fmla="*/ 62780332 w 602" name="T42"/>
                  <a:gd fmla="*/ 24863219 h 418" name="T43"/>
                  <a:gd fmla="*/ 61866665 w 602" name="T44"/>
                  <a:gd fmla="*/ 24863219 h 418" name="T45"/>
                  <a:gd fmla="*/ 61866665 w 602" name="T46"/>
                  <a:gd fmla="*/ 24863219 h 418" name="T47"/>
                  <a:gd fmla="*/ 59908912 w 602" name="T48"/>
                  <a:gd fmla="*/ 24863219 h 418" name="T49"/>
                  <a:gd fmla="*/ 59908912 w 602" name="T50"/>
                  <a:gd fmla="*/ 24863219 h 418" name="T51"/>
                  <a:gd fmla="*/ 59908912 w 602" name="T52"/>
                  <a:gd fmla="*/ 23040835 h 418" name="T53"/>
                  <a:gd fmla="*/ 58995246 w 602" name="T54"/>
                  <a:gd fmla="*/ 23040835 h 418" name="T55"/>
                  <a:gd fmla="*/ 58995246 w 602" name="T56"/>
                  <a:gd fmla="*/ 21088203 h 418" name="T57"/>
                  <a:gd fmla="*/ 58995246 w 602" name="T58"/>
                  <a:gd fmla="*/ 21088203 h 418" name="T59"/>
                  <a:gd fmla="*/ 58081579 w 602" name="T60"/>
                  <a:gd fmla="*/ 19265820 h 418" name="T61"/>
                  <a:gd fmla="*/ 58081579 w 602" name="T62"/>
                  <a:gd fmla="*/ 19265820 h 418" name="T63"/>
                  <a:gd fmla="*/ 57167913 w 602" name="T64"/>
                  <a:gd fmla="*/ 17443436 h 418" name="T65"/>
                  <a:gd fmla="*/ 39678193 w 602" name="T66"/>
                  <a:gd fmla="*/ 7289896 h 418" name="T67"/>
                  <a:gd fmla="*/ 21274806 w 602" name="T68"/>
                  <a:gd fmla="*/ 17443436 h 418" name="T69"/>
                  <a:gd fmla="*/ 20361140 w 602" name="T70"/>
                  <a:gd fmla="*/ 19265820 h 418" name="T71"/>
                  <a:gd fmla="*/ 20361140 w 602" name="T72"/>
                  <a:gd fmla="*/ 19265820 h 418" name="T73"/>
                  <a:gd fmla="*/ 20361140 w 602" name="T74"/>
                  <a:gd fmla="*/ 21088203 h 418" name="T75"/>
                  <a:gd fmla="*/ 19317053 w 602" name="T76"/>
                  <a:gd fmla="*/ 21088203 h 418" name="T77"/>
                  <a:gd fmla="*/ 19317053 w 602" name="T78"/>
                  <a:gd fmla="*/ 23040835 h 418" name="T79"/>
                  <a:gd fmla="*/ 19317053 w 602" name="T80"/>
                  <a:gd fmla="*/ 23040835 h 418" name="T81"/>
                  <a:gd fmla="*/ 18403387 w 602" name="T82"/>
                  <a:gd fmla="*/ 24863219 h 418" name="T83"/>
                  <a:gd fmla="*/ 18403387 w 602" name="T84"/>
                  <a:gd fmla="*/ 24863219 h 418" name="T85"/>
                  <a:gd fmla="*/ 17489720 w 602" name="T86"/>
                  <a:gd fmla="*/ 24863219 h 418" name="T87"/>
                  <a:gd fmla="*/ 16576054 w 602" name="T88"/>
                  <a:gd fmla="*/ 24863219 h 418" name="T89"/>
                  <a:gd fmla="*/ 16576054 w 602" name="T90"/>
                  <a:gd fmla="*/ 24863219 h 418" name="T91"/>
                  <a:gd fmla="*/ 15662387 w 602" name="T92"/>
                  <a:gd fmla="*/ 24863219 h 418" name="T93"/>
                  <a:gd fmla="*/ 15662387 w 602" name="T94"/>
                  <a:gd fmla="*/ 24863219 h 418" name="T95"/>
                  <a:gd fmla="*/ 14748721 w 602" name="T96"/>
                  <a:gd fmla="*/ 25774591 h 418" name="T97"/>
                  <a:gd fmla="*/ 14748721 w 602" name="T98"/>
                  <a:gd fmla="*/ 25774591 h 418" name="T99"/>
                  <a:gd fmla="*/ 13835055 w 602" name="T100"/>
                  <a:gd fmla="*/ 25774591 h 418" name="T101"/>
                  <a:gd fmla="*/ 13835055 w 602" name="T102"/>
                  <a:gd fmla="*/ 25774591 h 418" name="T103"/>
                  <a:gd fmla="*/ 12921388 w 602" name="T104"/>
                  <a:gd fmla="*/ 26685603 h 418" name="T105"/>
                  <a:gd fmla="*/ 12921388 w 602" name="T106"/>
                  <a:gd fmla="*/ 26685603 h 418" name="T107"/>
                  <a:gd fmla="*/ 12007722 w 602" name="T108"/>
                  <a:gd fmla="*/ 26685603 h 418" name="T109"/>
                  <a:gd fmla="*/ 12007722 w 602" name="T110"/>
                  <a:gd fmla="*/ 26685603 h 418" name="T111"/>
                  <a:gd fmla="*/ 11094056 w 602" name="T112"/>
                  <a:gd fmla="*/ 27596975 h 418" name="T113"/>
                  <a:gd fmla="*/ 7439751 w 602" name="T114"/>
                  <a:gd fmla="*/ 35928130 h 418" name="T115"/>
                  <a:gd fmla="*/ 18403387 w 602" name="T116"/>
                  <a:gd fmla="*/ 46862795 h 418" name="T117"/>
                  <a:gd fmla="*/ 59908912 w 602" name="T118"/>
                  <a:gd fmla="*/ 46862795 h 418" name="T119"/>
                  <a:gd fmla="*/ 71002968 w 602" name="T120"/>
                  <a:gd fmla="*/ 35928130 h 418" name="T121"/>
                  <a:gd fmla="*/ 67348302 w 602" name="T122"/>
                  <a:gd fmla="*/ 27596975 h 41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18" w="602">
                    <a:moveTo>
                      <a:pt x="459" y="417"/>
                    </a:moveTo>
                    <a:lnTo>
                      <a:pt x="459" y="417"/>
                    </a:lnTo>
                    <a:cubicBezTo>
                      <a:pt x="141" y="417"/>
                      <a:pt x="141" y="417"/>
                      <a:pt x="141" y="417"/>
                    </a:cubicBezTo>
                    <a:cubicBezTo>
                      <a:pt x="64" y="417"/>
                      <a:pt x="0" y="353"/>
                      <a:pt x="0" y="276"/>
                    </a:cubicBezTo>
                    <a:cubicBezTo>
                      <a:pt x="0" y="212"/>
                      <a:pt x="42" y="155"/>
                      <a:pt x="99" y="141"/>
                    </a:cubicBezTo>
                    <a:cubicBezTo>
                      <a:pt x="134" y="56"/>
                      <a:pt x="212" y="0"/>
                      <a:pt x="304" y="0"/>
                    </a:cubicBezTo>
                    <a:cubicBezTo>
                      <a:pt x="396" y="0"/>
                      <a:pt x="474" y="56"/>
                      <a:pt x="502" y="141"/>
                    </a:cubicBezTo>
                    <a:cubicBezTo>
                      <a:pt x="558" y="155"/>
                      <a:pt x="601" y="212"/>
                      <a:pt x="601" y="276"/>
                    </a:cubicBezTo>
                    <a:cubicBezTo>
                      <a:pt x="601" y="353"/>
                      <a:pt x="537" y="417"/>
                      <a:pt x="459" y="417"/>
                    </a:cubicBezTo>
                    <a:close/>
                    <a:moveTo>
                      <a:pt x="516" y="212"/>
                    </a:moveTo>
                    <a:lnTo>
                      <a:pt x="516" y="212"/>
                    </a:lnTo>
                    <a:cubicBezTo>
                      <a:pt x="516" y="212"/>
                      <a:pt x="516" y="212"/>
                      <a:pt x="509" y="205"/>
                    </a:cubicBezTo>
                    <a:cubicBezTo>
                      <a:pt x="502" y="205"/>
                      <a:pt x="502" y="198"/>
                      <a:pt x="502" y="198"/>
                    </a:cubicBezTo>
                    <a:cubicBezTo>
                      <a:pt x="502" y="198"/>
                      <a:pt x="502" y="198"/>
                      <a:pt x="495" y="198"/>
                    </a:cubicBezTo>
                    <a:cubicBezTo>
                      <a:pt x="495" y="198"/>
                      <a:pt x="495" y="198"/>
                      <a:pt x="488" y="198"/>
                    </a:cubicBezTo>
                    <a:cubicBezTo>
                      <a:pt x="488" y="198"/>
                      <a:pt x="488" y="198"/>
                      <a:pt x="488" y="191"/>
                    </a:cubicBezTo>
                    <a:lnTo>
                      <a:pt x="481" y="191"/>
                    </a:lnTo>
                    <a:cubicBezTo>
                      <a:pt x="474" y="191"/>
                      <a:pt x="474" y="191"/>
                      <a:pt x="474" y="191"/>
                    </a:cubicBezTo>
                    <a:cubicBezTo>
                      <a:pt x="467" y="191"/>
                      <a:pt x="467" y="191"/>
                      <a:pt x="459" y="191"/>
                    </a:cubicBezTo>
                    <a:cubicBezTo>
                      <a:pt x="459" y="184"/>
                      <a:pt x="459" y="184"/>
                      <a:pt x="459" y="177"/>
                    </a:cubicBezTo>
                    <a:cubicBezTo>
                      <a:pt x="452" y="177"/>
                      <a:pt x="452" y="177"/>
                      <a:pt x="452" y="177"/>
                    </a:cubicBezTo>
                    <a:cubicBezTo>
                      <a:pt x="452" y="169"/>
                      <a:pt x="452" y="169"/>
                      <a:pt x="452" y="162"/>
                    </a:cubicBezTo>
                    <a:cubicBezTo>
                      <a:pt x="445" y="155"/>
                      <a:pt x="445" y="155"/>
                      <a:pt x="445" y="148"/>
                    </a:cubicBezTo>
                    <a:cubicBezTo>
                      <a:pt x="445" y="141"/>
                      <a:pt x="438" y="141"/>
                      <a:pt x="438" y="134"/>
                    </a:cubicBezTo>
                    <a:cubicBezTo>
                      <a:pt x="410" y="92"/>
                      <a:pt x="361" y="56"/>
                      <a:pt x="304" y="56"/>
                    </a:cubicBezTo>
                    <a:cubicBezTo>
                      <a:pt x="240" y="56"/>
                      <a:pt x="191" y="92"/>
                      <a:pt x="163" y="134"/>
                    </a:cubicBezTo>
                    <a:cubicBezTo>
                      <a:pt x="163" y="141"/>
                      <a:pt x="163" y="141"/>
                      <a:pt x="156" y="148"/>
                    </a:cubicBezTo>
                    <a:cubicBezTo>
                      <a:pt x="156" y="155"/>
                      <a:pt x="156" y="155"/>
                      <a:pt x="156" y="162"/>
                    </a:cubicBezTo>
                    <a:cubicBezTo>
                      <a:pt x="156" y="162"/>
                      <a:pt x="156" y="162"/>
                      <a:pt x="148" y="162"/>
                    </a:cubicBezTo>
                    <a:cubicBezTo>
                      <a:pt x="148" y="169"/>
                      <a:pt x="148" y="169"/>
                      <a:pt x="148" y="177"/>
                    </a:cubicBezTo>
                    <a:cubicBezTo>
                      <a:pt x="148" y="184"/>
                      <a:pt x="141" y="184"/>
                      <a:pt x="141" y="191"/>
                    </a:cubicBezTo>
                    <a:lnTo>
                      <a:pt x="134" y="191"/>
                    </a:lnTo>
                    <a:cubicBezTo>
                      <a:pt x="134" y="191"/>
                      <a:pt x="134" y="191"/>
                      <a:pt x="127" y="191"/>
                    </a:cubicBezTo>
                    <a:cubicBezTo>
                      <a:pt x="120" y="191"/>
                      <a:pt x="120" y="191"/>
                      <a:pt x="120" y="191"/>
                    </a:cubicBezTo>
                    <a:cubicBezTo>
                      <a:pt x="113" y="198"/>
                      <a:pt x="113" y="198"/>
                      <a:pt x="113" y="198"/>
                    </a:cubicBezTo>
                    <a:cubicBezTo>
                      <a:pt x="106" y="198"/>
                      <a:pt x="106" y="198"/>
                      <a:pt x="106" y="198"/>
                    </a:cubicBezTo>
                    <a:cubicBezTo>
                      <a:pt x="99" y="198"/>
                      <a:pt x="99" y="205"/>
                      <a:pt x="99" y="205"/>
                    </a:cubicBezTo>
                    <a:cubicBezTo>
                      <a:pt x="92" y="205"/>
                      <a:pt x="92" y="205"/>
                      <a:pt x="92" y="205"/>
                    </a:cubicBezTo>
                    <a:cubicBezTo>
                      <a:pt x="92" y="212"/>
                      <a:pt x="85" y="212"/>
                      <a:pt x="85" y="212"/>
                    </a:cubicBezTo>
                    <a:cubicBezTo>
                      <a:pt x="71" y="226"/>
                      <a:pt x="57" y="247"/>
                      <a:pt x="57" y="276"/>
                    </a:cubicBezTo>
                    <a:cubicBezTo>
                      <a:pt x="57" y="325"/>
                      <a:pt x="92" y="360"/>
                      <a:pt x="141" y="360"/>
                    </a:cubicBezTo>
                    <a:cubicBezTo>
                      <a:pt x="459" y="360"/>
                      <a:pt x="459" y="360"/>
                      <a:pt x="459" y="360"/>
                    </a:cubicBezTo>
                    <a:cubicBezTo>
                      <a:pt x="509" y="360"/>
                      <a:pt x="544" y="325"/>
                      <a:pt x="544" y="276"/>
                    </a:cubicBezTo>
                    <a:cubicBezTo>
                      <a:pt x="544" y="247"/>
                      <a:pt x="537" y="226"/>
                      <a:pt x="516" y="212"/>
                    </a:cubicBezTo>
                    <a:close/>
                  </a:path>
                </a:pathLst>
              </a:custGeom>
              <a:grpFill/>
              <a:ln>
                <a:noFill/>
              </a:ln>
              <a:extLst/>
            </p:spPr>
            <p:txBody>
              <a:bodyPr anchor="ctr" bIns="22854" lIns="45708" rIns="45708" tIns="22854" wrap="none"/>
              <a:lstStyle/>
              <a:p>
                <a:endParaRPr lang="en-US" sz="3199">
                  <a:latin typeface="Roboto Light"/>
                </a:endParaRPr>
              </a:p>
            </p:txBody>
          </p:sp>
        </p:grpSp>
        <p:grpSp>
          <p:nvGrpSpPr>
            <p:cNvPr id="4" name="组合 3"/>
            <p:cNvGrpSpPr/>
            <p:nvPr/>
          </p:nvGrpSpPr>
          <p:grpSpPr>
            <a:xfrm>
              <a:off x="539553" y="3507854"/>
              <a:ext cx="6946020" cy="1200617"/>
              <a:chOff x="690563" y="3273327"/>
              <a:chExt cx="7788275" cy="1346200"/>
            </a:xfrm>
            <a:grpFill/>
          </p:grpSpPr>
          <p:sp>
            <p:nvSpPr>
              <p:cNvPr id="5" name="Freeform 7"/>
              <p:cNvSpPr>
                <a:spLocks noChangeArrowheads="1"/>
              </p:cNvSpPr>
              <p:nvPr/>
            </p:nvSpPr>
            <p:spPr bwMode="auto">
              <a:xfrm>
                <a:off x="7685089" y="4368701"/>
                <a:ext cx="250825" cy="246062"/>
              </a:xfrm>
              <a:custGeom>
                <a:gdLst>
                  <a:gd fmla="*/ 275 w 461" name="T0"/>
                  <a:gd fmla="*/ 0 h 453" name="T1"/>
                  <a:gd fmla="*/ 275 w 461" name="T2"/>
                  <a:gd fmla="*/ 0 h 453" name="T3"/>
                  <a:gd fmla="*/ 97 w 461" name="T4"/>
                  <a:gd fmla="*/ 159 h 453" name="T5"/>
                  <a:gd fmla="*/ 0 w 461" name="T6"/>
                  <a:gd fmla="*/ 302 h 453" name="T7"/>
                  <a:gd fmla="*/ 150 w 461" name="T8"/>
                  <a:gd fmla="*/ 452 h 453" name="T9"/>
                  <a:gd fmla="*/ 292 w 461" name="T10"/>
                  <a:gd fmla="*/ 355 h 453" name="T11"/>
                  <a:gd fmla="*/ 460 w 461" name="T12"/>
                  <a:gd fmla="*/ 177 h 453" name="T13"/>
                  <a:gd fmla="*/ 275 w 461" name="T14"/>
                  <a:gd fmla="*/ 0 h 453" name="T15"/>
                  <a:gd fmla="*/ 150 w 461" name="T16"/>
                  <a:gd fmla="*/ 408 h 453" name="T17"/>
                  <a:gd fmla="*/ 150 w 461" name="T18"/>
                  <a:gd fmla="*/ 408 h 453" name="T19"/>
                  <a:gd fmla="*/ 53 w 461" name="T20"/>
                  <a:gd fmla="*/ 302 h 453" name="T21"/>
                  <a:gd fmla="*/ 106 w 461" name="T22"/>
                  <a:gd fmla="*/ 212 h 453" name="T23"/>
                  <a:gd fmla="*/ 239 w 461" name="T24"/>
                  <a:gd fmla="*/ 355 h 453" name="T25"/>
                  <a:gd fmla="*/ 150 w 461" name="T26"/>
                  <a:gd fmla="*/ 408 h 453" name="T27"/>
                  <a:gd fmla="*/ 150 w 461" name="T28"/>
                  <a:gd fmla="*/ 204 h 453" name="T29"/>
                  <a:gd fmla="*/ 150 w 461" name="T30"/>
                  <a:gd fmla="*/ 204 h 453" name="T31"/>
                  <a:gd fmla="*/ 256 w 461" name="T32"/>
                  <a:gd fmla="*/ 302 h 453" name="T33"/>
                  <a:gd fmla="*/ 150 w 461" name="T34"/>
                  <a:gd fmla="*/ 204 h 453" name="T35"/>
                  <a:gd fmla="*/ 301 w 461" name="T36"/>
                  <a:gd fmla="*/ 302 h 453" name="T37"/>
                  <a:gd fmla="*/ 301 w 461" name="T38"/>
                  <a:gd fmla="*/ 302 h 453" name="T39"/>
                  <a:gd fmla="*/ 150 w 461" name="T40"/>
                  <a:gd fmla="*/ 151 h 453" name="T41"/>
                  <a:gd fmla="*/ 275 w 461" name="T42"/>
                  <a:gd fmla="*/ 53 h 453" name="T43"/>
                  <a:gd fmla="*/ 407 w 461" name="T44"/>
                  <a:gd fmla="*/ 177 h 453" name="T45"/>
                  <a:gd fmla="*/ 301 w 461" name="T46"/>
                  <a:gd fmla="*/ 302 h 453" name="T47"/>
                  <a:gd fmla="*/ 53 w 461" name="T48"/>
                  <a:gd fmla="*/ 106 h 453" name="T49"/>
                  <a:gd fmla="*/ 53 w 461" name="T50"/>
                  <a:gd fmla="*/ 106 h 453" name="T51"/>
                  <a:gd fmla="*/ 106 w 461" name="T52"/>
                  <a:gd fmla="*/ 53 h 453" name="T53"/>
                  <a:gd fmla="*/ 53 w 461" name="T54"/>
                  <a:gd fmla="*/ 0 h 453" name="T55"/>
                  <a:gd fmla="*/ 0 w 461" name="T56"/>
                  <a:gd fmla="*/ 53 h 453" name="T57"/>
                  <a:gd fmla="*/ 53 w 461" name="T58"/>
                  <a:gd fmla="*/ 106 h 453" name="T59"/>
                  <a:gd fmla="*/ 53 w 461" name="T60"/>
                  <a:gd fmla="*/ 27 h 453" name="T61"/>
                  <a:gd fmla="*/ 53 w 461" name="T62"/>
                  <a:gd fmla="*/ 27 h 453" name="T63"/>
                  <a:gd fmla="*/ 79 w 461" name="T64"/>
                  <a:gd fmla="*/ 53 h 453" name="T65"/>
                  <a:gd fmla="*/ 53 w 461" name="T66"/>
                  <a:gd fmla="*/ 80 h 453" name="T67"/>
                  <a:gd fmla="*/ 26 w 461" name="T68"/>
                  <a:gd fmla="*/ 53 h 453" name="T69"/>
                  <a:gd fmla="*/ 53 w 461" name="T70"/>
                  <a:gd fmla="*/ 27 h 45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452" w="461">
                    <a:moveTo>
                      <a:pt x="275" y="0"/>
                    </a:moveTo>
                    <a:lnTo>
                      <a:pt x="275" y="0"/>
                    </a:lnTo>
                    <a:cubicBezTo>
                      <a:pt x="185" y="0"/>
                      <a:pt x="106" y="71"/>
                      <a:pt x="97" y="159"/>
                    </a:cubicBezTo>
                    <a:cubicBezTo>
                      <a:pt x="44" y="187"/>
                      <a:pt x="0" y="240"/>
                      <a:pt x="0" y="302"/>
                    </a:cubicBezTo>
                    <a:cubicBezTo>
                      <a:pt x="0" y="390"/>
                      <a:pt x="71" y="452"/>
                      <a:pt x="150" y="452"/>
                    </a:cubicBezTo>
                    <a:cubicBezTo>
                      <a:pt x="212" y="452"/>
                      <a:pt x="275" y="417"/>
                      <a:pt x="292" y="355"/>
                    </a:cubicBezTo>
                    <a:cubicBezTo>
                      <a:pt x="390" y="346"/>
                      <a:pt x="460" y="275"/>
                      <a:pt x="460" y="177"/>
                    </a:cubicBezTo>
                    <a:cubicBezTo>
                      <a:pt x="460" y="80"/>
                      <a:pt x="381" y="0"/>
                      <a:pt x="275" y="0"/>
                    </a:cubicBezTo>
                    <a:close/>
                    <a:moveTo>
                      <a:pt x="150" y="408"/>
                    </a:moveTo>
                    <a:lnTo>
                      <a:pt x="150" y="408"/>
                    </a:lnTo>
                    <a:cubicBezTo>
                      <a:pt x="97" y="408"/>
                      <a:pt x="53" y="355"/>
                      <a:pt x="53" y="302"/>
                    </a:cubicBezTo>
                    <a:cubicBezTo>
                      <a:pt x="53" y="266"/>
                      <a:pt x="71" y="231"/>
                      <a:pt x="106" y="212"/>
                    </a:cubicBezTo>
                    <a:cubicBezTo>
                      <a:pt x="115" y="284"/>
                      <a:pt x="168" y="337"/>
                      <a:pt x="239" y="355"/>
                    </a:cubicBezTo>
                    <a:cubicBezTo>
                      <a:pt x="221" y="381"/>
                      <a:pt x="185" y="408"/>
                      <a:pt x="150" y="408"/>
                    </a:cubicBezTo>
                    <a:close/>
                    <a:moveTo>
                      <a:pt x="150" y="204"/>
                    </a:moveTo>
                    <a:lnTo>
                      <a:pt x="150" y="204"/>
                    </a:lnTo>
                    <a:cubicBezTo>
                      <a:pt x="212" y="204"/>
                      <a:pt x="248" y="248"/>
                      <a:pt x="256" y="302"/>
                    </a:cubicBezTo>
                    <a:cubicBezTo>
                      <a:pt x="203" y="293"/>
                      <a:pt x="168" y="248"/>
                      <a:pt x="150" y="204"/>
                    </a:cubicBezTo>
                    <a:close/>
                    <a:moveTo>
                      <a:pt x="301" y="302"/>
                    </a:moveTo>
                    <a:lnTo>
                      <a:pt x="301" y="302"/>
                    </a:lnTo>
                    <a:cubicBezTo>
                      <a:pt x="301" y="222"/>
                      <a:pt x="239" y="151"/>
                      <a:pt x="150" y="151"/>
                    </a:cubicBezTo>
                    <a:cubicBezTo>
                      <a:pt x="168" y="98"/>
                      <a:pt x="221" y="53"/>
                      <a:pt x="275" y="53"/>
                    </a:cubicBezTo>
                    <a:cubicBezTo>
                      <a:pt x="345" y="53"/>
                      <a:pt x="407" y="106"/>
                      <a:pt x="407" y="177"/>
                    </a:cubicBezTo>
                    <a:cubicBezTo>
                      <a:pt x="407" y="240"/>
                      <a:pt x="363" y="293"/>
                      <a:pt x="301" y="302"/>
                    </a:cubicBezTo>
                    <a:close/>
                    <a:moveTo>
                      <a:pt x="53" y="106"/>
                    </a:moveTo>
                    <a:lnTo>
                      <a:pt x="53" y="106"/>
                    </a:lnTo>
                    <a:cubicBezTo>
                      <a:pt x="79" y="106"/>
                      <a:pt x="106" y="80"/>
                      <a:pt x="106" y="53"/>
                    </a:cubicBezTo>
                    <a:cubicBezTo>
                      <a:pt x="106" y="27"/>
                      <a:pt x="79" y="0"/>
                      <a:pt x="53" y="0"/>
                    </a:cubicBezTo>
                    <a:cubicBezTo>
                      <a:pt x="26" y="0"/>
                      <a:pt x="0" y="27"/>
                      <a:pt x="0" y="53"/>
                    </a:cubicBezTo>
                    <a:cubicBezTo>
                      <a:pt x="0" y="80"/>
                      <a:pt x="26" y="106"/>
                      <a:pt x="53" y="106"/>
                    </a:cubicBezTo>
                    <a:close/>
                    <a:moveTo>
                      <a:pt x="53" y="27"/>
                    </a:moveTo>
                    <a:lnTo>
                      <a:pt x="53" y="27"/>
                    </a:lnTo>
                    <a:cubicBezTo>
                      <a:pt x="71" y="27"/>
                      <a:pt x="79" y="36"/>
                      <a:pt x="79" y="53"/>
                    </a:cubicBezTo>
                    <a:cubicBezTo>
                      <a:pt x="79" y="71"/>
                      <a:pt x="71" y="80"/>
                      <a:pt x="53" y="80"/>
                    </a:cubicBezTo>
                    <a:cubicBezTo>
                      <a:pt x="35" y="80"/>
                      <a:pt x="26" y="71"/>
                      <a:pt x="26" y="53"/>
                    </a:cubicBezTo>
                    <a:cubicBezTo>
                      <a:pt x="26" y="36"/>
                      <a:pt x="35" y="27"/>
                      <a:pt x="53" y="27"/>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6" name="Freeform 45"/>
              <p:cNvSpPr>
                <a:spLocks noChangeArrowheads="1"/>
              </p:cNvSpPr>
              <p:nvPr/>
            </p:nvSpPr>
            <p:spPr bwMode="auto">
              <a:xfrm>
                <a:off x="2846389" y="3282851"/>
                <a:ext cx="255587" cy="252412"/>
              </a:xfrm>
              <a:custGeom>
                <a:gdLst>
                  <a:gd fmla="*/ 443 w 470" name="T0"/>
                  <a:gd fmla="*/ 143 h 463" name="T1"/>
                  <a:gd fmla="*/ 443 w 470" name="T2"/>
                  <a:gd fmla="*/ 143 h 463" name="T3"/>
                  <a:gd fmla="*/ 239 w 470" name="T4"/>
                  <a:gd fmla="*/ 435 h 463" name="T5"/>
                  <a:gd fmla="*/ 141 w 470" name="T6"/>
                  <a:gd fmla="*/ 391 h 463" name="T7"/>
                  <a:gd fmla="*/ 62 w 470" name="T8"/>
                  <a:gd fmla="*/ 160 h 463" name="T9"/>
                  <a:gd fmla="*/ 18 w 470" name="T10"/>
                  <a:gd fmla="*/ 178 h 463" name="T11"/>
                  <a:gd fmla="*/ 0 w 470" name="T12"/>
                  <a:gd fmla="*/ 151 h 463" name="T13"/>
                  <a:gd fmla="*/ 132 w 470" name="T14"/>
                  <a:gd fmla="*/ 45 h 463" name="T15"/>
                  <a:gd fmla="*/ 203 w 470" name="T16"/>
                  <a:gd fmla="*/ 204 h 463" name="T17"/>
                  <a:gd fmla="*/ 247 w 470" name="T18"/>
                  <a:gd fmla="*/ 293 h 463" name="T19"/>
                  <a:gd fmla="*/ 310 w 470" name="T20"/>
                  <a:gd fmla="*/ 213 h 463" name="T21"/>
                  <a:gd fmla="*/ 256 w 470" name="T22"/>
                  <a:gd fmla="*/ 151 h 463" name="T23"/>
                  <a:gd fmla="*/ 443 w 470" name="T24"/>
                  <a:gd fmla="*/ 143 h 4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62" w="470">
                    <a:moveTo>
                      <a:pt x="443" y="143"/>
                    </a:moveTo>
                    <a:lnTo>
                      <a:pt x="443" y="143"/>
                    </a:lnTo>
                    <a:cubicBezTo>
                      <a:pt x="416" y="284"/>
                      <a:pt x="275" y="408"/>
                      <a:pt x="239" y="435"/>
                    </a:cubicBezTo>
                    <a:cubicBezTo>
                      <a:pt x="194" y="462"/>
                      <a:pt x="159" y="417"/>
                      <a:pt x="141" y="391"/>
                    </a:cubicBezTo>
                    <a:cubicBezTo>
                      <a:pt x="124" y="355"/>
                      <a:pt x="79" y="178"/>
                      <a:pt x="62" y="160"/>
                    </a:cubicBezTo>
                    <a:cubicBezTo>
                      <a:pt x="53" y="151"/>
                      <a:pt x="18" y="178"/>
                      <a:pt x="18" y="178"/>
                    </a:cubicBezTo>
                    <a:cubicBezTo>
                      <a:pt x="0" y="151"/>
                      <a:pt x="0" y="151"/>
                      <a:pt x="0" y="151"/>
                    </a:cubicBezTo>
                    <a:cubicBezTo>
                      <a:pt x="0" y="151"/>
                      <a:pt x="71" y="63"/>
                      <a:pt x="132" y="45"/>
                    </a:cubicBezTo>
                    <a:cubicBezTo>
                      <a:pt x="194" y="36"/>
                      <a:pt x="194" y="143"/>
                      <a:pt x="203" y="204"/>
                    </a:cubicBezTo>
                    <a:cubicBezTo>
                      <a:pt x="222" y="266"/>
                      <a:pt x="230" y="293"/>
                      <a:pt x="247" y="293"/>
                    </a:cubicBezTo>
                    <a:cubicBezTo>
                      <a:pt x="256" y="293"/>
                      <a:pt x="283" y="266"/>
                      <a:pt x="310" y="213"/>
                    </a:cubicBezTo>
                    <a:cubicBezTo>
                      <a:pt x="328" y="160"/>
                      <a:pt x="301" y="125"/>
                      <a:pt x="256" y="151"/>
                    </a:cubicBezTo>
                    <a:cubicBezTo>
                      <a:pt x="275" y="27"/>
                      <a:pt x="469" y="0"/>
                      <a:pt x="443" y="143"/>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7" name="Freeform 46"/>
              <p:cNvSpPr>
                <a:spLocks noChangeArrowheads="1"/>
              </p:cNvSpPr>
              <p:nvPr/>
            </p:nvSpPr>
            <p:spPr bwMode="auto">
              <a:xfrm>
                <a:off x="1771650" y="3362227"/>
                <a:ext cx="241300" cy="109537"/>
              </a:xfrm>
              <a:custGeom>
                <a:gdLst>
                  <a:gd fmla="*/ 98 w 444" name="T0"/>
                  <a:gd fmla="*/ 204 h 205" name="T1"/>
                  <a:gd fmla="*/ 98 w 444" name="T2"/>
                  <a:gd fmla="*/ 204 h 205" name="T3"/>
                  <a:gd fmla="*/ 0 w 444" name="T4"/>
                  <a:gd fmla="*/ 97 h 205" name="T5"/>
                  <a:gd fmla="*/ 98 w 444" name="T6"/>
                  <a:gd fmla="*/ 0 h 205" name="T7"/>
                  <a:gd fmla="*/ 195 w 444" name="T8"/>
                  <a:gd fmla="*/ 97 h 205" name="T9"/>
                  <a:gd fmla="*/ 98 w 444" name="T10"/>
                  <a:gd fmla="*/ 204 h 205" name="T11"/>
                  <a:gd fmla="*/ 345 w 444" name="T12"/>
                  <a:gd fmla="*/ 204 h 205" name="T13"/>
                  <a:gd fmla="*/ 345 w 444" name="T14"/>
                  <a:gd fmla="*/ 204 h 205" name="T15"/>
                  <a:gd fmla="*/ 248 w 444" name="T16"/>
                  <a:gd fmla="*/ 97 h 205" name="T17"/>
                  <a:gd fmla="*/ 345 w 444" name="T18"/>
                  <a:gd fmla="*/ 0 h 205" name="T19"/>
                  <a:gd fmla="*/ 443 w 444" name="T20"/>
                  <a:gd fmla="*/ 97 h 205" name="T21"/>
                  <a:gd fmla="*/ 345 w 444" name="T22"/>
                  <a:gd fmla="*/ 204 h 20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5" w="442">
                    <a:moveTo>
                      <a:pt x="98" y="204"/>
                    </a:moveTo>
                    <a:lnTo>
                      <a:pt x="98" y="204"/>
                    </a:lnTo>
                    <a:cubicBezTo>
                      <a:pt x="45" y="204"/>
                      <a:pt x="0" y="159"/>
                      <a:pt x="0" y="97"/>
                    </a:cubicBezTo>
                    <a:cubicBezTo>
                      <a:pt x="0" y="44"/>
                      <a:pt x="45" y="0"/>
                      <a:pt x="98" y="0"/>
                    </a:cubicBezTo>
                    <a:cubicBezTo>
                      <a:pt x="151" y="0"/>
                      <a:pt x="195" y="44"/>
                      <a:pt x="195" y="97"/>
                    </a:cubicBezTo>
                    <a:cubicBezTo>
                      <a:pt x="195" y="159"/>
                      <a:pt x="151" y="204"/>
                      <a:pt x="98" y="204"/>
                    </a:cubicBezTo>
                    <a:close/>
                    <a:moveTo>
                      <a:pt x="345" y="204"/>
                    </a:moveTo>
                    <a:lnTo>
                      <a:pt x="345" y="204"/>
                    </a:lnTo>
                    <a:cubicBezTo>
                      <a:pt x="292" y="204"/>
                      <a:pt x="248" y="159"/>
                      <a:pt x="248" y="97"/>
                    </a:cubicBezTo>
                    <a:cubicBezTo>
                      <a:pt x="248" y="44"/>
                      <a:pt x="292" y="0"/>
                      <a:pt x="345" y="0"/>
                    </a:cubicBezTo>
                    <a:cubicBezTo>
                      <a:pt x="399" y="0"/>
                      <a:pt x="443" y="44"/>
                      <a:pt x="443" y="97"/>
                    </a:cubicBezTo>
                    <a:cubicBezTo>
                      <a:pt x="443" y="159"/>
                      <a:pt x="399" y="204"/>
                      <a:pt x="345" y="204"/>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8" name="Freeform 47"/>
              <p:cNvSpPr>
                <a:spLocks noChangeArrowheads="1"/>
              </p:cNvSpPr>
              <p:nvPr/>
            </p:nvSpPr>
            <p:spPr bwMode="auto">
              <a:xfrm>
                <a:off x="1771650" y="3835302"/>
                <a:ext cx="52388" cy="236537"/>
              </a:xfrm>
              <a:custGeom>
                <a:gdLst>
                  <a:gd fmla="*/ 98 w 99" name="T0"/>
                  <a:gd fmla="*/ 44 h 435" name="T1"/>
                  <a:gd fmla="*/ 98 w 99" name="T2"/>
                  <a:gd fmla="*/ 44 h 435" name="T3"/>
                  <a:gd fmla="*/ 45 w 99" name="T4"/>
                  <a:gd fmla="*/ 88 h 435" name="T5"/>
                  <a:gd fmla="*/ 0 w 99" name="T6"/>
                  <a:gd fmla="*/ 44 h 435" name="T7"/>
                  <a:gd fmla="*/ 45 w 99" name="T8"/>
                  <a:gd fmla="*/ 0 h 435" name="T9"/>
                  <a:gd fmla="*/ 98 w 99" name="T10"/>
                  <a:gd fmla="*/ 44 h 435" name="T11"/>
                  <a:gd fmla="*/ 0 w 99" name="T12"/>
                  <a:gd fmla="*/ 434 h 435" name="T13"/>
                  <a:gd fmla="*/ 0 w 99" name="T14"/>
                  <a:gd fmla="*/ 434 h 435" name="T15"/>
                  <a:gd fmla="*/ 0 w 99" name="T16"/>
                  <a:gd fmla="*/ 132 h 435" name="T17"/>
                  <a:gd fmla="*/ 98 w 99" name="T18"/>
                  <a:gd fmla="*/ 132 h 435" name="T19"/>
                  <a:gd fmla="*/ 98 w 99" name="T20"/>
                  <a:gd fmla="*/ 434 h 435" name="T21"/>
                  <a:gd fmla="*/ 0 w 99" name="T22"/>
                  <a:gd fmla="*/ 434 h 4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35" w="99">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9" name="Freeform 48"/>
              <p:cNvSpPr>
                <a:spLocks noChangeArrowheads="1"/>
              </p:cNvSpPr>
              <p:nvPr/>
            </p:nvSpPr>
            <p:spPr bwMode="auto">
              <a:xfrm>
                <a:off x="1852613" y="3905151"/>
                <a:ext cx="157162" cy="169862"/>
              </a:xfrm>
              <a:custGeom>
                <a:gdLst>
                  <a:gd fmla="*/ 0 w 293" name="T0"/>
                  <a:gd fmla="*/ 106 h 311" name="T1"/>
                  <a:gd fmla="*/ 0 w 293" name="T2"/>
                  <a:gd fmla="*/ 106 h 311" name="T3"/>
                  <a:gd fmla="*/ 0 w 293" name="T4"/>
                  <a:gd fmla="*/ 8 h 311" name="T5"/>
                  <a:gd fmla="*/ 79 w 293" name="T6"/>
                  <a:gd fmla="*/ 8 h 311" name="T7"/>
                  <a:gd fmla="*/ 88 w 293" name="T8"/>
                  <a:gd fmla="*/ 44 h 311" name="T9"/>
                  <a:gd fmla="*/ 88 w 293" name="T10"/>
                  <a:gd fmla="*/ 44 h 311" name="T11"/>
                  <a:gd fmla="*/ 186 w 293" name="T12"/>
                  <a:gd fmla="*/ 0 h 311" name="T13"/>
                  <a:gd fmla="*/ 292 w 293" name="T14"/>
                  <a:gd fmla="*/ 132 h 311" name="T15"/>
                  <a:gd fmla="*/ 292 w 293" name="T16"/>
                  <a:gd fmla="*/ 310 h 311" name="T17"/>
                  <a:gd fmla="*/ 194 w 293" name="T18"/>
                  <a:gd fmla="*/ 310 h 311" name="T19"/>
                  <a:gd fmla="*/ 194 w 293" name="T20"/>
                  <a:gd fmla="*/ 141 h 311" name="T21"/>
                  <a:gd fmla="*/ 150 w 293" name="T22"/>
                  <a:gd fmla="*/ 79 h 311" name="T23"/>
                  <a:gd fmla="*/ 97 w 293" name="T24"/>
                  <a:gd fmla="*/ 115 h 311" name="T25"/>
                  <a:gd fmla="*/ 97 w 293" name="T26"/>
                  <a:gd fmla="*/ 132 h 311" name="T27"/>
                  <a:gd fmla="*/ 97 w 293" name="T28"/>
                  <a:gd fmla="*/ 310 h 311" name="T29"/>
                  <a:gd fmla="*/ 0 w 293" name="T30"/>
                  <a:gd fmla="*/ 310 h 311" name="T31"/>
                  <a:gd fmla="*/ 0 w 293" name="T32"/>
                  <a:gd fmla="*/ 106 h 31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11" w="293">
                    <a:moveTo>
                      <a:pt x="0" y="106"/>
                    </a:moveTo>
                    <a:lnTo>
                      <a:pt x="0" y="106"/>
                    </a:lnTo>
                    <a:cubicBezTo>
                      <a:pt x="0" y="62"/>
                      <a:pt x="0" y="35"/>
                      <a:pt x="0" y="8"/>
                    </a:cubicBezTo>
                    <a:cubicBezTo>
                      <a:pt x="79" y="8"/>
                      <a:pt x="79" y="8"/>
                      <a:pt x="79" y="8"/>
                    </a:cubicBezTo>
                    <a:cubicBezTo>
                      <a:pt x="88" y="44"/>
                      <a:pt x="88" y="44"/>
                      <a:pt x="88" y="44"/>
                    </a:cubicBezTo>
                    <a:lnTo>
                      <a:pt x="88" y="44"/>
                    </a:ln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0" name="Freeform 49"/>
              <p:cNvSpPr>
                <a:spLocks noChangeArrowheads="1"/>
              </p:cNvSpPr>
              <p:nvPr/>
            </p:nvSpPr>
            <p:spPr bwMode="auto">
              <a:xfrm>
                <a:off x="2298700" y="3825777"/>
                <a:ext cx="260350" cy="255587"/>
              </a:xfrm>
              <a:custGeom>
                <a:gdLst>
                  <a:gd fmla="*/ 239 w 479" name="T0"/>
                  <a:gd fmla="*/ 0 h 471" name="T1"/>
                  <a:gd fmla="*/ 239 w 479" name="T2"/>
                  <a:gd fmla="*/ 0 h 471" name="T3"/>
                  <a:gd fmla="*/ 0 w 479" name="T4"/>
                  <a:gd fmla="*/ 231 h 471" name="T5"/>
                  <a:gd fmla="*/ 239 w 479" name="T6"/>
                  <a:gd fmla="*/ 470 h 471" name="T7"/>
                  <a:gd fmla="*/ 478 w 479" name="T8"/>
                  <a:gd fmla="*/ 231 h 471" name="T9"/>
                  <a:gd fmla="*/ 239 w 479" name="T10"/>
                  <a:gd fmla="*/ 0 h 471" name="T11"/>
                  <a:gd fmla="*/ 177 w 479" name="T12"/>
                  <a:gd fmla="*/ 338 h 471" name="T13"/>
                  <a:gd fmla="*/ 177 w 479" name="T14"/>
                  <a:gd fmla="*/ 338 h 471" name="T15"/>
                  <a:gd fmla="*/ 133 w 479" name="T16"/>
                  <a:gd fmla="*/ 338 h 471" name="T17"/>
                  <a:gd fmla="*/ 133 w 479" name="T18"/>
                  <a:gd fmla="*/ 178 h 471" name="T19"/>
                  <a:gd fmla="*/ 177 w 479" name="T20"/>
                  <a:gd fmla="*/ 178 h 471" name="T21"/>
                  <a:gd fmla="*/ 177 w 479" name="T22"/>
                  <a:gd fmla="*/ 338 h 471" name="T23"/>
                  <a:gd fmla="*/ 159 w 479" name="T24"/>
                  <a:gd fmla="*/ 160 h 471" name="T25"/>
                  <a:gd fmla="*/ 159 w 479" name="T26"/>
                  <a:gd fmla="*/ 160 h 471" name="T27"/>
                  <a:gd fmla="*/ 133 w 479" name="T28"/>
                  <a:gd fmla="*/ 134 h 471" name="T29"/>
                  <a:gd fmla="*/ 159 w 479" name="T30"/>
                  <a:gd fmla="*/ 107 h 471" name="T31"/>
                  <a:gd fmla="*/ 186 w 479" name="T32"/>
                  <a:gd fmla="*/ 134 h 471" name="T33"/>
                  <a:gd fmla="*/ 159 w 479" name="T34"/>
                  <a:gd fmla="*/ 160 h 471" name="T35"/>
                  <a:gd fmla="*/ 354 w 479" name="T36"/>
                  <a:gd fmla="*/ 338 h 471" name="T37"/>
                  <a:gd fmla="*/ 354 w 479" name="T38"/>
                  <a:gd fmla="*/ 338 h 471" name="T39"/>
                  <a:gd fmla="*/ 310 w 479" name="T40"/>
                  <a:gd fmla="*/ 338 h 471" name="T41"/>
                  <a:gd fmla="*/ 310 w 479" name="T42"/>
                  <a:gd fmla="*/ 249 h 471" name="T43"/>
                  <a:gd fmla="*/ 284 w 479" name="T44"/>
                  <a:gd fmla="*/ 213 h 471" name="T45"/>
                  <a:gd fmla="*/ 256 w 479" name="T46"/>
                  <a:gd fmla="*/ 231 h 471" name="T47"/>
                  <a:gd fmla="*/ 256 w 479" name="T48"/>
                  <a:gd fmla="*/ 240 h 471" name="T49"/>
                  <a:gd fmla="*/ 256 w 479" name="T50"/>
                  <a:gd fmla="*/ 338 h 471" name="T51"/>
                  <a:gd fmla="*/ 212 w 479" name="T52"/>
                  <a:gd fmla="*/ 338 h 471" name="T53"/>
                  <a:gd fmla="*/ 212 w 479" name="T54"/>
                  <a:gd fmla="*/ 231 h 471" name="T55"/>
                  <a:gd fmla="*/ 203 w 479" name="T56"/>
                  <a:gd fmla="*/ 178 h 471" name="T57"/>
                  <a:gd fmla="*/ 247 w 479" name="T58"/>
                  <a:gd fmla="*/ 178 h 471" name="T59"/>
                  <a:gd fmla="*/ 247 w 479" name="T60"/>
                  <a:gd fmla="*/ 196 h 471" name="T61"/>
                  <a:gd fmla="*/ 256 w 479" name="T62"/>
                  <a:gd fmla="*/ 196 h 471" name="T63"/>
                  <a:gd fmla="*/ 300 w 479" name="T64"/>
                  <a:gd fmla="*/ 178 h 471" name="T65"/>
                  <a:gd fmla="*/ 354 w 479" name="T66"/>
                  <a:gd fmla="*/ 240 h 471" name="T67"/>
                  <a:gd fmla="*/ 354 w 479" name="T68"/>
                  <a:gd fmla="*/ 338 h 47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71" w="479">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1" name="Freeform 50"/>
              <p:cNvSpPr>
                <a:spLocks noChangeArrowheads="1"/>
              </p:cNvSpPr>
              <p:nvPr/>
            </p:nvSpPr>
            <p:spPr bwMode="auto">
              <a:xfrm>
                <a:off x="1223963" y="4368701"/>
                <a:ext cx="260350" cy="246062"/>
              </a:xfrm>
              <a:custGeom>
                <a:gdLst>
                  <a:gd fmla="*/ 142 w 480" name="T0"/>
                  <a:gd fmla="*/ 0 h 453" name="T1"/>
                  <a:gd fmla="*/ 142 w 480" name="T2"/>
                  <a:gd fmla="*/ 0 h 453" name="T3"/>
                  <a:gd fmla="*/ 0 w 480" name="T4"/>
                  <a:gd fmla="*/ 89 h 453" name="T5"/>
                  <a:gd fmla="*/ 98 w 480" name="T6"/>
                  <a:gd fmla="*/ 168 h 453" name="T7"/>
                  <a:gd fmla="*/ 239 w 480" name="T8"/>
                  <a:gd fmla="*/ 80 h 453" name="T9"/>
                  <a:gd fmla="*/ 142 w 480" name="T10"/>
                  <a:gd fmla="*/ 0 h 453" name="T11"/>
                  <a:gd fmla="*/ 327 w 480" name="T12"/>
                  <a:gd fmla="*/ 372 h 453" name="T13"/>
                  <a:gd fmla="*/ 327 w 480" name="T14"/>
                  <a:gd fmla="*/ 372 h 453" name="T15"/>
                  <a:gd fmla="*/ 319 w 480" name="T16"/>
                  <a:gd fmla="*/ 372 h 453" name="T17"/>
                  <a:gd fmla="*/ 239 w 480" name="T18"/>
                  <a:gd fmla="*/ 310 h 453" name="T19"/>
                  <a:gd fmla="*/ 159 w 480" name="T20"/>
                  <a:gd fmla="*/ 372 h 453" name="T21"/>
                  <a:gd fmla="*/ 151 w 480" name="T22"/>
                  <a:gd fmla="*/ 372 h 453" name="T23"/>
                  <a:gd fmla="*/ 151 w 480" name="T24"/>
                  <a:gd fmla="*/ 372 h 453" name="T25"/>
                  <a:gd fmla="*/ 88 w 480" name="T26"/>
                  <a:gd fmla="*/ 337 h 453" name="T27"/>
                  <a:gd fmla="*/ 88 w 480" name="T28"/>
                  <a:gd fmla="*/ 355 h 453" name="T29"/>
                  <a:gd fmla="*/ 239 w 480" name="T30"/>
                  <a:gd fmla="*/ 452 h 453" name="T31"/>
                  <a:gd fmla="*/ 389 w 480" name="T32"/>
                  <a:gd fmla="*/ 355 h 453" name="T33"/>
                  <a:gd fmla="*/ 389 w 480" name="T34"/>
                  <a:gd fmla="*/ 337 h 453" name="T35"/>
                  <a:gd fmla="*/ 327 w 480" name="T36"/>
                  <a:gd fmla="*/ 372 h 453" name="T37"/>
                  <a:gd fmla="*/ 479 w 480" name="T38"/>
                  <a:gd fmla="*/ 89 h 453" name="T39"/>
                  <a:gd fmla="*/ 479 w 480" name="T40"/>
                  <a:gd fmla="*/ 89 h 453" name="T41"/>
                  <a:gd fmla="*/ 336 w 480" name="T42"/>
                  <a:gd fmla="*/ 0 h 453" name="T43"/>
                  <a:gd fmla="*/ 239 w 480" name="T44"/>
                  <a:gd fmla="*/ 80 h 453" name="T45"/>
                  <a:gd fmla="*/ 380 w 480" name="T46"/>
                  <a:gd fmla="*/ 168 h 453" name="T47"/>
                  <a:gd fmla="*/ 479 w 480" name="T48"/>
                  <a:gd fmla="*/ 89 h 453" name="T49"/>
                  <a:gd fmla="*/ 239 w 480" name="T50"/>
                  <a:gd fmla="*/ 257 h 453" name="T51"/>
                  <a:gd fmla="*/ 239 w 480" name="T52"/>
                  <a:gd fmla="*/ 257 h 453" name="T53"/>
                  <a:gd fmla="*/ 327 w 480" name="T54"/>
                  <a:gd fmla="*/ 328 h 453" name="T55"/>
                  <a:gd fmla="*/ 470 w 480" name="T56"/>
                  <a:gd fmla="*/ 240 h 453" name="T57"/>
                  <a:gd fmla="*/ 380 w 480" name="T58"/>
                  <a:gd fmla="*/ 168 h 453" name="T59"/>
                  <a:gd fmla="*/ 239 w 480" name="T60"/>
                  <a:gd fmla="*/ 257 h 453" name="T61"/>
                  <a:gd fmla="*/ 151 w 480" name="T62"/>
                  <a:gd fmla="*/ 328 h 453" name="T63"/>
                  <a:gd fmla="*/ 151 w 480" name="T64"/>
                  <a:gd fmla="*/ 328 h 453" name="T65"/>
                  <a:gd fmla="*/ 239 w 480" name="T66"/>
                  <a:gd fmla="*/ 257 h 453" name="T67"/>
                  <a:gd fmla="*/ 98 w 480" name="T68"/>
                  <a:gd fmla="*/ 168 h 453" name="T69"/>
                  <a:gd fmla="*/ 8 w 480" name="T70"/>
                  <a:gd fmla="*/ 240 h 453" name="T71"/>
                  <a:gd fmla="*/ 151 w 480" name="T72"/>
                  <a:gd fmla="*/ 328 h 45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52" w="480">
                    <a:moveTo>
                      <a:pt x="142" y="0"/>
                    </a:moveTo>
                    <a:lnTo>
                      <a:pt x="142" y="0"/>
                    </a:lnTo>
                    <a:cubicBezTo>
                      <a:pt x="0" y="89"/>
                      <a:pt x="0" y="89"/>
                      <a:pt x="0" y="89"/>
                    </a:cubicBezTo>
                    <a:cubicBezTo>
                      <a:pt x="98" y="168"/>
                      <a:pt x="98" y="168"/>
                      <a:pt x="98" y="168"/>
                    </a:cubicBezTo>
                    <a:cubicBezTo>
                      <a:pt x="239" y="80"/>
                      <a:pt x="239" y="80"/>
                      <a:pt x="239" y="80"/>
                    </a:cubicBezTo>
                    <a:lnTo>
                      <a:pt x="142" y="0"/>
                    </a:lnTo>
                    <a:close/>
                    <a:moveTo>
                      <a:pt x="327" y="372"/>
                    </a:moveTo>
                    <a:lnTo>
                      <a:pt x="327" y="372"/>
                    </a:lnTo>
                    <a:cubicBezTo>
                      <a:pt x="319" y="372"/>
                      <a:pt x="319" y="372"/>
                      <a:pt x="319" y="372"/>
                    </a:cubicBezTo>
                    <a:cubicBezTo>
                      <a:pt x="239" y="310"/>
                      <a:pt x="239" y="310"/>
                      <a:pt x="239" y="310"/>
                    </a:cubicBezTo>
                    <a:cubicBezTo>
                      <a:pt x="159" y="372"/>
                      <a:pt x="159" y="372"/>
                      <a:pt x="159" y="372"/>
                    </a:cubicBezTo>
                    <a:cubicBezTo>
                      <a:pt x="159" y="372"/>
                      <a:pt x="159" y="372"/>
                      <a:pt x="151" y="372"/>
                    </a:cubicBezTo>
                    <a:lnTo>
                      <a:pt x="151" y="372"/>
                    </a:lnTo>
                    <a:cubicBezTo>
                      <a:pt x="88" y="337"/>
                      <a:pt x="88" y="337"/>
                      <a:pt x="88" y="337"/>
                    </a:cubicBezTo>
                    <a:cubicBezTo>
                      <a:pt x="88" y="355"/>
                      <a:pt x="88" y="355"/>
                      <a:pt x="88" y="355"/>
                    </a:cubicBezTo>
                    <a:cubicBezTo>
                      <a:pt x="239" y="452"/>
                      <a:pt x="239" y="452"/>
                      <a:pt x="239" y="452"/>
                    </a:cubicBezTo>
                    <a:cubicBezTo>
                      <a:pt x="389" y="355"/>
                      <a:pt x="389" y="355"/>
                      <a:pt x="389" y="355"/>
                    </a:cubicBezTo>
                    <a:cubicBezTo>
                      <a:pt x="389" y="337"/>
                      <a:pt x="389" y="337"/>
                      <a:pt x="389" y="337"/>
                    </a:cubicBezTo>
                    <a:cubicBezTo>
                      <a:pt x="327" y="372"/>
                      <a:pt x="327" y="372"/>
                      <a:pt x="327" y="372"/>
                    </a:cubicBezTo>
                    <a:close/>
                    <a:moveTo>
                      <a:pt x="479" y="89"/>
                    </a:moveTo>
                    <a:lnTo>
                      <a:pt x="479" y="89"/>
                    </a:lnTo>
                    <a:cubicBezTo>
                      <a:pt x="336" y="0"/>
                      <a:pt x="336" y="0"/>
                      <a:pt x="336" y="0"/>
                    </a:cubicBezTo>
                    <a:cubicBezTo>
                      <a:pt x="239" y="80"/>
                      <a:pt x="239" y="80"/>
                      <a:pt x="239" y="80"/>
                    </a:cubicBezTo>
                    <a:cubicBezTo>
                      <a:pt x="380" y="168"/>
                      <a:pt x="380" y="168"/>
                      <a:pt x="380" y="168"/>
                    </a:cubicBezTo>
                    <a:lnTo>
                      <a:pt x="479" y="89"/>
                    </a:lnTo>
                    <a:close/>
                    <a:moveTo>
                      <a:pt x="239" y="257"/>
                    </a:moveTo>
                    <a:lnTo>
                      <a:pt x="239" y="257"/>
                    </a:lnTo>
                    <a:cubicBezTo>
                      <a:pt x="327" y="328"/>
                      <a:pt x="327" y="328"/>
                      <a:pt x="327" y="328"/>
                    </a:cubicBezTo>
                    <a:cubicBezTo>
                      <a:pt x="470" y="240"/>
                      <a:pt x="470" y="240"/>
                      <a:pt x="470" y="240"/>
                    </a:cubicBezTo>
                    <a:cubicBezTo>
                      <a:pt x="380" y="168"/>
                      <a:pt x="380" y="168"/>
                      <a:pt x="380" y="168"/>
                    </a:cubicBezTo>
                    <a:lnTo>
                      <a:pt x="239" y="257"/>
                    </a:lnTo>
                    <a:close/>
                    <a:moveTo>
                      <a:pt x="151" y="328"/>
                    </a:moveTo>
                    <a:lnTo>
                      <a:pt x="151" y="328"/>
                    </a:lnTo>
                    <a:cubicBezTo>
                      <a:pt x="239" y="257"/>
                      <a:pt x="239" y="257"/>
                      <a:pt x="239" y="257"/>
                    </a:cubicBezTo>
                    <a:cubicBezTo>
                      <a:pt x="98" y="168"/>
                      <a:pt x="98" y="168"/>
                      <a:pt x="98" y="168"/>
                    </a:cubicBezTo>
                    <a:cubicBezTo>
                      <a:pt x="8" y="240"/>
                      <a:pt x="8" y="240"/>
                      <a:pt x="8" y="240"/>
                    </a:cubicBezTo>
                    <a:lnTo>
                      <a:pt x="151" y="32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2" name="Freeform 51"/>
              <p:cNvSpPr>
                <a:spLocks noChangeArrowheads="1"/>
              </p:cNvSpPr>
              <p:nvPr/>
            </p:nvSpPr>
            <p:spPr bwMode="auto">
              <a:xfrm>
                <a:off x="7704138" y="3273327"/>
                <a:ext cx="217487" cy="276225"/>
              </a:xfrm>
              <a:custGeom>
                <a:gdLst>
                  <a:gd fmla="*/ 160 w 400" name="T0"/>
                  <a:gd fmla="*/ 336 h 506" name="T1"/>
                  <a:gd fmla="*/ 160 w 400" name="T2"/>
                  <a:gd fmla="*/ 336 h 506" name="T3"/>
                  <a:gd fmla="*/ 89 w 400" name="T4"/>
                  <a:gd fmla="*/ 505 h 506" name="T5"/>
                  <a:gd fmla="*/ 124 w 400" name="T6"/>
                  <a:gd fmla="*/ 248 h 506" name="T7"/>
                  <a:gd fmla="*/ 186 w 400" name="T8"/>
                  <a:gd fmla="*/ 124 h 506" name="T9"/>
                  <a:gd fmla="*/ 213 w 400" name="T10"/>
                  <a:gd fmla="*/ 319 h 506" name="T11"/>
                  <a:gd fmla="*/ 293 w 400" name="T12"/>
                  <a:gd fmla="*/ 97 h 506" name="T13"/>
                  <a:gd fmla="*/ 62 w 400" name="T14"/>
                  <a:gd fmla="*/ 213 h 506" name="T15"/>
                  <a:gd fmla="*/ 71 w 400" name="T16"/>
                  <a:gd fmla="*/ 301 h 506" name="T17"/>
                  <a:gd fmla="*/ 0 w 400" name="T18"/>
                  <a:gd fmla="*/ 186 h 506" name="T19"/>
                  <a:gd fmla="*/ 168 w 400" name="T20"/>
                  <a:gd fmla="*/ 17 h 506" name="T21"/>
                  <a:gd fmla="*/ 390 w 400" name="T22"/>
                  <a:gd fmla="*/ 151 h 506" name="T23"/>
                  <a:gd fmla="*/ 231 w 400" name="T24"/>
                  <a:gd fmla="*/ 372 h 506" name="T25"/>
                  <a:gd fmla="*/ 160 w 400" name="T26"/>
                  <a:gd fmla="*/ 336 h 50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6" w="400">
                    <a:moveTo>
                      <a:pt x="160" y="336"/>
                    </a:moveTo>
                    <a:lnTo>
                      <a:pt x="160" y="336"/>
                    </a:lnTo>
                    <a:cubicBezTo>
                      <a:pt x="150" y="408"/>
                      <a:pt x="133" y="479"/>
                      <a:pt x="89" y="505"/>
                    </a:cubicBezTo>
                    <a:cubicBezTo>
                      <a:pt x="71" y="408"/>
                      <a:pt x="106" y="327"/>
                      <a:pt x="124" y="248"/>
                    </a:cubicBezTo>
                    <a:cubicBezTo>
                      <a:pt x="97" y="195"/>
                      <a:pt x="124" y="97"/>
                      <a:pt x="186" y="124"/>
                    </a:cubicBezTo>
                    <a:cubicBezTo>
                      <a:pt x="257" y="151"/>
                      <a:pt x="124" y="301"/>
                      <a:pt x="213" y="319"/>
                    </a:cubicBezTo>
                    <a:cubicBezTo>
                      <a:pt x="310" y="336"/>
                      <a:pt x="355" y="151"/>
                      <a:pt x="293" y="97"/>
                    </a:cubicBezTo>
                    <a:cubicBezTo>
                      <a:pt x="204" y="8"/>
                      <a:pt x="36" y="89"/>
                      <a:pt x="62" y="213"/>
                    </a:cubicBezTo>
                    <a:cubicBezTo>
                      <a:pt x="62" y="248"/>
                      <a:pt x="97" y="257"/>
                      <a:pt x="71" y="301"/>
                    </a:cubicBezTo>
                    <a:cubicBezTo>
                      <a:pt x="18" y="283"/>
                      <a:pt x="0" y="239"/>
                      <a:pt x="0" y="186"/>
                    </a:cubicBezTo>
                    <a:cubicBezTo>
                      <a:pt x="9" y="89"/>
                      <a:pt x="89" y="26"/>
                      <a:pt x="168" y="17"/>
                    </a:cubicBezTo>
                    <a:cubicBezTo>
                      <a:pt x="275" y="0"/>
                      <a:pt x="372" y="53"/>
                      <a:pt x="390" y="151"/>
                    </a:cubicBezTo>
                    <a:cubicBezTo>
                      <a:pt x="399" y="257"/>
                      <a:pt x="337" y="380"/>
                      <a:pt x="231" y="372"/>
                    </a:cubicBezTo>
                    <a:cubicBezTo>
                      <a:pt x="195" y="372"/>
                      <a:pt x="186" y="354"/>
                      <a:pt x="160" y="336"/>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3" name="Freeform 52"/>
              <p:cNvSpPr>
                <a:spLocks noChangeArrowheads="1"/>
              </p:cNvSpPr>
              <p:nvPr/>
            </p:nvSpPr>
            <p:spPr bwMode="auto">
              <a:xfrm>
                <a:off x="8218488" y="3287614"/>
                <a:ext cx="260350" cy="257175"/>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257 w 479" name="T12"/>
                  <a:gd fmla="*/ 293 h 471" name="T13"/>
                  <a:gd fmla="*/ 257 w 479" name="T14"/>
                  <a:gd fmla="*/ 293 h 471" name="T15"/>
                  <a:gd fmla="*/ 222 w 479" name="T16"/>
                  <a:gd fmla="*/ 275 h 471" name="T17"/>
                  <a:gd fmla="*/ 186 w 479" name="T18"/>
                  <a:gd fmla="*/ 363 h 471" name="T19"/>
                  <a:gd fmla="*/ 204 w 479" name="T20"/>
                  <a:gd fmla="*/ 231 h 471" name="T21"/>
                  <a:gd fmla="*/ 240 w 479" name="T22"/>
                  <a:gd fmla="*/ 169 h 471" name="T23"/>
                  <a:gd fmla="*/ 249 w 479" name="T24"/>
                  <a:gd fmla="*/ 266 h 471" name="T25"/>
                  <a:gd fmla="*/ 284 w 479" name="T26"/>
                  <a:gd fmla="*/ 151 h 471" name="T27"/>
                  <a:gd fmla="*/ 169 w 479" name="T28"/>
                  <a:gd fmla="*/ 213 h 471" name="T29"/>
                  <a:gd fmla="*/ 178 w 479" name="T30"/>
                  <a:gd fmla="*/ 257 h 471" name="T31"/>
                  <a:gd fmla="*/ 142 w 479" name="T32"/>
                  <a:gd fmla="*/ 195 h 471" name="T33"/>
                  <a:gd fmla="*/ 231 w 479" name="T34"/>
                  <a:gd fmla="*/ 107 h 471" name="T35"/>
                  <a:gd fmla="*/ 337 w 479" name="T36"/>
                  <a:gd fmla="*/ 178 h 471" name="T37"/>
                  <a:gd fmla="*/ 257 w 479" name="T38"/>
                  <a:gd fmla="*/ 293 h 471"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57" y="293"/>
                    </a:moveTo>
                    <a:lnTo>
                      <a:pt x="257" y="293"/>
                    </a:lnTo>
                    <a:cubicBezTo>
                      <a:pt x="240" y="293"/>
                      <a:pt x="231" y="284"/>
                      <a:pt x="222" y="275"/>
                    </a:cubicBezTo>
                    <a:cubicBezTo>
                      <a:pt x="213" y="310"/>
                      <a:pt x="204" y="346"/>
                      <a:pt x="186" y="363"/>
                    </a:cubicBezTo>
                    <a:cubicBezTo>
                      <a:pt x="178" y="310"/>
                      <a:pt x="195" y="266"/>
                      <a:pt x="204" y="231"/>
                    </a:cubicBezTo>
                    <a:cubicBezTo>
                      <a:pt x="186" y="204"/>
                      <a:pt x="204" y="151"/>
                      <a:pt x="240" y="169"/>
                    </a:cubicBezTo>
                    <a:cubicBezTo>
                      <a:pt x="275" y="178"/>
                      <a:pt x="204" y="257"/>
                      <a:pt x="249" y="266"/>
                    </a:cubicBezTo>
                    <a:cubicBezTo>
                      <a:pt x="302" y="275"/>
                      <a:pt x="319" y="178"/>
                      <a:pt x="284" y="151"/>
                    </a:cubicBezTo>
                    <a:cubicBezTo>
                      <a:pt x="249" y="107"/>
                      <a:pt x="159" y="151"/>
                      <a:pt x="169" y="213"/>
                    </a:cubicBezTo>
                    <a:cubicBezTo>
                      <a:pt x="178" y="231"/>
                      <a:pt x="186" y="231"/>
                      <a:pt x="178" y="257"/>
                    </a:cubicBezTo>
                    <a:cubicBezTo>
                      <a:pt x="151" y="248"/>
                      <a:pt x="142" y="222"/>
                      <a:pt x="142" y="195"/>
                    </a:cubicBezTo>
                    <a:cubicBezTo>
                      <a:pt x="142" y="151"/>
                      <a:pt x="186" y="116"/>
                      <a:pt x="231" y="107"/>
                    </a:cubicBezTo>
                    <a:cubicBezTo>
                      <a:pt x="284" y="107"/>
                      <a:pt x="328" y="134"/>
                      <a:pt x="337" y="178"/>
                    </a:cubicBezTo>
                    <a:cubicBezTo>
                      <a:pt x="346" y="231"/>
                      <a:pt x="310" y="293"/>
                      <a:pt x="257" y="29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4" name="Freeform 53"/>
              <p:cNvSpPr>
                <a:spLocks noChangeArrowheads="1"/>
              </p:cNvSpPr>
              <p:nvPr/>
            </p:nvSpPr>
            <p:spPr bwMode="auto">
              <a:xfrm>
                <a:off x="3917950" y="4368701"/>
                <a:ext cx="250825" cy="246062"/>
              </a:xfrm>
              <a:custGeom>
                <a:gdLst>
                  <a:gd fmla="*/ 195 w 462" name="T0"/>
                  <a:gd fmla="*/ 0 h 453" name="T1"/>
                  <a:gd fmla="*/ 195 w 462" name="T2"/>
                  <a:gd fmla="*/ 0 h 453" name="T3"/>
                  <a:gd fmla="*/ 0 w 462" name="T4"/>
                  <a:gd fmla="*/ 222 h 453" name="T5"/>
                  <a:gd fmla="*/ 53 w 462" name="T6"/>
                  <a:gd fmla="*/ 372 h 453" name="T7"/>
                  <a:gd fmla="*/ 195 w 462" name="T8"/>
                  <a:gd fmla="*/ 142 h 453" name="T9"/>
                  <a:gd fmla="*/ 195 w 462" name="T10"/>
                  <a:gd fmla="*/ 0 h 453" name="T11"/>
                  <a:gd fmla="*/ 230 w 462" name="T12"/>
                  <a:gd fmla="*/ 284 h 453" name="T13"/>
                  <a:gd fmla="*/ 230 w 462" name="T14"/>
                  <a:gd fmla="*/ 284 h 453" name="T15"/>
                  <a:gd fmla="*/ 124 w 462" name="T16"/>
                  <a:gd fmla="*/ 425 h 453" name="T17"/>
                  <a:gd fmla="*/ 230 w 462" name="T18"/>
                  <a:gd fmla="*/ 452 h 453" name="T19"/>
                  <a:gd fmla="*/ 336 w 462" name="T20"/>
                  <a:gd fmla="*/ 425 h 453" name="T21"/>
                  <a:gd fmla="*/ 230 w 462" name="T22"/>
                  <a:gd fmla="*/ 284 h 453" name="T23"/>
                  <a:gd fmla="*/ 265 w 462" name="T24"/>
                  <a:gd fmla="*/ 142 h 453" name="T25"/>
                  <a:gd fmla="*/ 265 w 462" name="T26"/>
                  <a:gd fmla="*/ 142 h 453" name="T27"/>
                  <a:gd fmla="*/ 408 w 462" name="T28"/>
                  <a:gd fmla="*/ 372 h 453" name="T29"/>
                  <a:gd fmla="*/ 461 w 462" name="T30"/>
                  <a:gd fmla="*/ 222 h 453" name="T31"/>
                  <a:gd fmla="*/ 265 w 462" name="T32"/>
                  <a:gd fmla="*/ 0 h 453" name="T33"/>
                  <a:gd fmla="*/ 265 w 462" name="T34"/>
                  <a:gd fmla="*/ 142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462">
                    <a:moveTo>
                      <a:pt x="195" y="0"/>
                    </a:moveTo>
                    <a:lnTo>
                      <a:pt x="195" y="0"/>
                    </a:lnTo>
                    <a:cubicBezTo>
                      <a:pt x="79" y="18"/>
                      <a:pt x="0" y="106"/>
                      <a:pt x="0" y="222"/>
                    </a:cubicBezTo>
                    <a:cubicBezTo>
                      <a:pt x="0" y="284"/>
                      <a:pt x="26" y="328"/>
                      <a:pt x="53" y="372"/>
                    </a:cubicBezTo>
                    <a:cubicBezTo>
                      <a:pt x="133" y="337"/>
                      <a:pt x="195" y="248"/>
                      <a:pt x="195" y="142"/>
                    </a:cubicBezTo>
                    <a:lnTo>
                      <a:pt x="195" y="0"/>
                    </a:lnTo>
                    <a:close/>
                    <a:moveTo>
                      <a:pt x="230" y="284"/>
                    </a:moveTo>
                    <a:lnTo>
                      <a:pt x="230" y="284"/>
                    </a:lnTo>
                    <a:cubicBezTo>
                      <a:pt x="212" y="337"/>
                      <a:pt x="177" y="390"/>
                      <a:pt x="124" y="425"/>
                    </a:cubicBezTo>
                    <a:cubicBezTo>
                      <a:pt x="151" y="443"/>
                      <a:pt x="186" y="452"/>
                      <a:pt x="230" y="452"/>
                    </a:cubicBezTo>
                    <a:cubicBezTo>
                      <a:pt x="265" y="452"/>
                      <a:pt x="310" y="443"/>
                      <a:pt x="336" y="425"/>
                    </a:cubicBezTo>
                    <a:cubicBezTo>
                      <a:pt x="283" y="390"/>
                      <a:pt x="248" y="337"/>
                      <a:pt x="230" y="284"/>
                    </a:cubicBezTo>
                    <a:close/>
                    <a:moveTo>
                      <a:pt x="265" y="142"/>
                    </a:moveTo>
                    <a:lnTo>
                      <a:pt x="265" y="142"/>
                    </a:lnTo>
                    <a:cubicBezTo>
                      <a:pt x="265" y="248"/>
                      <a:pt x="327" y="328"/>
                      <a:pt x="408" y="372"/>
                    </a:cubicBezTo>
                    <a:cubicBezTo>
                      <a:pt x="434" y="328"/>
                      <a:pt x="461" y="284"/>
                      <a:pt x="461" y="222"/>
                    </a:cubicBezTo>
                    <a:cubicBezTo>
                      <a:pt x="461" y="106"/>
                      <a:pt x="372" y="18"/>
                      <a:pt x="265" y="0"/>
                    </a:cubicBezTo>
                    <a:lnTo>
                      <a:pt x="265" y="142"/>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5" name="Freeform 54"/>
              <p:cNvSpPr>
                <a:spLocks noChangeArrowheads="1"/>
              </p:cNvSpPr>
              <p:nvPr/>
            </p:nvSpPr>
            <p:spPr bwMode="auto">
              <a:xfrm>
                <a:off x="6070600" y="3849589"/>
                <a:ext cx="260350" cy="207963"/>
              </a:xfrm>
              <a:custGeom>
                <a:gdLst>
                  <a:gd fmla="*/ 381 w 480" name="T0"/>
                  <a:gd fmla="*/ 168 h 382" name="T1"/>
                  <a:gd fmla="*/ 381 w 480" name="T2"/>
                  <a:gd fmla="*/ 168 h 382" name="T3"/>
                  <a:gd fmla="*/ 453 w 480" name="T4"/>
                  <a:gd fmla="*/ 80 h 382" name="T5"/>
                  <a:gd fmla="*/ 302 w 480" name="T6"/>
                  <a:gd fmla="*/ 27 h 382" name="T7"/>
                  <a:gd fmla="*/ 284 w 480" name="T8"/>
                  <a:gd fmla="*/ 18 h 382" name="T9"/>
                  <a:gd fmla="*/ 284 w 480" name="T10"/>
                  <a:gd fmla="*/ 160 h 382" name="T11"/>
                  <a:gd fmla="*/ 222 w 480" name="T12"/>
                  <a:gd fmla="*/ 266 h 382" name="T13"/>
                  <a:gd fmla="*/ 106 w 480" name="T14"/>
                  <a:gd fmla="*/ 230 h 382" name="T15"/>
                  <a:gd fmla="*/ 160 w 480" name="T16"/>
                  <a:gd fmla="*/ 115 h 382" name="T17"/>
                  <a:gd fmla="*/ 240 w 480" name="T18"/>
                  <a:gd fmla="*/ 115 h 382" name="T19"/>
                  <a:gd fmla="*/ 240 w 480" name="T20"/>
                  <a:gd fmla="*/ 0 h 382" name="T21"/>
                  <a:gd fmla="*/ 196 w 480" name="T22"/>
                  <a:gd fmla="*/ 0 h 382" name="T23"/>
                  <a:gd fmla="*/ 0 w 480" name="T24"/>
                  <a:gd fmla="*/ 186 h 382" name="T25"/>
                  <a:gd fmla="*/ 196 w 480" name="T26"/>
                  <a:gd fmla="*/ 381 h 382" name="T27"/>
                  <a:gd fmla="*/ 381 w 480" name="T28"/>
                  <a:gd fmla="*/ 186 h 382" name="T29"/>
                  <a:gd fmla="*/ 381 w 480" name="T30"/>
                  <a:gd fmla="*/ 168 h 38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82" w="480">
                    <a:moveTo>
                      <a:pt x="381" y="168"/>
                    </a:moveTo>
                    <a:lnTo>
                      <a:pt x="381" y="168"/>
                    </a:lnTo>
                    <a:cubicBezTo>
                      <a:pt x="443" y="151"/>
                      <a:pt x="479" y="89"/>
                      <a:pt x="453" y="80"/>
                    </a:cubicBezTo>
                    <a:cubicBezTo>
                      <a:pt x="390" y="80"/>
                      <a:pt x="337" y="53"/>
                      <a:pt x="302" y="27"/>
                    </a:cubicBezTo>
                    <a:cubicBezTo>
                      <a:pt x="293" y="27"/>
                      <a:pt x="293" y="27"/>
                      <a:pt x="284" y="18"/>
                    </a:cubicBezTo>
                    <a:cubicBezTo>
                      <a:pt x="284" y="160"/>
                      <a:pt x="284" y="160"/>
                      <a:pt x="284" y="160"/>
                    </a:cubicBezTo>
                    <a:cubicBezTo>
                      <a:pt x="284" y="213"/>
                      <a:pt x="257" y="248"/>
                      <a:pt x="222" y="266"/>
                    </a:cubicBezTo>
                    <a:cubicBezTo>
                      <a:pt x="178" y="283"/>
                      <a:pt x="124" y="275"/>
                      <a:pt x="106" y="230"/>
                    </a:cubicBezTo>
                    <a:cubicBezTo>
                      <a:pt x="90" y="195"/>
                      <a:pt x="115" y="142"/>
                      <a:pt x="160" y="115"/>
                    </a:cubicBezTo>
                    <a:cubicBezTo>
                      <a:pt x="187" y="106"/>
                      <a:pt x="213" y="106"/>
                      <a:pt x="240" y="115"/>
                    </a:cubicBezTo>
                    <a:cubicBezTo>
                      <a:pt x="240" y="0"/>
                      <a:pt x="240" y="0"/>
                      <a:pt x="240" y="0"/>
                    </a:cubicBezTo>
                    <a:cubicBezTo>
                      <a:pt x="222" y="0"/>
                      <a:pt x="213" y="0"/>
                      <a:pt x="196" y="0"/>
                    </a:cubicBezTo>
                    <a:cubicBezTo>
                      <a:pt x="90" y="0"/>
                      <a:pt x="0" y="80"/>
                      <a:pt x="0" y="186"/>
                    </a:cubicBezTo>
                    <a:cubicBezTo>
                      <a:pt x="0" y="293"/>
                      <a:pt x="90" y="381"/>
                      <a:pt x="196" y="381"/>
                    </a:cubicBezTo>
                    <a:cubicBezTo>
                      <a:pt x="302" y="381"/>
                      <a:pt x="381" y="293"/>
                      <a:pt x="381" y="186"/>
                    </a:cubicBezTo>
                    <a:cubicBezTo>
                      <a:pt x="381" y="177"/>
                      <a:pt x="381" y="168"/>
                      <a:pt x="381" y="168"/>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6" name="Freeform 55"/>
              <p:cNvSpPr>
                <a:spLocks noChangeArrowheads="1"/>
              </p:cNvSpPr>
              <p:nvPr/>
            </p:nvSpPr>
            <p:spPr bwMode="auto">
              <a:xfrm>
                <a:off x="6604000" y="3825777"/>
                <a:ext cx="260350" cy="255587"/>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328 w 480" name="T12"/>
                  <a:gd fmla="*/ 222 h 471" name="T13"/>
                  <a:gd fmla="*/ 328 w 480" name="T14"/>
                  <a:gd fmla="*/ 222 h 471" name="T15"/>
                  <a:gd fmla="*/ 328 w 480" name="T16"/>
                  <a:gd fmla="*/ 231 h 471" name="T17"/>
                  <a:gd fmla="*/ 230 w 480" name="T18"/>
                  <a:gd fmla="*/ 328 h 471" name="T19"/>
                  <a:gd fmla="*/ 133 w 480" name="T20"/>
                  <a:gd fmla="*/ 231 h 471" name="T21"/>
                  <a:gd fmla="*/ 230 w 480" name="T22"/>
                  <a:gd fmla="*/ 134 h 471" name="T23"/>
                  <a:gd fmla="*/ 248 w 480" name="T24"/>
                  <a:gd fmla="*/ 143 h 471" name="T25"/>
                  <a:gd fmla="*/ 248 w 480" name="T26"/>
                  <a:gd fmla="*/ 196 h 471" name="T27"/>
                  <a:gd fmla="*/ 213 w 480" name="T28"/>
                  <a:gd fmla="*/ 196 h 471" name="T29"/>
                  <a:gd fmla="*/ 186 w 480" name="T30"/>
                  <a:gd fmla="*/ 258 h 471" name="T31"/>
                  <a:gd fmla="*/ 248 w 480" name="T32"/>
                  <a:gd fmla="*/ 275 h 471" name="T33"/>
                  <a:gd fmla="*/ 275 w 480" name="T34"/>
                  <a:gd fmla="*/ 222 h 471" name="T35"/>
                  <a:gd fmla="*/ 275 w 480" name="T36"/>
                  <a:gd fmla="*/ 151 h 471" name="T37"/>
                  <a:gd fmla="*/ 283 w 480" name="T38"/>
                  <a:gd fmla="*/ 151 h 471" name="T39"/>
                  <a:gd fmla="*/ 354 w 480" name="T40"/>
                  <a:gd fmla="*/ 178 h 471" name="T41"/>
                  <a:gd fmla="*/ 328 w 480" name="T42"/>
                  <a:gd fmla="*/ 222 h 47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28" y="222"/>
                    </a:moveTo>
                    <a:lnTo>
                      <a:pt x="328" y="222"/>
                    </a:lnTo>
                    <a:lnTo>
                      <a:pt x="328" y="231"/>
                    </a:lnTo>
                    <a:cubicBezTo>
                      <a:pt x="328" y="293"/>
                      <a:pt x="283" y="328"/>
                      <a:pt x="230" y="328"/>
                    </a:cubicBezTo>
                    <a:cubicBezTo>
                      <a:pt x="177" y="328"/>
                      <a:pt x="133" y="293"/>
                      <a:pt x="133" y="231"/>
                    </a:cubicBezTo>
                    <a:cubicBezTo>
                      <a:pt x="133" y="178"/>
                      <a:pt x="177" y="134"/>
                      <a:pt x="230" y="134"/>
                    </a:cubicBezTo>
                    <a:cubicBezTo>
                      <a:pt x="239" y="134"/>
                      <a:pt x="248" y="134"/>
                      <a:pt x="248" y="143"/>
                    </a:cubicBezTo>
                    <a:cubicBezTo>
                      <a:pt x="248" y="196"/>
                      <a:pt x="248" y="196"/>
                      <a:pt x="248" y="196"/>
                    </a:cubicBezTo>
                    <a:cubicBezTo>
                      <a:pt x="239" y="187"/>
                      <a:pt x="222" y="196"/>
                      <a:pt x="213" y="196"/>
                    </a:cubicBezTo>
                    <a:cubicBezTo>
                      <a:pt x="186" y="213"/>
                      <a:pt x="177" y="231"/>
                      <a:pt x="186" y="258"/>
                    </a:cubicBezTo>
                    <a:cubicBezTo>
                      <a:pt x="195" y="275"/>
                      <a:pt x="222" y="284"/>
                      <a:pt x="248" y="275"/>
                    </a:cubicBezTo>
                    <a:cubicBezTo>
                      <a:pt x="257" y="267"/>
                      <a:pt x="275" y="249"/>
                      <a:pt x="275" y="222"/>
                    </a:cubicBezTo>
                    <a:cubicBezTo>
                      <a:pt x="275" y="151"/>
                      <a:pt x="275" y="151"/>
                      <a:pt x="275" y="151"/>
                    </a:cubicBezTo>
                    <a:lnTo>
                      <a:pt x="283" y="151"/>
                    </a:lnTo>
                    <a:cubicBezTo>
                      <a:pt x="301" y="160"/>
                      <a:pt x="328" y="178"/>
                      <a:pt x="354" y="178"/>
                    </a:cubicBezTo>
                    <a:cubicBezTo>
                      <a:pt x="372" y="178"/>
                      <a:pt x="354" y="213"/>
                      <a:pt x="328" y="22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7" name="Freeform 56"/>
              <p:cNvSpPr>
                <a:spLocks noChangeArrowheads="1"/>
              </p:cNvSpPr>
              <p:nvPr/>
            </p:nvSpPr>
            <p:spPr bwMode="auto">
              <a:xfrm>
                <a:off x="1790700" y="4368701"/>
                <a:ext cx="222250" cy="246062"/>
              </a:xfrm>
              <a:custGeom>
                <a:gdLst>
                  <a:gd fmla="*/ 364 w 409" name="T0"/>
                  <a:gd fmla="*/ 80 h 453" name="T1"/>
                  <a:gd fmla="*/ 364 w 409" name="T2"/>
                  <a:gd fmla="*/ 80 h 453" name="T3"/>
                  <a:gd fmla="*/ 329 w 409" name="T4"/>
                  <a:gd fmla="*/ 53 h 453" name="T5"/>
                  <a:gd fmla="*/ 222 w 409" name="T6"/>
                  <a:gd fmla="*/ 45 h 453" name="T7"/>
                  <a:gd fmla="*/ 204 w 409" name="T8"/>
                  <a:gd fmla="*/ 9 h 453" name="T9"/>
                  <a:gd fmla="*/ 142 w 409" name="T10"/>
                  <a:gd fmla="*/ 0 h 453" name="T11"/>
                  <a:gd fmla="*/ 124 w 409" name="T12"/>
                  <a:gd fmla="*/ 45 h 453" name="T13"/>
                  <a:gd fmla="*/ 124 w 409" name="T14"/>
                  <a:gd fmla="*/ 98 h 453" name="T15"/>
                  <a:gd fmla="*/ 80 w 409" name="T16"/>
                  <a:gd fmla="*/ 133 h 453" name="T17"/>
                  <a:gd fmla="*/ 27 w 409" name="T18"/>
                  <a:gd fmla="*/ 133 h 453" name="T19"/>
                  <a:gd fmla="*/ 0 w 409" name="T20"/>
                  <a:gd fmla="*/ 151 h 453" name="T21"/>
                  <a:gd fmla="*/ 45 w 409" name="T22"/>
                  <a:gd fmla="*/ 302 h 453" name="T23"/>
                  <a:gd fmla="*/ 169 w 409" name="T24"/>
                  <a:gd fmla="*/ 319 h 453" name="T25"/>
                  <a:gd fmla="*/ 186 w 409" name="T26"/>
                  <a:gd fmla="*/ 266 h 453" name="T27"/>
                  <a:gd fmla="*/ 231 w 409" name="T28"/>
                  <a:gd fmla="*/ 310 h 453" name="T29"/>
                  <a:gd fmla="*/ 302 w 409" name="T30"/>
                  <a:gd fmla="*/ 337 h 453" name="T31"/>
                  <a:gd fmla="*/ 293 w 409" name="T32"/>
                  <a:gd fmla="*/ 399 h 453" name="T33"/>
                  <a:gd fmla="*/ 248 w 409" name="T34"/>
                  <a:gd fmla="*/ 408 h 453" name="T35"/>
                  <a:gd fmla="*/ 239 w 409" name="T36"/>
                  <a:gd fmla="*/ 372 h 453" name="T37"/>
                  <a:gd fmla="*/ 257 w 409" name="T38"/>
                  <a:gd fmla="*/ 372 h 453" name="T39"/>
                  <a:gd fmla="*/ 257 w 409" name="T40"/>
                  <a:gd fmla="*/ 337 h 453" name="T41"/>
                  <a:gd fmla="*/ 186 w 409" name="T42"/>
                  <a:gd fmla="*/ 372 h 453" name="T43"/>
                  <a:gd fmla="*/ 195 w 409" name="T44"/>
                  <a:gd fmla="*/ 434 h 453" name="T45"/>
                  <a:gd fmla="*/ 293 w 409" name="T46"/>
                  <a:gd fmla="*/ 452 h 453" name="T47"/>
                  <a:gd fmla="*/ 364 w 409" name="T48"/>
                  <a:gd fmla="*/ 80 h 453" name="T49"/>
                  <a:gd fmla="*/ 319 w 409" name="T50"/>
                  <a:gd fmla="*/ 231 h 453" name="T51"/>
                  <a:gd fmla="*/ 319 w 409" name="T52"/>
                  <a:gd fmla="*/ 231 h 453" name="T53"/>
                  <a:gd fmla="*/ 284 w 409" name="T54"/>
                  <a:gd fmla="*/ 222 h 453" name="T55"/>
                  <a:gd fmla="*/ 248 w 409" name="T56"/>
                  <a:gd fmla="*/ 231 h 453" name="T57"/>
                  <a:gd fmla="*/ 284 w 409" name="T58"/>
                  <a:gd fmla="*/ 177 h 453" name="T59"/>
                  <a:gd fmla="*/ 319 w 409" name="T60"/>
                  <a:gd fmla="*/ 231 h 45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2" w="409">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8" name="Freeform 57"/>
              <p:cNvSpPr>
                <a:spLocks noChangeArrowheads="1"/>
              </p:cNvSpPr>
              <p:nvPr/>
            </p:nvSpPr>
            <p:spPr bwMode="auto">
              <a:xfrm>
                <a:off x="1790701" y="4373464"/>
                <a:ext cx="42863" cy="42863"/>
              </a:xfrm>
              <a:custGeom>
                <a:gdLst>
                  <a:gd fmla="*/ 80 w 81" name="T0"/>
                  <a:gd fmla="*/ 71 h 81" name="T1"/>
                  <a:gd fmla="*/ 80 w 81" name="T2"/>
                  <a:gd fmla="*/ 71 h 81" name="T3"/>
                  <a:gd fmla="*/ 80 w 81" name="T4"/>
                  <a:gd fmla="*/ 0 h 81" name="T5"/>
                  <a:gd fmla="*/ 0 w 81" name="T6"/>
                  <a:gd fmla="*/ 80 h 81" name="T7"/>
                  <a:gd fmla="*/ 71 w 81" name="T8"/>
                  <a:gd fmla="*/ 80 h 81" name="T9"/>
                  <a:gd fmla="*/ 80 w 81" name="T10"/>
                  <a:gd fmla="*/ 71 h 81" name="T11"/>
                </a:gdLst>
                <a:cxnLst>
                  <a:cxn ang="0">
                    <a:pos x="T0" y="T1"/>
                  </a:cxn>
                  <a:cxn ang="0">
                    <a:pos x="T2" y="T3"/>
                  </a:cxn>
                  <a:cxn ang="0">
                    <a:pos x="T4" y="T5"/>
                  </a:cxn>
                  <a:cxn ang="0">
                    <a:pos x="T6" y="T7"/>
                  </a:cxn>
                  <a:cxn ang="0">
                    <a:pos x="T8" y="T9"/>
                  </a:cxn>
                  <a:cxn ang="0">
                    <a:pos x="T10" y="T11"/>
                  </a:cxn>
                </a:cxnLst>
                <a:rect b="b" l="0" r="r" t="0"/>
                <a:pathLst>
                  <a:path h="81" w="81">
                    <a:moveTo>
                      <a:pt x="80" y="71"/>
                    </a:moveTo>
                    <a:lnTo>
                      <a:pt x="80" y="71"/>
                    </a:lnTo>
                    <a:cubicBezTo>
                      <a:pt x="80" y="62"/>
                      <a:pt x="80" y="0"/>
                      <a:pt x="80" y="0"/>
                    </a:cubicBezTo>
                    <a:cubicBezTo>
                      <a:pt x="0" y="80"/>
                      <a:pt x="0" y="80"/>
                      <a:pt x="0" y="80"/>
                    </a:cubicBezTo>
                    <a:cubicBezTo>
                      <a:pt x="0" y="80"/>
                      <a:pt x="54" y="80"/>
                      <a:pt x="71" y="80"/>
                    </a:cubicBezTo>
                    <a:cubicBezTo>
                      <a:pt x="80" y="80"/>
                      <a:pt x="80" y="80"/>
                      <a:pt x="80" y="71"/>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19" name="Freeform 58"/>
              <p:cNvSpPr>
                <a:spLocks noChangeArrowheads="1"/>
              </p:cNvSpPr>
              <p:nvPr/>
            </p:nvSpPr>
            <p:spPr bwMode="auto">
              <a:xfrm>
                <a:off x="3375025" y="3287614"/>
                <a:ext cx="260350" cy="257175"/>
              </a:xfrm>
              <a:custGeom>
                <a:gdLst>
                  <a:gd fmla="*/ 240 w 480" name="T0"/>
                  <a:gd fmla="*/ 0 h 471" name="T1"/>
                  <a:gd fmla="*/ 240 w 480" name="T2"/>
                  <a:gd fmla="*/ 0 h 471" name="T3"/>
                  <a:gd fmla="*/ 0 w 480" name="T4"/>
                  <a:gd fmla="*/ 231 h 471" name="T5"/>
                  <a:gd fmla="*/ 240 w 480" name="T6"/>
                  <a:gd fmla="*/ 470 h 471" name="T7"/>
                  <a:gd fmla="*/ 479 w 480" name="T8"/>
                  <a:gd fmla="*/ 231 h 471" name="T9"/>
                  <a:gd fmla="*/ 240 w 480" name="T10"/>
                  <a:gd fmla="*/ 0 h 471" name="T11"/>
                  <a:gd fmla="*/ 346 w 480" name="T12"/>
                  <a:gd fmla="*/ 187 h 471" name="T13"/>
                  <a:gd fmla="*/ 346 w 480" name="T14"/>
                  <a:gd fmla="*/ 187 h 471" name="T15"/>
                  <a:gd fmla="*/ 249 w 480" name="T16"/>
                  <a:gd fmla="*/ 338 h 471" name="T17"/>
                  <a:gd fmla="*/ 195 w 480" name="T18"/>
                  <a:gd fmla="*/ 319 h 471" name="T19"/>
                  <a:gd fmla="*/ 160 w 480" name="T20"/>
                  <a:gd fmla="*/ 195 h 471" name="T21"/>
                  <a:gd fmla="*/ 134 w 480" name="T22"/>
                  <a:gd fmla="*/ 204 h 471" name="T23"/>
                  <a:gd fmla="*/ 124 w 480" name="T24"/>
                  <a:gd fmla="*/ 195 h 471" name="T25"/>
                  <a:gd fmla="*/ 195 w 480" name="T26"/>
                  <a:gd fmla="*/ 142 h 471" name="T27"/>
                  <a:gd fmla="*/ 231 w 480" name="T28"/>
                  <a:gd fmla="*/ 222 h 471" name="T29"/>
                  <a:gd fmla="*/ 249 w 480" name="T30"/>
                  <a:gd fmla="*/ 266 h 471" name="T31"/>
                  <a:gd fmla="*/ 284 w 480" name="T32"/>
                  <a:gd fmla="*/ 222 h 471" name="T33"/>
                  <a:gd fmla="*/ 258 w 480" name="T34"/>
                  <a:gd fmla="*/ 195 h 471" name="T35"/>
                  <a:gd fmla="*/ 346 w 480" name="T36"/>
                  <a:gd fmla="*/ 187 h 47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1" w="480">
                    <a:moveTo>
                      <a:pt x="240" y="0"/>
                    </a:moveTo>
                    <a:lnTo>
                      <a:pt x="240" y="0"/>
                    </a:lnTo>
                    <a:cubicBezTo>
                      <a:pt x="107" y="0"/>
                      <a:pt x="0" y="107"/>
                      <a:pt x="0" y="231"/>
                    </a:cubicBezTo>
                    <a:cubicBezTo>
                      <a:pt x="0" y="363"/>
                      <a:pt x="107" y="470"/>
                      <a:pt x="240" y="470"/>
                    </a:cubicBezTo>
                    <a:cubicBezTo>
                      <a:pt x="372" y="470"/>
                      <a:pt x="479" y="363"/>
                      <a:pt x="479" y="231"/>
                    </a:cubicBezTo>
                    <a:cubicBezTo>
                      <a:pt x="479" y="107"/>
                      <a:pt x="372" y="0"/>
                      <a:pt x="240" y="0"/>
                    </a:cubicBezTo>
                    <a:close/>
                    <a:moveTo>
                      <a:pt x="346" y="187"/>
                    </a:moveTo>
                    <a:lnTo>
                      <a:pt x="346" y="187"/>
                    </a:lnTo>
                    <a:cubicBezTo>
                      <a:pt x="337" y="257"/>
                      <a:pt x="266" y="319"/>
                      <a:pt x="249" y="338"/>
                    </a:cubicBezTo>
                    <a:cubicBezTo>
                      <a:pt x="222" y="346"/>
                      <a:pt x="205" y="328"/>
                      <a:pt x="195" y="319"/>
                    </a:cubicBezTo>
                    <a:cubicBezTo>
                      <a:pt x="187" y="301"/>
                      <a:pt x="169" y="204"/>
                      <a:pt x="160" y="195"/>
                    </a:cubicBezTo>
                    <a:cubicBezTo>
                      <a:pt x="151" y="195"/>
                      <a:pt x="134" y="204"/>
                      <a:pt x="134" y="204"/>
                    </a:cubicBezTo>
                    <a:cubicBezTo>
                      <a:pt x="124" y="195"/>
                      <a:pt x="124" y="195"/>
                      <a:pt x="124" y="195"/>
                    </a:cubicBezTo>
                    <a:cubicBezTo>
                      <a:pt x="124" y="195"/>
                      <a:pt x="160" y="151"/>
                      <a:pt x="195" y="142"/>
                    </a:cubicBezTo>
                    <a:cubicBezTo>
                      <a:pt x="222" y="134"/>
                      <a:pt x="222" y="187"/>
                      <a:pt x="231" y="222"/>
                    </a:cubicBezTo>
                    <a:cubicBezTo>
                      <a:pt x="240" y="248"/>
                      <a:pt x="240" y="266"/>
                      <a:pt x="249" y="266"/>
                    </a:cubicBezTo>
                    <a:cubicBezTo>
                      <a:pt x="258" y="266"/>
                      <a:pt x="266" y="248"/>
                      <a:pt x="284" y="222"/>
                    </a:cubicBezTo>
                    <a:cubicBezTo>
                      <a:pt x="293" y="204"/>
                      <a:pt x="275" y="178"/>
                      <a:pt x="258" y="195"/>
                    </a:cubicBezTo>
                    <a:cubicBezTo>
                      <a:pt x="266" y="134"/>
                      <a:pt x="364" y="116"/>
                      <a:pt x="346" y="187"/>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0" name="Freeform 59"/>
              <p:cNvSpPr>
                <a:spLocks noChangeArrowheads="1"/>
              </p:cNvSpPr>
              <p:nvPr/>
            </p:nvSpPr>
            <p:spPr bwMode="auto">
              <a:xfrm>
                <a:off x="2298700" y="3287614"/>
                <a:ext cx="260350" cy="257175"/>
              </a:xfrm>
              <a:custGeom>
                <a:gdLst>
                  <a:gd fmla="*/ 239 w 479" name="T0"/>
                  <a:gd fmla="*/ 0 h 471" name="T1"/>
                  <a:gd fmla="*/ 239 w 479" name="T2"/>
                  <a:gd fmla="*/ 0 h 471" name="T3"/>
                  <a:gd fmla="*/ 0 w 479" name="T4"/>
                  <a:gd fmla="*/ 231 h 471" name="T5"/>
                  <a:gd fmla="*/ 239 w 479" name="T6"/>
                  <a:gd fmla="*/ 470 h 471" name="T7"/>
                  <a:gd fmla="*/ 478 w 479" name="T8"/>
                  <a:gd fmla="*/ 231 h 471" name="T9"/>
                  <a:gd fmla="*/ 239 w 479" name="T10"/>
                  <a:gd fmla="*/ 0 h 471" name="T11"/>
                  <a:gd fmla="*/ 177 w 479" name="T12"/>
                  <a:gd fmla="*/ 284 h 471" name="T13"/>
                  <a:gd fmla="*/ 177 w 479" name="T14"/>
                  <a:gd fmla="*/ 284 h 471" name="T15"/>
                  <a:gd fmla="*/ 124 w 479" name="T16"/>
                  <a:gd fmla="*/ 231 h 471" name="T17"/>
                  <a:gd fmla="*/ 177 w 479" name="T18"/>
                  <a:gd fmla="*/ 187 h 471" name="T19"/>
                  <a:gd fmla="*/ 221 w 479" name="T20"/>
                  <a:gd fmla="*/ 231 h 471" name="T21"/>
                  <a:gd fmla="*/ 177 w 479" name="T22"/>
                  <a:gd fmla="*/ 284 h 471" name="T23"/>
                  <a:gd fmla="*/ 300 w 479" name="T24"/>
                  <a:gd fmla="*/ 284 h 471" name="T25"/>
                  <a:gd fmla="*/ 300 w 479" name="T26"/>
                  <a:gd fmla="*/ 284 h 471" name="T27"/>
                  <a:gd fmla="*/ 256 w 479" name="T28"/>
                  <a:gd fmla="*/ 231 h 471" name="T29"/>
                  <a:gd fmla="*/ 300 w 479" name="T30"/>
                  <a:gd fmla="*/ 187 h 471" name="T31"/>
                  <a:gd fmla="*/ 354 w 479" name="T32"/>
                  <a:gd fmla="*/ 231 h 471" name="T33"/>
                  <a:gd fmla="*/ 300 w 479" name="T34"/>
                  <a:gd fmla="*/ 284 h 47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71" w="479">
                    <a:moveTo>
                      <a:pt x="239" y="0"/>
                    </a:moveTo>
                    <a:lnTo>
                      <a:pt x="239" y="0"/>
                    </a:lnTo>
                    <a:cubicBezTo>
                      <a:pt x="106" y="0"/>
                      <a:pt x="0" y="107"/>
                      <a:pt x="0" y="231"/>
                    </a:cubicBezTo>
                    <a:cubicBezTo>
                      <a:pt x="0" y="363"/>
                      <a:pt x="106" y="470"/>
                      <a:pt x="239" y="470"/>
                    </a:cubicBezTo>
                    <a:cubicBezTo>
                      <a:pt x="372" y="470"/>
                      <a:pt x="478" y="363"/>
                      <a:pt x="478" y="231"/>
                    </a:cubicBezTo>
                    <a:cubicBezTo>
                      <a:pt x="478" y="107"/>
                      <a:pt x="372" y="0"/>
                      <a:pt x="239" y="0"/>
                    </a:cubicBezTo>
                    <a:close/>
                    <a:moveTo>
                      <a:pt x="177" y="284"/>
                    </a:moveTo>
                    <a:lnTo>
                      <a:pt x="177" y="284"/>
                    </a:lnTo>
                    <a:cubicBezTo>
                      <a:pt x="150" y="284"/>
                      <a:pt x="124" y="266"/>
                      <a:pt x="124" y="231"/>
                    </a:cubicBezTo>
                    <a:cubicBezTo>
                      <a:pt x="124" y="204"/>
                      <a:pt x="150" y="187"/>
                      <a:pt x="177" y="187"/>
                    </a:cubicBezTo>
                    <a:cubicBezTo>
                      <a:pt x="203" y="187"/>
                      <a:pt x="221" y="204"/>
                      <a:pt x="221" y="231"/>
                    </a:cubicBezTo>
                    <a:cubicBezTo>
                      <a:pt x="221" y="266"/>
                      <a:pt x="203" y="284"/>
                      <a:pt x="177" y="284"/>
                    </a:cubicBezTo>
                    <a:close/>
                    <a:moveTo>
                      <a:pt x="300" y="284"/>
                    </a:moveTo>
                    <a:lnTo>
                      <a:pt x="300" y="284"/>
                    </a:lnTo>
                    <a:cubicBezTo>
                      <a:pt x="275" y="284"/>
                      <a:pt x="256" y="266"/>
                      <a:pt x="256" y="231"/>
                    </a:cubicBezTo>
                    <a:cubicBezTo>
                      <a:pt x="256" y="204"/>
                      <a:pt x="275" y="187"/>
                      <a:pt x="300" y="187"/>
                    </a:cubicBezTo>
                    <a:cubicBezTo>
                      <a:pt x="328" y="187"/>
                      <a:pt x="354" y="204"/>
                      <a:pt x="354" y="231"/>
                    </a:cubicBezTo>
                    <a:cubicBezTo>
                      <a:pt x="354" y="266"/>
                      <a:pt x="328" y="284"/>
                      <a:pt x="300" y="284"/>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1" name="Freeform 60"/>
              <p:cNvSpPr>
                <a:spLocks noChangeArrowheads="1"/>
              </p:cNvSpPr>
              <p:nvPr/>
            </p:nvSpPr>
            <p:spPr bwMode="auto">
              <a:xfrm>
                <a:off x="2322514" y="4382989"/>
                <a:ext cx="212725" cy="214313"/>
              </a:xfrm>
              <a:custGeom>
                <a:gdLst>
                  <a:gd fmla="*/ 89 w 391" name="T0"/>
                  <a:gd fmla="*/ 160 h 399" name="T1"/>
                  <a:gd fmla="*/ 89 w 391" name="T2"/>
                  <a:gd fmla="*/ 160 h 399" name="T3"/>
                  <a:gd fmla="*/ 133 w 391" name="T4"/>
                  <a:gd fmla="*/ 88 h 399" name="T5"/>
                  <a:gd fmla="*/ 186 w 391" name="T6"/>
                  <a:gd fmla="*/ 88 h 399" name="T7"/>
                  <a:gd fmla="*/ 186 w 391" name="T8"/>
                  <a:gd fmla="*/ 150 h 399" name="T9"/>
                  <a:gd fmla="*/ 186 w 391" name="T10"/>
                  <a:gd fmla="*/ 150 h 399" name="T11"/>
                  <a:gd fmla="*/ 195 w 391" name="T12"/>
                  <a:gd fmla="*/ 160 h 399" name="T13"/>
                  <a:gd fmla="*/ 195 w 391" name="T14"/>
                  <a:gd fmla="*/ 150 h 399" name="T15"/>
                  <a:gd fmla="*/ 354 w 391" name="T16"/>
                  <a:gd fmla="*/ 0 h 399" name="T17"/>
                  <a:gd fmla="*/ 248 w 391" name="T18"/>
                  <a:gd fmla="*/ 0 h 399" name="T19"/>
                  <a:gd fmla="*/ 133 w 391" name="T20"/>
                  <a:gd fmla="*/ 0 h 399" name="T21"/>
                  <a:gd fmla="*/ 0 w 391" name="T22"/>
                  <a:gd fmla="*/ 150 h 399" name="T23"/>
                  <a:gd fmla="*/ 0 w 391" name="T24"/>
                  <a:gd fmla="*/ 354 h 399" name="T25"/>
                  <a:gd fmla="*/ 89 w 391" name="T26"/>
                  <a:gd fmla="*/ 266 h 399" name="T27"/>
                  <a:gd fmla="*/ 89 w 391" name="T28"/>
                  <a:gd fmla="*/ 160 h 399" name="T29"/>
                  <a:gd fmla="*/ 301 w 391" name="T30"/>
                  <a:gd fmla="*/ 132 h 399" name="T31"/>
                  <a:gd fmla="*/ 301 w 391" name="T32"/>
                  <a:gd fmla="*/ 132 h 399" name="T33"/>
                  <a:gd fmla="*/ 301 w 391" name="T34"/>
                  <a:gd fmla="*/ 239 h 399" name="T35"/>
                  <a:gd fmla="*/ 256 w 391" name="T36"/>
                  <a:gd fmla="*/ 310 h 399" name="T37"/>
                  <a:gd fmla="*/ 203 w 391" name="T38"/>
                  <a:gd fmla="*/ 310 h 399" name="T39"/>
                  <a:gd fmla="*/ 203 w 391" name="T40"/>
                  <a:gd fmla="*/ 248 h 399" name="T41"/>
                  <a:gd fmla="*/ 203 w 391" name="T42"/>
                  <a:gd fmla="*/ 248 h 399" name="T43"/>
                  <a:gd fmla="*/ 195 w 391" name="T44"/>
                  <a:gd fmla="*/ 239 h 399" name="T45"/>
                  <a:gd fmla="*/ 195 w 391" name="T46"/>
                  <a:gd fmla="*/ 239 h 399" name="T47"/>
                  <a:gd fmla="*/ 35 w 391" name="T48"/>
                  <a:gd fmla="*/ 398 h 399" name="T49"/>
                  <a:gd fmla="*/ 142 w 391" name="T50"/>
                  <a:gd fmla="*/ 398 h 399" name="T51"/>
                  <a:gd fmla="*/ 256 w 391" name="T52"/>
                  <a:gd fmla="*/ 398 h 399" name="T53"/>
                  <a:gd fmla="*/ 390 w 391" name="T54"/>
                  <a:gd fmla="*/ 248 h 399" name="T55"/>
                  <a:gd fmla="*/ 390 w 391" name="T56"/>
                  <a:gd fmla="*/ 44 h 399" name="T57"/>
                  <a:gd fmla="*/ 301 w 391" name="T58"/>
                  <a:gd fmla="*/ 132 h 39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399" w="391">
                    <a:moveTo>
                      <a:pt x="89" y="160"/>
                    </a:moveTo>
                    <a:lnTo>
                      <a:pt x="89" y="160"/>
                    </a:lnTo>
                    <a:cubicBezTo>
                      <a:pt x="89" y="124"/>
                      <a:pt x="97" y="97"/>
                      <a:pt x="133" y="88"/>
                    </a:cubicBezTo>
                    <a:cubicBezTo>
                      <a:pt x="142" y="88"/>
                      <a:pt x="168" y="88"/>
                      <a:pt x="186" y="88"/>
                    </a:cubicBezTo>
                    <a:cubicBezTo>
                      <a:pt x="186" y="150"/>
                      <a:pt x="186" y="150"/>
                      <a:pt x="186" y="150"/>
                    </a:cubicBezTo>
                    <a:lnTo>
                      <a:pt x="186" y="150"/>
                    </a:lnTo>
                    <a:cubicBezTo>
                      <a:pt x="186" y="160"/>
                      <a:pt x="195" y="160"/>
                      <a:pt x="195" y="160"/>
                    </a:cubicBezTo>
                    <a:cubicBezTo>
                      <a:pt x="195" y="160"/>
                      <a:pt x="195" y="160"/>
                      <a:pt x="195" y="150"/>
                    </a:cubicBezTo>
                    <a:cubicBezTo>
                      <a:pt x="354" y="0"/>
                      <a:pt x="354" y="0"/>
                      <a:pt x="354" y="0"/>
                    </a:cubicBezTo>
                    <a:cubicBezTo>
                      <a:pt x="248" y="0"/>
                      <a:pt x="248" y="0"/>
                      <a:pt x="248" y="0"/>
                    </a:cubicBezTo>
                    <a:cubicBezTo>
                      <a:pt x="133" y="0"/>
                      <a:pt x="133" y="0"/>
                      <a:pt x="133" y="0"/>
                    </a:cubicBezTo>
                    <a:cubicBezTo>
                      <a:pt x="44" y="0"/>
                      <a:pt x="0" y="53"/>
                      <a:pt x="0" y="150"/>
                    </a:cubicBezTo>
                    <a:cubicBezTo>
                      <a:pt x="0" y="354"/>
                      <a:pt x="0" y="354"/>
                      <a:pt x="0" y="354"/>
                    </a:cubicBezTo>
                    <a:cubicBezTo>
                      <a:pt x="89" y="266"/>
                      <a:pt x="89" y="266"/>
                      <a:pt x="89" y="266"/>
                    </a:cubicBezTo>
                    <a:lnTo>
                      <a:pt x="89" y="160"/>
                    </a:lnTo>
                    <a:close/>
                    <a:moveTo>
                      <a:pt x="301" y="132"/>
                    </a:moveTo>
                    <a:lnTo>
                      <a:pt x="301" y="132"/>
                    </a:lnTo>
                    <a:cubicBezTo>
                      <a:pt x="301" y="239"/>
                      <a:pt x="301" y="239"/>
                      <a:pt x="301" y="239"/>
                    </a:cubicBezTo>
                    <a:cubicBezTo>
                      <a:pt x="301" y="275"/>
                      <a:pt x="293" y="301"/>
                      <a:pt x="256" y="310"/>
                    </a:cubicBezTo>
                    <a:cubicBezTo>
                      <a:pt x="248" y="310"/>
                      <a:pt x="221" y="310"/>
                      <a:pt x="203" y="310"/>
                    </a:cubicBezTo>
                    <a:cubicBezTo>
                      <a:pt x="203" y="248"/>
                      <a:pt x="203" y="248"/>
                      <a:pt x="203" y="248"/>
                    </a:cubicBezTo>
                    <a:lnTo>
                      <a:pt x="203" y="248"/>
                    </a:lnTo>
                    <a:cubicBezTo>
                      <a:pt x="203" y="239"/>
                      <a:pt x="195" y="239"/>
                      <a:pt x="195" y="239"/>
                    </a:cubicBezTo>
                    <a:lnTo>
                      <a:pt x="195" y="239"/>
                    </a:lnTo>
                    <a:cubicBezTo>
                      <a:pt x="35" y="398"/>
                      <a:pt x="35" y="398"/>
                      <a:pt x="35" y="398"/>
                    </a:cubicBezTo>
                    <a:cubicBezTo>
                      <a:pt x="142" y="398"/>
                      <a:pt x="142" y="398"/>
                      <a:pt x="142" y="398"/>
                    </a:cubicBezTo>
                    <a:cubicBezTo>
                      <a:pt x="256" y="398"/>
                      <a:pt x="256" y="398"/>
                      <a:pt x="256" y="398"/>
                    </a:cubicBezTo>
                    <a:cubicBezTo>
                      <a:pt x="346" y="398"/>
                      <a:pt x="390" y="345"/>
                      <a:pt x="390" y="248"/>
                    </a:cubicBezTo>
                    <a:cubicBezTo>
                      <a:pt x="390" y="44"/>
                      <a:pt x="390" y="44"/>
                      <a:pt x="390" y="44"/>
                    </a:cubicBezTo>
                    <a:lnTo>
                      <a:pt x="301" y="132"/>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2" name="Freeform 61"/>
              <p:cNvSpPr>
                <a:spLocks noChangeArrowheads="1"/>
              </p:cNvSpPr>
              <p:nvPr/>
            </p:nvSpPr>
            <p:spPr bwMode="auto">
              <a:xfrm>
                <a:off x="8208963" y="3825777"/>
                <a:ext cx="266700" cy="269875"/>
              </a:xfrm>
              <a:custGeom>
                <a:gdLst>
                  <a:gd fmla="*/ 433 w 496" name="T0"/>
                  <a:gd fmla="*/ 311 h 498" name="T1"/>
                  <a:gd fmla="*/ 433 w 496" name="T2"/>
                  <a:gd fmla="*/ 311 h 498" name="T3"/>
                  <a:gd fmla="*/ 372 w 496" name="T4"/>
                  <a:gd fmla="*/ 320 h 498" name="T5"/>
                  <a:gd fmla="*/ 106 w 496" name="T6"/>
                  <a:gd fmla="*/ 409 h 498" name="T7"/>
                  <a:gd fmla="*/ 123 w 496" name="T8"/>
                  <a:gd fmla="*/ 417 h 498" name="T9"/>
                  <a:gd fmla="*/ 442 w 496" name="T10"/>
                  <a:gd fmla="*/ 364 h 498" name="T11"/>
                  <a:gd fmla="*/ 433 w 496" name="T12"/>
                  <a:gd fmla="*/ 311 h 498" name="T13"/>
                  <a:gd fmla="*/ 132 w 496" name="T14"/>
                  <a:gd fmla="*/ 293 h 498" name="T15"/>
                  <a:gd fmla="*/ 132 w 496" name="T16"/>
                  <a:gd fmla="*/ 293 h 498" name="T17"/>
                  <a:gd fmla="*/ 186 w 496" name="T18"/>
                  <a:gd fmla="*/ 19 h 498" name="T19"/>
                  <a:gd fmla="*/ 159 w 496" name="T20"/>
                  <a:gd fmla="*/ 28 h 498" name="T21"/>
                  <a:gd fmla="*/ 53 w 496" name="T22"/>
                  <a:gd fmla="*/ 328 h 498" name="T23"/>
                  <a:gd fmla="*/ 106 w 496" name="T24"/>
                  <a:gd fmla="*/ 347 h 498" name="T25"/>
                  <a:gd fmla="*/ 132 w 496" name="T26"/>
                  <a:gd fmla="*/ 293 h 498" name="T27"/>
                  <a:gd fmla="*/ 274 w 496" name="T28"/>
                  <a:gd fmla="*/ 9 h 498" name="T29"/>
                  <a:gd fmla="*/ 274 w 496" name="T30"/>
                  <a:gd fmla="*/ 9 h 498" name="T31"/>
                  <a:gd fmla="*/ 239 w 496" name="T32"/>
                  <a:gd fmla="*/ 45 h 498" name="T33"/>
                  <a:gd fmla="*/ 274 w 496" name="T34"/>
                  <a:gd fmla="*/ 90 h 498" name="T35"/>
                  <a:gd fmla="*/ 478 w 496" name="T36"/>
                  <a:gd fmla="*/ 275 h 498" name="T37"/>
                  <a:gd fmla="*/ 487 w 496" name="T38"/>
                  <a:gd fmla="*/ 258 h 498" name="T39"/>
                  <a:gd fmla="*/ 274 w 496" name="T40"/>
                  <a:gd fmla="*/ 9 h 498" name="T41"/>
                  <a:gd fmla="*/ 176 w 496" name="T42"/>
                  <a:gd fmla="*/ 249 h 498" name="T43"/>
                  <a:gd fmla="*/ 176 w 496" name="T44"/>
                  <a:gd fmla="*/ 249 h 498" name="T45"/>
                  <a:gd fmla="*/ 176 w 496" name="T46"/>
                  <a:gd fmla="*/ 284 h 498" name="T47"/>
                  <a:gd fmla="*/ 195 w 496" name="T48"/>
                  <a:gd fmla="*/ 267 h 498" name="T49"/>
                  <a:gd fmla="*/ 203 w 496" name="T50"/>
                  <a:gd fmla="*/ 293 h 498" name="T51"/>
                  <a:gd fmla="*/ 195 w 496" name="T52"/>
                  <a:gd fmla="*/ 303 h 498" name="T53"/>
                  <a:gd fmla="*/ 221 w 496" name="T54"/>
                  <a:gd fmla="*/ 320 h 498" name="T55"/>
                  <a:gd fmla="*/ 257 w 496" name="T56"/>
                  <a:gd fmla="*/ 311 h 498" name="T57"/>
                  <a:gd fmla="*/ 257 w 496" name="T58"/>
                  <a:gd fmla="*/ 311 h 498" name="T59"/>
                  <a:gd fmla="*/ 292 w 496" name="T60"/>
                  <a:gd fmla="*/ 320 h 498" name="T61"/>
                  <a:gd fmla="*/ 319 w 496" name="T62"/>
                  <a:gd fmla="*/ 303 h 498" name="T63"/>
                  <a:gd fmla="*/ 310 w 496" name="T64"/>
                  <a:gd fmla="*/ 293 h 498" name="T65"/>
                  <a:gd fmla="*/ 319 w 496" name="T66"/>
                  <a:gd fmla="*/ 267 h 498" name="T67"/>
                  <a:gd fmla="*/ 336 w 496" name="T68"/>
                  <a:gd fmla="*/ 284 h 498" name="T69"/>
                  <a:gd fmla="*/ 336 w 496" name="T70"/>
                  <a:gd fmla="*/ 249 h 498" name="T71"/>
                  <a:gd fmla="*/ 319 w 496" name="T72"/>
                  <a:gd fmla="*/ 222 h 498" name="T73"/>
                  <a:gd fmla="*/ 319 w 496" name="T74"/>
                  <a:gd fmla="*/ 222 h 498" name="T75"/>
                  <a:gd fmla="*/ 310 w 496" name="T76"/>
                  <a:gd fmla="*/ 213 h 498" name="T77"/>
                  <a:gd fmla="*/ 310 w 496" name="T78"/>
                  <a:gd fmla="*/ 213 h 498" name="T79"/>
                  <a:gd fmla="*/ 310 w 496" name="T80"/>
                  <a:gd fmla="*/ 205 h 498" name="T81"/>
                  <a:gd fmla="*/ 257 w 496" name="T82"/>
                  <a:gd fmla="*/ 151 h 498" name="T83"/>
                  <a:gd fmla="*/ 203 w 496" name="T84"/>
                  <a:gd fmla="*/ 205 h 498" name="T85"/>
                  <a:gd fmla="*/ 203 w 496" name="T86"/>
                  <a:gd fmla="*/ 213 h 498" name="T87"/>
                  <a:gd fmla="*/ 203 w 496" name="T88"/>
                  <a:gd fmla="*/ 213 h 498" name="T89"/>
                  <a:gd fmla="*/ 195 w 496" name="T90"/>
                  <a:gd fmla="*/ 222 h 498" name="T91"/>
                  <a:gd fmla="*/ 195 w 496" name="T92"/>
                  <a:gd fmla="*/ 222 h 498" name="T93"/>
                  <a:gd fmla="*/ 176 w 496" name="T94"/>
                  <a:gd fmla="*/ 249 h 49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498" w="496">
                    <a:moveTo>
                      <a:pt x="433" y="311"/>
                    </a:moveTo>
                    <a:lnTo>
                      <a:pt x="433" y="311"/>
                    </a:lnTo>
                    <a:cubicBezTo>
                      <a:pt x="416" y="293"/>
                      <a:pt x="389" y="293"/>
                      <a:pt x="372" y="320"/>
                    </a:cubicBezTo>
                    <a:cubicBezTo>
                      <a:pt x="363" y="338"/>
                      <a:pt x="266" y="453"/>
                      <a:pt x="106" y="409"/>
                    </a:cubicBezTo>
                    <a:cubicBezTo>
                      <a:pt x="115" y="409"/>
                      <a:pt x="123" y="417"/>
                      <a:pt x="123" y="417"/>
                    </a:cubicBezTo>
                    <a:cubicBezTo>
                      <a:pt x="230" y="497"/>
                      <a:pt x="372" y="470"/>
                      <a:pt x="442" y="364"/>
                    </a:cubicBezTo>
                    <a:cubicBezTo>
                      <a:pt x="460" y="347"/>
                      <a:pt x="451" y="320"/>
                      <a:pt x="433" y="311"/>
                    </a:cubicBezTo>
                    <a:close/>
                    <a:moveTo>
                      <a:pt x="132" y="293"/>
                    </a:moveTo>
                    <a:lnTo>
                      <a:pt x="132" y="293"/>
                    </a:lnTo>
                    <a:cubicBezTo>
                      <a:pt x="115" y="275"/>
                      <a:pt x="62" y="134"/>
                      <a:pt x="186" y="19"/>
                    </a:cubicBezTo>
                    <a:cubicBezTo>
                      <a:pt x="176" y="19"/>
                      <a:pt x="168" y="28"/>
                      <a:pt x="159" y="28"/>
                    </a:cubicBezTo>
                    <a:cubicBezTo>
                      <a:pt x="44" y="81"/>
                      <a:pt x="0" y="213"/>
                      <a:pt x="53" y="328"/>
                    </a:cubicBezTo>
                    <a:cubicBezTo>
                      <a:pt x="62" y="356"/>
                      <a:pt x="88" y="356"/>
                      <a:pt x="106" y="347"/>
                    </a:cubicBezTo>
                    <a:cubicBezTo>
                      <a:pt x="123" y="338"/>
                      <a:pt x="141" y="320"/>
                      <a:pt x="132" y="293"/>
                    </a:cubicBezTo>
                    <a:close/>
                    <a:moveTo>
                      <a:pt x="274" y="9"/>
                    </a:moveTo>
                    <a:lnTo>
                      <a:pt x="274" y="9"/>
                    </a:lnTo>
                    <a:cubicBezTo>
                      <a:pt x="257" y="0"/>
                      <a:pt x="239" y="19"/>
                      <a:pt x="239" y="45"/>
                    </a:cubicBezTo>
                    <a:cubicBezTo>
                      <a:pt x="230" y="72"/>
                      <a:pt x="248" y="90"/>
                      <a:pt x="274" y="90"/>
                    </a:cubicBezTo>
                    <a:cubicBezTo>
                      <a:pt x="292" y="98"/>
                      <a:pt x="442" y="116"/>
                      <a:pt x="478" y="275"/>
                    </a:cubicBezTo>
                    <a:cubicBezTo>
                      <a:pt x="487" y="267"/>
                      <a:pt x="487" y="267"/>
                      <a:pt x="487" y="258"/>
                    </a:cubicBezTo>
                    <a:cubicBezTo>
                      <a:pt x="495" y="134"/>
                      <a:pt x="407" y="19"/>
                      <a:pt x="274" y="9"/>
                    </a:cubicBezTo>
                    <a:close/>
                    <a:moveTo>
                      <a:pt x="176" y="249"/>
                    </a:moveTo>
                    <a:lnTo>
                      <a:pt x="176" y="249"/>
                    </a:lnTo>
                    <a:cubicBezTo>
                      <a:pt x="176" y="267"/>
                      <a:pt x="176" y="275"/>
                      <a:pt x="176" y="284"/>
                    </a:cubicBezTo>
                    <a:cubicBezTo>
                      <a:pt x="186" y="284"/>
                      <a:pt x="186" y="275"/>
                      <a:pt x="195" y="267"/>
                    </a:cubicBezTo>
                    <a:cubicBezTo>
                      <a:pt x="195" y="275"/>
                      <a:pt x="203" y="284"/>
                      <a:pt x="203" y="293"/>
                    </a:cubicBezTo>
                    <a:lnTo>
                      <a:pt x="195" y="303"/>
                    </a:lnTo>
                    <a:cubicBezTo>
                      <a:pt x="195" y="311"/>
                      <a:pt x="212" y="320"/>
                      <a:pt x="221" y="320"/>
                    </a:cubicBezTo>
                    <a:cubicBezTo>
                      <a:pt x="239" y="320"/>
                      <a:pt x="257" y="320"/>
                      <a:pt x="257" y="311"/>
                    </a:cubicBezTo>
                    <a:lnTo>
                      <a:pt x="257" y="311"/>
                    </a:lnTo>
                    <a:cubicBezTo>
                      <a:pt x="266" y="320"/>
                      <a:pt x="274" y="320"/>
                      <a:pt x="292" y="320"/>
                    </a:cubicBezTo>
                    <a:cubicBezTo>
                      <a:pt x="310" y="320"/>
                      <a:pt x="319" y="311"/>
                      <a:pt x="319" y="303"/>
                    </a:cubicBezTo>
                    <a:cubicBezTo>
                      <a:pt x="319" y="303"/>
                      <a:pt x="319" y="293"/>
                      <a:pt x="310" y="293"/>
                    </a:cubicBezTo>
                    <a:cubicBezTo>
                      <a:pt x="319" y="284"/>
                      <a:pt x="319" y="275"/>
                      <a:pt x="319" y="267"/>
                    </a:cubicBezTo>
                    <a:cubicBezTo>
                      <a:pt x="327" y="275"/>
                      <a:pt x="336" y="284"/>
                      <a:pt x="336" y="284"/>
                    </a:cubicBezTo>
                    <a:cubicBezTo>
                      <a:pt x="345" y="275"/>
                      <a:pt x="345" y="267"/>
                      <a:pt x="336" y="249"/>
                    </a:cubicBezTo>
                    <a:cubicBezTo>
                      <a:pt x="327" y="240"/>
                      <a:pt x="319" y="231"/>
                      <a:pt x="319" y="222"/>
                    </a:cubicBezTo>
                    <a:lnTo>
                      <a:pt x="319" y="222"/>
                    </a:lnTo>
                    <a:cubicBezTo>
                      <a:pt x="319" y="222"/>
                      <a:pt x="319" y="213"/>
                      <a:pt x="310" y="213"/>
                    </a:cubicBezTo>
                    <a:lnTo>
                      <a:pt x="310" y="213"/>
                    </a:lnTo>
                    <a:cubicBezTo>
                      <a:pt x="310" y="205"/>
                      <a:pt x="310" y="205"/>
                      <a:pt x="310" y="205"/>
                    </a:cubicBezTo>
                    <a:cubicBezTo>
                      <a:pt x="310" y="169"/>
                      <a:pt x="292" y="151"/>
                      <a:pt x="257" y="151"/>
                    </a:cubicBezTo>
                    <a:cubicBezTo>
                      <a:pt x="221" y="151"/>
                      <a:pt x="203" y="169"/>
                      <a:pt x="203" y="205"/>
                    </a:cubicBezTo>
                    <a:cubicBezTo>
                      <a:pt x="203" y="205"/>
                      <a:pt x="203" y="205"/>
                      <a:pt x="203" y="213"/>
                    </a:cubicBezTo>
                    <a:lnTo>
                      <a:pt x="203" y="213"/>
                    </a:lnTo>
                    <a:lnTo>
                      <a:pt x="195" y="222"/>
                    </a:lnTo>
                    <a:lnTo>
                      <a:pt x="195" y="222"/>
                    </a:lnTo>
                    <a:cubicBezTo>
                      <a:pt x="195" y="231"/>
                      <a:pt x="186" y="240"/>
                      <a:pt x="176" y="24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3" name="Freeform 62"/>
              <p:cNvSpPr>
                <a:spLocks noChangeArrowheads="1"/>
              </p:cNvSpPr>
              <p:nvPr/>
            </p:nvSpPr>
            <p:spPr bwMode="auto">
              <a:xfrm>
                <a:off x="6594475" y="4354414"/>
                <a:ext cx="279400" cy="265113"/>
              </a:xfrm>
              <a:custGeom>
                <a:gdLst>
                  <a:gd fmla="*/ 248 w 515" name="T0"/>
                  <a:gd fmla="*/ 434 h 488" name="T1"/>
                  <a:gd fmla="*/ 248 w 515" name="T2"/>
                  <a:gd fmla="*/ 434 h 488" name="T3"/>
                  <a:gd fmla="*/ 266 w 515" name="T4"/>
                  <a:gd fmla="*/ 434 h 488" name="T5"/>
                  <a:gd fmla="*/ 266 w 515" name="T6"/>
                  <a:gd fmla="*/ 487 h 488" name="T7"/>
                  <a:gd fmla="*/ 505 w 515" name="T8"/>
                  <a:gd fmla="*/ 194 h 488" name="T9"/>
                  <a:gd fmla="*/ 231 w 515" name="T10"/>
                  <a:gd fmla="*/ 17 h 488" name="T11"/>
                  <a:gd fmla="*/ 9 w 515" name="T12"/>
                  <a:gd fmla="*/ 257 h 488" name="T13"/>
                  <a:gd fmla="*/ 248 w 515" name="T14"/>
                  <a:gd fmla="*/ 434 h 488" name="T15"/>
                  <a:gd fmla="*/ 399 w 515" name="T16"/>
                  <a:gd fmla="*/ 319 h 488" name="T17"/>
                  <a:gd fmla="*/ 399 w 515" name="T18"/>
                  <a:gd fmla="*/ 319 h 488" name="T19"/>
                  <a:gd fmla="*/ 354 w 515" name="T20"/>
                  <a:gd fmla="*/ 319 h 488" name="T21"/>
                  <a:gd fmla="*/ 354 w 515" name="T22"/>
                  <a:gd fmla="*/ 203 h 488" name="T23"/>
                  <a:gd fmla="*/ 354 w 515" name="T24"/>
                  <a:gd fmla="*/ 185 h 488" name="T25"/>
                  <a:gd fmla="*/ 346 w 515" name="T26"/>
                  <a:gd fmla="*/ 177 h 488" name="T27"/>
                  <a:gd fmla="*/ 337 w 515" name="T28"/>
                  <a:gd fmla="*/ 168 h 488" name="T29"/>
                  <a:gd fmla="*/ 328 w 515" name="T30"/>
                  <a:gd fmla="*/ 168 h 488" name="T31"/>
                  <a:gd fmla="*/ 293 w 515" name="T32"/>
                  <a:gd fmla="*/ 177 h 488" name="T33"/>
                  <a:gd fmla="*/ 284 w 515" name="T34"/>
                  <a:gd fmla="*/ 203 h 488" name="T35"/>
                  <a:gd fmla="*/ 284 w 515" name="T36"/>
                  <a:gd fmla="*/ 319 h 488" name="T37"/>
                  <a:gd fmla="*/ 240 w 515" name="T38"/>
                  <a:gd fmla="*/ 319 h 488" name="T39"/>
                  <a:gd fmla="*/ 240 w 515" name="T40"/>
                  <a:gd fmla="*/ 203 h 488" name="T41"/>
                  <a:gd fmla="*/ 240 w 515" name="T42"/>
                  <a:gd fmla="*/ 185 h 488" name="T43"/>
                  <a:gd fmla="*/ 231 w 515" name="T44"/>
                  <a:gd fmla="*/ 177 h 488" name="T45"/>
                  <a:gd fmla="*/ 222 w 515" name="T46"/>
                  <a:gd fmla="*/ 168 h 488" name="T47"/>
                  <a:gd fmla="*/ 213 w 515" name="T48"/>
                  <a:gd fmla="*/ 168 h 488" name="T49"/>
                  <a:gd fmla="*/ 186 w 515" name="T50"/>
                  <a:gd fmla="*/ 168 h 488" name="T51"/>
                  <a:gd fmla="*/ 178 w 515" name="T52"/>
                  <a:gd fmla="*/ 185 h 488" name="T53"/>
                  <a:gd fmla="*/ 169 w 515" name="T54"/>
                  <a:gd fmla="*/ 194 h 488" name="T55"/>
                  <a:gd fmla="*/ 169 w 515" name="T56"/>
                  <a:gd fmla="*/ 203 h 488" name="T57"/>
                  <a:gd fmla="*/ 169 w 515" name="T58"/>
                  <a:gd fmla="*/ 319 h 488" name="T59"/>
                  <a:gd fmla="*/ 125 w 515" name="T60"/>
                  <a:gd fmla="*/ 319 h 488" name="T61"/>
                  <a:gd fmla="*/ 125 w 515" name="T62"/>
                  <a:gd fmla="*/ 132 h 488" name="T63"/>
                  <a:gd fmla="*/ 169 w 515" name="T64"/>
                  <a:gd fmla="*/ 132 h 488" name="T65"/>
                  <a:gd fmla="*/ 169 w 515" name="T66"/>
                  <a:gd fmla="*/ 150 h 488" name="T67"/>
                  <a:gd fmla="*/ 222 w 515" name="T68"/>
                  <a:gd fmla="*/ 124 h 488" name="T69"/>
                  <a:gd fmla="*/ 257 w 515" name="T70"/>
                  <a:gd fmla="*/ 132 h 488" name="T71"/>
                  <a:gd fmla="*/ 275 w 515" name="T72"/>
                  <a:gd fmla="*/ 150 h 488" name="T73"/>
                  <a:gd fmla="*/ 293 w 515" name="T74"/>
                  <a:gd fmla="*/ 132 h 488" name="T75"/>
                  <a:gd fmla="*/ 328 w 515" name="T76"/>
                  <a:gd fmla="*/ 124 h 488" name="T77"/>
                  <a:gd fmla="*/ 354 w 515" name="T78"/>
                  <a:gd fmla="*/ 132 h 488" name="T79"/>
                  <a:gd fmla="*/ 381 w 515" name="T80"/>
                  <a:gd fmla="*/ 141 h 488" name="T81"/>
                  <a:gd fmla="*/ 390 w 515" name="T82"/>
                  <a:gd fmla="*/ 159 h 488" name="T83"/>
                  <a:gd fmla="*/ 399 w 515" name="T84"/>
                  <a:gd fmla="*/ 185 h 488" name="T85"/>
                  <a:gd fmla="*/ 399 w 515" name="T86"/>
                  <a:gd fmla="*/ 319 h 48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88" w="515">
                    <a:moveTo>
                      <a:pt x="248" y="434"/>
                    </a:moveTo>
                    <a:lnTo>
                      <a:pt x="248" y="434"/>
                    </a:lnTo>
                    <a:cubicBezTo>
                      <a:pt x="266" y="434"/>
                      <a:pt x="266" y="434"/>
                      <a:pt x="266" y="434"/>
                    </a:cubicBezTo>
                    <a:cubicBezTo>
                      <a:pt x="266" y="487"/>
                      <a:pt x="266" y="487"/>
                      <a:pt x="266" y="487"/>
                    </a:cubicBezTo>
                    <a:cubicBezTo>
                      <a:pt x="435" y="469"/>
                      <a:pt x="514" y="310"/>
                      <a:pt x="505" y="194"/>
                    </a:cubicBezTo>
                    <a:cubicBezTo>
                      <a:pt x="488" y="79"/>
                      <a:pt x="372" y="0"/>
                      <a:pt x="231" y="17"/>
                    </a:cubicBezTo>
                    <a:cubicBezTo>
                      <a:pt x="97" y="35"/>
                      <a:pt x="0" y="141"/>
                      <a:pt x="9" y="257"/>
                    </a:cubicBezTo>
                    <a:cubicBezTo>
                      <a:pt x="27" y="354"/>
                      <a:pt x="125" y="434"/>
                      <a:pt x="248" y="434"/>
                    </a:cubicBezTo>
                    <a:close/>
                    <a:moveTo>
                      <a:pt x="399" y="319"/>
                    </a:moveTo>
                    <a:lnTo>
                      <a:pt x="399" y="319"/>
                    </a:lnTo>
                    <a:cubicBezTo>
                      <a:pt x="354" y="319"/>
                      <a:pt x="354" y="319"/>
                      <a:pt x="354" y="319"/>
                    </a:cubicBezTo>
                    <a:cubicBezTo>
                      <a:pt x="354" y="203"/>
                      <a:pt x="354" y="203"/>
                      <a:pt x="354" y="203"/>
                    </a:cubicBezTo>
                    <a:cubicBezTo>
                      <a:pt x="354" y="194"/>
                      <a:pt x="354" y="185"/>
                      <a:pt x="354" y="185"/>
                    </a:cubicBezTo>
                    <a:lnTo>
                      <a:pt x="346" y="177"/>
                    </a:lnTo>
                    <a:cubicBezTo>
                      <a:pt x="346" y="177"/>
                      <a:pt x="346" y="168"/>
                      <a:pt x="337" y="168"/>
                    </a:cubicBezTo>
                    <a:lnTo>
                      <a:pt x="328" y="168"/>
                    </a:lnTo>
                    <a:cubicBezTo>
                      <a:pt x="310" y="168"/>
                      <a:pt x="301" y="168"/>
                      <a:pt x="293" y="177"/>
                    </a:cubicBezTo>
                    <a:cubicBezTo>
                      <a:pt x="284" y="185"/>
                      <a:pt x="284" y="194"/>
                      <a:pt x="284" y="203"/>
                    </a:cubicBezTo>
                    <a:cubicBezTo>
                      <a:pt x="284" y="319"/>
                      <a:pt x="284" y="319"/>
                      <a:pt x="284" y="319"/>
                    </a:cubicBezTo>
                    <a:cubicBezTo>
                      <a:pt x="240" y="319"/>
                      <a:pt x="240" y="319"/>
                      <a:pt x="240" y="319"/>
                    </a:cubicBezTo>
                    <a:cubicBezTo>
                      <a:pt x="240" y="203"/>
                      <a:pt x="240" y="203"/>
                      <a:pt x="240" y="203"/>
                    </a:cubicBezTo>
                    <a:cubicBezTo>
                      <a:pt x="240" y="194"/>
                      <a:pt x="240" y="185"/>
                      <a:pt x="240" y="185"/>
                    </a:cubicBezTo>
                    <a:cubicBezTo>
                      <a:pt x="231" y="185"/>
                      <a:pt x="231" y="177"/>
                      <a:pt x="231" y="177"/>
                    </a:cubicBezTo>
                    <a:cubicBezTo>
                      <a:pt x="231" y="177"/>
                      <a:pt x="231" y="168"/>
                      <a:pt x="222" y="168"/>
                    </a:cubicBezTo>
                    <a:lnTo>
                      <a:pt x="213" y="168"/>
                    </a:lnTo>
                    <a:cubicBezTo>
                      <a:pt x="204" y="168"/>
                      <a:pt x="195" y="168"/>
                      <a:pt x="186" y="168"/>
                    </a:cubicBezTo>
                    <a:cubicBezTo>
                      <a:pt x="186" y="177"/>
                      <a:pt x="178" y="177"/>
                      <a:pt x="178" y="185"/>
                    </a:cubicBezTo>
                    <a:cubicBezTo>
                      <a:pt x="169" y="185"/>
                      <a:pt x="169" y="194"/>
                      <a:pt x="169" y="194"/>
                    </a:cubicBezTo>
                    <a:cubicBezTo>
                      <a:pt x="169" y="203"/>
                      <a:pt x="169" y="203"/>
                      <a:pt x="169" y="203"/>
                    </a:cubicBezTo>
                    <a:cubicBezTo>
                      <a:pt x="169" y="319"/>
                      <a:pt x="169" y="319"/>
                      <a:pt x="169" y="319"/>
                    </a:cubicBezTo>
                    <a:cubicBezTo>
                      <a:pt x="125" y="319"/>
                      <a:pt x="125" y="319"/>
                      <a:pt x="125" y="319"/>
                    </a:cubicBezTo>
                    <a:cubicBezTo>
                      <a:pt x="125" y="132"/>
                      <a:pt x="125" y="132"/>
                      <a:pt x="125" y="132"/>
                    </a:cubicBezTo>
                    <a:cubicBezTo>
                      <a:pt x="169" y="132"/>
                      <a:pt x="169" y="132"/>
                      <a:pt x="169" y="132"/>
                    </a:cubicBezTo>
                    <a:cubicBezTo>
                      <a:pt x="169" y="150"/>
                      <a:pt x="169" y="150"/>
                      <a:pt x="169" y="150"/>
                    </a:cubicBezTo>
                    <a:cubicBezTo>
                      <a:pt x="178" y="132"/>
                      <a:pt x="195" y="124"/>
                      <a:pt x="222" y="124"/>
                    </a:cubicBezTo>
                    <a:cubicBezTo>
                      <a:pt x="231" y="124"/>
                      <a:pt x="240" y="132"/>
                      <a:pt x="257" y="132"/>
                    </a:cubicBezTo>
                    <a:cubicBezTo>
                      <a:pt x="257" y="141"/>
                      <a:pt x="266" y="141"/>
                      <a:pt x="275" y="150"/>
                    </a:cubicBezTo>
                    <a:cubicBezTo>
                      <a:pt x="275" y="141"/>
                      <a:pt x="284" y="141"/>
                      <a:pt x="293" y="132"/>
                    </a:cubicBezTo>
                    <a:cubicBezTo>
                      <a:pt x="301" y="132"/>
                      <a:pt x="319" y="124"/>
                      <a:pt x="328" y="124"/>
                    </a:cubicBezTo>
                    <a:cubicBezTo>
                      <a:pt x="337" y="124"/>
                      <a:pt x="346" y="132"/>
                      <a:pt x="354" y="132"/>
                    </a:cubicBezTo>
                    <a:cubicBezTo>
                      <a:pt x="363" y="132"/>
                      <a:pt x="372" y="132"/>
                      <a:pt x="381" y="141"/>
                    </a:cubicBezTo>
                    <a:cubicBezTo>
                      <a:pt x="381" y="141"/>
                      <a:pt x="390" y="150"/>
                      <a:pt x="390" y="159"/>
                    </a:cubicBezTo>
                    <a:cubicBezTo>
                      <a:pt x="399" y="168"/>
                      <a:pt x="399" y="177"/>
                      <a:pt x="399" y="185"/>
                    </a:cubicBezTo>
                    <a:lnTo>
                      <a:pt x="399" y="319"/>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4" name="Freeform 63"/>
              <p:cNvSpPr>
                <a:spLocks noChangeArrowheads="1"/>
              </p:cNvSpPr>
              <p:nvPr/>
            </p:nvSpPr>
            <p:spPr bwMode="auto">
              <a:xfrm>
                <a:off x="2841626" y="4363938"/>
                <a:ext cx="250825" cy="255588"/>
              </a:xfrm>
              <a:custGeom>
                <a:gdLst>
                  <a:gd fmla="*/ 443 w 461" name="T0"/>
                  <a:gd fmla="*/ 284 h 471" name="T1"/>
                  <a:gd fmla="*/ 443 w 461" name="T2"/>
                  <a:gd fmla="*/ 284 h 471" name="T3"/>
                  <a:gd fmla="*/ 452 w 461" name="T4"/>
                  <a:gd fmla="*/ 240 h 471" name="T5"/>
                  <a:gd fmla="*/ 231 w 461" name="T6"/>
                  <a:gd fmla="*/ 9 h 471" name="T7"/>
                  <a:gd fmla="*/ 194 w 461" name="T8"/>
                  <a:gd fmla="*/ 18 h 471" name="T9"/>
                  <a:gd fmla="*/ 124 w 461" name="T10"/>
                  <a:gd fmla="*/ 0 h 471" name="T11"/>
                  <a:gd fmla="*/ 0 w 461" name="T12"/>
                  <a:gd fmla="*/ 124 h 471" name="T13"/>
                  <a:gd fmla="*/ 18 w 461" name="T14"/>
                  <a:gd fmla="*/ 196 h 471" name="T15"/>
                  <a:gd fmla="*/ 18 w 461" name="T16"/>
                  <a:gd fmla="*/ 240 h 471" name="T17"/>
                  <a:gd fmla="*/ 231 w 461" name="T18"/>
                  <a:gd fmla="*/ 461 h 471" name="T19"/>
                  <a:gd fmla="*/ 275 w 461" name="T20"/>
                  <a:gd fmla="*/ 461 h 471" name="T21"/>
                  <a:gd fmla="*/ 328 w 461" name="T22"/>
                  <a:gd fmla="*/ 470 h 471" name="T23"/>
                  <a:gd fmla="*/ 460 w 461" name="T24"/>
                  <a:gd fmla="*/ 346 h 471" name="T25"/>
                  <a:gd fmla="*/ 443 w 461" name="T26"/>
                  <a:gd fmla="*/ 284 h 471" name="T27"/>
                  <a:gd fmla="*/ 346 w 461" name="T28"/>
                  <a:gd fmla="*/ 346 h 471" name="T29"/>
                  <a:gd fmla="*/ 346 w 461" name="T30"/>
                  <a:gd fmla="*/ 346 h 471" name="T31"/>
                  <a:gd fmla="*/ 301 w 461" name="T32"/>
                  <a:gd fmla="*/ 381 h 471" name="T33"/>
                  <a:gd fmla="*/ 231 w 461" name="T34"/>
                  <a:gd fmla="*/ 390 h 471" name="T35"/>
                  <a:gd fmla="*/ 150 w 461" name="T36"/>
                  <a:gd fmla="*/ 372 h 471" name="T37"/>
                  <a:gd fmla="*/ 115 w 461" name="T38"/>
                  <a:gd fmla="*/ 337 h 471" name="T39"/>
                  <a:gd fmla="*/ 106 w 461" name="T40"/>
                  <a:gd fmla="*/ 302 h 471" name="T41"/>
                  <a:gd fmla="*/ 115 w 461" name="T42"/>
                  <a:gd fmla="*/ 284 h 471" name="T43"/>
                  <a:gd fmla="*/ 133 w 461" name="T44"/>
                  <a:gd fmla="*/ 275 h 471" name="T45"/>
                  <a:gd fmla="*/ 150 w 461" name="T46"/>
                  <a:gd fmla="*/ 275 h 471" name="T47"/>
                  <a:gd fmla="*/ 168 w 461" name="T48"/>
                  <a:gd fmla="*/ 293 h 471" name="T49"/>
                  <a:gd fmla="*/ 177 w 461" name="T50"/>
                  <a:gd fmla="*/ 319 h 471" name="T51"/>
                  <a:gd fmla="*/ 194 w 461" name="T52"/>
                  <a:gd fmla="*/ 337 h 471" name="T53"/>
                  <a:gd fmla="*/ 231 w 461" name="T54"/>
                  <a:gd fmla="*/ 337 h 471" name="T55"/>
                  <a:gd fmla="*/ 275 w 461" name="T56"/>
                  <a:gd fmla="*/ 328 h 471" name="T57"/>
                  <a:gd fmla="*/ 292 w 461" name="T58"/>
                  <a:gd fmla="*/ 302 h 471" name="T59"/>
                  <a:gd fmla="*/ 284 w 461" name="T60"/>
                  <a:gd fmla="*/ 275 h 471" name="T61"/>
                  <a:gd fmla="*/ 256 w 461" name="T62"/>
                  <a:gd fmla="*/ 266 h 471" name="T63"/>
                  <a:gd fmla="*/ 221 w 461" name="T64"/>
                  <a:gd fmla="*/ 257 h 471" name="T65"/>
                  <a:gd fmla="*/ 159 w 461" name="T66"/>
                  <a:gd fmla="*/ 240 h 471" name="T67"/>
                  <a:gd fmla="*/ 124 w 461" name="T68"/>
                  <a:gd fmla="*/ 213 h 471" name="T69"/>
                  <a:gd fmla="*/ 106 w 461" name="T70"/>
                  <a:gd fmla="*/ 168 h 471" name="T71"/>
                  <a:gd fmla="*/ 124 w 461" name="T72"/>
                  <a:gd fmla="*/ 115 h 471" name="T73"/>
                  <a:gd fmla="*/ 168 w 461" name="T74"/>
                  <a:gd fmla="*/ 89 h 471" name="T75"/>
                  <a:gd fmla="*/ 231 w 461" name="T76"/>
                  <a:gd fmla="*/ 80 h 471" name="T77"/>
                  <a:gd fmla="*/ 284 w 461" name="T78"/>
                  <a:gd fmla="*/ 89 h 471" name="T79"/>
                  <a:gd fmla="*/ 319 w 461" name="T80"/>
                  <a:gd fmla="*/ 107 h 471" name="T81"/>
                  <a:gd fmla="*/ 337 w 461" name="T82"/>
                  <a:gd fmla="*/ 133 h 471" name="T83"/>
                  <a:gd fmla="*/ 346 w 461" name="T84"/>
                  <a:gd fmla="*/ 151 h 471" name="T85"/>
                  <a:gd fmla="*/ 337 w 461" name="T86"/>
                  <a:gd fmla="*/ 177 h 471" name="T87"/>
                  <a:gd fmla="*/ 310 w 461" name="T88"/>
                  <a:gd fmla="*/ 186 h 471" name="T89"/>
                  <a:gd fmla="*/ 292 w 461" name="T90"/>
                  <a:gd fmla="*/ 177 h 471" name="T91"/>
                  <a:gd fmla="*/ 284 w 461" name="T92"/>
                  <a:gd fmla="*/ 160 h 471" name="T93"/>
                  <a:gd fmla="*/ 265 w 461" name="T94"/>
                  <a:gd fmla="*/ 133 h 471" name="T95"/>
                  <a:gd fmla="*/ 231 w 461" name="T96"/>
                  <a:gd fmla="*/ 124 h 471" name="T97"/>
                  <a:gd fmla="*/ 186 w 461" name="T98"/>
                  <a:gd fmla="*/ 142 h 471" name="T99"/>
                  <a:gd fmla="*/ 177 w 461" name="T100"/>
                  <a:gd fmla="*/ 160 h 471" name="T101"/>
                  <a:gd fmla="*/ 177 w 461" name="T102"/>
                  <a:gd fmla="*/ 168 h 471" name="T103"/>
                  <a:gd fmla="*/ 194 w 461" name="T104"/>
                  <a:gd fmla="*/ 186 h 471" name="T105"/>
                  <a:gd fmla="*/ 212 w 461" name="T106"/>
                  <a:gd fmla="*/ 186 h 471" name="T107"/>
                  <a:gd fmla="*/ 239 w 461" name="T108"/>
                  <a:gd fmla="*/ 196 h 471" name="T109"/>
                  <a:gd fmla="*/ 292 w 461" name="T110"/>
                  <a:gd fmla="*/ 213 h 471" name="T111"/>
                  <a:gd fmla="*/ 328 w 461" name="T112"/>
                  <a:gd fmla="*/ 231 h 471" name="T113"/>
                  <a:gd fmla="*/ 354 w 461" name="T114"/>
                  <a:gd fmla="*/ 257 h 471" name="T115"/>
                  <a:gd fmla="*/ 363 w 461" name="T116"/>
                  <a:gd fmla="*/ 293 h 471" name="T117"/>
                  <a:gd fmla="*/ 346 w 461" name="T118"/>
                  <a:gd fmla="*/ 346 h 47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1" w="461">
                    <a:moveTo>
                      <a:pt x="443" y="284"/>
                    </a:moveTo>
                    <a:lnTo>
                      <a:pt x="443" y="284"/>
                    </a:lnTo>
                    <a:cubicBezTo>
                      <a:pt x="452" y="266"/>
                      <a:pt x="452" y="257"/>
                      <a:pt x="452" y="240"/>
                    </a:cubicBezTo>
                    <a:cubicBezTo>
                      <a:pt x="452" y="115"/>
                      <a:pt x="354" y="9"/>
                      <a:pt x="231" y="9"/>
                    </a:cubicBezTo>
                    <a:cubicBezTo>
                      <a:pt x="221" y="9"/>
                      <a:pt x="203" y="18"/>
                      <a:pt x="194" y="18"/>
                    </a:cubicBezTo>
                    <a:cubicBezTo>
                      <a:pt x="177" y="0"/>
                      <a:pt x="150" y="0"/>
                      <a:pt x="124" y="0"/>
                    </a:cubicBezTo>
                    <a:cubicBezTo>
                      <a:pt x="62" y="0"/>
                      <a:pt x="0" y="54"/>
                      <a:pt x="0" y="124"/>
                    </a:cubicBezTo>
                    <a:cubicBezTo>
                      <a:pt x="0" y="151"/>
                      <a:pt x="9" y="168"/>
                      <a:pt x="18" y="196"/>
                    </a:cubicBezTo>
                    <a:cubicBezTo>
                      <a:pt x="18" y="204"/>
                      <a:pt x="18" y="221"/>
                      <a:pt x="18" y="240"/>
                    </a:cubicBezTo>
                    <a:cubicBezTo>
                      <a:pt x="18" y="364"/>
                      <a:pt x="115" y="461"/>
                      <a:pt x="231" y="461"/>
                    </a:cubicBezTo>
                    <a:cubicBezTo>
                      <a:pt x="248" y="461"/>
                      <a:pt x="256" y="461"/>
                      <a:pt x="275" y="461"/>
                    </a:cubicBezTo>
                    <a:cubicBezTo>
                      <a:pt x="292" y="470"/>
                      <a:pt x="310" y="470"/>
                      <a:pt x="328" y="470"/>
                    </a:cubicBezTo>
                    <a:cubicBezTo>
                      <a:pt x="399" y="470"/>
                      <a:pt x="460" y="417"/>
                      <a:pt x="460" y="346"/>
                    </a:cubicBezTo>
                    <a:cubicBezTo>
                      <a:pt x="460" y="319"/>
                      <a:pt x="452" y="302"/>
                      <a:pt x="443" y="284"/>
                    </a:cubicBezTo>
                    <a:close/>
                    <a:moveTo>
                      <a:pt x="346" y="346"/>
                    </a:moveTo>
                    <a:lnTo>
                      <a:pt x="346" y="346"/>
                    </a:lnTo>
                    <a:cubicBezTo>
                      <a:pt x="337" y="355"/>
                      <a:pt x="319" y="372"/>
                      <a:pt x="301" y="381"/>
                    </a:cubicBezTo>
                    <a:cubicBezTo>
                      <a:pt x="284" y="390"/>
                      <a:pt x="256" y="390"/>
                      <a:pt x="231" y="390"/>
                    </a:cubicBezTo>
                    <a:cubicBezTo>
                      <a:pt x="203" y="390"/>
                      <a:pt x="177" y="381"/>
                      <a:pt x="150" y="372"/>
                    </a:cubicBezTo>
                    <a:cubicBezTo>
                      <a:pt x="141" y="364"/>
                      <a:pt x="124" y="355"/>
                      <a:pt x="115" y="337"/>
                    </a:cubicBezTo>
                    <a:cubicBezTo>
                      <a:pt x="106" y="328"/>
                      <a:pt x="106" y="311"/>
                      <a:pt x="106" y="302"/>
                    </a:cubicBezTo>
                    <a:cubicBezTo>
                      <a:pt x="106" y="293"/>
                      <a:pt x="106" y="284"/>
                      <a:pt x="115" y="284"/>
                    </a:cubicBezTo>
                    <a:cubicBezTo>
                      <a:pt x="115" y="275"/>
                      <a:pt x="124" y="275"/>
                      <a:pt x="133" y="275"/>
                    </a:cubicBezTo>
                    <a:cubicBezTo>
                      <a:pt x="141" y="275"/>
                      <a:pt x="150" y="275"/>
                      <a:pt x="150" y="275"/>
                    </a:cubicBezTo>
                    <a:cubicBezTo>
                      <a:pt x="159" y="284"/>
                      <a:pt x="168" y="293"/>
                      <a:pt x="168" y="293"/>
                    </a:cubicBezTo>
                    <a:cubicBezTo>
                      <a:pt x="168" y="311"/>
                      <a:pt x="177" y="311"/>
                      <a:pt x="177" y="319"/>
                    </a:cubicBezTo>
                    <a:cubicBezTo>
                      <a:pt x="186" y="328"/>
                      <a:pt x="194" y="328"/>
                      <a:pt x="194" y="337"/>
                    </a:cubicBezTo>
                    <a:cubicBezTo>
                      <a:pt x="203" y="337"/>
                      <a:pt x="212" y="337"/>
                      <a:pt x="231" y="337"/>
                    </a:cubicBezTo>
                    <a:cubicBezTo>
                      <a:pt x="248" y="337"/>
                      <a:pt x="265" y="337"/>
                      <a:pt x="275" y="328"/>
                    </a:cubicBezTo>
                    <a:cubicBezTo>
                      <a:pt x="284" y="319"/>
                      <a:pt x="292" y="311"/>
                      <a:pt x="292" y="302"/>
                    </a:cubicBezTo>
                    <a:cubicBezTo>
                      <a:pt x="292" y="293"/>
                      <a:pt x="284" y="284"/>
                      <a:pt x="284" y="275"/>
                    </a:cubicBezTo>
                    <a:cubicBezTo>
                      <a:pt x="275" y="275"/>
                      <a:pt x="265" y="266"/>
                      <a:pt x="256" y="266"/>
                    </a:cubicBezTo>
                    <a:cubicBezTo>
                      <a:pt x="248" y="266"/>
                      <a:pt x="239" y="257"/>
                      <a:pt x="221" y="257"/>
                    </a:cubicBezTo>
                    <a:cubicBezTo>
                      <a:pt x="194" y="249"/>
                      <a:pt x="177" y="249"/>
                      <a:pt x="159" y="240"/>
                    </a:cubicBezTo>
                    <a:cubicBezTo>
                      <a:pt x="141" y="231"/>
                      <a:pt x="133" y="221"/>
                      <a:pt x="124" y="213"/>
                    </a:cubicBezTo>
                    <a:cubicBezTo>
                      <a:pt x="115" y="196"/>
                      <a:pt x="106" y="186"/>
                      <a:pt x="106" y="168"/>
                    </a:cubicBezTo>
                    <a:cubicBezTo>
                      <a:pt x="106" y="151"/>
                      <a:pt x="115" y="133"/>
                      <a:pt x="124" y="115"/>
                    </a:cubicBezTo>
                    <a:cubicBezTo>
                      <a:pt x="133" y="107"/>
                      <a:pt x="150" y="98"/>
                      <a:pt x="168" y="89"/>
                    </a:cubicBezTo>
                    <a:cubicBezTo>
                      <a:pt x="186" y="80"/>
                      <a:pt x="203" y="80"/>
                      <a:pt x="231" y="80"/>
                    </a:cubicBezTo>
                    <a:cubicBezTo>
                      <a:pt x="248" y="80"/>
                      <a:pt x="265" y="80"/>
                      <a:pt x="284" y="89"/>
                    </a:cubicBezTo>
                    <a:cubicBezTo>
                      <a:pt x="292" y="89"/>
                      <a:pt x="310" y="98"/>
                      <a:pt x="319" y="107"/>
                    </a:cubicBezTo>
                    <a:cubicBezTo>
                      <a:pt x="328" y="115"/>
                      <a:pt x="337" y="124"/>
                      <a:pt x="337" y="133"/>
                    </a:cubicBezTo>
                    <a:cubicBezTo>
                      <a:pt x="346" y="142"/>
                      <a:pt x="346" y="142"/>
                      <a:pt x="346" y="151"/>
                    </a:cubicBezTo>
                    <a:cubicBezTo>
                      <a:pt x="346" y="160"/>
                      <a:pt x="346" y="168"/>
                      <a:pt x="337" y="177"/>
                    </a:cubicBezTo>
                    <a:cubicBezTo>
                      <a:pt x="328" y="186"/>
                      <a:pt x="319" y="186"/>
                      <a:pt x="310" y="186"/>
                    </a:cubicBezTo>
                    <a:cubicBezTo>
                      <a:pt x="310" y="186"/>
                      <a:pt x="301" y="186"/>
                      <a:pt x="292" y="177"/>
                    </a:cubicBezTo>
                    <a:cubicBezTo>
                      <a:pt x="292" y="177"/>
                      <a:pt x="284" y="168"/>
                      <a:pt x="284" y="160"/>
                    </a:cubicBezTo>
                    <a:cubicBezTo>
                      <a:pt x="275" y="151"/>
                      <a:pt x="275" y="142"/>
                      <a:pt x="265" y="133"/>
                    </a:cubicBezTo>
                    <a:cubicBezTo>
                      <a:pt x="256" y="133"/>
                      <a:pt x="239" y="124"/>
                      <a:pt x="231" y="124"/>
                    </a:cubicBezTo>
                    <a:cubicBezTo>
                      <a:pt x="212" y="124"/>
                      <a:pt x="194" y="133"/>
                      <a:pt x="186" y="142"/>
                    </a:cubicBezTo>
                    <a:cubicBezTo>
                      <a:pt x="177" y="142"/>
                      <a:pt x="177" y="151"/>
                      <a:pt x="177" y="160"/>
                    </a:cubicBezTo>
                    <a:cubicBezTo>
                      <a:pt x="177" y="168"/>
                      <a:pt x="177" y="168"/>
                      <a:pt x="177" y="168"/>
                    </a:cubicBezTo>
                    <a:cubicBezTo>
                      <a:pt x="186" y="177"/>
                      <a:pt x="186" y="177"/>
                      <a:pt x="194" y="186"/>
                    </a:cubicBezTo>
                    <a:cubicBezTo>
                      <a:pt x="194" y="186"/>
                      <a:pt x="203" y="186"/>
                      <a:pt x="212" y="186"/>
                    </a:cubicBezTo>
                    <a:cubicBezTo>
                      <a:pt x="212" y="196"/>
                      <a:pt x="231" y="196"/>
                      <a:pt x="239" y="196"/>
                    </a:cubicBezTo>
                    <a:cubicBezTo>
                      <a:pt x="256" y="204"/>
                      <a:pt x="275" y="204"/>
                      <a:pt x="292" y="213"/>
                    </a:cubicBezTo>
                    <a:cubicBezTo>
                      <a:pt x="301" y="213"/>
                      <a:pt x="319" y="221"/>
                      <a:pt x="328" y="231"/>
                    </a:cubicBezTo>
                    <a:cubicBezTo>
                      <a:pt x="337" y="231"/>
                      <a:pt x="346" y="240"/>
                      <a:pt x="354" y="257"/>
                    </a:cubicBezTo>
                    <a:cubicBezTo>
                      <a:pt x="354" y="266"/>
                      <a:pt x="363" y="275"/>
                      <a:pt x="363" y="293"/>
                    </a:cubicBezTo>
                    <a:cubicBezTo>
                      <a:pt x="363" y="311"/>
                      <a:pt x="354" y="328"/>
                      <a:pt x="346" y="346"/>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5" name="Freeform 64"/>
              <p:cNvSpPr>
                <a:spLocks noChangeArrowheads="1"/>
              </p:cNvSpPr>
              <p:nvPr/>
            </p:nvSpPr>
            <p:spPr bwMode="auto">
              <a:xfrm>
                <a:off x="5534026" y="4368701"/>
                <a:ext cx="250825" cy="246062"/>
              </a:xfrm>
              <a:custGeom>
                <a:gdLst>
                  <a:gd fmla="*/ 124 w 461" name="T0"/>
                  <a:gd fmla="*/ 27 h 453" name="T1"/>
                  <a:gd fmla="*/ 124 w 461" name="T2"/>
                  <a:gd fmla="*/ 27 h 453" name="T3"/>
                  <a:gd fmla="*/ 0 w 461" name="T4"/>
                  <a:gd fmla="*/ 222 h 453" name="T5"/>
                  <a:gd fmla="*/ 9 w 461" name="T6"/>
                  <a:gd fmla="*/ 275 h 453" name="T7"/>
                  <a:gd fmla="*/ 204 w 461" name="T8"/>
                  <a:gd fmla="*/ 98 h 453" name="T9"/>
                  <a:gd fmla="*/ 124 w 461" name="T10"/>
                  <a:gd fmla="*/ 27 h 453" name="T11"/>
                  <a:gd fmla="*/ 328 w 461" name="T12"/>
                  <a:gd fmla="*/ 18 h 453" name="T13"/>
                  <a:gd fmla="*/ 328 w 461" name="T14"/>
                  <a:gd fmla="*/ 18 h 453" name="T15"/>
                  <a:gd fmla="*/ 231 w 461" name="T16"/>
                  <a:gd fmla="*/ 0 h 453" name="T17"/>
                  <a:gd fmla="*/ 160 w 461" name="T18"/>
                  <a:gd fmla="*/ 9 h 453" name="T19"/>
                  <a:gd fmla="*/ 328 w 461" name="T20"/>
                  <a:gd fmla="*/ 159 h 453" name="T21"/>
                  <a:gd fmla="*/ 328 w 461" name="T22"/>
                  <a:gd fmla="*/ 18 h 453" name="T23"/>
                  <a:gd fmla="*/ 363 w 461" name="T24"/>
                  <a:gd fmla="*/ 36 h 453" name="T25"/>
                  <a:gd fmla="*/ 363 w 461" name="T26"/>
                  <a:gd fmla="*/ 36 h 453" name="T27"/>
                  <a:gd fmla="*/ 363 w 461" name="T28"/>
                  <a:gd fmla="*/ 302 h 453" name="T29"/>
                  <a:gd fmla="*/ 443 w 461" name="T30"/>
                  <a:gd fmla="*/ 302 h 453" name="T31"/>
                  <a:gd fmla="*/ 460 w 461" name="T32"/>
                  <a:gd fmla="*/ 222 h 453" name="T33"/>
                  <a:gd fmla="*/ 363 w 461" name="T34"/>
                  <a:gd fmla="*/ 36 h 453" name="T35"/>
                  <a:gd fmla="*/ 18 w 461" name="T36"/>
                  <a:gd fmla="*/ 310 h 453" name="T37"/>
                  <a:gd fmla="*/ 18 w 461" name="T38"/>
                  <a:gd fmla="*/ 310 h 453" name="T39"/>
                  <a:gd fmla="*/ 106 w 461" name="T40"/>
                  <a:gd fmla="*/ 417 h 453" name="T41"/>
                  <a:gd fmla="*/ 106 w 461" name="T42"/>
                  <a:gd fmla="*/ 231 h 453" name="T43"/>
                  <a:gd fmla="*/ 53 w 461" name="T44"/>
                  <a:gd fmla="*/ 284 h 453" name="T45"/>
                  <a:gd fmla="*/ 18 w 461" name="T46"/>
                  <a:gd fmla="*/ 310 h 453" name="T47"/>
                  <a:gd fmla="*/ 133 w 461" name="T48"/>
                  <a:gd fmla="*/ 434 h 453" name="T49"/>
                  <a:gd fmla="*/ 133 w 461" name="T50"/>
                  <a:gd fmla="*/ 434 h 453" name="T51"/>
                  <a:gd fmla="*/ 213 w 461" name="T52"/>
                  <a:gd fmla="*/ 452 h 453" name="T53"/>
                  <a:gd fmla="*/ 248 w 461" name="T54"/>
                  <a:gd fmla="*/ 452 h 453" name="T55"/>
                  <a:gd fmla="*/ 434 w 461" name="T56"/>
                  <a:gd fmla="*/ 337 h 453" name="T57"/>
                  <a:gd fmla="*/ 133 w 461" name="T58"/>
                  <a:gd fmla="*/ 337 h 453" name="T59"/>
                  <a:gd fmla="*/ 133 w 461" name="T60"/>
                  <a:gd fmla="*/ 434 h 45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2" w="461">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6" name="Freeform 65"/>
              <p:cNvSpPr>
                <a:spLocks noChangeArrowheads="1"/>
              </p:cNvSpPr>
              <p:nvPr/>
            </p:nvSpPr>
            <p:spPr bwMode="auto">
              <a:xfrm>
                <a:off x="4986339" y="3878164"/>
                <a:ext cx="269875" cy="150813"/>
              </a:xfrm>
              <a:custGeom>
                <a:gdLst>
                  <a:gd fmla="*/ 195 w 497" name="T0"/>
                  <a:gd fmla="*/ 205 h 276" name="T1"/>
                  <a:gd fmla="*/ 195 w 497" name="T2"/>
                  <a:gd fmla="*/ 205 h 276" name="T3"/>
                  <a:gd fmla="*/ 133 w 497" name="T4"/>
                  <a:gd fmla="*/ 230 h 276" name="T5"/>
                  <a:gd fmla="*/ 53 w 497" name="T6"/>
                  <a:gd fmla="*/ 142 h 276" name="T7"/>
                  <a:gd fmla="*/ 133 w 497" name="T8"/>
                  <a:gd fmla="*/ 45 h 276" name="T9"/>
                  <a:gd fmla="*/ 212 w 497" name="T10"/>
                  <a:gd fmla="*/ 115 h 276" name="T11"/>
                  <a:gd fmla="*/ 230 w 497" name="T12"/>
                  <a:gd fmla="*/ 177 h 276" name="T13"/>
                  <a:gd fmla="*/ 381 w 497" name="T14"/>
                  <a:gd fmla="*/ 275 h 276" name="T15"/>
                  <a:gd fmla="*/ 496 w 497" name="T16"/>
                  <a:gd fmla="*/ 195 h 276" name="T17"/>
                  <a:gd fmla="*/ 425 w 497" name="T18"/>
                  <a:gd fmla="*/ 115 h 276" name="T19"/>
                  <a:gd fmla="*/ 381 w 497" name="T20"/>
                  <a:gd fmla="*/ 107 h 276" name="T21"/>
                  <a:gd fmla="*/ 354 w 497" name="T22"/>
                  <a:gd fmla="*/ 71 h 276" name="T23"/>
                  <a:gd fmla="*/ 390 w 497" name="T24"/>
                  <a:gd fmla="*/ 45 h 276" name="T25"/>
                  <a:gd fmla="*/ 434 w 497" name="T26"/>
                  <a:gd fmla="*/ 80 h 276" name="T27"/>
                  <a:gd fmla="*/ 496 w 497" name="T28"/>
                  <a:gd fmla="*/ 71 h 276" name="T29"/>
                  <a:gd fmla="*/ 399 w 497" name="T30"/>
                  <a:gd fmla="*/ 0 h 276" name="T31"/>
                  <a:gd fmla="*/ 293 w 497" name="T32"/>
                  <a:gd fmla="*/ 80 h 276" name="T33"/>
                  <a:gd fmla="*/ 363 w 497" name="T34"/>
                  <a:gd fmla="*/ 151 h 276" name="T35"/>
                  <a:gd fmla="*/ 399 w 497" name="T36"/>
                  <a:gd fmla="*/ 160 h 276" name="T37"/>
                  <a:gd fmla="*/ 434 w 497" name="T38"/>
                  <a:gd fmla="*/ 195 h 276" name="T39"/>
                  <a:gd fmla="*/ 381 w 497" name="T40"/>
                  <a:gd fmla="*/ 230 h 276" name="T41"/>
                  <a:gd fmla="*/ 284 w 497" name="T42"/>
                  <a:gd fmla="*/ 160 h 276" name="T43"/>
                  <a:gd fmla="*/ 256 w 497" name="T44"/>
                  <a:gd fmla="*/ 98 h 276" name="T45"/>
                  <a:gd fmla="*/ 133 w 497" name="T46"/>
                  <a:gd fmla="*/ 0 h 276" name="T47"/>
                  <a:gd fmla="*/ 0 w 497" name="T48"/>
                  <a:gd fmla="*/ 142 h 276" name="T49"/>
                  <a:gd fmla="*/ 133 w 497" name="T50"/>
                  <a:gd fmla="*/ 275 h 276" name="T51"/>
                  <a:gd fmla="*/ 212 w 497" name="T52"/>
                  <a:gd fmla="*/ 249 h 276" name="T53"/>
                  <a:gd fmla="*/ 195 w 497" name="T54"/>
                  <a:gd fmla="*/ 205 h 27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76" w="497">
                    <a:moveTo>
                      <a:pt x="195" y="205"/>
                    </a:moveTo>
                    <a:lnTo>
                      <a:pt x="195" y="205"/>
                    </a:lnTo>
                    <a:cubicBezTo>
                      <a:pt x="186" y="213"/>
                      <a:pt x="168" y="230"/>
                      <a:pt x="133" y="230"/>
                    </a:cubicBezTo>
                    <a:cubicBezTo>
                      <a:pt x="89" y="230"/>
                      <a:pt x="53" y="195"/>
                      <a:pt x="53" y="142"/>
                    </a:cubicBezTo>
                    <a:cubicBezTo>
                      <a:pt x="53" y="71"/>
                      <a:pt x="97" y="45"/>
                      <a:pt x="133" y="45"/>
                    </a:cubicBezTo>
                    <a:cubicBezTo>
                      <a:pt x="186" y="45"/>
                      <a:pt x="195" y="80"/>
                      <a:pt x="212" y="115"/>
                    </a:cubicBezTo>
                    <a:cubicBezTo>
                      <a:pt x="230" y="177"/>
                      <a:pt x="230" y="177"/>
                      <a:pt x="230" y="177"/>
                    </a:cubicBezTo>
                    <a:cubicBezTo>
                      <a:pt x="248" y="230"/>
                      <a:pt x="284" y="275"/>
                      <a:pt x="381" y="275"/>
                    </a:cubicBezTo>
                    <a:cubicBezTo>
                      <a:pt x="452" y="275"/>
                      <a:pt x="496" y="258"/>
                      <a:pt x="496" y="195"/>
                    </a:cubicBezTo>
                    <a:cubicBezTo>
                      <a:pt x="496" y="151"/>
                      <a:pt x="469" y="124"/>
                      <a:pt x="425" y="115"/>
                    </a:cubicBezTo>
                    <a:cubicBezTo>
                      <a:pt x="381" y="107"/>
                      <a:pt x="381" y="107"/>
                      <a:pt x="381" y="107"/>
                    </a:cubicBezTo>
                    <a:cubicBezTo>
                      <a:pt x="363" y="98"/>
                      <a:pt x="354" y="89"/>
                      <a:pt x="354" y="71"/>
                    </a:cubicBezTo>
                    <a:cubicBezTo>
                      <a:pt x="354" y="53"/>
                      <a:pt x="363" y="45"/>
                      <a:pt x="390" y="45"/>
                    </a:cubicBezTo>
                    <a:cubicBezTo>
                      <a:pt x="416" y="45"/>
                      <a:pt x="434" y="53"/>
                      <a:pt x="434" y="80"/>
                    </a:cubicBezTo>
                    <a:cubicBezTo>
                      <a:pt x="496" y="71"/>
                      <a:pt x="496" y="71"/>
                      <a:pt x="496" y="71"/>
                    </a:cubicBezTo>
                    <a:cubicBezTo>
                      <a:pt x="487" y="18"/>
                      <a:pt x="452" y="0"/>
                      <a:pt x="399" y="0"/>
                    </a:cubicBezTo>
                    <a:cubicBezTo>
                      <a:pt x="346" y="0"/>
                      <a:pt x="293" y="18"/>
                      <a:pt x="293" y="80"/>
                    </a:cubicBezTo>
                    <a:cubicBezTo>
                      <a:pt x="293" y="115"/>
                      <a:pt x="309" y="142"/>
                      <a:pt x="363" y="151"/>
                    </a:cubicBezTo>
                    <a:cubicBezTo>
                      <a:pt x="399" y="160"/>
                      <a:pt x="399" y="160"/>
                      <a:pt x="399" y="160"/>
                    </a:cubicBezTo>
                    <a:cubicBezTo>
                      <a:pt x="425" y="169"/>
                      <a:pt x="434" y="186"/>
                      <a:pt x="434" y="195"/>
                    </a:cubicBezTo>
                    <a:cubicBezTo>
                      <a:pt x="434" y="222"/>
                      <a:pt x="416" y="230"/>
                      <a:pt x="381" y="230"/>
                    </a:cubicBezTo>
                    <a:cubicBezTo>
                      <a:pt x="319" y="230"/>
                      <a:pt x="293" y="195"/>
                      <a:pt x="284" y="160"/>
                    </a:cubicBezTo>
                    <a:cubicBezTo>
                      <a:pt x="256" y="98"/>
                      <a:pt x="256" y="98"/>
                      <a:pt x="256" y="98"/>
                    </a:cubicBezTo>
                    <a:cubicBezTo>
                      <a:pt x="239" y="27"/>
                      <a:pt x="212" y="0"/>
                      <a:pt x="133" y="0"/>
                    </a:cubicBezTo>
                    <a:cubicBezTo>
                      <a:pt x="62" y="0"/>
                      <a:pt x="0" y="53"/>
                      <a:pt x="0" y="142"/>
                    </a:cubicBezTo>
                    <a:cubicBezTo>
                      <a:pt x="0" y="230"/>
                      <a:pt x="62" y="275"/>
                      <a:pt x="133" y="275"/>
                    </a:cubicBezTo>
                    <a:cubicBezTo>
                      <a:pt x="177" y="275"/>
                      <a:pt x="203" y="258"/>
                      <a:pt x="212" y="249"/>
                    </a:cubicBezTo>
                    <a:lnTo>
                      <a:pt x="195" y="205"/>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7" name="Freeform 66"/>
              <p:cNvSpPr>
                <a:spLocks noChangeArrowheads="1"/>
              </p:cNvSpPr>
              <p:nvPr/>
            </p:nvSpPr>
            <p:spPr bwMode="auto">
              <a:xfrm>
                <a:off x="5529263" y="3825777"/>
                <a:ext cx="260350" cy="255587"/>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302 w 479" name="T12"/>
                  <a:gd fmla="*/ 303 h 471" name="T13"/>
                  <a:gd fmla="*/ 302 w 479" name="T14"/>
                  <a:gd fmla="*/ 303 h 471" name="T15"/>
                  <a:gd fmla="*/ 230 w 479" name="T16"/>
                  <a:gd fmla="*/ 258 h 471" name="T17"/>
                  <a:gd fmla="*/ 222 w 479" name="T18"/>
                  <a:gd fmla="*/ 222 h 471" name="T19"/>
                  <a:gd fmla="*/ 186 w 479" name="T20"/>
                  <a:gd fmla="*/ 187 h 471" name="T21"/>
                  <a:gd fmla="*/ 142 w 479" name="T22"/>
                  <a:gd fmla="*/ 240 h 471" name="T23"/>
                  <a:gd fmla="*/ 177 w 479" name="T24"/>
                  <a:gd fmla="*/ 284 h 471" name="T25"/>
                  <a:gd fmla="*/ 213 w 479" name="T26"/>
                  <a:gd fmla="*/ 267 h 471" name="T27"/>
                  <a:gd fmla="*/ 222 w 479" name="T28"/>
                  <a:gd fmla="*/ 293 h 471" name="T29"/>
                  <a:gd fmla="*/ 177 w 479" name="T30"/>
                  <a:gd fmla="*/ 303 h 471" name="T31"/>
                  <a:gd fmla="*/ 115 w 479" name="T32"/>
                  <a:gd fmla="*/ 240 h 471" name="T33"/>
                  <a:gd fmla="*/ 177 w 479" name="T34"/>
                  <a:gd fmla="*/ 160 h 471" name="T35"/>
                  <a:gd fmla="*/ 249 w 479" name="T36"/>
                  <a:gd fmla="*/ 213 h 471" name="T37"/>
                  <a:gd fmla="*/ 257 w 479" name="T38"/>
                  <a:gd fmla="*/ 249 h 471" name="T39"/>
                  <a:gd fmla="*/ 310 w 479" name="T40"/>
                  <a:gd fmla="*/ 284 h 471" name="T41"/>
                  <a:gd fmla="*/ 337 w 479" name="T42"/>
                  <a:gd fmla="*/ 267 h 471" name="T43"/>
                  <a:gd fmla="*/ 319 w 479" name="T44"/>
                  <a:gd fmla="*/ 249 h 471" name="T45"/>
                  <a:gd fmla="*/ 293 w 479" name="T46"/>
                  <a:gd fmla="*/ 240 h 471" name="T47"/>
                  <a:gd fmla="*/ 266 w 479" name="T48"/>
                  <a:gd fmla="*/ 205 h 471" name="T49"/>
                  <a:gd fmla="*/ 319 w 479" name="T50"/>
                  <a:gd fmla="*/ 160 h 471" name="T51"/>
                  <a:gd fmla="*/ 363 w 479" name="T52"/>
                  <a:gd fmla="*/ 205 h 471" name="T53"/>
                  <a:gd fmla="*/ 337 w 479" name="T54"/>
                  <a:gd fmla="*/ 205 h 471" name="T55"/>
                  <a:gd fmla="*/ 310 w 479" name="T56"/>
                  <a:gd fmla="*/ 187 h 471" name="T57"/>
                  <a:gd fmla="*/ 293 w 479" name="T58"/>
                  <a:gd fmla="*/ 205 h 471" name="T59"/>
                  <a:gd fmla="*/ 310 w 479" name="T60"/>
                  <a:gd fmla="*/ 222 h 471" name="T61"/>
                  <a:gd fmla="*/ 328 w 479" name="T62"/>
                  <a:gd fmla="*/ 222 h 471" name="T63"/>
                  <a:gd fmla="*/ 363 w 479" name="T64"/>
                  <a:gd fmla="*/ 267 h 471" name="T65"/>
                  <a:gd fmla="*/ 302 w 479" name="T66"/>
                  <a:gd fmla="*/ 303 h 47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71" w="479">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302" y="303"/>
                    </a:moveTo>
                    <a:lnTo>
                      <a:pt x="302" y="303"/>
                    </a:lnTo>
                    <a:cubicBezTo>
                      <a:pt x="257" y="303"/>
                      <a:pt x="240" y="284"/>
                      <a:pt x="230" y="258"/>
                    </a:cubicBezTo>
                    <a:cubicBezTo>
                      <a:pt x="222" y="222"/>
                      <a:pt x="222" y="222"/>
                      <a:pt x="222" y="222"/>
                    </a:cubicBezTo>
                    <a:cubicBezTo>
                      <a:pt x="213" y="205"/>
                      <a:pt x="204" y="187"/>
                      <a:pt x="186" y="187"/>
                    </a:cubicBezTo>
                    <a:cubicBezTo>
                      <a:pt x="169" y="187"/>
                      <a:pt x="142" y="205"/>
                      <a:pt x="142" y="240"/>
                    </a:cubicBezTo>
                    <a:cubicBezTo>
                      <a:pt x="142" y="267"/>
                      <a:pt x="159" y="284"/>
                      <a:pt x="177" y="284"/>
                    </a:cubicBezTo>
                    <a:cubicBezTo>
                      <a:pt x="195" y="284"/>
                      <a:pt x="204" y="275"/>
                      <a:pt x="213" y="267"/>
                    </a:cubicBezTo>
                    <a:cubicBezTo>
                      <a:pt x="222" y="293"/>
                      <a:pt x="222" y="293"/>
                      <a:pt x="222" y="293"/>
                    </a:cubicBezTo>
                    <a:cubicBezTo>
                      <a:pt x="213" y="293"/>
                      <a:pt x="204" y="303"/>
                      <a:pt x="177" y="303"/>
                    </a:cubicBezTo>
                    <a:cubicBezTo>
                      <a:pt x="151" y="303"/>
                      <a:pt x="115" y="284"/>
                      <a:pt x="115" y="240"/>
                    </a:cubicBezTo>
                    <a:cubicBezTo>
                      <a:pt x="115" y="196"/>
                      <a:pt x="151" y="160"/>
                      <a:pt x="177" y="160"/>
                    </a:cubicBezTo>
                    <a:cubicBezTo>
                      <a:pt x="222" y="160"/>
                      <a:pt x="230" y="178"/>
                      <a:pt x="249" y="213"/>
                    </a:cubicBezTo>
                    <a:cubicBezTo>
                      <a:pt x="257" y="249"/>
                      <a:pt x="257" y="249"/>
                      <a:pt x="257" y="249"/>
                    </a:cubicBezTo>
                    <a:cubicBezTo>
                      <a:pt x="266" y="267"/>
                      <a:pt x="275" y="284"/>
                      <a:pt x="310" y="284"/>
                    </a:cubicBezTo>
                    <a:cubicBezTo>
                      <a:pt x="328" y="284"/>
                      <a:pt x="337" y="275"/>
                      <a:pt x="337" y="267"/>
                    </a:cubicBezTo>
                    <a:cubicBezTo>
                      <a:pt x="337" y="258"/>
                      <a:pt x="328" y="249"/>
                      <a:pt x="319" y="249"/>
                    </a:cubicBezTo>
                    <a:cubicBezTo>
                      <a:pt x="293" y="240"/>
                      <a:pt x="293" y="240"/>
                      <a:pt x="293" y="240"/>
                    </a:cubicBezTo>
                    <a:cubicBezTo>
                      <a:pt x="275" y="240"/>
                      <a:pt x="266" y="222"/>
                      <a:pt x="266" y="205"/>
                    </a:cubicBezTo>
                    <a:cubicBezTo>
                      <a:pt x="266" y="178"/>
                      <a:pt x="293" y="160"/>
                      <a:pt x="319" y="160"/>
                    </a:cubicBezTo>
                    <a:cubicBezTo>
                      <a:pt x="346" y="160"/>
                      <a:pt x="363" y="178"/>
                      <a:pt x="363" y="205"/>
                    </a:cubicBezTo>
                    <a:cubicBezTo>
                      <a:pt x="337" y="205"/>
                      <a:pt x="337" y="205"/>
                      <a:pt x="337" y="205"/>
                    </a:cubicBezTo>
                    <a:cubicBezTo>
                      <a:pt x="337" y="196"/>
                      <a:pt x="328" y="187"/>
                      <a:pt x="310" y="187"/>
                    </a:cubicBezTo>
                    <a:cubicBezTo>
                      <a:pt x="302" y="187"/>
                      <a:pt x="293" y="196"/>
                      <a:pt x="293" y="205"/>
                    </a:cubicBezTo>
                    <a:cubicBezTo>
                      <a:pt x="293" y="213"/>
                      <a:pt x="293" y="213"/>
                      <a:pt x="310" y="222"/>
                    </a:cubicBezTo>
                    <a:cubicBezTo>
                      <a:pt x="328" y="222"/>
                      <a:pt x="328" y="222"/>
                      <a:pt x="328" y="222"/>
                    </a:cubicBezTo>
                    <a:cubicBezTo>
                      <a:pt x="355" y="231"/>
                      <a:pt x="363" y="240"/>
                      <a:pt x="363" y="267"/>
                    </a:cubicBezTo>
                    <a:cubicBezTo>
                      <a:pt x="363" y="293"/>
                      <a:pt x="337" y="303"/>
                      <a:pt x="302" y="30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8" name="Freeform 67"/>
              <p:cNvSpPr>
                <a:spLocks noChangeArrowheads="1"/>
              </p:cNvSpPr>
              <p:nvPr/>
            </p:nvSpPr>
            <p:spPr bwMode="auto">
              <a:xfrm>
                <a:off x="3908426" y="3849589"/>
                <a:ext cx="269875" cy="207963"/>
              </a:xfrm>
              <a:custGeom>
                <a:gdLst>
                  <a:gd fmla="*/ 275 w 497" name="T0"/>
                  <a:gd fmla="*/ 142 h 382" name="T1"/>
                  <a:gd fmla="*/ 275 w 497" name="T2"/>
                  <a:gd fmla="*/ 142 h 382" name="T3"/>
                  <a:gd fmla="*/ 310 w 497" name="T4"/>
                  <a:gd fmla="*/ 160 h 382" name="T5"/>
                  <a:gd fmla="*/ 354 w 497" name="T6"/>
                  <a:gd fmla="*/ 142 h 382" name="T7"/>
                  <a:gd fmla="*/ 354 w 497" name="T8"/>
                  <a:gd fmla="*/ 115 h 382" name="T9"/>
                  <a:gd fmla="*/ 248 w 497" name="T10"/>
                  <a:gd fmla="*/ 0 h 382" name="T11"/>
                  <a:gd fmla="*/ 132 w 497" name="T12"/>
                  <a:gd fmla="*/ 115 h 382" name="T13"/>
                  <a:gd fmla="*/ 132 w 497" name="T14"/>
                  <a:gd fmla="*/ 266 h 382" name="T15"/>
                  <a:gd fmla="*/ 107 w 497" name="T16"/>
                  <a:gd fmla="*/ 293 h 382" name="T17"/>
                  <a:gd fmla="*/ 88 w 497" name="T18"/>
                  <a:gd fmla="*/ 266 h 382" name="T19"/>
                  <a:gd fmla="*/ 88 w 497" name="T20"/>
                  <a:gd fmla="*/ 204 h 382" name="T21"/>
                  <a:gd fmla="*/ 0 w 497" name="T22"/>
                  <a:gd fmla="*/ 204 h 382" name="T23"/>
                  <a:gd fmla="*/ 0 w 497" name="T24"/>
                  <a:gd fmla="*/ 266 h 382" name="T25"/>
                  <a:gd fmla="*/ 107 w 497" name="T26"/>
                  <a:gd fmla="*/ 381 h 382" name="T27"/>
                  <a:gd fmla="*/ 222 w 497" name="T28"/>
                  <a:gd fmla="*/ 266 h 382" name="T29"/>
                  <a:gd fmla="*/ 222 w 497" name="T30"/>
                  <a:gd fmla="*/ 115 h 382" name="T31"/>
                  <a:gd fmla="*/ 248 w 497" name="T32"/>
                  <a:gd fmla="*/ 89 h 382" name="T33"/>
                  <a:gd fmla="*/ 275 w 497" name="T34"/>
                  <a:gd fmla="*/ 115 h 382" name="T35"/>
                  <a:gd fmla="*/ 275 w 497" name="T36"/>
                  <a:gd fmla="*/ 142 h 382" name="T37"/>
                  <a:gd fmla="*/ 407 w 497" name="T38"/>
                  <a:gd fmla="*/ 204 h 382" name="T39"/>
                  <a:gd fmla="*/ 407 w 497" name="T40"/>
                  <a:gd fmla="*/ 204 h 382" name="T41"/>
                  <a:gd fmla="*/ 407 w 497" name="T42"/>
                  <a:gd fmla="*/ 266 h 382" name="T43"/>
                  <a:gd fmla="*/ 381 w 497" name="T44"/>
                  <a:gd fmla="*/ 293 h 382" name="T45"/>
                  <a:gd fmla="*/ 354 w 497" name="T46"/>
                  <a:gd fmla="*/ 266 h 382" name="T47"/>
                  <a:gd fmla="*/ 354 w 497" name="T48"/>
                  <a:gd fmla="*/ 204 h 382" name="T49"/>
                  <a:gd fmla="*/ 310 w 497" name="T50"/>
                  <a:gd fmla="*/ 222 h 382" name="T51"/>
                  <a:gd fmla="*/ 275 w 497" name="T52"/>
                  <a:gd fmla="*/ 204 h 382" name="T53"/>
                  <a:gd fmla="*/ 275 w 497" name="T54"/>
                  <a:gd fmla="*/ 266 h 382" name="T55"/>
                  <a:gd fmla="*/ 381 w 497" name="T56"/>
                  <a:gd fmla="*/ 381 h 382" name="T57"/>
                  <a:gd fmla="*/ 496 w 497" name="T58"/>
                  <a:gd fmla="*/ 266 h 382" name="T59"/>
                  <a:gd fmla="*/ 496 w 497" name="T60"/>
                  <a:gd fmla="*/ 204 h 382" name="T61"/>
                  <a:gd fmla="*/ 407 w 497" name="T62"/>
                  <a:gd fmla="*/ 204 h 38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382" w="497">
                    <a:moveTo>
                      <a:pt x="275" y="142"/>
                    </a:moveTo>
                    <a:lnTo>
                      <a:pt x="275" y="142"/>
                    </a:lnTo>
                    <a:cubicBezTo>
                      <a:pt x="310" y="160"/>
                      <a:pt x="310" y="160"/>
                      <a:pt x="310" y="160"/>
                    </a:cubicBezTo>
                    <a:cubicBezTo>
                      <a:pt x="354" y="142"/>
                      <a:pt x="354" y="142"/>
                      <a:pt x="354" y="142"/>
                    </a:cubicBezTo>
                    <a:cubicBezTo>
                      <a:pt x="354" y="115"/>
                      <a:pt x="354" y="115"/>
                      <a:pt x="354" y="115"/>
                    </a:cubicBezTo>
                    <a:cubicBezTo>
                      <a:pt x="354" y="53"/>
                      <a:pt x="310" y="0"/>
                      <a:pt x="248" y="0"/>
                    </a:cubicBezTo>
                    <a:cubicBezTo>
                      <a:pt x="186" y="0"/>
                      <a:pt x="132" y="53"/>
                      <a:pt x="132" y="115"/>
                    </a:cubicBezTo>
                    <a:cubicBezTo>
                      <a:pt x="132" y="266"/>
                      <a:pt x="132" y="266"/>
                      <a:pt x="132" y="266"/>
                    </a:cubicBezTo>
                    <a:cubicBezTo>
                      <a:pt x="132" y="283"/>
                      <a:pt x="124" y="293"/>
                      <a:pt x="107" y="293"/>
                    </a:cubicBezTo>
                    <a:cubicBezTo>
                      <a:pt x="97" y="293"/>
                      <a:pt x="88" y="283"/>
                      <a:pt x="88" y="266"/>
                    </a:cubicBezTo>
                    <a:cubicBezTo>
                      <a:pt x="88" y="204"/>
                      <a:pt x="88" y="204"/>
                      <a:pt x="88" y="204"/>
                    </a:cubicBezTo>
                    <a:cubicBezTo>
                      <a:pt x="0" y="204"/>
                      <a:pt x="0" y="204"/>
                      <a:pt x="0" y="204"/>
                    </a:cubicBezTo>
                    <a:cubicBezTo>
                      <a:pt x="0" y="266"/>
                      <a:pt x="0" y="266"/>
                      <a:pt x="0" y="266"/>
                    </a:cubicBezTo>
                    <a:cubicBezTo>
                      <a:pt x="0" y="328"/>
                      <a:pt x="53" y="381"/>
                      <a:pt x="107" y="381"/>
                    </a:cubicBezTo>
                    <a:cubicBezTo>
                      <a:pt x="169" y="381"/>
                      <a:pt x="222" y="328"/>
                      <a:pt x="222" y="266"/>
                    </a:cubicBezTo>
                    <a:cubicBezTo>
                      <a:pt x="222" y="115"/>
                      <a:pt x="222" y="115"/>
                      <a:pt x="222" y="115"/>
                    </a:cubicBezTo>
                    <a:cubicBezTo>
                      <a:pt x="222" y="98"/>
                      <a:pt x="230" y="89"/>
                      <a:pt x="248" y="89"/>
                    </a:cubicBezTo>
                    <a:cubicBezTo>
                      <a:pt x="266" y="89"/>
                      <a:pt x="275" y="98"/>
                      <a:pt x="275" y="115"/>
                    </a:cubicBezTo>
                    <a:lnTo>
                      <a:pt x="275" y="142"/>
                    </a:lnTo>
                    <a:close/>
                    <a:moveTo>
                      <a:pt x="407" y="204"/>
                    </a:moveTo>
                    <a:lnTo>
                      <a:pt x="407" y="204"/>
                    </a:lnTo>
                    <a:cubicBezTo>
                      <a:pt x="407" y="266"/>
                      <a:pt x="407" y="266"/>
                      <a:pt x="407" y="266"/>
                    </a:cubicBezTo>
                    <a:cubicBezTo>
                      <a:pt x="407" y="283"/>
                      <a:pt x="399" y="293"/>
                      <a:pt x="381" y="293"/>
                    </a:cubicBezTo>
                    <a:cubicBezTo>
                      <a:pt x="372" y="293"/>
                      <a:pt x="354" y="283"/>
                      <a:pt x="354" y="266"/>
                    </a:cubicBezTo>
                    <a:cubicBezTo>
                      <a:pt x="354" y="204"/>
                      <a:pt x="354" y="204"/>
                      <a:pt x="354" y="204"/>
                    </a:cubicBezTo>
                    <a:cubicBezTo>
                      <a:pt x="310" y="222"/>
                      <a:pt x="310" y="222"/>
                      <a:pt x="310" y="222"/>
                    </a:cubicBezTo>
                    <a:cubicBezTo>
                      <a:pt x="275" y="204"/>
                      <a:pt x="275" y="204"/>
                      <a:pt x="275" y="204"/>
                    </a:cubicBezTo>
                    <a:cubicBezTo>
                      <a:pt x="275" y="266"/>
                      <a:pt x="275" y="266"/>
                      <a:pt x="275" y="266"/>
                    </a:cubicBezTo>
                    <a:cubicBezTo>
                      <a:pt x="275" y="328"/>
                      <a:pt x="328" y="381"/>
                      <a:pt x="381" y="381"/>
                    </a:cubicBezTo>
                    <a:cubicBezTo>
                      <a:pt x="443" y="381"/>
                      <a:pt x="496" y="328"/>
                      <a:pt x="496" y="266"/>
                    </a:cubicBezTo>
                    <a:cubicBezTo>
                      <a:pt x="496" y="204"/>
                      <a:pt x="496" y="204"/>
                      <a:pt x="496" y="204"/>
                    </a:cubicBezTo>
                    <a:lnTo>
                      <a:pt x="407" y="204"/>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29" name="Freeform 68"/>
              <p:cNvSpPr>
                <a:spLocks noChangeArrowheads="1"/>
              </p:cNvSpPr>
              <p:nvPr/>
            </p:nvSpPr>
            <p:spPr bwMode="auto">
              <a:xfrm>
                <a:off x="2841626" y="3830539"/>
                <a:ext cx="250825" cy="246063"/>
              </a:xfrm>
              <a:custGeom>
                <a:gdLst>
                  <a:gd fmla="*/ 221 w 461" name="T0"/>
                  <a:gd fmla="*/ 160 h 454" name="T1"/>
                  <a:gd fmla="*/ 221 w 461" name="T2"/>
                  <a:gd fmla="*/ 160 h 454" name="T3"/>
                  <a:gd fmla="*/ 150 w 461" name="T4"/>
                  <a:gd fmla="*/ 54 h 454" name="T5"/>
                  <a:gd fmla="*/ 35 w 461" name="T6"/>
                  <a:gd fmla="*/ 187 h 454" name="T7"/>
                  <a:gd fmla="*/ 221 w 461" name="T8"/>
                  <a:gd fmla="*/ 160 h 454" name="T9"/>
                  <a:gd fmla="*/ 239 w 461" name="T10"/>
                  <a:gd fmla="*/ 231 h 454" name="T11"/>
                  <a:gd fmla="*/ 239 w 461" name="T12"/>
                  <a:gd fmla="*/ 231 h 454" name="T13"/>
                  <a:gd fmla="*/ 248 w 461" name="T14"/>
                  <a:gd fmla="*/ 222 h 454" name="T15"/>
                  <a:gd fmla="*/ 239 w 461" name="T16"/>
                  <a:gd fmla="*/ 196 h 454" name="T17"/>
                  <a:gd fmla="*/ 35 w 461" name="T18"/>
                  <a:gd fmla="*/ 222 h 454" name="T19"/>
                  <a:gd fmla="*/ 35 w 461" name="T20"/>
                  <a:gd fmla="*/ 222 h 454" name="T21"/>
                  <a:gd fmla="*/ 88 w 461" name="T22"/>
                  <a:gd fmla="*/ 355 h 454" name="T23"/>
                  <a:gd fmla="*/ 88 w 461" name="T24"/>
                  <a:gd fmla="*/ 355 h 454" name="T25"/>
                  <a:gd fmla="*/ 239 w 461" name="T26"/>
                  <a:gd fmla="*/ 231 h 454" name="T27"/>
                  <a:gd fmla="*/ 106 w 461" name="T28"/>
                  <a:gd fmla="*/ 382 h 454" name="T29"/>
                  <a:gd fmla="*/ 106 w 461" name="T30"/>
                  <a:gd fmla="*/ 382 h 454" name="T31"/>
                  <a:gd fmla="*/ 106 w 461" name="T32"/>
                  <a:gd fmla="*/ 382 h 454" name="T33"/>
                  <a:gd fmla="*/ 106 w 461" name="T34"/>
                  <a:gd fmla="*/ 373 h 454" name="T35"/>
                  <a:gd fmla="*/ 106 w 461" name="T36"/>
                  <a:gd fmla="*/ 382 h 454" name="T37"/>
                  <a:gd fmla="*/ 186 w 461" name="T38"/>
                  <a:gd fmla="*/ 36 h 454" name="T39"/>
                  <a:gd fmla="*/ 186 w 461" name="T40"/>
                  <a:gd fmla="*/ 36 h 454" name="T41"/>
                  <a:gd fmla="*/ 354 w 461" name="T42"/>
                  <a:gd fmla="*/ 81 h 454" name="T43"/>
                  <a:gd fmla="*/ 354 w 461" name="T44"/>
                  <a:gd fmla="*/ 81 h 454" name="T45"/>
                  <a:gd fmla="*/ 231 w 461" name="T46"/>
                  <a:gd fmla="*/ 28 h 454" name="T47"/>
                  <a:gd fmla="*/ 186 w 461" name="T48"/>
                  <a:gd fmla="*/ 36 h 454" name="T49"/>
                  <a:gd fmla="*/ 256 w 461" name="T50"/>
                  <a:gd fmla="*/ 151 h 454" name="T51"/>
                  <a:gd fmla="*/ 354 w 461" name="T52"/>
                  <a:gd fmla="*/ 81 h 454" name="T53"/>
                  <a:gd fmla="*/ 231 w 461" name="T54"/>
                  <a:gd fmla="*/ 453 h 454" name="T55"/>
                  <a:gd fmla="*/ 231 w 461" name="T56"/>
                  <a:gd fmla="*/ 453 h 454" name="T57"/>
                  <a:gd fmla="*/ 0 w 461" name="T58"/>
                  <a:gd fmla="*/ 222 h 454" name="T59"/>
                  <a:gd fmla="*/ 231 w 461" name="T60"/>
                  <a:gd fmla="*/ 0 h 454" name="T61"/>
                  <a:gd fmla="*/ 460 w 461" name="T62"/>
                  <a:gd fmla="*/ 222 h 454" name="T63"/>
                  <a:gd fmla="*/ 231 w 461" name="T64"/>
                  <a:gd fmla="*/ 453 h 454" name="T65"/>
                  <a:gd fmla="*/ 265 w 461" name="T66"/>
                  <a:gd fmla="*/ 258 h 454" name="T67"/>
                  <a:gd fmla="*/ 265 w 461" name="T68"/>
                  <a:gd fmla="*/ 258 h 454" name="T69"/>
                  <a:gd fmla="*/ 106 w 461" name="T70"/>
                  <a:gd fmla="*/ 382 h 454" name="T71"/>
                  <a:gd fmla="*/ 231 w 461" name="T72"/>
                  <a:gd fmla="*/ 417 h 454" name="T73"/>
                  <a:gd fmla="*/ 310 w 461" name="T74"/>
                  <a:gd fmla="*/ 408 h 454" name="T75"/>
                  <a:gd fmla="*/ 265 w 461" name="T76"/>
                  <a:gd fmla="*/ 258 h 454" name="T77"/>
                  <a:gd fmla="*/ 275 w 461" name="T78"/>
                  <a:gd fmla="*/ 178 h 454" name="T79"/>
                  <a:gd fmla="*/ 275 w 461" name="T80"/>
                  <a:gd fmla="*/ 178 h 454" name="T81"/>
                  <a:gd fmla="*/ 284 w 461" name="T82"/>
                  <a:gd fmla="*/ 204 h 454" name="T83"/>
                  <a:gd fmla="*/ 292 w 461" name="T84"/>
                  <a:gd fmla="*/ 213 h 454" name="T85"/>
                  <a:gd fmla="*/ 425 w 461" name="T86"/>
                  <a:gd fmla="*/ 222 h 454" name="T87"/>
                  <a:gd fmla="*/ 381 w 461" name="T88"/>
                  <a:gd fmla="*/ 98 h 454" name="T89"/>
                  <a:gd fmla="*/ 275 w 461" name="T90"/>
                  <a:gd fmla="*/ 178 h 454" name="T91"/>
                  <a:gd fmla="*/ 301 w 461" name="T92"/>
                  <a:gd fmla="*/ 249 h 454" name="T93"/>
                  <a:gd fmla="*/ 301 w 461" name="T94"/>
                  <a:gd fmla="*/ 249 h 454" name="T95"/>
                  <a:gd fmla="*/ 337 w 461" name="T96"/>
                  <a:gd fmla="*/ 391 h 454" name="T97"/>
                  <a:gd fmla="*/ 425 w 461" name="T98"/>
                  <a:gd fmla="*/ 258 h 454" name="T99"/>
                  <a:gd fmla="*/ 301 w 461" name="T100"/>
                  <a:gd fmla="*/ 249 h 45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52" w="461">
                    <a:moveTo>
                      <a:pt x="221" y="160"/>
                    </a:moveTo>
                    <a:lnTo>
                      <a:pt x="221" y="160"/>
                    </a:lnTo>
                    <a:cubicBezTo>
                      <a:pt x="186" y="98"/>
                      <a:pt x="150" y="54"/>
                      <a:pt x="150" y="54"/>
                    </a:cubicBezTo>
                    <a:cubicBezTo>
                      <a:pt x="88" y="72"/>
                      <a:pt x="53" y="125"/>
                      <a:pt x="35" y="187"/>
                    </a:cubicBezTo>
                    <a:cubicBezTo>
                      <a:pt x="44" y="187"/>
                      <a:pt x="124" y="187"/>
                      <a:pt x="221" y="160"/>
                    </a:cubicBezTo>
                    <a:close/>
                    <a:moveTo>
                      <a:pt x="239" y="231"/>
                    </a:moveTo>
                    <a:lnTo>
                      <a:pt x="239" y="231"/>
                    </a:lnTo>
                    <a:cubicBezTo>
                      <a:pt x="248" y="222"/>
                      <a:pt x="248" y="222"/>
                      <a:pt x="248" y="222"/>
                    </a:cubicBezTo>
                    <a:cubicBezTo>
                      <a:pt x="248" y="213"/>
                      <a:pt x="239" y="204"/>
                      <a:pt x="239" y="196"/>
                    </a:cubicBezTo>
                    <a:cubicBezTo>
                      <a:pt x="133" y="222"/>
                      <a:pt x="35" y="222"/>
                      <a:pt x="35" y="222"/>
                    </a:cubicBezTo>
                    <a:lnTo>
                      <a:pt x="35" y="222"/>
                    </a:lnTo>
                    <a:cubicBezTo>
                      <a:pt x="35" y="275"/>
                      <a:pt x="53" y="319"/>
                      <a:pt x="88" y="355"/>
                    </a:cubicBezTo>
                    <a:lnTo>
                      <a:pt x="88" y="355"/>
                    </a:lnTo>
                    <a:cubicBezTo>
                      <a:pt x="88" y="355"/>
                      <a:pt x="141" y="258"/>
                      <a:pt x="239" y="231"/>
                    </a:cubicBezTo>
                    <a:close/>
                    <a:moveTo>
                      <a:pt x="106" y="382"/>
                    </a:moveTo>
                    <a:lnTo>
                      <a:pt x="106" y="382"/>
                    </a:lnTo>
                    <a:lnTo>
                      <a:pt x="106" y="382"/>
                    </a:lnTo>
                    <a:cubicBezTo>
                      <a:pt x="106" y="382"/>
                      <a:pt x="106" y="382"/>
                      <a:pt x="106" y="373"/>
                    </a:cubicBezTo>
                    <a:cubicBezTo>
                      <a:pt x="106" y="382"/>
                      <a:pt x="106" y="382"/>
                      <a:pt x="106" y="382"/>
                    </a:cubicBezTo>
                    <a:close/>
                    <a:moveTo>
                      <a:pt x="186" y="36"/>
                    </a:moveTo>
                    <a:lnTo>
                      <a:pt x="186" y="36"/>
                    </a:lnTo>
                    <a:close/>
                    <a:moveTo>
                      <a:pt x="354" y="81"/>
                    </a:moveTo>
                    <a:lnTo>
                      <a:pt x="354" y="81"/>
                    </a:lnTo>
                    <a:cubicBezTo>
                      <a:pt x="328" y="45"/>
                      <a:pt x="284" y="28"/>
                      <a:pt x="231" y="28"/>
                    </a:cubicBezTo>
                    <a:cubicBezTo>
                      <a:pt x="212" y="28"/>
                      <a:pt x="194" y="36"/>
                      <a:pt x="186" y="36"/>
                    </a:cubicBezTo>
                    <a:cubicBezTo>
                      <a:pt x="186" y="36"/>
                      <a:pt x="221" y="89"/>
                      <a:pt x="256" y="151"/>
                    </a:cubicBezTo>
                    <a:cubicBezTo>
                      <a:pt x="328" y="125"/>
                      <a:pt x="354" y="81"/>
                      <a:pt x="354" y="81"/>
                    </a:cubicBezTo>
                    <a:close/>
                    <a:moveTo>
                      <a:pt x="231" y="453"/>
                    </a:moveTo>
                    <a:lnTo>
                      <a:pt x="231" y="453"/>
                    </a:lnTo>
                    <a:cubicBezTo>
                      <a:pt x="106" y="453"/>
                      <a:pt x="0" y="355"/>
                      <a:pt x="0" y="222"/>
                    </a:cubicBezTo>
                    <a:cubicBezTo>
                      <a:pt x="0" y="98"/>
                      <a:pt x="106" y="0"/>
                      <a:pt x="231" y="0"/>
                    </a:cubicBezTo>
                    <a:cubicBezTo>
                      <a:pt x="354" y="0"/>
                      <a:pt x="460" y="98"/>
                      <a:pt x="460" y="222"/>
                    </a:cubicBezTo>
                    <a:cubicBezTo>
                      <a:pt x="460" y="355"/>
                      <a:pt x="354" y="453"/>
                      <a:pt x="231" y="453"/>
                    </a:cubicBezTo>
                    <a:close/>
                    <a:moveTo>
                      <a:pt x="265" y="258"/>
                    </a:moveTo>
                    <a:lnTo>
                      <a:pt x="265" y="258"/>
                    </a:lnTo>
                    <a:cubicBezTo>
                      <a:pt x="150" y="302"/>
                      <a:pt x="115" y="382"/>
                      <a:pt x="106" y="382"/>
                    </a:cubicBezTo>
                    <a:cubicBezTo>
                      <a:pt x="141" y="408"/>
                      <a:pt x="186" y="417"/>
                      <a:pt x="231" y="417"/>
                    </a:cubicBezTo>
                    <a:cubicBezTo>
                      <a:pt x="256" y="417"/>
                      <a:pt x="284" y="417"/>
                      <a:pt x="310" y="408"/>
                    </a:cubicBezTo>
                    <a:cubicBezTo>
                      <a:pt x="301" y="391"/>
                      <a:pt x="292" y="329"/>
                      <a:pt x="265" y="258"/>
                    </a:cubicBezTo>
                    <a:close/>
                    <a:moveTo>
                      <a:pt x="275" y="178"/>
                    </a:moveTo>
                    <a:lnTo>
                      <a:pt x="275" y="178"/>
                    </a:lnTo>
                    <a:cubicBezTo>
                      <a:pt x="275" y="187"/>
                      <a:pt x="284" y="196"/>
                      <a:pt x="284" y="204"/>
                    </a:cubicBezTo>
                    <a:cubicBezTo>
                      <a:pt x="284" y="213"/>
                      <a:pt x="284" y="213"/>
                      <a:pt x="292" y="213"/>
                    </a:cubicBezTo>
                    <a:cubicBezTo>
                      <a:pt x="354" y="213"/>
                      <a:pt x="425" y="222"/>
                      <a:pt x="425" y="222"/>
                    </a:cubicBezTo>
                    <a:cubicBezTo>
                      <a:pt x="425" y="178"/>
                      <a:pt x="407" y="134"/>
                      <a:pt x="381" y="98"/>
                    </a:cubicBezTo>
                    <a:cubicBezTo>
                      <a:pt x="381" y="107"/>
                      <a:pt x="346" y="151"/>
                      <a:pt x="275" y="178"/>
                    </a:cubicBezTo>
                    <a:close/>
                    <a:moveTo>
                      <a:pt x="301" y="249"/>
                    </a:moveTo>
                    <a:lnTo>
                      <a:pt x="301" y="249"/>
                    </a:lnTo>
                    <a:cubicBezTo>
                      <a:pt x="328" y="319"/>
                      <a:pt x="337" y="373"/>
                      <a:pt x="337" y="391"/>
                    </a:cubicBezTo>
                    <a:cubicBezTo>
                      <a:pt x="381" y="355"/>
                      <a:pt x="416" y="311"/>
                      <a:pt x="425" y="258"/>
                    </a:cubicBezTo>
                    <a:cubicBezTo>
                      <a:pt x="416" y="258"/>
                      <a:pt x="363" y="240"/>
                      <a:pt x="301" y="24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0" name="Freeform 69"/>
              <p:cNvSpPr>
                <a:spLocks noChangeArrowheads="1"/>
              </p:cNvSpPr>
              <p:nvPr/>
            </p:nvSpPr>
            <p:spPr bwMode="auto">
              <a:xfrm>
                <a:off x="7137400" y="4402038"/>
                <a:ext cx="279400" cy="184150"/>
              </a:xfrm>
              <a:custGeom>
                <a:gdLst>
                  <a:gd fmla="*/ 203 w 514" name="T0"/>
                  <a:gd fmla="*/ 142 h 338" name="T1"/>
                  <a:gd fmla="*/ 203 w 514" name="T2"/>
                  <a:gd fmla="*/ 142 h 338" name="T3"/>
                  <a:gd fmla="*/ 247 w 514" name="T4"/>
                  <a:gd fmla="*/ 89 h 338" name="T5"/>
                  <a:gd fmla="*/ 159 w 514" name="T6"/>
                  <a:gd fmla="*/ 0 h 338" name="T7"/>
                  <a:gd fmla="*/ 0 w 514" name="T8"/>
                  <a:gd fmla="*/ 0 h 338" name="T9"/>
                  <a:gd fmla="*/ 0 w 514" name="T10"/>
                  <a:gd fmla="*/ 319 h 338" name="T11"/>
                  <a:gd fmla="*/ 159 w 514" name="T12"/>
                  <a:gd fmla="*/ 319 h 338" name="T13"/>
                  <a:gd fmla="*/ 256 w 514" name="T14"/>
                  <a:gd fmla="*/ 222 h 338" name="T15"/>
                  <a:gd fmla="*/ 203 w 514" name="T16"/>
                  <a:gd fmla="*/ 142 h 338" name="T17"/>
                  <a:gd fmla="*/ 71 w 514" name="T18"/>
                  <a:gd fmla="*/ 53 h 338" name="T19"/>
                  <a:gd fmla="*/ 71 w 514" name="T20"/>
                  <a:gd fmla="*/ 53 h 338" name="T21"/>
                  <a:gd fmla="*/ 159 w 514" name="T22"/>
                  <a:gd fmla="*/ 53 h 338" name="T23"/>
                  <a:gd fmla="*/ 186 w 514" name="T24"/>
                  <a:gd fmla="*/ 89 h 338" name="T25"/>
                  <a:gd fmla="*/ 150 w 514" name="T26"/>
                  <a:gd fmla="*/ 125 h 338" name="T27"/>
                  <a:gd fmla="*/ 71 w 514" name="T28"/>
                  <a:gd fmla="*/ 125 h 338" name="T29"/>
                  <a:gd fmla="*/ 71 w 514" name="T30"/>
                  <a:gd fmla="*/ 53 h 338" name="T31"/>
                  <a:gd fmla="*/ 159 w 514" name="T32"/>
                  <a:gd fmla="*/ 266 h 338" name="T33"/>
                  <a:gd fmla="*/ 159 w 514" name="T34"/>
                  <a:gd fmla="*/ 266 h 338" name="T35"/>
                  <a:gd fmla="*/ 71 w 514" name="T36"/>
                  <a:gd fmla="*/ 266 h 338" name="T37"/>
                  <a:gd fmla="*/ 71 w 514" name="T38"/>
                  <a:gd fmla="*/ 178 h 338" name="T39"/>
                  <a:gd fmla="*/ 159 w 514" name="T40"/>
                  <a:gd fmla="*/ 178 h 338" name="T41"/>
                  <a:gd fmla="*/ 194 w 514" name="T42"/>
                  <a:gd fmla="*/ 222 h 338" name="T43"/>
                  <a:gd fmla="*/ 159 w 514" name="T44"/>
                  <a:gd fmla="*/ 266 h 338" name="T45"/>
                  <a:gd fmla="*/ 390 w 514" name="T46"/>
                  <a:gd fmla="*/ 80 h 338" name="T47"/>
                  <a:gd fmla="*/ 390 w 514" name="T48"/>
                  <a:gd fmla="*/ 80 h 338" name="T49"/>
                  <a:gd fmla="*/ 265 w 514" name="T50"/>
                  <a:gd fmla="*/ 204 h 338" name="T51"/>
                  <a:gd fmla="*/ 390 w 514" name="T52"/>
                  <a:gd fmla="*/ 328 h 338" name="T53"/>
                  <a:gd fmla="*/ 496 w 514" name="T54"/>
                  <a:gd fmla="*/ 240 h 338" name="T55"/>
                  <a:gd fmla="*/ 443 w 514" name="T56"/>
                  <a:gd fmla="*/ 240 h 338" name="T57"/>
                  <a:gd fmla="*/ 390 w 514" name="T58"/>
                  <a:gd fmla="*/ 275 h 338" name="T59"/>
                  <a:gd fmla="*/ 337 w 514" name="T60"/>
                  <a:gd fmla="*/ 222 h 338" name="T61"/>
                  <a:gd fmla="*/ 496 w 514" name="T62"/>
                  <a:gd fmla="*/ 222 h 338" name="T63"/>
                  <a:gd fmla="*/ 390 w 514" name="T64"/>
                  <a:gd fmla="*/ 80 h 338" name="T65"/>
                  <a:gd fmla="*/ 434 w 514" name="T66"/>
                  <a:gd fmla="*/ 178 h 338" name="T67"/>
                  <a:gd fmla="*/ 434 w 514" name="T68"/>
                  <a:gd fmla="*/ 178 h 338" name="T69"/>
                  <a:gd fmla="*/ 337 w 514" name="T70"/>
                  <a:gd fmla="*/ 178 h 338" name="T71"/>
                  <a:gd fmla="*/ 390 w 514" name="T72"/>
                  <a:gd fmla="*/ 125 h 338" name="T73"/>
                  <a:gd fmla="*/ 434 w 514" name="T74"/>
                  <a:gd fmla="*/ 178 h 338" name="T75"/>
                  <a:gd fmla="*/ 452 w 514" name="T76"/>
                  <a:gd fmla="*/ 18 h 338" name="T77"/>
                  <a:gd fmla="*/ 452 w 514" name="T78"/>
                  <a:gd fmla="*/ 18 h 338" name="T79"/>
                  <a:gd fmla="*/ 319 w 514" name="T80"/>
                  <a:gd fmla="*/ 18 h 338" name="T81"/>
                  <a:gd fmla="*/ 319 w 514" name="T82"/>
                  <a:gd fmla="*/ 62 h 338" name="T83"/>
                  <a:gd fmla="*/ 452 w 514" name="T84"/>
                  <a:gd fmla="*/ 62 h 338" name="T85"/>
                  <a:gd fmla="*/ 452 w 514" name="T86"/>
                  <a:gd fmla="*/ 18 h 33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38" w="514">
                    <a:moveTo>
                      <a:pt x="203" y="142"/>
                    </a:moveTo>
                    <a:lnTo>
                      <a:pt x="203" y="142"/>
                    </a:lnTo>
                    <a:cubicBezTo>
                      <a:pt x="203" y="142"/>
                      <a:pt x="247" y="142"/>
                      <a:pt x="247" y="89"/>
                    </a:cubicBezTo>
                    <a:cubicBezTo>
                      <a:pt x="247" y="27"/>
                      <a:pt x="212" y="0"/>
                      <a:pt x="159" y="0"/>
                    </a:cubicBezTo>
                    <a:cubicBezTo>
                      <a:pt x="0" y="0"/>
                      <a:pt x="0" y="0"/>
                      <a:pt x="0" y="0"/>
                    </a:cubicBezTo>
                    <a:cubicBezTo>
                      <a:pt x="0" y="319"/>
                      <a:pt x="0" y="319"/>
                      <a:pt x="0" y="319"/>
                    </a:cubicBezTo>
                    <a:cubicBezTo>
                      <a:pt x="159" y="319"/>
                      <a:pt x="159" y="319"/>
                      <a:pt x="159" y="319"/>
                    </a:cubicBezTo>
                    <a:cubicBezTo>
                      <a:pt x="159" y="319"/>
                      <a:pt x="256" y="328"/>
                      <a:pt x="256" y="222"/>
                    </a:cubicBezTo>
                    <a:cubicBezTo>
                      <a:pt x="256" y="222"/>
                      <a:pt x="265" y="142"/>
                      <a:pt x="203" y="142"/>
                    </a:cubicBezTo>
                    <a:close/>
                    <a:moveTo>
                      <a:pt x="71" y="53"/>
                    </a:moveTo>
                    <a:lnTo>
                      <a:pt x="71" y="53"/>
                    </a:lnTo>
                    <a:cubicBezTo>
                      <a:pt x="159" y="53"/>
                      <a:pt x="159" y="53"/>
                      <a:pt x="159" y="53"/>
                    </a:cubicBezTo>
                    <a:cubicBezTo>
                      <a:pt x="159" y="53"/>
                      <a:pt x="186" y="53"/>
                      <a:pt x="186" y="89"/>
                    </a:cubicBezTo>
                    <a:cubicBezTo>
                      <a:pt x="186" y="125"/>
                      <a:pt x="168" y="125"/>
                      <a:pt x="150" y="125"/>
                    </a:cubicBezTo>
                    <a:cubicBezTo>
                      <a:pt x="71" y="125"/>
                      <a:pt x="71" y="125"/>
                      <a:pt x="71" y="125"/>
                    </a:cubicBezTo>
                    <a:lnTo>
                      <a:pt x="71" y="53"/>
                    </a:lnTo>
                    <a:close/>
                    <a:moveTo>
                      <a:pt x="159" y="266"/>
                    </a:moveTo>
                    <a:lnTo>
                      <a:pt x="159" y="266"/>
                    </a:lnTo>
                    <a:cubicBezTo>
                      <a:pt x="71" y="266"/>
                      <a:pt x="71" y="266"/>
                      <a:pt x="71" y="266"/>
                    </a:cubicBezTo>
                    <a:cubicBezTo>
                      <a:pt x="71" y="178"/>
                      <a:pt x="71" y="178"/>
                      <a:pt x="71" y="178"/>
                    </a:cubicBezTo>
                    <a:cubicBezTo>
                      <a:pt x="159" y="178"/>
                      <a:pt x="159" y="178"/>
                      <a:pt x="159" y="178"/>
                    </a:cubicBezTo>
                    <a:cubicBezTo>
                      <a:pt x="159" y="178"/>
                      <a:pt x="194" y="178"/>
                      <a:pt x="194" y="222"/>
                    </a:cubicBezTo>
                    <a:cubicBezTo>
                      <a:pt x="194" y="257"/>
                      <a:pt x="168" y="266"/>
                      <a:pt x="159" y="266"/>
                    </a:cubicBezTo>
                    <a:close/>
                    <a:moveTo>
                      <a:pt x="390" y="80"/>
                    </a:moveTo>
                    <a:lnTo>
                      <a:pt x="390" y="80"/>
                    </a:lnTo>
                    <a:cubicBezTo>
                      <a:pt x="265" y="80"/>
                      <a:pt x="265" y="204"/>
                      <a:pt x="265" y="204"/>
                    </a:cubicBezTo>
                    <a:cubicBezTo>
                      <a:pt x="265" y="204"/>
                      <a:pt x="265" y="328"/>
                      <a:pt x="390" y="328"/>
                    </a:cubicBezTo>
                    <a:cubicBezTo>
                      <a:pt x="390" y="328"/>
                      <a:pt x="496" y="337"/>
                      <a:pt x="496" y="240"/>
                    </a:cubicBezTo>
                    <a:cubicBezTo>
                      <a:pt x="443" y="240"/>
                      <a:pt x="443" y="240"/>
                      <a:pt x="443" y="240"/>
                    </a:cubicBezTo>
                    <a:cubicBezTo>
                      <a:pt x="443" y="240"/>
                      <a:pt x="443" y="275"/>
                      <a:pt x="390" y="275"/>
                    </a:cubicBezTo>
                    <a:cubicBezTo>
                      <a:pt x="390" y="275"/>
                      <a:pt x="337" y="284"/>
                      <a:pt x="337" y="222"/>
                    </a:cubicBezTo>
                    <a:cubicBezTo>
                      <a:pt x="496" y="222"/>
                      <a:pt x="496" y="222"/>
                      <a:pt x="496" y="222"/>
                    </a:cubicBezTo>
                    <a:cubicBezTo>
                      <a:pt x="496" y="222"/>
                      <a:pt x="513" y="80"/>
                      <a:pt x="390" y="80"/>
                    </a:cubicBezTo>
                    <a:close/>
                    <a:moveTo>
                      <a:pt x="434" y="178"/>
                    </a:moveTo>
                    <a:lnTo>
                      <a:pt x="434" y="178"/>
                    </a:lnTo>
                    <a:cubicBezTo>
                      <a:pt x="337" y="178"/>
                      <a:pt x="337" y="178"/>
                      <a:pt x="337" y="178"/>
                    </a:cubicBezTo>
                    <a:cubicBezTo>
                      <a:pt x="337" y="178"/>
                      <a:pt x="345" y="125"/>
                      <a:pt x="390" y="125"/>
                    </a:cubicBezTo>
                    <a:cubicBezTo>
                      <a:pt x="434" y="125"/>
                      <a:pt x="434" y="178"/>
                      <a:pt x="434" y="178"/>
                    </a:cubicBezTo>
                    <a:close/>
                    <a:moveTo>
                      <a:pt x="452" y="18"/>
                    </a:moveTo>
                    <a:lnTo>
                      <a:pt x="452" y="18"/>
                    </a:lnTo>
                    <a:cubicBezTo>
                      <a:pt x="319" y="18"/>
                      <a:pt x="319" y="18"/>
                      <a:pt x="319" y="18"/>
                    </a:cubicBezTo>
                    <a:cubicBezTo>
                      <a:pt x="319" y="62"/>
                      <a:pt x="319" y="62"/>
                      <a:pt x="319" y="62"/>
                    </a:cubicBezTo>
                    <a:cubicBezTo>
                      <a:pt x="452" y="62"/>
                      <a:pt x="452" y="62"/>
                      <a:pt x="452" y="62"/>
                    </a:cubicBezTo>
                    <a:lnTo>
                      <a:pt x="452" y="1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1" name="Freeform 70"/>
              <p:cNvSpPr>
                <a:spLocks noChangeArrowheads="1"/>
              </p:cNvSpPr>
              <p:nvPr/>
            </p:nvSpPr>
            <p:spPr bwMode="auto">
              <a:xfrm>
                <a:off x="738188" y="3830539"/>
                <a:ext cx="152400" cy="246063"/>
              </a:xfrm>
              <a:custGeom>
                <a:gdLst>
                  <a:gd fmla="*/ 283 w 284" name="T0"/>
                  <a:gd fmla="*/ 426 h 454" name="T1"/>
                  <a:gd fmla="*/ 283 w 284" name="T2"/>
                  <a:gd fmla="*/ 426 h 454" name="T3"/>
                  <a:gd fmla="*/ 230 w 284" name="T4"/>
                  <a:gd fmla="*/ 453 h 454" name="T5"/>
                  <a:gd fmla="*/ 177 w 284" name="T6"/>
                  <a:gd fmla="*/ 453 h 454" name="T7"/>
                  <a:gd fmla="*/ 124 w 284" name="T8"/>
                  <a:gd fmla="*/ 444 h 454" name="T9"/>
                  <a:gd fmla="*/ 80 w 284" name="T10"/>
                  <a:gd fmla="*/ 426 h 454" name="T11"/>
                  <a:gd fmla="*/ 61 w 284" name="T12"/>
                  <a:gd fmla="*/ 391 h 454" name="T13"/>
                  <a:gd fmla="*/ 53 w 284" name="T14"/>
                  <a:gd fmla="*/ 347 h 454" name="T15"/>
                  <a:gd fmla="*/ 53 w 284" name="T16"/>
                  <a:gd fmla="*/ 187 h 454" name="T17"/>
                  <a:gd fmla="*/ 0 w 284" name="T18"/>
                  <a:gd fmla="*/ 187 h 454" name="T19"/>
                  <a:gd fmla="*/ 0 w 284" name="T20"/>
                  <a:gd fmla="*/ 116 h 454" name="T21"/>
                  <a:gd fmla="*/ 44 w 284" name="T22"/>
                  <a:gd fmla="*/ 98 h 454" name="T23"/>
                  <a:gd fmla="*/ 80 w 284" name="T24"/>
                  <a:gd fmla="*/ 54 h 454" name="T25"/>
                  <a:gd fmla="*/ 97 w 284" name="T26"/>
                  <a:gd fmla="*/ 0 h 454" name="T27"/>
                  <a:gd fmla="*/ 160 w 284" name="T28"/>
                  <a:gd fmla="*/ 0 h 454" name="T29"/>
                  <a:gd fmla="*/ 160 w 284" name="T30"/>
                  <a:gd fmla="*/ 116 h 454" name="T31"/>
                  <a:gd fmla="*/ 266 w 284" name="T32"/>
                  <a:gd fmla="*/ 116 h 454" name="T33"/>
                  <a:gd fmla="*/ 266 w 284" name="T34"/>
                  <a:gd fmla="*/ 187 h 454" name="T35"/>
                  <a:gd fmla="*/ 160 w 284" name="T36"/>
                  <a:gd fmla="*/ 187 h 454" name="T37"/>
                  <a:gd fmla="*/ 160 w 284" name="T38"/>
                  <a:gd fmla="*/ 302 h 454" name="T39"/>
                  <a:gd fmla="*/ 160 w 284" name="T40"/>
                  <a:gd fmla="*/ 355 h 454" name="T41"/>
                  <a:gd fmla="*/ 177 w 284" name="T42"/>
                  <a:gd fmla="*/ 373 h 454" name="T43"/>
                  <a:gd fmla="*/ 213 w 284" name="T44"/>
                  <a:gd fmla="*/ 382 h 454" name="T45"/>
                  <a:gd fmla="*/ 283 w 284" name="T46"/>
                  <a:gd fmla="*/ 355 h 454" name="T47"/>
                  <a:gd fmla="*/ 283 w 284" name="T48"/>
                  <a:gd fmla="*/ 426 h 45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452" w="284">
                    <a:moveTo>
                      <a:pt x="283" y="426"/>
                    </a:moveTo>
                    <a:lnTo>
                      <a:pt x="283" y="426"/>
                    </a:lnTo>
                    <a:cubicBezTo>
                      <a:pt x="257" y="435"/>
                      <a:pt x="239" y="444"/>
                      <a:pt x="230" y="453"/>
                    </a:cubicBezTo>
                    <a:cubicBezTo>
                      <a:pt x="213" y="453"/>
                      <a:pt x="195" y="453"/>
                      <a:pt x="177" y="453"/>
                    </a:cubicBezTo>
                    <a:cubicBezTo>
                      <a:pt x="160" y="453"/>
                      <a:pt x="142" y="453"/>
                      <a:pt x="124" y="444"/>
                    </a:cubicBezTo>
                    <a:cubicBezTo>
                      <a:pt x="106" y="444"/>
                      <a:pt x="88" y="435"/>
                      <a:pt x="80" y="426"/>
                    </a:cubicBezTo>
                    <a:cubicBezTo>
                      <a:pt x="71" y="417"/>
                      <a:pt x="61" y="400"/>
                      <a:pt x="61" y="391"/>
                    </a:cubicBezTo>
                    <a:cubicBezTo>
                      <a:pt x="53" y="382"/>
                      <a:pt x="53" y="364"/>
                      <a:pt x="53" y="347"/>
                    </a:cubicBezTo>
                    <a:cubicBezTo>
                      <a:pt x="53" y="187"/>
                      <a:pt x="53" y="187"/>
                      <a:pt x="53" y="187"/>
                    </a:cubicBezTo>
                    <a:cubicBezTo>
                      <a:pt x="0" y="187"/>
                      <a:pt x="0" y="187"/>
                      <a:pt x="0" y="187"/>
                    </a:cubicBezTo>
                    <a:cubicBezTo>
                      <a:pt x="0" y="116"/>
                      <a:pt x="0" y="116"/>
                      <a:pt x="0" y="116"/>
                    </a:cubicBezTo>
                    <a:cubicBezTo>
                      <a:pt x="17" y="116"/>
                      <a:pt x="35" y="107"/>
                      <a:pt x="44" y="98"/>
                    </a:cubicBezTo>
                    <a:cubicBezTo>
                      <a:pt x="61" y="81"/>
                      <a:pt x="71" y="72"/>
                      <a:pt x="80" y="54"/>
                    </a:cubicBezTo>
                    <a:cubicBezTo>
                      <a:pt x="88" y="36"/>
                      <a:pt x="88" y="19"/>
                      <a:pt x="97" y="0"/>
                    </a:cubicBezTo>
                    <a:cubicBezTo>
                      <a:pt x="160" y="0"/>
                      <a:pt x="160" y="0"/>
                      <a:pt x="160" y="0"/>
                    </a:cubicBezTo>
                    <a:cubicBezTo>
                      <a:pt x="160" y="116"/>
                      <a:pt x="160" y="116"/>
                      <a:pt x="160" y="116"/>
                    </a:cubicBezTo>
                    <a:cubicBezTo>
                      <a:pt x="266" y="116"/>
                      <a:pt x="266" y="116"/>
                      <a:pt x="266" y="116"/>
                    </a:cubicBezTo>
                    <a:cubicBezTo>
                      <a:pt x="266" y="187"/>
                      <a:pt x="266" y="187"/>
                      <a:pt x="266" y="187"/>
                    </a:cubicBezTo>
                    <a:cubicBezTo>
                      <a:pt x="160" y="187"/>
                      <a:pt x="160" y="187"/>
                      <a:pt x="160" y="187"/>
                    </a:cubicBezTo>
                    <a:cubicBezTo>
                      <a:pt x="160" y="302"/>
                      <a:pt x="160" y="302"/>
                      <a:pt x="160" y="302"/>
                    </a:cubicBezTo>
                    <a:cubicBezTo>
                      <a:pt x="160" y="329"/>
                      <a:pt x="160" y="347"/>
                      <a:pt x="160" y="355"/>
                    </a:cubicBezTo>
                    <a:cubicBezTo>
                      <a:pt x="168" y="364"/>
                      <a:pt x="168" y="364"/>
                      <a:pt x="177" y="373"/>
                    </a:cubicBezTo>
                    <a:cubicBezTo>
                      <a:pt x="186" y="373"/>
                      <a:pt x="195" y="382"/>
                      <a:pt x="213" y="382"/>
                    </a:cubicBezTo>
                    <a:cubicBezTo>
                      <a:pt x="230" y="382"/>
                      <a:pt x="257" y="373"/>
                      <a:pt x="283" y="355"/>
                    </a:cubicBezTo>
                    <a:lnTo>
                      <a:pt x="283" y="426"/>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2" name="Freeform 71"/>
              <p:cNvSpPr>
                <a:spLocks noChangeArrowheads="1"/>
              </p:cNvSpPr>
              <p:nvPr/>
            </p:nvSpPr>
            <p:spPr bwMode="auto">
              <a:xfrm>
                <a:off x="1223963" y="3825777"/>
                <a:ext cx="260350" cy="255587"/>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301 w 480" name="T12"/>
                  <a:gd fmla="*/ 338 h 471" name="T13"/>
                  <a:gd fmla="*/ 301 w 480" name="T14"/>
                  <a:gd fmla="*/ 338 h 471" name="T15"/>
                  <a:gd fmla="*/ 274 w 480" name="T16"/>
                  <a:gd fmla="*/ 347 h 471" name="T17"/>
                  <a:gd fmla="*/ 248 w 480" name="T18"/>
                  <a:gd fmla="*/ 347 h 471" name="T19"/>
                  <a:gd fmla="*/ 221 w 480" name="T20"/>
                  <a:gd fmla="*/ 347 h 471" name="T21"/>
                  <a:gd fmla="*/ 204 w 480" name="T22"/>
                  <a:gd fmla="*/ 338 h 471" name="T23"/>
                  <a:gd fmla="*/ 186 w 480" name="T24"/>
                  <a:gd fmla="*/ 320 h 471" name="T25"/>
                  <a:gd fmla="*/ 186 w 480" name="T26"/>
                  <a:gd fmla="*/ 293 h 471" name="T27"/>
                  <a:gd fmla="*/ 186 w 480" name="T28"/>
                  <a:gd fmla="*/ 213 h 471" name="T29"/>
                  <a:gd fmla="*/ 159 w 480" name="T30"/>
                  <a:gd fmla="*/ 213 h 471" name="T31"/>
                  <a:gd fmla="*/ 159 w 480" name="T32"/>
                  <a:gd fmla="*/ 178 h 471" name="T33"/>
                  <a:gd fmla="*/ 186 w 480" name="T34"/>
                  <a:gd fmla="*/ 169 h 471" name="T35"/>
                  <a:gd fmla="*/ 204 w 480" name="T36"/>
                  <a:gd fmla="*/ 151 h 471" name="T37"/>
                  <a:gd fmla="*/ 213 w 480" name="T38"/>
                  <a:gd fmla="*/ 116 h 471" name="T39"/>
                  <a:gd fmla="*/ 239 w 480" name="T40"/>
                  <a:gd fmla="*/ 116 h 471" name="T41"/>
                  <a:gd fmla="*/ 239 w 480" name="T42"/>
                  <a:gd fmla="*/ 178 h 471" name="T43"/>
                  <a:gd fmla="*/ 292 w 480" name="T44"/>
                  <a:gd fmla="*/ 178 h 471" name="T45"/>
                  <a:gd fmla="*/ 292 w 480" name="T46"/>
                  <a:gd fmla="*/ 213 h 471" name="T47"/>
                  <a:gd fmla="*/ 239 w 480" name="T48"/>
                  <a:gd fmla="*/ 213 h 471" name="T49"/>
                  <a:gd fmla="*/ 239 w 480" name="T50"/>
                  <a:gd fmla="*/ 275 h 471" name="T51"/>
                  <a:gd fmla="*/ 239 w 480" name="T52"/>
                  <a:gd fmla="*/ 303 h 471" name="T53"/>
                  <a:gd fmla="*/ 248 w 480" name="T54"/>
                  <a:gd fmla="*/ 311 h 471" name="T55"/>
                  <a:gd fmla="*/ 266 w 480" name="T56"/>
                  <a:gd fmla="*/ 311 h 471" name="T57"/>
                  <a:gd fmla="*/ 301 w 480" name="T58"/>
                  <a:gd fmla="*/ 303 h 471" name="T59"/>
                  <a:gd fmla="*/ 301 w 480" name="T60"/>
                  <a:gd fmla="*/ 338 h 47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301" y="338"/>
                    </a:moveTo>
                    <a:lnTo>
                      <a:pt x="301" y="338"/>
                    </a:lnTo>
                    <a:cubicBezTo>
                      <a:pt x="292" y="347"/>
                      <a:pt x="283" y="347"/>
                      <a:pt x="274" y="347"/>
                    </a:cubicBezTo>
                    <a:cubicBezTo>
                      <a:pt x="266" y="347"/>
                      <a:pt x="257" y="347"/>
                      <a:pt x="248" y="347"/>
                    </a:cubicBezTo>
                    <a:cubicBezTo>
                      <a:pt x="239" y="347"/>
                      <a:pt x="230" y="347"/>
                      <a:pt x="221" y="347"/>
                    </a:cubicBezTo>
                    <a:cubicBezTo>
                      <a:pt x="213" y="347"/>
                      <a:pt x="204" y="338"/>
                      <a:pt x="204" y="338"/>
                    </a:cubicBezTo>
                    <a:cubicBezTo>
                      <a:pt x="195" y="328"/>
                      <a:pt x="195" y="328"/>
                      <a:pt x="186" y="320"/>
                    </a:cubicBezTo>
                    <a:cubicBezTo>
                      <a:pt x="186" y="311"/>
                      <a:pt x="186" y="303"/>
                      <a:pt x="186" y="293"/>
                    </a:cubicBezTo>
                    <a:cubicBezTo>
                      <a:pt x="186" y="213"/>
                      <a:pt x="186" y="213"/>
                      <a:pt x="186" y="213"/>
                    </a:cubicBezTo>
                    <a:cubicBezTo>
                      <a:pt x="159" y="213"/>
                      <a:pt x="159" y="213"/>
                      <a:pt x="159" y="213"/>
                    </a:cubicBezTo>
                    <a:cubicBezTo>
                      <a:pt x="159" y="178"/>
                      <a:pt x="159" y="178"/>
                      <a:pt x="159" y="178"/>
                    </a:cubicBezTo>
                    <a:cubicBezTo>
                      <a:pt x="168" y="178"/>
                      <a:pt x="177" y="178"/>
                      <a:pt x="186" y="169"/>
                    </a:cubicBezTo>
                    <a:cubicBezTo>
                      <a:pt x="195" y="160"/>
                      <a:pt x="195" y="160"/>
                      <a:pt x="204" y="151"/>
                    </a:cubicBezTo>
                    <a:cubicBezTo>
                      <a:pt x="204" y="143"/>
                      <a:pt x="204" y="134"/>
                      <a:pt x="213" y="116"/>
                    </a:cubicBezTo>
                    <a:cubicBezTo>
                      <a:pt x="239" y="116"/>
                      <a:pt x="239" y="116"/>
                      <a:pt x="239" y="116"/>
                    </a:cubicBezTo>
                    <a:cubicBezTo>
                      <a:pt x="239" y="178"/>
                      <a:pt x="239" y="178"/>
                      <a:pt x="239" y="178"/>
                    </a:cubicBezTo>
                    <a:cubicBezTo>
                      <a:pt x="292" y="178"/>
                      <a:pt x="292" y="178"/>
                      <a:pt x="292" y="178"/>
                    </a:cubicBezTo>
                    <a:cubicBezTo>
                      <a:pt x="292" y="213"/>
                      <a:pt x="292" y="213"/>
                      <a:pt x="292" y="213"/>
                    </a:cubicBezTo>
                    <a:cubicBezTo>
                      <a:pt x="239" y="213"/>
                      <a:pt x="239" y="213"/>
                      <a:pt x="239" y="213"/>
                    </a:cubicBezTo>
                    <a:cubicBezTo>
                      <a:pt x="239" y="275"/>
                      <a:pt x="239" y="275"/>
                      <a:pt x="239" y="275"/>
                    </a:cubicBezTo>
                    <a:cubicBezTo>
                      <a:pt x="239" y="284"/>
                      <a:pt x="239" y="293"/>
                      <a:pt x="239" y="303"/>
                    </a:cubicBezTo>
                    <a:cubicBezTo>
                      <a:pt x="248" y="303"/>
                      <a:pt x="248" y="303"/>
                      <a:pt x="248" y="311"/>
                    </a:cubicBezTo>
                    <a:cubicBezTo>
                      <a:pt x="257" y="311"/>
                      <a:pt x="266" y="311"/>
                      <a:pt x="266" y="311"/>
                    </a:cubicBezTo>
                    <a:cubicBezTo>
                      <a:pt x="283" y="311"/>
                      <a:pt x="292" y="311"/>
                      <a:pt x="301" y="303"/>
                    </a:cubicBezTo>
                    <a:lnTo>
                      <a:pt x="301" y="338"/>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3" name="Freeform 72"/>
              <p:cNvSpPr>
                <a:spLocks noChangeArrowheads="1"/>
              </p:cNvSpPr>
              <p:nvPr/>
            </p:nvSpPr>
            <p:spPr bwMode="auto">
              <a:xfrm>
                <a:off x="690563" y="3313014"/>
                <a:ext cx="250825" cy="206375"/>
              </a:xfrm>
              <a:custGeom>
                <a:gdLst>
                  <a:gd fmla="*/ 310 w 462" name="T0"/>
                  <a:gd fmla="*/ 222 h 383" name="T1"/>
                  <a:gd fmla="*/ 310 w 462" name="T2"/>
                  <a:gd fmla="*/ 222 h 383" name="T3"/>
                  <a:gd fmla="*/ 275 w 462" name="T4"/>
                  <a:gd fmla="*/ 266 h 383" name="T5"/>
                  <a:gd fmla="*/ 310 w 462" name="T6"/>
                  <a:gd fmla="*/ 310 h 383" name="T7"/>
                  <a:gd fmla="*/ 337 w 462" name="T8"/>
                  <a:gd fmla="*/ 266 h 383" name="T9"/>
                  <a:gd fmla="*/ 310 w 462" name="T10"/>
                  <a:gd fmla="*/ 222 h 383" name="T11"/>
                  <a:gd fmla="*/ 416 w 462" name="T12"/>
                  <a:gd fmla="*/ 107 h 383" name="T13"/>
                  <a:gd fmla="*/ 416 w 462" name="T14"/>
                  <a:gd fmla="*/ 107 h 383" name="T15"/>
                  <a:gd fmla="*/ 408 w 462" name="T16"/>
                  <a:gd fmla="*/ 0 h 383" name="T17"/>
                  <a:gd fmla="*/ 293 w 462" name="T18"/>
                  <a:gd fmla="*/ 45 h 383" name="T19"/>
                  <a:gd fmla="*/ 231 w 462" name="T20"/>
                  <a:gd fmla="*/ 45 h 383" name="T21"/>
                  <a:gd fmla="*/ 169 w 462" name="T22"/>
                  <a:gd fmla="*/ 45 h 383" name="T23"/>
                  <a:gd fmla="*/ 53 w 462" name="T24"/>
                  <a:gd fmla="*/ 0 h 383" name="T25"/>
                  <a:gd fmla="*/ 36 w 462" name="T26"/>
                  <a:gd fmla="*/ 107 h 383" name="T27"/>
                  <a:gd fmla="*/ 0 w 462" name="T28"/>
                  <a:gd fmla="*/ 204 h 383" name="T29"/>
                  <a:gd fmla="*/ 186 w 462" name="T30"/>
                  <a:gd fmla="*/ 382 h 383" name="T31"/>
                  <a:gd fmla="*/ 231 w 462" name="T32"/>
                  <a:gd fmla="*/ 382 h 383" name="T33"/>
                  <a:gd fmla="*/ 275 w 462" name="T34"/>
                  <a:gd fmla="*/ 382 h 383" name="T35"/>
                  <a:gd fmla="*/ 461 w 462" name="T36"/>
                  <a:gd fmla="*/ 204 h 383" name="T37"/>
                  <a:gd fmla="*/ 416 w 462" name="T38"/>
                  <a:gd fmla="*/ 107 h 383" name="T39"/>
                  <a:gd fmla="*/ 231 w 462" name="T40"/>
                  <a:gd fmla="*/ 364 h 383" name="T41"/>
                  <a:gd fmla="*/ 231 w 462" name="T42"/>
                  <a:gd fmla="*/ 364 h 383" name="T43"/>
                  <a:gd fmla="*/ 231 w 462" name="T44"/>
                  <a:gd fmla="*/ 364 h 383" name="T45"/>
                  <a:gd fmla="*/ 62 w 462" name="T46"/>
                  <a:gd fmla="*/ 257 h 383" name="T47"/>
                  <a:gd fmla="*/ 89 w 462" name="T48"/>
                  <a:gd fmla="*/ 204 h 383" name="T49"/>
                  <a:gd fmla="*/ 231 w 462" name="T50"/>
                  <a:gd fmla="*/ 187 h 383" name="T51"/>
                  <a:gd fmla="*/ 231 w 462" name="T52"/>
                  <a:gd fmla="*/ 187 h 383" name="T53"/>
                  <a:gd fmla="*/ 231 w 462" name="T54"/>
                  <a:gd fmla="*/ 187 h 383" name="T55"/>
                  <a:gd fmla="*/ 372 w 462" name="T56"/>
                  <a:gd fmla="*/ 204 h 383" name="T57"/>
                  <a:gd fmla="*/ 399 w 462" name="T58"/>
                  <a:gd fmla="*/ 257 h 383" name="T59"/>
                  <a:gd fmla="*/ 231 w 462" name="T60"/>
                  <a:gd fmla="*/ 364 h 383" name="T61"/>
                  <a:gd fmla="*/ 150 w 462" name="T62"/>
                  <a:gd fmla="*/ 222 h 383" name="T63"/>
                  <a:gd fmla="*/ 150 w 462" name="T64"/>
                  <a:gd fmla="*/ 222 h 383" name="T65"/>
                  <a:gd fmla="*/ 115 w 462" name="T66"/>
                  <a:gd fmla="*/ 266 h 383" name="T67"/>
                  <a:gd fmla="*/ 150 w 462" name="T68"/>
                  <a:gd fmla="*/ 310 h 383" name="T69"/>
                  <a:gd fmla="*/ 186 w 462" name="T70"/>
                  <a:gd fmla="*/ 266 h 383" name="T71"/>
                  <a:gd fmla="*/ 150 w 462" name="T72"/>
                  <a:gd fmla="*/ 222 h 38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3" w="462">
                    <a:moveTo>
                      <a:pt x="310" y="222"/>
                    </a:moveTo>
                    <a:lnTo>
                      <a:pt x="310" y="222"/>
                    </a:lnTo>
                    <a:cubicBezTo>
                      <a:pt x="293" y="222"/>
                      <a:pt x="275" y="240"/>
                      <a:pt x="275" y="266"/>
                    </a:cubicBezTo>
                    <a:cubicBezTo>
                      <a:pt x="275" y="294"/>
                      <a:pt x="293" y="310"/>
                      <a:pt x="310" y="310"/>
                    </a:cubicBezTo>
                    <a:cubicBezTo>
                      <a:pt x="328" y="310"/>
                      <a:pt x="337" y="294"/>
                      <a:pt x="337" y="266"/>
                    </a:cubicBezTo>
                    <a:cubicBezTo>
                      <a:pt x="337" y="240"/>
                      <a:pt x="328" y="222"/>
                      <a:pt x="310" y="222"/>
                    </a:cubicBezTo>
                    <a:close/>
                    <a:moveTo>
                      <a:pt x="416" y="107"/>
                    </a:moveTo>
                    <a:lnTo>
                      <a:pt x="416" y="107"/>
                    </a:lnTo>
                    <a:cubicBezTo>
                      <a:pt x="425" y="98"/>
                      <a:pt x="425" y="45"/>
                      <a:pt x="408" y="0"/>
                    </a:cubicBezTo>
                    <a:cubicBezTo>
                      <a:pt x="408" y="0"/>
                      <a:pt x="363" y="0"/>
                      <a:pt x="293" y="45"/>
                    </a:cubicBezTo>
                    <a:cubicBezTo>
                      <a:pt x="275" y="45"/>
                      <a:pt x="257" y="45"/>
                      <a:pt x="231" y="45"/>
                    </a:cubicBezTo>
                    <a:cubicBezTo>
                      <a:pt x="204" y="45"/>
                      <a:pt x="177" y="45"/>
                      <a:pt x="169" y="45"/>
                    </a:cubicBezTo>
                    <a:cubicBezTo>
                      <a:pt x="97" y="0"/>
                      <a:pt x="53" y="0"/>
                      <a:pt x="53" y="0"/>
                    </a:cubicBezTo>
                    <a:cubicBezTo>
                      <a:pt x="36" y="45"/>
                      <a:pt x="36" y="98"/>
                      <a:pt x="36" y="107"/>
                    </a:cubicBezTo>
                    <a:cubicBezTo>
                      <a:pt x="18" y="134"/>
                      <a:pt x="0" y="160"/>
                      <a:pt x="0" y="204"/>
                    </a:cubicBezTo>
                    <a:cubicBezTo>
                      <a:pt x="0" y="382"/>
                      <a:pt x="150" y="382"/>
                      <a:pt x="186" y="382"/>
                    </a:cubicBezTo>
                    <a:cubicBezTo>
                      <a:pt x="195" y="382"/>
                      <a:pt x="213" y="382"/>
                      <a:pt x="231" y="382"/>
                    </a:cubicBezTo>
                    <a:cubicBezTo>
                      <a:pt x="249" y="382"/>
                      <a:pt x="266" y="382"/>
                      <a:pt x="275" y="382"/>
                    </a:cubicBezTo>
                    <a:cubicBezTo>
                      <a:pt x="310" y="382"/>
                      <a:pt x="461" y="382"/>
                      <a:pt x="461" y="204"/>
                    </a:cubicBezTo>
                    <a:cubicBezTo>
                      <a:pt x="461" y="160"/>
                      <a:pt x="443" y="134"/>
                      <a:pt x="416" y="107"/>
                    </a:cubicBezTo>
                    <a:close/>
                    <a:moveTo>
                      <a:pt x="231" y="364"/>
                    </a:moveTo>
                    <a:lnTo>
                      <a:pt x="231" y="364"/>
                    </a:lnTo>
                    <a:lnTo>
                      <a:pt x="231" y="364"/>
                    </a:lnTo>
                    <a:cubicBezTo>
                      <a:pt x="133" y="364"/>
                      <a:pt x="62" y="355"/>
                      <a:pt x="62" y="257"/>
                    </a:cubicBezTo>
                    <a:cubicBezTo>
                      <a:pt x="62" y="240"/>
                      <a:pt x="71" y="213"/>
                      <a:pt x="89" y="204"/>
                    </a:cubicBezTo>
                    <a:cubicBezTo>
                      <a:pt x="115" y="169"/>
                      <a:pt x="169" y="187"/>
                      <a:pt x="231" y="187"/>
                    </a:cubicBezTo>
                    <a:lnTo>
                      <a:pt x="231" y="187"/>
                    </a:lnTo>
                    <a:lnTo>
                      <a:pt x="231" y="187"/>
                    </a:lnTo>
                    <a:cubicBezTo>
                      <a:pt x="293" y="187"/>
                      <a:pt x="337" y="169"/>
                      <a:pt x="372" y="204"/>
                    </a:cubicBezTo>
                    <a:cubicBezTo>
                      <a:pt x="390" y="213"/>
                      <a:pt x="399" y="240"/>
                      <a:pt x="399" y="257"/>
                    </a:cubicBezTo>
                    <a:cubicBezTo>
                      <a:pt x="399" y="355"/>
                      <a:pt x="328" y="364"/>
                      <a:pt x="231" y="364"/>
                    </a:cubicBezTo>
                    <a:close/>
                    <a:moveTo>
                      <a:pt x="150" y="222"/>
                    </a:moveTo>
                    <a:lnTo>
                      <a:pt x="150" y="222"/>
                    </a:lnTo>
                    <a:cubicBezTo>
                      <a:pt x="133" y="222"/>
                      <a:pt x="115" y="240"/>
                      <a:pt x="115" y="266"/>
                    </a:cubicBezTo>
                    <a:cubicBezTo>
                      <a:pt x="115" y="294"/>
                      <a:pt x="133" y="310"/>
                      <a:pt x="150" y="310"/>
                    </a:cubicBezTo>
                    <a:cubicBezTo>
                      <a:pt x="169" y="310"/>
                      <a:pt x="186" y="294"/>
                      <a:pt x="186" y="266"/>
                    </a:cubicBezTo>
                    <a:cubicBezTo>
                      <a:pt x="186" y="240"/>
                      <a:pt x="169" y="222"/>
                      <a:pt x="150" y="22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4" name="Freeform 73"/>
              <p:cNvSpPr>
                <a:spLocks noChangeArrowheads="1"/>
              </p:cNvSpPr>
              <p:nvPr/>
            </p:nvSpPr>
            <p:spPr bwMode="auto">
              <a:xfrm>
                <a:off x="1223963" y="3287614"/>
                <a:ext cx="260350" cy="257175"/>
              </a:xfrm>
              <a:custGeom>
                <a:gdLst>
                  <a:gd fmla="*/ 239 w 480" name="T0"/>
                  <a:gd fmla="*/ 231 h 471" name="T1"/>
                  <a:gd fmla="*/ 239 w 480" name="T2"/>
                  <a:gd fmla="*/ 231 h 471" name="T3"/>
                  <a:gd fmla="*/ 239 w 480" name="T4"/>
                  <a:gd fmla="*/ 231 h 471" name="T5"/>
                  <a:gd fmla="*/ 239 w 480" name="T6"/>
                  <a:gd fmla="*/ 231 h 471" name="T7"/>
                  <a:gd fmla="*/ 168 w 480" name="T8"/>
                  <a:gd fmla="*/ 240 h 471" name="T9"/>
                  <a:gd fmla="*/ 151 w 480" name="T10"/>
                  <a:gd fmla="*/ 266 h 471" name="T11"/>
                  <a:gd fmla="*/ 239 w 480" name="T12"/>
                  <a:gd fmla="*/ 319 h 471" name="T13"/>
                  <a:gd fmla="*/ 239 w 480" name="T14"/>
                  <a:gd fmla="*/ 319 h 471" name="T15"/>
                  <a:gd fmla="*/ 319 w 480" name="T16"/>
                  <a:gd fmla="*/ 266 h 471" name="T17"/>
                  <a:gd fmla="*/ 310 w 480" name="T18"/>
                  <a:gd fmla="*/ 240 h 471" name="T19"/>
                  <a:gd fmla="*/ 239 w 480" name="T20"/>
                  <a:gd fmla="*/ 231 h 471" name="T21"/>
                  <a:gd fmla="*/ 195 w 480" name="T22"/>
                  <a:gd fmla="*/ 293 h 471" name="T23"/>
                  <a:gd fmla="*/ 195 w 480" name="T24"/>
                  <a:gd fmla="*/ 293 h 471" name="T25"/>
                  <a:gd fmla="*/ 186 w 480" name="T26"/>
                  <a:gd fmla="*/ 275 h 471" name="T27"/>
                  <a:gd fmla="*/ 195 w 480" name="T28"/>
                  <a:gd fmla="*/ 248 h 471" name="T29"/>
                  <a:gd fmla="*/ 213 w 480" name="T30"/>
                  <a:gd fmla="*/ 275 h 471" name="T31"/>
                  <a:gd fmla="*/ 195 w 480" name="T32"/>
                  <a:gd fmla="*/ 293 h 471" name="T33"/>
                  <a:gd fmla="*/ 274 w 480" name="T34"/>
                  <a:gd fmla="*/ 293 h 471" name="T35"/>
                  <a:gd fmla="*/ 274 w 480" name="T36"/>
                  <a:gd fmla="*/ 293 h 471" name="T37"/>
                  <a:gd fmla="*/ 266 w 480" name="T38"/>
                  <a:gd fmla="*/ 275 h 471" name="T39"/>
                  <a:gd fmla="*/ 274 w 480" name="T40"/>
                  <a:gd fmla="*/ 248 h 471" name="T41"/>
                  <a:gd fmla="*/ 292 w 480" name="T42"/>
                  <a:gd fmla="*/ 275 h 471" name="T43"/>
                  <a:gd fmla="*/ 274 w 480" name="T44"/>
                  <a:gd fmla="*/ 293 h 471" name="T45"/>
                  <a:gd fmla="*/ 239 w 480" name="T46"/>
                  <a:gd fmla="*/ 0 h 471" name="T47"/>
                  <a:gd fmla="*/ 239 w 480" name="T48"/>
                  <a:gd fmla="*/ 0 h 471" name="T49"/>
                  <a:gd fmla="*/ 0 w 480" name="T50"/>
                  <a:gd fmla="*/ 231 h 471" name="T51"/>
                  <a:gd fmla="*/ 239 w 480" name="T52"/>
                  <a:gd fmla="*/ 470 h 471" name="T53"/>
                  <a:gd fmla="*/ 479 w 480" name="T54"/>
                  <a:gd fmla="*/ 231 h 471" name="T55"/>
                  <a:gd fmla="*/ 239 w 480" name="T56"/>
                  <a:gd fmla="*/ 0 h 471" name="T57"/>
                  <a:gd fmla="*/ 257 w 480" name="T58"/>
                  <a:gd fmla="*/ 328 h 471" name="T59"/>
                  <a:gd fmla="*/ 257 w 480" name="T60"/>
                  <a:gd fmla="*/ 328 h 471" name="T61"/>
                  <a:gd fmla="*/ 239 w 480" name="T62"/>
                  <a:gd fmla="*/ 328 h 471" name="T63"/>
                  <a:gd fmla="*/ 213 w 480" name="T64"/>
                  <a:gd fmla="*/ 328 h 471" name="T65"/>
                  <a:gd fmla="*/ 123 w 480" name="T66"/>
                  <a:gd fmla="*/ 240 h 471" name="T67"/>
                  <a:gd fmla="*/ 142 w 480" name="T68"/>
                  <a:gd fmla="*/ 195 h 471" name="T69"/>
                  <a:gd fmla="*/ 151 w 480" name="T70"/>
                  <a:gd fmla="*/ 134 h 471" name="T71"/>
                  <a:gd fmla="*/ 204 w 480" name="T72"/>
                  <a:gd fmla="*/ 160 h 471" name="T73"/>
                  <a:gd fmla="*/ 239 w 480" name="T74"/>
                  <a:gd fmla="*/ 160 h 471" name="T75"/>
                  <a:gd fmla="*/ 266 w 480" name="T76"/>
                  <a:gd fmla="*/ 160 h 471" name="T77"/>
                  <a:gd fmla="*/ 327 w 480" name="T78"/>
                  <a:gd fmla="*/ 134 h 471" name="T79"/>
                  <a:gd fmla="*/ 336 w 480" name="T80"/>
                  <a:gd fmla="*/ 195 h 471" name="T81"/>
                  <a:gd fmla="*/ 354 w 480" name="T82"/>
                  <a:gd fmla="*/ 240 h 471" name="T83"/>
                  <a:gd fmla="*/ 257 w 480" name="T84"/>
                  <a:gd fmla="*/ 328 h 4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1" w="480">
                    <a:moveTo>
                      <a:pt x="239" y="231"/>
                    </a:moveTo>
                    <a:lnTo>
                      <a:pt x="239" y="231"/>
                    </a:lnTo>
                    <a:lnTo>
                      <a:pt x="239" y="231"/>
                    </a:lnTo>
                    <a:lnTo>
                      <a:pt x="239" y="231"/>
                    </a:lnTo>
                    <a:cubicBezTo>
                      <a:pt x="213" y="231"/>
                      <a:pt x="186" y="222"/>
                      <a:pt x="168" y="240"/>
                    </a:cubicBezTo>
                    <a:cubicBezTo>
                      <a:pt x="159" y="248"/>
                      <a:pt x="151" y="257"/>
                      <a:pt x="151" y="266"/>
                    </a:cubicBezTo>
                    <a:cubicBezTo>
                      <a:pt x="151" y="319"/>
                      <a:pt x="195" y="319"/>
                      <a:pt x="239" y="319"/>
                    </a:cubicBezTo>
                    <a:lnTo>
                      <a:pt x="239" y="319"/>
                    </a:lnTo>
                    <a:cubicBezTo>
                      <a:pt x="283" y="319"/>
                      <a:pt x="319" y="319"/>
                      <a:pt x="319" y="266"/>
                    </a:cubicBezTo>
                    <a:cubicBezTo>
                      <a:pt x="319" y="257"/>
                      <a:pt x="319" y="248"/>
                      <a:pt x="310" y="240"/>
                    </a:cubicBezTo>
                    <a:cubicBezTo>
                      <a:pt x="292" y="222"/>
                      <a:pt x="266" y="231"/>
                      <a:pt x="239" y="231"/>
                    </a:cubicBezTo>
                    <a:close/>
                    <a:moveTo>
                      <a:pt x="195" y="293"/>
                    </a:moveTo>
                    <a:lnTo>
                      <a:pt x="195" y="293"/>
                    </a:lnTo>
                    <a:cubicBezTo>
                      <a:pt x="186" y="293"/>
                      <a:pt x="186" y="284"/>
                      <a:pt x="186" y="275"/>
                    </a:cubicBezTo>
                    <a:cubicBezTo>
                      <a:pt x="186" y="257"/>
                      <a:pt x="186" y="248"/>
                      <a:pt x="195" y="248"/>
                    </a:cubicBezTo>
                    <a:cubicBezTo>
                      <a:pt x="204" y="248"/>
                      <a:pt x="213" y="257"/>
                      <a:pt x="213" y="275"/>
                    </a:cubicBezTo>
                    <a:cubicBezTo>
                      <a:pt x="213" y="284"/>
                      <a:pt x="204" y="293"/>
                      <a:pt x="195" y="293"/>
                    </a:cubicBezTo>
                    <a:close/>
                    <a:moveTo>
                      <a:pt x="274" y="293"/>
                    </a:moveTo>
                    <a:lnTo>
                      <a:pt x="274" y="293"/>
                    </a:lnTo>
                    <a:cubicBezTo>
                      <a:pt x="266" y="293"/>
                      <a:pt x="266" y="284"/>
                      <a:pt x="266" y="275"/>
                    </a:cubicBezTo>
                    <a:cubicBezTo>
                      <a:pt x="266" y="257"/>
                      <a:pt x="266" y="248"/>
                      <a:pt x="274" y="248"/>
                    </a:cubicBezTo>
                    <a:cubicBezTo>
                      <a:pt x="283" y="248"/>
                      <a:pt x="292" y="257"/>
                      <a:pt x="292" y="275"/>
                    </a:cubicBezTo>
                    <a:cubicBezTo>
                      <a:pt x="292" y="284"/>
                      <a:pt x="283" y="293"/>
                      <a:pt x="274" y="293"/>
                    </a:cubicBezTo>
                    <a:close/>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257" y="328"/>
                    </a:moveTo>
                    <a:lnTo>
                      <a:pt x="257" y="328"/>
                    </a:lnTo>
                    <a:cubicBezTo>
                      <a:pt x="257" y="328"/>
                      <a:pt x="248" y="328"/>
                      <a:pt x="239" y="328"/>
                    </a:cubicBezTo>
                    <a:cubicBezTo>
                      <a:pt x="230" y="328"/>
                      <a:pt x="221" y="328"/>
                      <a:pt x="213" y="328"/>
                    </a:cubicBezTo>
                    <a:cubicBezTo>
                      <a:pt x="195" y="328"/>
                      <a:pt x="123" y="328"/>
                      <a:pt x="123" y="240"/>
                    </a:cubicBezTo>
                    <a:cubicBezTo>
                      <a:pt x="123" y="222"/>
                      <a:pt x="133" y="204"/>
                      <a:pt x="142" y="195"/>
                    </a:cubicBezTo>
                    <a:cubicBezTo>
                      <a:pt x="142" y="187"/>
                      <a:pt x="142" y="160"/>
                      <a:pt x="151" y="134"/>
                    </a:cubicBezTo>
                    <a:cubicBezTo>
                      <a:pt x="151" y="134"/>
                      <a:pt x="168" y="142"/>
                      <a:pt x="204" y="160"/>
                    </a:cubicBezTo>
                    <a:cubicBezTo>
                      <a:pt x="213" y="160"/>
                      <a:pt x="230" y="160"/>
                      <a:pt x="239" y="160"/>
                    </a:cubicBezTo>
                    <a:cubicBezTo>
                      <a:pt x="248" y="160"/>
                      <a:pt x="266" y="160"/>
                      <a:pt x="266" y="160"/>
                    </a:cubicBezTo>
                    <a:cubicBezTo>
                      <a:pt x="301" y="142"/>
                      <a:pt x="327" y="134"/>
                      <a:pt x="327" y="134"/>
                    </a:cubicBezTo>
                    <a:cubicBezTo>
                      <a:pt x="336" y="160"/>
                      <a:pt x="336" y="187"/>
                      <a:pt x="336" y="195"/>
                    </a:cubicBezTo>
                    <a:cubicBezTo>
                      <a:pt x="345" y="204"/>
                      <a:pt x="354" y="222"/>
                      <a:pt x="354" y="240"/>
                    </a:cubicBezTo>
                    <a:cubicBezTo>
                      <a:pt x="354" y="328"/>
                      <a:pt x="274" y="328"/>
                      <a:pt x="257" y="328"/>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5" name="Freeform 74"/>
              <p:cNvSpPr>
                <a:spLocks noChangeArrowheads="1"/>
              </p:cNvSpPr>
              <p:nvPr/>
            </p:nvSpPr>
            <p:spPr bwMode="auto">
              <a:xfrm>
                <a:off x="6613525" y="3297139"/>
                <a:ext cx="241300" cy="238125"/>
              </a:xfrm>
              <a:custGeom>
                <a:gdLst>
                  <a:gd fmla="*/ 27 w 445" name="T0"/>
                  <a:gd fmla="*/ 107 h 436" name="T1"/>
                  <a:gd fmla="*/ 27 w 445" name="T2"/>
                  <a:gd fmla="*/ 107 h 436" name="T3"/>
                  <a:gd fmla="*/ 62 w 445" name="T4"/>
                  <a:gd fmla="*/ 186 h 436" name="T5"/>
                  <a:gd fmla="*/ 116 w 445" name="T6"/>
                  <a:gd fmla="*/ 204 h 436" name="T7"/>
                  <a:gd fmla="*/ 125 w 445" name="T8"/>
                  <a:gd fmla="*/ 204 h 436" name="T9"/>
                  <a:gd fmla="*/ 134 w 445" name="T10"/>
                  <a:gd fmla="*/ 248 h 436" name="T11"/>
                  <a:gd fmla="*/ 134 w 445" name="T12"/>
                  <a:gd fmla="*/ 248 h 436" name="T13"/>
                  <a:gd fmla="*/ 0 w 445" name="T14"/>
                  <a:gd fmla="*/ 345 h 436" name="T15"/>
                  <a:gd fmla="*/ 116 w 445" name="T16"/>
                  <a:gd fmla="*/ 435 h 436" name="T17"/>
                  <a:gd fmla="*/ 116 w 445" name="T18"/>
                  <a:gd fmla="*/ 435 h 436" name="T19"/>
                  <a:gd fmla="*/ 125 w 445" name="T20"/>
                  <a:gd fmla="*/ 435 h 436" name="T21"/>
                  <a:gd fmla="*/ 196 w 445" name="T22"/>
                  <a:gd fmla="*/ 417 h 436" name="T23"/>
                  <a:gd fmla="*/ 249 w 445" name="T24"/>
                  <a:gd fmla="*/ 320 h 436" name="T25"/>
                  <a:gd fmla="*/ 205 w 445" name="T26"/>
                  <a:gd fmla="*/ 230 h 436" name="T27"/>
                  <a:gd fmla="*/ 178 w 445" name="T28"/>
                  <a:gd fmla="*/ 204 h 436" name="T29"/>
                  <a:gd fmla="*/ 196 w 445" name="T30"/>
                  <a:gd fmla="*/ 177 h 436" name="T31"/>
                  <a:gd fmla="*/ 231 w 445" name="T32"/>
                  <a:gd fmla="*/ 98 h 436" name="T33"/>
                  <a:gd fmla="*/ 196 w 445" name="T34"/>
                  <a:gd fmla="*/ 18 h 436" name="T35"/>
                  <a:gd fmla="*/ 213 w 445" name="T36"/>
                  <a:gd fmla="*/ 18 h 436" name="T37"/>
                  <a:gd fmla="*/ 249 w 445" name="T38"/>
                  <a:gd fmla="*/ 0 h 436" name="T39"/>
                  <a:gd fmla="*/ 249 w 445" name="T40"/>
                  <a:gd fmla="*/ 0 h 436" name="T41"/>
                  <a:gd fmla="*/ 143 w 445" name="T42"/>
                  <a:gd fmla="*/ 0 h 436" name="T43"/>
                  <a:gd fmla="*/ 27 w 445" name="T44"/>
                  <a:gd fmla="*/ 107 h 436" name="T45"/>
                  <a:gd fmla="*/ 205 w 445" name="T46"/>
                  <a:gd fmla="*/ 328 h 436" name="T47"/>
                  <a:gd fmla="*/ 205 w 445" name="T48"/>
                  <a:gd fmla="*/ 328 h 436" name="T49"/>
                  <a:gd fmla="*/ 134 w 445" name="T50"/>
                  <a:gd fmla="*/ 390 h 436" name="T51"/>
                  <a:gd fmla="*/ 54 w 445" name="T52"/>
                  <a:gd fmla="*/ 345 h 436" name="T53"/>
                  <a:gd fmla="*/ 71 w 445" name="T54"/>
                  <a:gd fmla="*/ 292 h 436" name="T55"/>
                  <a:gd fmla="*/ 125 w 445" name="T56"/>
                  <a:gd fmla="*/ 275 h 436" name="T57"/>
                  <a:gd fmla="*/ 134 w 445" name="T58"/>
                  <a:gd fmla="*/ 275 h 436" name="T59"/>
                  <a:gd fmla="*/ 205 w 445" name="T60"/>
                  <a:gd fmla="*/ 328 h 436" name="T61"/>
                  <a:gd fmla="*/ 178 w 445" name="T62"/>
                  <a:gd fmla="*/ 80 h 436" name="T63"/>
                  <a:gd fmla="*/ 178 w 445" name="T64"/>
                  <a:gd fmla="*/ 80 h 436" name="T65"/>
                  <a:gd fmla="*/ 143 w 445" name="T66"/>
                  <a:gd fmla="*/ 169 h 436" name="T67"/>
                  <a:gd fmla="*/ 134 w 445" name="T68"/>
                  <a:gd fmla="*/ 169 h 436" name="T69"/>
                  <a:gd fmla="*/ 81 w 445" name="T70"/>
                  <a:gd fmla="*/ 116 h 436" name="T71"/>
                  <a:gd fmla="*/ 81 w 445" name="T72"/>
                  <a:gd fmla="*/ 62 h 436" name="T73"/>
                  <a:gd fmla="*/ 107 w 445" name="T74"/>
                  <a:gd fmla="*/ 26 h 436" name="T75"/>
                  <a:gd fmla="*/ 116 w 445" name="T76"/>
                  <a:gd fmla="*/ 26 h 436" name="T77"/>
                  <a:gd fmla="*/ 178 w 445" name="T78"/>
                  <a:gd fmla="*/ 80 h 436" name="T79"/>
                  <a:gd fmla="*/ 373 w 445" name="T80"/>
                  <a:gd fmla="*/ 169 h 436" name="T81"/>
                  <a:gd fmla="*/ 373 w 445" name="T82"/>
                  <a:gd fmla="*/ 169 h 436" name="T83"/>
                  <a:gd fmla="*/ 373 w 445" name="T84"/>
                  <a:gd fmla="*/ 98 h 436" name="T85"/>
                  <a:gd fmla="*/ 319 w 445" name="T86"/>
                  <a:gd fmla="*/ 98 h 436" name="T87"/>
                  <a:gd fmla="*/ 319 w 445" name="T88"/>
                  <a:gd fmla="*/ 169 h 436" name="T89"/>
                  <a:gd fmla="*/ 249 w 445" name="T90"/>
                  <a:gd fmla="*/ 169 h 436" name="T91"/>
                  <a:gd fmla="*/ 249 w 445" name="T92"/>
                  <a:gd fmla="*/ 213 h 436" name="T93"/>
                  <a:gd fmla="*/ 319 w 445" name="T94"/>
                  <a:gd fmla="*/ 213 h 436" name="T95"/>
                  <a:gd fmla="*/ 319 w 445" name="T96"/>
                  <a:gd fmla="*/ 292 h 436" name="T97"/>
                  <a:gd fmla="*/ 373 w 445" name="T98"/>
                  <a:gd fmla="*/ 292 h 436" name="T99"/>
                  <a:gd fmla="*/ 373 w 445" name="T100"/>
                  <a:gd fmla="*/ 213 h 436" name="T101"/>
                  <a:gd fmla="*/ 444 w 445" name="T102"/>
                  <a:gd fmla="*/ 213 h 436" name="T103"/>
                  <a:gd fmla="*/ 444 w 445" name="T104"/>
                  <a:gd fmla="*/ 169 h 436" name="T105"/>
                  <a:gd fmla="*/ 373 w 445" name="T106"/>
                  <a:gd fmla="*/ 169 h 4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36" w="445">
                    <a:moveTo>
                      <a:pt x="27" y="107"/>
                    </a:moveTo>
                    <a:lnTo>
                      <a:pt x="27" y="107"/>
                    </a:lnTo>
                    <a:cubicBezTo>
                      <a:pt x="27" y="142"/>
                      <a:pt x="36" y="169"/>
                      <a:pt x="62" y="186"/>
                    </a:cubicBezTo>
                    <a:cubicBezTo>
                      <a:pt x="81" y="195"/>
                      <a:pt x="107" y="204"/>
                      <a:pt x="116" y="204"/>
                    </a:cubicBezTo>
                    <a:lnTo>
                      <a:pt x="125" y="204"/>
                    </a:lnTo>
                    <a:cubicBezTo>
                      <a:pt x="125" y="204"/>
                      <a:pt x="116" y="222"/>
                      <a:pt x="134" y="248"/>
                    </a:cubicBezTo>
                    <a:lnTo>
                      <a:pt x="134" y="248"/>
                    </a:lnTo>
                    <a:cubicBezTo>
                      <a:pt x="107" y="248"/>
                      <a:pt x="0" y="257"/>
                      <a:pt x="0" y="345"/>
                    </a:cubicBezTo>
                    <a:cubicBezTo>
                      <a:pt x="0" y="435"/>
                      <a:pt x="98" y="435"/>
                      <a:pt x="116" y="435"/>
                    </a:cubicBezTo>
                    <a:lnTo>
                      <a:pt x="116" y="435"/>
                    </a:ln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lnTo>
                      <a:pt x="249" y="0"/>
                    </a:ln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6" name="Freeform 75"/>
              <p:cNvSpPr>
                <a:spLocks noChangeArrowheads="1"/>
              </p:cNvSpPr>
              <p:nvPr/>
            </p:nvSpPr>
            <p:spPr bwMode="auto">
              <a:xfrm>
                <a:off x="5053013" y="3292376"/>
                <a:ext cx="133350" cy="247650"/>
              </a:xfrm>
              <a:custGeom>
                <a:gdLst>
                  <a:gd fmla="*/ 248 w 249" name="T0"/>
                  <a:gd fmla="*/ 80 h 453" name="T1"/>
                  <a:gd fmla="*/ 248 w 249" name="T2"/>
                  <a:gd fmla="*/ 80 h 453" name="T3"/>
                  <a:gd fmla="*/ 177 w 249" name="T4"/>
                  <a:gd fmla="*/ 80 h 453" name="T5"/>
                  <a:gd fmla="*/ 160 w 249" name="T6"/>
                  <a:gd fmla="*/ 107 h 453" name="T7"/>
                  <a:gd fmla="*/ 160 w 249" name="T8"/>
                  <a:gd fmla="*/ 160 h 453" name="T9"/>
                  <a:gd fmla="*/ 248 w 249" name="T10"/>
                  <a:gd fmla="*/ 160 h 453" name="T11"/>
                  <a:gd fmla="*/ 248 w 249" name="T12"/>
                  <a:gd fmla="*/ 231 h 453" name="T13"/>
                  <a:gd fmla="*/ 160 w 249" name="T14"/>
                  <a:gd fmla="*/ 231 h 453" name="T15"/>
                  <a:gd fmla="*/ 160 w 249" name="T16"/>
                  <a:gd fmla="*/ 452 h 453" name="T17"/>
                  <a:gd fmla="*/ 79 w 249" name="T18"/>
                  <a:gd fmla="*/ 452 h 453" name="T19"/>
                  <a:gd fmla="*/ 79 w 249" name="T20"/>
                  <a:gd fmla="*/ 231 h 453" name="T21"/>
                  <a:gd fmla="*/ 0 w 249" name="T22"/>
                  <a:gd fmla="*/ 231 h 453" name="T23"/>
                  <a:gd fmla="*/ 0 w 249" name="T24"/>
                  <a:gd fmla="*/ 160 h 453" name="T25"/>
                  <a:gd fmla="*/ 79 w 249" name="T26"/>
                  <a:gd fmla="*/ 160 h 453" name="T27"/>
                  <a:gd fmla="*/ 79 w 249" name="T28"/>
                  <a:gd fmla="*/ 116 h 453" name="T29"/>
                  <a:gd fmla="*/ 177 w 249" name="T30"/>
                  <a:gd fmla="*/ 0 h 453" name="T31"/>
                  <a:gd fmla="*/ 248 w 249" name="T32"/>
                  <a:gd fmla="*/ 0 h 453" name="T33"/>
                  <a:gd fmla="*/ 248 w 249" name="T34"/>
                  <a:gd fmla="*/ 80 h 45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52" w="249">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7" name="Freeform 76"/>
              <p:cNvSpPr>
                <a:spLocks noChangeArrowheads="1"/>
              </p:cNvSpPr>
              <p:nvPr/>
            </p:nvSpPr>
            <p:spPr bwMode="auto">
              <a:xfrm>
                <a:off x="4449764" y="3825777"/>
                <a:ext cx="261937" cy="255587"/>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239 w 480" name="T12"/>
                  <a:gd fmla="*/ 178 h 471" name="T13"/>
                  <a:gd fmla="*/ 239 w 480" name="T14"/>
                  <a:gd fmla="*/ 178 h 471" name="T15"/>
                  <a:gd fmla="*/ 231 w 480" name="T16"/>
                  <a:gd fmla="*/ 196 h 471" name="T17"/>
                  <a:gd fmla="*/ 231 w 480" name="T18"/>
                  <a:gd fmla="*/ 275 h 471" name="T19"/>
                  <a:gd fmla="*/ 169 w 480" name="T20"/>
                  <a:gd fmla="*/ 328 h 471" name="T21"/>
                  <a:gd fmla="*/ 116 w 480" name="T22"/>
                  <a:gd fmla="*/ 275 h 471" name="T23"/>
                  <a:gd fmla="*/ 116 w 480" name="T24"/>
                  <a:gd fmla="*/ 240 h 471" name="T25"/>
                  <a:gd fmla="*/ 160 w 480" name="T26"/>
                  <a:gd fmla="*/ 240 h 471" name="T27"/>
                  <a:gd fmla="*/ 160 w 480" name="T28"/>
                  <a:gd fmla="*/ 275 h 471" name="T29"/>
                  <a:gd fmla="*/ 169 w 480" name="T30"/>
                  <a:gd fmla="*/ 284 h 471" name="T31"/>
                  <a:gd fmla="*/ 186 w 480" name="T32"/>
                  <a:gd fmla="*/ 275 h 471" name="T33"/>
                  <a:gd fmla="*/ 186 w 480" name="T34"/>
                  <a:gd fmla="*/ 196 h 471" name="T35"/>
                  <a:gd fmla="*/ 239 w 480" name="T36"/>
                  <a:gd fmla="*/ 134 h 471" name="T37"/>
                  <a:gd fmla="*/ 292 w 480" name="T38"/>
                  <a:gd fmla="*/ 196 h 471" name="T39"/>
                  <a:gd fmla="*/ 292 w 480" name="T40"/>
                  <a:gd fmla="*/ 205 h 471" name="T41"/>
                  <a:gd fmla="*/ 266 w 480" name="T42"/>
                  <a:gd fmla="*/ 213 h 471" name="T43"/>
                  <a:gd fmla="*/ 257 w 480" name="T44"/>
                  <a:gd fmla="*/ 205 h 471" name="T45"/>
                  <a:gd fmla="*/ 257 w 480" name="T46"/>
                  <a:gd fmla="*/ 196 h 471" name="T47"/>
                  <a:gd fmla="*/ 239 w 480" name="T48"/>
                  <a:gd fmla="*/ 178 h 471" name="T49"/>
                  <a:gd fmla="*/ 364 w 480" name="T50"/>
                  <a:gd fmla="*/ 275 h 471" name="T51"/>
                  <a:gd fmla="*/ 364 w 480" name="T52"/>
                  <a:gd fmla="*/ 275 h 471" name="T53"/>
                  <a:gd fmla="*/ 311 w 480" name="T54"/>
                  <a:gd fmla="*/ 328 h 471" name="T55"/>
                  <a:gd fmla="*/ 257 w 480" name="T56"/>
                  <a:gd fmla="*/ 275 h 471" name="T57"/>
                  <a:gd fmla="*/ 257 w 480" name="T58"/>
                  <a:gd fmla="*/ 240 h 471" name="T59"/>
                  <a:gd fmla="*/ 266 w 480" name="T60"/>
                  <a:gd fmla="*/ 249 h 471" name="T61"/>
                  <a:gd fmla="*/ 292 w 480" name="T62"/>
                  <a:gd fmla="*/ 240 h 471" name="T63"/>
                  <a:gd fmla="*/ 292 w 480" name="T64"/>
                  <a:gd fmla="*/ 275 h 471" name="T65"/>
                  <a:gd fmla="*/ 311 w 480" name="T66"/>
                  <a:gd fmla="*/ 284 h 471" name="T67"/>
                  <a:gd fmla="*/ 319 w 480" name="T68"/>
                  <a:gd fmla="*/ 275 h 471" name="T69"/>
                  <a:gd fmla="*/ 319 w 480" name="T70"/>
                  <a:gd fmla="*/ 240 h 471" name="T71"/>
                  <a:gd fmla="*/ 364 w 480" name="T72"/>
                  <a:gd fmla="*/ 240 h 471" name="T73"/>
                  <a:gd fmla="*/ 364 w 480" name="T74"/>
                  <a:gd fmla="*/ 275 h 4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1" w="480">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178"/>
                    </a:moveTo>
                    <a:lnTo>
                      <a:pt x="239" y="178"/>
                    </a:lnTo>
                    <a:cubicBezTo>
                      <a:pt x="231" y="178"/>
                      <a:pt x="231" y="187"/>
                      <a:pt x="231" y="196"/>
                    </a:cubicBezTo>
                    <a:cubicBezTo>
                      <a:pt x="231" y="275"/>
                      <a:pt x="231" y="275"/>
                      <a:pt x="231" y="275"/>
                    </a:cubicBezTo>
                    <a:cubicBezTo>
                      <a:pt x="231" y="303"/>
                      <a:pt x="204" y="328"/>
                      <a:pt x="169" y="328"/>
                    </a:cubicBezTo>
                    <a:cubicBezTo>
                      <a:pt x="142" y="328"/>
                      <a:pt x="116" y="303"/>
                      <a:pt x="116" y="275"/>
                    </a:cubicBezTo>
                    <a:cubicBezTo>
                      <a:pt x="116" y="240"/>
                      <a:pt x="116" y="240"/>
                      <a:pt x="116" y="240"/>
                    </a:cubicBezTo>
                    <a:cubicBezTo>
                      <a:pt x="160" y="240"/>
                      <a:pt x="160" y="240"/>
                      <a:pt x="160" y="240"/>
                    </a:cubicBezTo>
                    <a:cubicBezTo>
                      <a:pt x="160" y="275"/>
                      <a:pt x="160" y="275"/>
                      <a:pt x="160" y="275"/>
                    </a:cubicBezTo>
                    <a:cubicBezTo>
                      <a:pt x="160" y="275"/>
                      <a:pt x="160" y="284"/>
                      <a:pt x="169" y="284"/>
                    </a:cubicBezTo>
                    <a:cubicBezTo>
                      <a:pt x="178" y="284"/>
                      <a:pt x="186" y="275"/>
                      <a:pt x="186" y="275"/>
                    </a:cubicBezTo>
                    <a:cubicBezTo>
                      <a:pt x="186" y="196"/>
                      <a:pt x="186" y="196"/>
                      <a:pt x="186" y="196"/>
                    </a:cubicBezTo>
                    <a:cubicBezTo>
                      <a:pt x="186" y="160"/>
                      <a:pt x="213" y="134"/>
                      <a:pt x="239" y="134"/>
                    </a:cubicBezTo>
                    <a:cubicBezTo>
                      <a:pt x="275" y="134"/>
                      <a:pt x="292" y="160"/>
                      <a:pt x="292" y="196"/>
                    </a:cubicBezTo>
                    <a:cubicBezTo>
                      <a:pt x="292" y="205"/>
                      <a:pt x="292" y="205"/>
                      <a:pt x="292" y="205"/>
                    </a:cubicBezTo>
                    <a:cubicBezTo>
                      <a:pt x="266" y="213"/>
                      <a:pt x="266" y="213"/>
                      <a:pt x="266" y="213"/>
                    </a:cubicBezTo>
                    <a:cubicBezTo>
                      <a:pt x="257" y="205"/>
                      <a:pt x="257" y="205"/>
                      <a:pt x="257" y="205"/>
                    </a:cubicBezTo>
                    <a:cubicBezTo>
                      <a:pt x="257" y="196"/>
                      <a:pt x="257" y="196"/>
                      <a:pt x="257" y="196"/>
                    </a:cubicBezTo>
                    <a:cubicBezTo>
                      <a:pt x="257" y="187"/>
                      <a:pt x="248" y="178"/>
                      <a:pt x="239" y="178"/>
                    </a:cubicBezTo>
                    <a:close/>
                    <a:moveTo>
                      <a:pt x="364" y="275"/>
                    </a:moveTo>
                    <a:lnTo>
                      <a:pt x="364" y="275"/>
                    </a:lnTo>
                    <a:cubicBezTo>
                      <a:pt x="364" y="303"/>
                      <a:pt x="337" y="328"/>
                      <a:pt x="311" y="328"/>
                    </a:cubicBezTo>
                    <a:cubicBezTo>
                      <a:pt x="275" y="328"/>
                      <a:pt x="257" y="303"/>
                      <a:pt x="257" y="275"/>
                    </a:cubicBezTo>
                    <a:cubicBezTo>
                      <a:pt x="257" y="240"/>
                      <a:pt x="257" y="240"/>
                      <a:pt x="257" y="240"/>
                    </a:cubicBezTo>
                    <a:cubicBezTo>
                      <a:pt x="266" y="249"/>
                      <a:pt x="266" y="249"/>
                      <a:pt x="266" y="249"/>
                    </a:cubicBezTo>
                    <a:cubicBezTo>
                      <a:pt x="292" y="240"/>
                      <a:pt x="292" y="240"/>
                      <a:pt x="292" y="240"/>
                    </a:cubicBezTo>
                    <a:cubicBezTo>
                      <a:pt x="292" y="275"/>
                      <a:pt x="292" y="275"/>
                      <a:pt x="292" y="275"/>
                    </a:cubicBezTo>
                    <a:cubicBezTo>
                      <a:pt x="292" y="275"/>
                      <a:pt x="301" y="284"/>
                      <a:pt x="311" y="284"/>
                    </a:cubicBezTo>
                    <a:cubicBezTo>
                      <a:pt x="319" y="284"/>
                      <a:pt x="319" y="275"/>
                      <a:pt x="319" y="275"/>
                    </a:cubicBezTo>
                    <a:cubicBezTo>
                      <a:pt x="319" y="240"/>
                      <a:pt x="319" y="240"/>
                      <a:pt x="319" y="240"/>
                    </a:cubicBezTo>
                    <a:cubicBezTo>
                      <a:pt x="364" y="240"/>
                      <a:pt x="364" y="240"/>
                      <a:pt x="364" y="240"/>
                    </a:cubicBezTo>
                    <a:lnTo>
                      <a:pt x="364" y="275"/>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8" name="Freeform 77"/>
              <p:cNvSpPr>
                <a:spLocks noChangeArrowheads="1"/>
              </p:cNvSpPr>
              <p:nvPr/>
            </p:nvSpPr>
            <p:spPr bwMode="auto">
              <a:xfrm>
                <a:off x="3375025" y="3825777"/>
                <a:ext cx="260350" cy="255587"/>
              </a:xfrm>
              <a:custGeom>
                <a:gdLst>
                  <a:gd fmla="*/ 249 w 480" name="T0"/>
                  <a:gd fmla="*/ 231 h 471" name="T1"/>
                  <a:gd fmla="*/ 249 w 480" name="T2"/>
                  <a:gd fmla="*/ 231 h 471" name="T3"/>
                  <a:gd fmla="*/ 249 w 480" name="T4"/>
                  <a:gd fmla="*/ 231 h 471" name="T5"/>
                  <a:gd fmla="*/ 240 w 480" name="T6"/>
                  <a:gd fmla="*/ 222 h 471" name="T7"/>
                  <a:gd fmla="*/ 142 w 480" name="T8"/>
                  <a:gd fmla="*/ 231 h 471" name="T9"/>
                  <a:gd fmla="*/ 142 w 480" name="T10"/>
                  <a:gd fmla="*/ 231 h 471" name="T11"/>
                  <a:gd fmla="*/ 169 w 480" name="T12"/>
                  <a:gd fmla="*/ 303 h 471" name="T13"/>
                  <a:gd fmla="*/ 249 w 480" name="T14"/>
                  <a:gd fmla="*/ 231 h 471" name="T15"/>
                  <a:gd fmla="*/ 302 w 480" name="T16"/>
                  <a:gd fmla="*/ 160 h 471" name="T17"/>
                  <a:gd fmla="*/ 302 w 480" name="T18"/>
                  <a:gd fmla="*/ 160 h 471" name="T19"/>
                  <a:gd fmla="*/ 240 w 480" name="T20"/>
                  <a:gd fmla="*/ 134 h 471" name="T21"/>
                  <a:gd fmla="*/ 222 w 480" name="T22"/>
                  <a:gd fmla="*/ 143 h 471" name="T23"/>
                  <a:gd fmla="*/ 258 w 480" name="T24"/>
                  <a:gd fmla="*/ 196 h 471" name="T25"/>
                  <a:gd fmla="*/ 302 w 480" name="T26"/>
                  <a:gd fmla="*/ 160 h 471" name="T27"/>
                  <a:gd fmla="*/ 178 w 480" name="T28"/>
                  <a:gd fmla="*/ 311 h 471" name="T29"/>
                  <a:gd fmla="*/ 178 w 480" name="T30"/>
                  <a:gd fmla="*/ 311 h 471" name="T31"/>
                  <a:gd fmla="*/ 240 w 480" name="T32"/>
                  <a:gd fmla="*/ 328 h 471" name="T33"/>
                  <a:gd fmla="*/ 275 w 480" name="T34"/>
                  <a:gd fmla="*/ 328 h 471" name="T35"/>
                  <a:gd fmla="*/ 258 w 480" name="T36"/>
                  <a:gd fmla="*/ 249 h 471" name="T37"/>
                  <a:gd fmla="*/ 178 w 480" name="T38"/>
                  <a:gd fmla="*/ 311 h 471" name="T39"/>
                  <a:gd fmla="*/ 231 w 480" name="T40"/>
                  <a:gd fmla="*/ 205 h 471" name="T41"/>
                  <a:gd fmla="*/ 231 w 480" name="T42"/>
                  <a:gd fmla="*/ 205 h 471" name="T43"/>
                  <a:gd fmla="*/ 195 w 480" name="T44"/>
                  <a:gd fmla="*/ 151 h 471" name="T45"/>
                  <a:gd fmla="*/ 142 w 480" name="T46"/>
                  <a:gd fmla="*/ 213 h 471" name="T47"/>
                  <a:gd fmla="*/ 142 w 480" name="T48"/>
                  <a:gd fmla="*/ 213 h 471" name="T49"/>
                  <a:gd fmla="*/ 231 w 480" name="T50"/>
                  <a:gd fmla="*/ 205 h 471" name="T51"/>
                  <a:gd fmla="*/ 275 w 480" name="T52"/>
                  <a:gd fmla="*/ 249 h 471" name="T53"/>
                  <a:gd fmla="*/ 275 w 480" name="T54"/>
                  <a:gd fmla="*/ 249 h 471" name="T55"/>
                  <a:gd fmla="*/ 293 w 480" name="T56"/>
                  <a:gd fmla="*/ 311 h 471" name="T57"/>
                  <a:gd fmla="*/ 337 w 480" name="T58"/>
                  <a:gd fmla="*/ 249 h 471" name="T59"/>
                  <a:gd fmla="*/ 293 w 480" name="T60"/>
                  <a:gd fmla="*/ 249 h 471" name="T61"/>
                  <a:gd fmla="*/ 275 w 480" name="T62"/>
                  <a:gd fmla="*/ 249 h 471" name="T63"/>
                  <a:gd fmla="*/ 240 w 480" name="T64"/>
                  <a:gd fmla="*/ 0 h 471" name="T65"/>
                  <a:gd fmla="*/ 240 w 480" name="T66"/>
                  <a:gd fmla="*/ 0 h 471" name="T67"/>
                  <a:gd fmla="*/ 0 w 480" name="T68"/>
                  <a:gd fmla="*/ 231 h 471" name="T69"/>
                  <a:gd fmla="*/ 240 w 480" name="T70"/>
                  <a:gd fmla="*/ 470 h 471" name="T71"/>
                  <a:gd fmla="*/ 479 w 480" name="T72"/>
                  <a:gd fmla="*/ 231 h 471" name="T73"/>
                  <a:gd fmla="*/ 240 w 480" name="T74"/>
                  <a:gd fmla="*/ 0 h 471" name="T75"/>
                  <a:gd fmla="*/ 240 w 480" name="T76"/>
                  <a:gd fmla="*/ 356 h 471" name="T77"/>
                  <a:gd fmla="*/ 240 w 480" name="T78"/>
                  <a:gd fmla="*/ 356 h 471" name="T79"/>
                  <a:gd fmla="*/ 124 w 480" name="T80"/>
                  <a:gd fmla="*/ 231 h 471" name="T81"/>
                  <a:gd fmla="*/ 240 w 480" name="T82"/>
                  <a:gd fmla="*/ 116 h 471" name="T83"/>
                  <a:gd fmla="*/ 355 w 480" name="T84"/>
                  <a:gd fmla="*/ 231 h 471" name="T85"/>
                  <a:gd fmla="*/ 240 w 480" name="T86"/>
                  <a:gd fmla="*/ 356 h 471" name="T87"/>
                  <a:gd fmla="*/ 266 w 480" name="T88"/>
                  <a:gd fmla="*/ 213 h 471" name="T89"/>
                  <a:gd fmla="*/ 266 w 480" name="T90"/>
                  <a:gd fmla="*/ 213 h 471" name="T91"/>
                  <a:gd fmla="*/ 266 w 480" name="T92"/>
                  <a:gd fmla="*/ 222 h 471" name="T93"/>
                  <a:gd fmla="*/ 266 w 480" name="T94"/>
                  <a:gd fmla="*/ 231 h 471" name="T95"/>
                  <a:gd fmla="*/ 293 w 480" name="T96"/>
                  <a:gd fmla="*/ 231 h 471" name="T97"/>
                  <a:gd fmla="*/ 337 w 480" name="T98"/>
                  <a:gd fmla="*/ 231 h 471" name="T99"/>
                  <a:gd fmla="*/ 319 w 480" name="T100"/>
                  <a:gd fmla="*/ 178 h 471" name="T101"/>
                  <a:gd fmla="*/ 266 w 480" name="T102"/>
                  <a:gd fmla="*/ 213 h 4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71" w="480">
                    <a:moveTo>
                      <a:pt x="249" y="231"/>
                    </a:moveTo>
                    <a:lnTo>
                      <a:pt x="249" y="231"/>
                    </a:lnTo>
                    <a:lnTo>
                      <a:pt x="249" y="231"/>
                    </a:lnTo>
                    <a:lnTo>
                      <a:pt x="240" y="222"/>
                    </a:lnTo>
                    <a:cubicBezTo>
                      <a:pt x="195" y="231"/>
                      <a:pt x="151" y="231"/>
                      <a:pt x="142" y="231"/>
                    </a:cubicBezTo>
                    <a:lnTo>
                      <a:pt x="142" y="231"/>
                    </a:lnTo>
                    <a:cubicBezTo>
                      <a:pt x="142" y="258"/>
                      <a:pt x="151" y="284"/>
                      <a:pt x="169" y="303"/>
                    </a:cubicBezTo>
                    <a:cubicBezTo>
                      <a:pt x="169" y="293"/>
                      <a:pt x="195" y="249"/>
                      <a:pt x="249" y="231"/>
                    </a:cubicBezTo>
                    <a:close/>
                    <a:moveTo>
                      <a:pt x="302" y="160"/>
                    </a:moveTo>
                    <a:lnTo>
                      <a:pt x="302" y="160"/>
                    </a:lnTo>
                    <a:cubicBezTo>
                      <a:pt x="284" y="143"/>
                      <a:pt x="266" y="134"/>
                      <a:pt x="240" y="134"/>
                    </a:cubicBezTo>
                    <a:cubicBezTo>
                      <a:pt x="231" y="134"/>
                      <a:pt x="222" y="143"/>
                      <a:pt x="222" y="143"/>
                    </a:cubicBezTo>
                    <a:cubicBezTo>
                      <a:pt x="222" y="143"/>
                      <a:pt x="240" y="169"/>
                      <a:pt x="258" y="196"/>
                    </a:cubicBezTo>
                    <a:cubicBezTo>
                      <a:pt x="284" y="187"/>
                      <a:pt x="302" y="169"/>
                      <a:pt x="302" y="160"/>
                    </a:cubicBezTo>
                    <a:close/>
                    <a:moveTo>
                      <a:pt x="178" y="311"/>
                    </a:moveTo>
                    <a:lnTo>
                      <a:pt x="178" y="311"/>
                    </a:lnTo>
                    <a:cubicBezTo>
                      <a:pt x="195" y="328"/>
                      <a:pt x="222" y="328"/>
                      <a:pt x="240" y="328"/>
                    </a:cubicBezTo>
                    <a:cubicBezTo>
                      <a:pt x="249" y="328"/>
                      <a:pt x="266" y="328"/>
                      <a:pt x="275" y="328"/>
                    </a:cubicBezTo>
                    <a:cubicBezTo>
                      <a:pt x="275" y="311"/>
                      <a:pt x="266" y="284"/>
                      <a:pt x="258" y="249"/>
                    </a:cubicBezTo>
                    <a:cubicBezTo>
                      <a:pt x="205" y="267"/>
                      <a:pt x="187" y="303"/>
                      <a:pt x="178" y="311"/>
                    </a:cubicBezTo>
                    <a:close/>
                    <a:moveTo>
                      <a:pt x="231" y="205"/>
                    </a:moveTo>
                    <a:lnTo>
                      <a:pt x="231" y="205"/>
                    </a:lnTo>
                    <a:cubicBezTo>
                      <a:pt x="213" y="178"/>
                      <a:pt x="205" y="151"/>
                      <a:pt x="195" y="151"/>
                    </a:cubicBezTo>
                    <a:cubicBezTo>
                      <a:pt x="169" y="160"/>
                      <a:pt x="151" y="187"/>
                      <a:pt x="142" y="213"/>
                    </a:cubicBezTo>
                    <a:lnTo>
                      <a:pt x="142" y="213"/>
                    </a:lnTo>
                    <a:cubicBezTo>
                      <a:pt x="151" y="213"/>
                      <a:pt x="187" y="213"/>
                      <a:pt x="231" y="205"/>
                    </a:cubicBezTo>
                    <a:close/>
                    <a:moveTo>
                      <a:pt x="275" y="249"/>
                    </a:moveTo>
                    <a:lnTo>
                      <a:pt x="275" y="249"/>
                    </a:lnTo>
                    <a:cubicBezTo>
                      <a:pt x="284" y="275"/>
                      <a:pt x="293" y="303"/>
                      <a:pt x="293" y="311"/>
                    </a:cubicBezTo>
                    <a:cubicBezTo>
                      <a:pt x="319" y="303"/>
                      <a:pt x="328" y="275"/>
                      <a:pt x="337" y="249"/>
                    </a:cubicBezTo>
                    <a:cubicBezTo>
                      <a:pt x="328" y="249"/>
                      <a:pt x="319" y="249"/>
                      <a:pt x="293" y="249"/>
                    </a:cubicBezTo>
                    <a:cubicBezTo>
                      <a:pt x="293" y="249"/>
                      <a:pt x="284" y="249"/>
                      <a:pt x="275" y="249"/>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40" y="356"/>
                    </a:moveTo>
                    <a:lnTo>
                      <a:pt x="240" y="356"/>
                    </a:lnTo>
                    <a:cubicBezTo>
                      <a:pt x="178" y="356"/>
                      <a:pt x="124" y="303"/>
                      <a:pt x="124" y="231"/>
                    </a:cubicBezTo>
                    <a:cubicBezTo>
                      <a:pt x="124" y="169"/>
                      <a:pt x="178" y="116"/>
                      <a:pt x="240" y="116"/>
                    </a:cubicBezTo>
                    <a:cubicBezTo>
                      <a:pt x="302" y="116"/>
                      <a:pt x="355" y="169"/>
                      <a:pt x="355" y="231"/>
                    </a:cubicBezTo>
                    <a:cubicBezTo>
                      <a:pt x="355" y="303"/>
                      <a:pt x="302" y="356"/>
                      <a:pt x="240" y="356"/>
                    </a:cubicBezTo>
                    <a:close/>
                    <a:moveTo>
                      <a:pt x="266" y="213"/>
                    </a:moveTo>
                    <a:lnTo>
                      <a:pt x="266" y="213"/>
                    </a:lnTo>
                    <a:lnTo>
                      <a:pt x="266" y="222"/>
                    </a:lnTo>
                    <a:lnTo>
                      <a:pt x="266" y="231"/>
                    </a:lnTo>
                    <a:cubicBezTo>
                      <a:pt x="275" y="231"/>
                      <a:pt x="284" y="231"/>
                      <a:pt x="293" y="231"/>
                    </a:cubicBezTo>
                    <a:cubicBezTo>
                      <a:pt x="311" y="231"/>
                      <a:pt x="328" y="231"/>
                      <a:pt x="337" y="231"/>
                    </a:cubicBezTo>
                    <a:cubicBezTo>
                      <a:pt x="337" y="213"/>
                      <a:pt x="328" y="187"/>
                      <a:pt x="319" y="178"/>
                    </a:cubicBezTo>
                    <a:cubicBezTo>
                      <a:pt x="311" y="178"/>
                      <a:pt x="293" y="196"/>
                      <a:pt x="266" y="21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39" name="Freeform 78"/>
              <p:cNvSpPr>
                <a:spLocks noChangeArrowheads="1"/>
              </p:cNvSpPr>
              <p:nvPr/>
            </p:nvSpPr>
            <p:spPr bwMode="auto">
              <a:xfrm>
                <a:off x="7142163" y="3287614"/>
                <a:ext cx="260350" cy="257175"/>
              </a:xfrm>
              <a:custGeom>
                <a:gdLst>
                  <a:gd fmla="*/ 212 w 479" name="T0"/>
                  <a:gd fmla="*/ 169 h 471" name="T1"/>
                  <a:gd fmla="*/ 212 w 479" name="T2"/>
                  <a:gd fmla="*/ 169 h 471" name="T3"/>
                  <a:gd fmla="*/ 185 w 479" name="T4"/>
                  <a:gd fmla="*/ 142 h 471" name="T5"/>
                  <a:gd fmla="*/ 177 w 479" name="T6"/>
                  <a:gd fmla="*/ 142 h 471" name="T7"/>
                  <a:gd fmla="*/ 168 w 479" name="T8"/>
                  <a:gd fmla="*/ 160 h 471" name="T9"/>
                  <a:gd fmla="*/ 168 w 479" name="T10"/>
                  <a:gd fmla="*/ 187 h 471" name="T11"/>
                  <a:gd fmla="*/ 194 w 479" name="T12"/>
                  <a:gd fmla="*/ 213 h 471" name="T13"/>
                  <a:gd fmla="*/ 203 w 479" name="T14"/>
                  <a:gd fmla="*/ 213 h 471" name="T15"/>
                  <a:gd fmla="*/ 212 w 479" name="T16"/>
                  <a:gd fmla="*/ 169 h 471" name="T17"/>
                  <a:gd fmla="*/ 238 w 479" name="T18"/>
                  <a:gd fmla="*/ 0 h 471" name="T19"/>
                  <a:gd fmla="*/ 238 w 479" name="T20"/>
                  <a:gd fmla="*/ 0 h 471" name="T21"/>
                  <a:gd fmla="*/ 0 w 479" name="T22"/>
                  <a:gd fmla="*/ 231 h 471" name="T23"/>
                  <a:gd fmla="*/ 238 w 479" name="T24"/>
                  <a:gd fmla="*/ 470 h 471" name="T25"/>
                  <a:gd fmla="*/ 478 w 479" name="T26"/>
                  <a:gd fmla="*/ 231 h 471" name="T27"/>
                  <a:gd fmla="*/ 238 w 479" name="T28"/>
                  <a:gd fmla="*/ 0 h 471" name="T29"/>
                  <a:gd fmla="*/ 221 w 479" name="T30"/>
                  <a:gd fmla="*/ 338 h 471" name="T31"/>
                  <a:gd fmla="*/ 221 w 479" name="T32"/>
                  <a:gd fmla="*/ 338 h 471" name="T33"/>
                  <a:gd fmla="*/ 185 w 479" name="T34"/>
                  <a:gd fmla="*/ 346 h 471" name="T35"/>
                  <a:gd fmla="*/ 185 w 479" name="T36"/>
                  <a:gd fmla="*/ 346 h 471" name="T37"/>
                  <a:gd fmla="*/ 185 w 479" name="T38"/>
                  <a:gd fmla="*/ 346 h 471" name="T39"/>
                  <a:gd fmla="*/ 124 w 479" name="T40"/>
                  <a:gd fmla="*/ 301 h 471" name="T41"/>
                  <a:gd fmla="*/ 194 w 479" name="T42"/>
                  <a:gd fmla="*/ 248 h 471" name="T43"/>
                  <a:gd fmla="*/ 194 w 479" name="T44"/>
                  <a:gd fmla="*/ 248 h 471" name="T45"/>
                  <a:gd fmla="*/ 185 w 479" name="T46"/>
                  <a:gd fmla="*/ 231 h 471" name="T47"/>
                  <a:gd fmla="*/ 185 w 479" name="T48"/>
                  <a:gd fmla="*/ 231 h 471" name="T49"/>
                  <a:gd fmla="*/ 159 w 479" name="T50"/>
                  <a:gd fmla="*/ 222 h 471" name="T51"/>
                  <a:gd fmla="*/ 141 w 479" name="T52"/>
                  <a:gd fmla="*/ 178 h 471" name="T53"/>
                  <a:gd fmla="*/ 194 w 479" name="T54"/>
                  <a:gd fmla="*/ 125 h 471" name="T55"/>
                  <a:gd fmla="*/ 256 w 479" name="T56"/>
                  <a:gd fmla="*/ 125 h 471" name="T57"/>
                  <a:gd fmla="*/ 256 w 479" name="T58"/>
                  <a:gd fmla="*/ 125 h 471" name="T59"/>
                  <a:gd fmla="*/ 238 w 479" name="T60"/>
                  <a:gd fmla="*/ 134 h 471" name="T61"/>
                  <a:gd fmla="*/ 221 w 479" name="T62"/>
                  <a:gd fmla="*/ 134 h 471" name="T63"/>
                  <a:gd fmla="*/ 238 w 479" name="T64"/>
                  <a:gd fmla="*/ 178 h 471" name="T65"/>
                  <a:gd fmla="*/ 230 w 479" name="T66"/>
                  <a:gd fmla="*/ 213 h 471" name="T67"/>
                  <a:gd fmla="*/ 212 w 479" name="T68"/>
                  <a:gd fmla="*/ 231 h 471" name="T69"/>
                  <a:gd fmla="*/ 230 w 479" name="T70"/>
                  <a:gd fmla="*/ 240 h 471" name="T71"/>
                  <a:gd fmla="*/ 256 w 479" name="T72"/>
                  <a:gd fmla="*/ 284 h 471" name="T73"/>
                  <a:gd fmla="*/ 221 w 479" name="T74"/>
                  <a:gd fmla="*/ 338 h 471" name="T75"/>
                  <a:gd fmla="*/ 354 w 479" name="T76"/>
                  <a:gd fmla="*/ 231 h 471" name="T77"/>
                  <a:gd fmla="*/ 354 w 479" name="T78"/>
                  <a:gd fmla="*/ 231 h 471" name="T79"/>
                  <a:gd fmla="*/ 310 w 479" name="T80"/>
                  <a:gd fmla="*/ 231 h 471" name="T81"/>
                  <a:gd fmla="*/ 310 w 479" name="T82"/>
                  <a:gd fmla="*/ 275 h 471" name="T83"/>
                  <a:gd fmla="*/ 291 w 479" name="T84"/>
                  <a:gd fmla="*/ 275 h 471" name="T85"/>
                  <a:gd fmla="*/ 291 w 479" name="T86"/>
                  <a:gd fmla="*/ 231 h 471" name="T87"/>
                  <a:gd fmla="*/ 256 w 479" name="T88"/>
                  <a:gd fmla="*/ 231 h 471" name="T89"/>
                  <a:gd fmla="*/ 256 w 479" name="T90"/>
                  <a:gd fmla="*/ 213 h 471" name="T91"/>
                  <a:gd fmla="*/ 291 w 479" name="T92"/>
                  <a:gd fmla="*/ 213 h 471" name="T93"/>
                  <a:gd fmla="*/ 291 w 479" name="T94"/>
                  <a:gd fmla="*/ 169 h 471" name="T95"/>
                  <a:gd fmla="*/ 310 w 479" name="T96"/>
                  <a:gd fmla="*/ 169 h 471" name="T97"/>
                  <a:gd fmla="*/ 310 w 479" name="T98"/>
                  <a:gd fmla="*/ 213 h 471" name="T99"/>
                  <a:gd fmla="*/ 354 w 479" name="T100"/>
                  <a:gd fmla="*/ 213 h 471" name="T101"/>
                  <a:gd fmla="*/ 354 w 479" name="T102"/>
                  <a:gd fmla="*/ 231 h 471" name="T103"/>
                  <a:gd fmla="*/ 194 w 479" name="T104"/>
                  <a:gd fmla="*/ 266 h 471" name="T105"/>
                  <a:gd fmla="*/ 194 w 479" name="T106"/>
                  <a:gd fmla="*/ 266 h 471" name="T107"/>
                  <a:gd fmla="*/ 194 w 479" name="T108"/>
                  <a:gd fmla="*/ 266 h 471" name="T109"/>
                  <a:gd fmla="*/ 159 w 479" name="T110"/>
                  <a:gd fmla="*/ 275 h 471" name="T111"/>
                  <a:gd fmla="*/ 150 w 479" name="T112"/>
                  <a:gd fmla="*/ 301 h 471" name="T113"/>
                  <a:gd fmla="*/ 194 w 479" name="T114"/>
                  <a:gd fmla="*/ 328 h 471" name="T115"/>
                  <a:gd fmla="*/ 230 w 479" name="T116"/>
                  <a:gd fmla="*/ 293 h 471" name="T117"/>
                  <a:gd fmla="*/ 194 w 479" name="T118"/>
                  <a:gd fmla="*/ 266 h 47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71" w="479">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0" name="Freeform 79"/>
              <p:cNvSpPr>
                <a:spLocks noChangeArrowheads="1"/>
              </p:cNvSpPr>
              <p:nvPr/>
            </p:nvSpPr>
            <p:spPr bwMode="auto">
              <a:xfrm>
                <a:off x="5529263" y="3287614"/>
                <a:ext cx="260350" cy="257175"/>
              </a:xfrm>
              <a:custGeom>
                <a:gdLst>
                  <a:gd fmla="*/ 240 w 479" name="T0"/>
                  <a:gd fmla="*/ 0 h 471" name="T1"/>
                  <a:gd fmla="*/ 240 w 479" name="T2"/>
                  <a:gd fmla="*/ 0 h 471" name="T3"/>
                  <a:gd fmla="*/ 0 w 479" name="T4"/>
                  <a:gd fmla="*/ 231 h 471" name="T5"/>
                  <a:gd fmla="*/ 240 w 479" name="T6"/>
                  <a:gd fmla="*/ 470 h 471" name="T7"/>
                  <a:gd fmla="*/ 478 w 479" name="T8"/>
                  <a:gd fmla="*/ 231 h 471" name="T9"/>
                  <a:gd fmla="*/ 240 w 479" name="T10"/>
                  <a:gd fmla="*/ 0 h 471" name="T11"/>
                  <a:gd fmla="*/ 293 w 479" name="T12"/>
                  <a:gd fmla="*/ 160 h 471" name="T13"/>
                  <a:gd fmla="*/ 293 w 479" name="T14"/>
                  <a:gd fmla="*/ 160 h 471" name="T15"/>
                  <a:gd fmla="*/ 257 w 479" name="T16"/>
                  <a:gd fmla="*/ 160 h 471" name="T17"/>
                  <a:gd fmla="*/ 249 w 479" name="T18"/>
                  <a:gd fmla="*/ 178 h 471" name="T19"/>
                  <a:gd fmla="*/ 249 w 479" name="T20"/>
                  <a:gd fmla="*/ 195 h 471" name="T21"/>
                  <a:gd fmla="*/ 293 w 479" name="T22"/>
                  <a:gd fmla="*/ 195 h 471" name="T23"/>
                  <a:gd fmla="*/ 293 w 479" name="T24"/>
                  <a:gd fmla="*/ 240 h 471" name="T25"/>
                  <a:gd fmla="*/ 249 w 479" name="T26"/>
                  <a:gd fmla="*/ 240 h 471" name="T27"/>
                  <a:gd fmla="*/ 249 w 479" name="T28"/>
                  <a:gd fmla="*/ 346 h 471" name="T29"/>
                  <a:gd fmla="*/ 213 w 479" name="T30"/>
                  <a:gd fmla="*/ 346 h 471" name="T31"/>
                  <a:gd fmla="*/ 213 w 479" name="T32"/>
                  <a:gd fmla="*/ 240 h 471" name="T33"/>
                  <a:gd fmla="*/ 169 w 479" name="T34"/>
                  <a:gd fmla="*/ 240 h 471" name="T35"/>
                  <a:gd fmla="*/ 169 w 479" name="T36"/>
                  <a:gd fmla="*/ 195 h 471" name="T37"/>
                  <a:gd fmla="*/ 213 w 479" name="T38"/>
                  <a:gd fmla="*/ 195 h 471" name="T39"/>
                  <a:gd fmla="*/ 213 w 479" name="T40"/>
                  <a:gd fmla="*/ 178 h 471" name="T41"/>
                  <a:gd fmla="*/ 257 w 479" name="T42"/>
                  <a:gd fmla="*/ 125 h 471" name="T43"/>
                  <a:gd fmla="*/ 293 w 479" name="T44"/>
                  <a:gd fmla="*/ 125 h 471" name="T45"/>
                  <a:gd fmla="*/ 293 w 479" name="T46"/>
                  <a:gd fmla="*/ 160 h 47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1" name="Freeform 80"/>
              <p:cNvSpPr>
                <a:spLocks noChangeArrowheads="1"/>
              </p:cNvSpPr>
              <p:nvPr/>
            </p:nvSpPr>
            <p:spPr bwMode="auto">
              <a:xfrm>
                <a:off x="7151688" y="3835302"/>
                <a:ext cx="241300" cy="236537"/>
              </a:xfrm>
              <a:custGeom>
                <a:gdLst>
                  <a:gd fmla="*/ 221 w 444" name="T0"/>
                  <a:gd fmla="*/ 0 h 435" name="T1"/>
                  <a:gd fmla="*/ 221 w 444" name="T2"/>
                  <a:gd fmla="*/ 0 h 435" name="T3"/>
                  <a:gd fmla="*/ 0 w 444" name="T4"/>
                  <a:gd fmla="*/ 212 h 435" name="T5"/>
                  <a:gd fmla="*/ 62 w 444" name="T6"/>
                  <a:gd fmla="*/ 363 h 435" name="T7"/>
                  <a:gd fmla="*/ 195 w 444" name="T8"/>
                  <a:gd fmla="*/ 309 h 435" name="T9"/>
                  <a:gd fmla="*/ 346 w 444" name="T10"/>
                  <a:gd fmla="*/ 398 h 435" name="T11"/>
                  <a:gd fmla="*/ 443 w 444" name="T12"/>
                  <a:gd fmla="*/ 212 h 435" name="T13"/>
                  <a:gd fmla="*/ 221 w 444" name="T14"/>
                  <a:gd fmla="*/ 0 h 435" name="T15"/>
                  <a:gd fmla="*/ 328 w 444" name="T16"/>
                  <a:gd fmla="*/ 292 h 435" name="T17"/>
                  <a:gd fmla="*/ 328 w 444" name="T18"/>
                  <a:gd fmla="*/ 292 h 435" name="T19"/>
                  <a:gd fmla="*/ 311 w 444" name="T20"/>
                  <a:gd fmla="*/ 301 h 435" name="T21"/>
                  <a:gd fmla="*/ 124 w 444" name="T22"/>
                  <a:gd fmla="*/ 274 h 435" name="T23"/>
                  <a:gd fmla="*/ 107 w 444" name="T24"/>
                  <a:gd fmla="*/ 265 h 435" name="T25"/>
                  <a:gd fmla="*/ 115 w 444" name="T26"/>
                  <a:gd fmla="*/ 248 h 435" name="T27"/>
                  <a:gd fmla="*/ 328 w 444" name="T28"/>
                  <a:gd fmla="*/ 274 h 435" name="T29"/>
                  <a:gd fmla="*/ 328 w 444" name="T30"/>
                  <a:gd fmla="*/ 292 h 435" name="T31"/>
                  <a:gd fmla="*/ 355 w 444" name="T32"/>
                  <a:gd fmla="*/ 230 h 435" name="T33"/>
                  <a:gd fmla="*/ 355 w 444" name="T34"/>
                  <a:gd fmla="*/ 230 h 435" name="T35"/>
                  <a:gd fmla="*/ 337 w 444" name="T36"/>
                  <a:gd fmla="*/ 239 h 435" name="T37"/>
                  <a:gd fmla="*/ 115 w 444" name="T38"/>
                  <a:gd fmla="*/ 212 h 435" name="T39"/>
                  <a:gd fmla="*/ 98 w 444" name="T40"/>
                  <a:gd fmla="*/ 203 h 435" name="T41"/>
                  <a:gd fmla="*/ 107 w 444" name="T42"/>
                  <a:gd fmla="*/ 177 h 435" name="T43"/>
                  <a:gd fmla="*/ 346 w 444" name="T44"/>
                  <a:gd fmla="*/ 212 h 435" name="T45"/>
                  <a:gd fmla="*/ 355 w 444" name="T46"/>
                  <a:gd fmla="*/ 230 h 435" name="T47"/>
                  <a:gd fmla="*/ 355 w 444" name="T48"/>
                  <a:gd fmla="*/ 168 h 435" name="T49"/>
                  <a:gd fmla="*/ 355 w 444" name="T50"/>
                  <a:gd fmla="*/ 168 h 435" name="T51"/>
                  <a:gd fmla="*/ 107 w 444" name="T52"/>
                  <a:gd fmla="*/ 141 h 435" name="T53"/>
                  <a:gd fmla="*/ 80 w 444" name="T54"/>
                  <a:gd fmla="*/ 132 h 435" name="T55"/>
                  <a:gd fmla="*/ 98 w 444" name="T56"/>
                  <a:gd fmla="*/ 106 h 435" name="T57"/>
                  <a:gd fmla="*/ 381 w 444" name="T58"/>
                  <a:gd fmla="*/ 132 h 435" name="T59"/>
                  <a:gd fmla="*/ 381 w 444" name="T60"/>
                  <a:gd fmla="*/ 159 h 435" name="T61"/>
                  <a:gd fmla="*/ 355 w 444" name="T62"/>
                  <a:gd fmla="*/ 168 h 435" name="T63"/>
                  <a:gd fmla="*/ 195 w 444" name="T64"/>
                  <a:gd fmla="*/ 372 h 435" name="T65"/>
                  <a:gd fmla="*/ 195 w 444" name="T66"/>
                  <a:gd fmla="*/ 372 h 435" name="T67"/>
                  <a:gd fmla="*/ 115 w 444" name="T68"/>
                  <a:gd fmla="*/ 407 h 435" name="T69"/>
                  <a:gd fmla="*/ 221 w 444" name="T70"/>
                  <a:gd fmla="*/ 434 h 435" name="T71"/>
                  <a:gd fmla="*/ 274 w 444" name="T72"/>
                  <a:gd fmla="*/ 425 h 435" name="T73"/>
                  <a:gd fmla="*/ 195 w 444" name="T74"/>
                  <a:gd fmla="*/ 372 h 43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35" w="442">
                    <a:moveTo>
                      <a:pt x="221" y="0"/>
                    </a:moveTo>
                    <a:lnTo>
                      <a:pt x="221" y="0"/>
                    </a:lnTo>
                    <a:cubicBezTo>
                      <a:pt x="98" y="0"/>
                      <a:pt x="0" y="97"/>
                      <a:pt x="0" y="212"/>
                    </a:cubicBezTo>
                    <a:cubicBezTo>
                      <a:pt x="0" y="274"/>
                      <a:pt x="27" y="319"/>
                      <a:pt x="62" y="363"/>
                    </a:cubicBezTo>
                    <a:cubicBezTo>
                      <a:pt x="89" y="328"/>
                      <a:pt x="142" y="309"/>
                      <a:pt x="195" y="309"/>
                    </a:cubicBezTo>
                    <a:cubicBezTo>
                      <a:pt x="258" y="309"/>
                      <a:pt x="319" y="345"/>
                      <a:pt x="346" y="398"/>
                    </a:cubicBezTo>
                    <a:cubicBezTo>
                      <a:pt x="408" y="354"/>
                      <a:pt x="443" y="292"/>
                      <a:pt x="443" y="212"/>
                    </a:cubicBezTo>
                    <a:cubicBezTo>
                      <a:pt x="443" y="97"/>
                      <a:pt x="346" y="0"/>
                      <a:pt x="221" y="0"/>
                    </a:cubicBezTo>
                    <a:close/>
                    <a:moveTo>
                      <a:pt x="328" y="292"/>
                    </a:moveTo>
                    <a:lnTo>
                      <a:pt x="328" y="292"/>
                    </a:lnTo>
                    <a:cubicBezTo>
                      <a:pt x="328" y="301"/>
                      <a:pt x="319" y="301"/>
                      <a:pt x="311" y="301"/>
                    </a:cubicBezTo>
                    <a:cubicBezTo>
                      <a:pt x="258" y="265"/>
                      <a:pt x="195" y="256"/>
                      <a:pt x="124" y="274"/>
                    </a:cubicBezTo>
                    <a:cubicBezTo>
                      <a:pt x="115" y="284"/>
                      <a:pt x="107" y="274"/>
                      <a:pt x="107" y="265"/>
                    </a:cubicBezTo>
                    <a:cubicBezTo>
                      <a:pt x="107" y="256"/>
                      <a:pt x="107" y="256"/>
                      <a:pt x="115" y="248"/>
                    </a:cubicBezTo>
                    <a:cubicBezTo>
                      <a:pt x="195" y="230"/>
                      <a:pt x="266" y="239"/>
                      <a:pt x="328" y="274"/>
                    </a:cubicBezTo>
                    <a:cubicBezTo>
                      <a:pt x="328" y="284"/>
                      <a:pt x="337" y="284"/>
                      <a:pt x="328" y="292"/>
                    </a:cubicBezTo>
                    <a:close/>
                    <a:moveTo>
                      <a:pt x="355" y="230"/>
                    </a:moveTo>
                    <a:lnTo>
                      <a:pt x="355" y="230"/>
                    </a:lnTo>
                    <a:cubicBezTo>
                      <a:pt x="355" y="239"/>
                      <a:pt x="337" y="239"/>
                      <a:pt x="337" y="239"/>
                    </a:cubicBezTo>
                    <a:cubicBezTo>
                      <a:pt x="274" y="203"/>
                      <a:pt x="186" y="194"/>
                      <a:pt x="115" y="212"/>
                    </a:cubicBezTo>
                    <a:cubicBezTo>
                      <a:pt x="107" y="212"/>
                      <a:pt x="98" y="212"/>
                      <a:pt x="98" y="203"/>
                    </a:cubicBezTo>
                    <a:cubicBezTo>
                      <a:pt x="98" y="194"/>
                      <a:pt x="98" y="186"/>
                      <a:pt x="107" y="177"/>
                    </a:cubicBezTo>
                    <a:cubicBezTo>
                      <a:pt x="186" y="159"/>
                      <a:pt x="283" y="168"/>
                      <a:pt x="346" y="212"/>
                    </a:cubicBezTo>
                    <a:cubicBezTo>
                      <a:pt x="355" y="212"/>
                      <a:pt x="364" y="221"/>
                      <a:pt x="355" y="230"/>
                    </a:cubicBezTo>
                    <a:close/>
                    <a:moveTo>
                      <a:pt x="355" y="168"/>
                    </a:moveTo>
                    <a:lnTo>
                      <a:pt x="355" y="168"/>
                    </a:lnTo>
                    <a:cubicBezTo>
                      <a:pt x="293" y="124"/>
                      <a:pt x="177" y="124"/>
                      <a:pt x="107" y="141"/>
                    </a:cubicBezTo>
                    <a:cubicBezTo>
                      <a:pt x="98" y="150"/>
                      <a:pt x="89" y="141"/>
                      <a:pt x="80" y="132"/>
                    </a:cubicBezTo>
                    <a:cubicBezTo>
                      <a:pt x="80" y="115"/>
                      <a:pt x="89" y="106"/>
                      <a:pt x="98" y="106"/>
                    </a:cubicBezTo>
                    <a:cubicBezTo>
                      <a:pt x="168" y="79"/>
                      <a:pt x="302" y="88"/>
                      <a:pt x="381" y="132"/>
                    </a:cubicBezTo>
                    <a:cubicBezTo>
                      <a:pt x="390" y="141"/>
                      <a:pt x="390" y="150"/>
                      <a:pt x="381" y="159"/>
                    </a:cubicBezTo>
                    <a:cubicBezTo>
                      <a:pt x="381" y="168"/>
                      <a:pt x="364" y="177"/>
                      <a:pt x="355" y="168"/>
                    </a:cubicBezTo>
                    <a:close/>
                    <a:moveTo>
                      <a:pt x="195" y="372"/>
                    </a:moveTo>
                    <a:lnTo>
                      <a:pt x="195" y="372"/>
                    </a:lnTo>
                    <a:cubicBezTo>
                      <a:pt x="160" y="372"/>
                      <a:pt x="133" y="381"/>
                      <a:pt x="115" y="407"/>
                    </a:cubicBezTo>
                    <a:cubicBezTo>
                      <a:pt x="151" y="425"/>
                      <a:pt x="186" y="434"/>
                      <a:pt x="221" y="434"/>
                    </a:cubicBezTo>
                    <a:cubicBezTo>
                      <a:pt x="239" y="434"/>
                      <a:pt x="258" y="434"/>
                      <a:pt x="274" y="425"/>
                    </a:cubicBezTo>
                    <a:cubicBezTo>
                      <a:pt x="258" y="390"/>
                      <a:pt x="230" y="372"/>
                      <a:pt x="195" y="37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2" name="Freeform 81"/>
              <p:cNvSpPr>
                <a:spLocks noChangeArrowheads="1"/>
              </p:cNvSpPr>
              <p:nvPr/>
            </p:nvSpPr>
            <p:spPr bwMode="auto">
              <a:xfrm>
                <a:off x="7680325" y="3825777"/>
                <a:ext cx="260350" cy="255587"/>
              </a:xfrm>
              <a:custGeom>
                <a:gdLst>
                  <a:gd fmla="*/ 239 w 479" name="T0"/>
                  <a:gd fmla="*/ 0 h 471" name="T1"/>
                  <a:gd fmla="*/ 239 w 479" name="T2"/>
                  <a:gd fmla="*/ 0 h 471" name="T3"/>
                  <a:gd fmla="*/ 0 w 479" name="T4"/>
                  <a:gd fmla="*/ 231 h 471" name="T5"/>
                  <a:gd fmla="*/ 62 w 479" name="T6"/>
                  <a:gd fmla="*/ 391 h 471" name="T7"/>
                  <a:gd fmla="*/ 204 w 479" name="T8"/>
                  <a:gd fmla="*/ 338 h 471" name="T9"/>
                  <a:gd fmla="*/ 372 w 479" name="T10"/>
                  <a:gd fmla="*/ 435 h 471" name="T11"/>
                  <a:gd fmla="*/ 478 w 479" name="T12"/>
                  <a:gd fmla="*/ 231 h 471" name="T13"/>
                  <a:gd fmla="*/ 239 w 479" name="T14"/>
                  <a:gd fmla="*/ 0 h 471" name="T15"/>
                  <a:gd fmla="*/ 354 w 479" name="T16"/>
                  <a:gd fmla="*/ 320 h 471" name="T17"/>
                  <a:gd fmla="*/ 354 w 479" name="T18"/>
                  <a:gd fmla="*/ 320 h 471" name="T19"/>
                  <a:gd fmla="*/ 337 w 479" name="T20"/>
                  <a:gd fmla="*/ 328 h 471" name="T21"/>
                  <a:gd fmla="*/ 133 w 479" name="T22"/>
                  <a:gd fmla="*/ 303 h 471" name="T23"/>
                  <a:gd fmla="*/ 115 w 479" name="T24"/>
                  <a:gd fmla="*/ 293 h 471" name="T25"/>
                  <a:gd fmla="*/ 124 w 479" name="T26"/>
                  <a:gd fmla="*/ 275 h 471" name="T27"/>
                  <a:gd fmla="*/ 354 w 479" name="T28"/>
                  <a:gd fmla="*/ 303 h 471" name="T29"/>
                  <a:gd fmla="*/ 354 w 479" name="T30"/>
                  <a:gd fmla="*/ 320 h 471" name="T31"/>
                  <a:gd fmla="*/ 381 w 479" name="T32"/>
                  <a:gd fmla="*/ 249 h 471" name="T33"/>
                  <a:gd fmla="*/ 381 w 479" name="T34"/>
                  <a:gd fmla="*/ 249 h 471" name="T35"/>
                  <a:gd fmla="*/ 363 w 479" name="T36"/>
                  <a:gd fmla="*/ 258 h 471" name="T37"/>
                  <a:gd fmla="*/ 124 w 479" name="T38"/>
                  <a:gd fmla="*/ 231 h 471" name="T39"/>
                  <a:gd fmla="*/ 106 w 479" name="T40"/>
                  <a:gd fmla="*/ 222 h 471" name="T41"/>
                  <a:gd fmla="*/ 115 w 479" name="T42"/>
                  <a:gd fmla="*/ 196 h 471" name="T43"/>
                  <a:gd fmla="*/ 381 w 479" name="T44"/>
                  <a:gd fmla="*/ 231 h 471" name="T45"/>
                  <a:gd fmla="*/ 381 w 479" name="T46"/>
                  <a:gd fmla="*/ 249 h 471" name="T47"/>
                  <a:gd fmla="*/ 390 w 479" name="T48"/>
                  <a:gd fmla="*/ 178 h 471" name="T49"/>
                  <a:gd fmla="*/ 390 w 479" name="T50"/>
                  <a:gd fmla="*/ 178 h 471" name="T51"/>
                  <a:gd fmla="*/ 115 w 479" name="T52"/>
                  <a:gd fmla="*/ 151 h 471" name="T53"/>
                  <a:gd fmla="*/ 88 w 479" name="T54"/>
                  <a:gd fmla="*/ 143 h 471" name="T55"/>
                  <a:gd fmla="*/ 106 w 479" name="T56"/>
                  <a:gd fmla="*/ 116 h 471" name="T57"/>
                  <a:gd fmla="*/ 407 w 479" name="T58"/>
                  <a:gd fmla="*/ 143 h 471" name="T59"/>
                  <a:gd fmla="*/ 416 w 479" name="T60"/>
                  <a:gd fmla="*/ 178 h 471" name="T61"/>
                  <a:gd fmla="*/ 390 w 479" name="T62"/>
                  <a:gd fmla="*/ 178 h 471" name="T63"/>
                  <a:gd fmla="*/ 204 w 479" name="T64"/>
                  <a:gd fmla="*/ 409 h 471" name="T65"/>
                  <a:gd fmla="*/ 204 w 479" name="T66"/>
                  <a:gd fmla="*/ 409 h 471" name="T67"/>
                  <a:gd fmla="*/ 124 w 479" name="T68"/>
                  <a:gd fmla="*/ 444 h 471" name="T69"/>
                  <a:gd fmla="*/ 239 w 479" name="T70"/>
                  <a:gd fmla="*/ 470 h 471" name="T71"/>
                  <a:gd fmla="*/ 301 w 479" name="T72"/>
                  <a:gd fmla="*/ 462 h 471" name="T73"/>
                  <a:gd fmla="*/ 204 w 479" name="T74"/>
                  <a:gd fmla="*/ 409 h 4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1" w="479">
                    <a:moveTo>
                      <a:pt x="239" y="0"/>
                    </a:moveTo>
                    <a:lnTo>
                      <a:pt x="239" y="0"/>
                    </a:lnTo>
                    <a:cubicBezTo>
                      <a:pt x="106" y="0"/>
                      <a:pt x="0" y="107"/>
                      <a:pt x="0" y="231"/>
                    </a:cubicBezTo>
                    <a:cubicBezTo>
                      <a:pt x="0" y="293"/>
                      <a:pt x="27" y="347"/>
                      <a:pt x="62" y="391"/>
                    </a:cubicBezTo>
                    <a:cubicBezTo>
                      <a:pt x="97" y="356"/>
                      <a:pt x="150" y="338"/>
                      <a:pt x="204" y="338"/>
                    </a:cubicBezTo>
                    <a:cubicBezTo>
                      <a:pt x="284" y="338"/>
                      <a:pt x="346" y="373"/>
                      <a:pt x="372" y="435"/>
                    </a:cubicBezTo>
                    <a:cubicBezTo>
                      <a:pt x="434" y="391"/>
                      <a:pt x="478" y="320"/>
                      <a:pt x="478" y="231"/>
                    </a:cubicBezTo>
                    <a:cubicBezTo>
                      <a:pt x="478" y="107"/>
                      <a:pt x="372" y="0"/>
                      <a:pt x="239" y="0"/>
                    </a:cubicBezTo>
                    <a:close/>
                    <a:moveTo>
                      <a:pt x="354" y="320"/>
                    </a:moveTo>
                    <a:lnTo>
                      <a:pt x="354" y="320"/>
                    </a:lnTo>
                    <a:cubicBezTo>
                      <a:pt x="354" y="328"/>
                      <a:pt x="346" y="328"/>
                      <a:pt x="337" y="328"/>
                    </a:cubicBezTo>
                    <a:cubicBezTo>
                      <a:pt x="284" y="293"/>
                      <a:pt x="212" y="284"/>
                      <a:pt x="133" y="303"/>
                    </a:cubicBezTo>
                    <a:cubicBezTo>
                      <a:pt x="124" y="303"/>
                      <a:pt x="115" y="303"/>
                      <a:pt x="115" y="293"/>
                    </a:cubicBezTo>
                    <a:cubicBezTo>
                      <a:pt x="115" y="284"/>
                      <a:pt x="115" y="275"/>
                      <a:pt x="124" y="275"/>
                    </a:cubicBezTo>
                    <a:cubicBezTo>
                      <a:pt x="212" y="249"/>
                      <a:pt x="293" y="258"/>
                      <a:pt x="354" y="303"/>
                    </a:cubicBezTo>
                    <a:cubicBezTo>
                      <a:pt x="354" y="303"/>
                      <a:pt x="363" y="311"/>
                      <a:pt x="354" y="320"/>
                    </a:cubicBezTo>
                    <a:close/>
                    <a:moveTo>
                      <a:pt x="381" y="249"/>
                    </a:moveTo>
                    <a:lnTo>
                      <a:pt x="381" y="249"/>
                    </a:lnTo>
                    <a:cubicBezTo>
                      <a:pt x="381" y="258"/>
                      <a:pt x="372" y="267"/>
                      <a:pt x="363" y="258"/>
                    </a:cubicBezTo>
                    <a:cubicBezTo>
                      <a:pt x="301" y="222"/>
                      <a:pt x="204" y="205"/>
                      <a:pt x="124" y="231"/>
                    </a:cubicBezTo>
                    <a:cubicBezTo>
                      <a:pt x="115" y="231"/>
                      <a:pt x="106" y="231"/>
                      <a:pt x="106" y="222"/>
                    </a:cubicBezTo>
                    <a:cubicBezTo>
                      <a:pt x="97" y="205"/>
                      <a:pt x="106" y="196"/>
                      <a:pt x="115" y="196"/>
                    </a:cubicBezTo>
                    <a:cubicBezTo>
                      <a:pt x="204" y="169"/>
                      <a:pt x="310" y="187"/>
                      <a:pt x="381" y="231"/>
                    </a:cubicBezTo>
                    <a:cubicBezTo>
                      <a:pt x="390" y="231"/>
                      <a:pt x="390" y="240"/>
                      <a:pt x="381" y="249"/>
                    </a:cubicBezTo>
                    <a:close/>
                    <a:moveTo>
                      <a:pt x="390" y="178"/>
                    </a:moveTo>
                    <a:lnTo>
                      <a:pt x="390" y="178"/>
                    </a:lnTo>
                    <a:cubicBezTo>
                      <a:pt x="310" y="134"/>
                      <a:pt x="186" y="134"/>
                      <a:pt x="115" y="151"/>
                    </a:cubicBezTo>
                    <a:cubicBezTo>
                      <a:pt x="106" y="160"/>
                      <a:pt x="88" y="151"/>
                      <a:pt x="88" y="143"/>
                    </a:cubicBezTo>
                    <a:cubicBezTo>
                      <a:pt x="80" y="125"/>
                      <a:pt x="88" y="116"/>
                      <a:pt x="106" y="116"/>
                    </a:cubicBezTo>
                    <a:cubicBezTo>
                      <a:pt x="186" y="90"/>
                      <a:pt x="319" y="90"/>
                      <a:pt x="407" y="143"/>
                    </a:cubicBezTo>
                    <a:cubicBezTo>
                      <a:pt x="416" y="151"/>
                      <a:pt x="425" y="160"/>
                      <a:pt x="416" y="178"/>
                    </a:cubicBezTo>
                    <a:cubicBezTo>
                      <a:pt x="407" y="187"/>
                      <a:pt x="399" y="187"/>
                      <a:pt x="390" y="178"/>
                    </a:cubicBezTo>
                    <a:close/>
                    <a:moveTo>
                      <a:pt x="204" y="409"/>
                    </a:moveTo>
                    <a:lnTo>
                      <a:pt x="204" y="409"/>
                    </a:lnTo>
                    <a:cubicBezTo>
                      <a:pt x="177" y="409"/>
                      <a:pt x="141" y="417"/>
                      <a:pt x="124" y="444"/>
                    </a:cubicBezTo>
                    <a:cubicBezTo>
                      <a:pt x="159" y="462"/>
                      <a:pt x="194" y="470"/>
                      <a:pt x="239" y="470"/>
                    </a:cubicBezTo>
                    <a:cubicBezTo>
                      <a:pt x="257" y="470"/>
                      <a:pt x="284" y="470"/>
                      <a:pt x="301" y="462"/>
                    </a:cubicBezTo>
                    <a:cubicBezTo>
                      <a:pt x="284" y="426"/>
                      <a:pt x="248" y="409"/>
                      <a:pt x="204" y="40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3" name="Freeform 82"/>
              <p:cNvSpPr>
                <a:spLocks noChangeArrowheads="1"/>
              </p:cNvSpPr>
              <p:nvPr/>
            </p:nvSpPr>
            <p:spPr bwMode="auto">
              <a:xfrm>
                <a:off x="5005389" y="4373463"/>
                <a:ext cx="231775" cy="236538"/>
              </a:xfrm>
              <a:custGeom>
                <a:gdLst>
                  <a:gd fmla="*/ 380 w 426" name="T0"/>
                  <a:gd fmla="*/ 89 h 435" name="T1"/>
                  <a:gd fmla="*/ 380 w 426" name="T2"/>
                  <a:gd fmla="*/ 89 h 435" name="T3"/>
                  <a:gd fmla="*/ 389 w 426" name="T4"/>
                  <a:gd fmla="*/ 133 h 435" name="T5"/>
                  <a:gd fmla="*/ 336 w 426" name="T6"/>
                  <a:gd fmla="*/ 239 h 435" name="T7"/>
                  <a:gd fmla="*/ 185 w 426" name="T8"/>
                  <a:gd fmla="*/ 284 h 435" name="T9"/>
                  <a:gd fmla="*/ 167 w 426" name="T10"/>
                  <a:gd fmla="*/ 284 h 435" name="T11"/>
                  <a:gd fmla="*/ 141 w 426" name="T12"/>
                  <a:gd fmla="*/ 301 h 435" name="T13"/>
                  <a:gd fmla="*/ 123 w 426" name="T14"/>
                  <a:gd fmla="*/ 381 h 435" name="T15"/>
                  <a:gd fmla="*/ 106 w 426" name="T16"/>
                  <a:gd fmla="*/ 399 h 435" name="T17"/>
                  <a:gd fmla="*/ 70 w 426" name="T18"/>
                  <a:gd fmla="*/ 399 h 435" name="T19"/>
                  <a:gd fmla="*/ 61 w 426" name="T20"/>
                  <a:gd fmla="*/ 408 h 435" name="T21"/>
                  <a:gd fmla="*/ 79 w 426" name="T22"/>
                  <a:gd fmla="*/ 434 h 435" name="T23"/>
                  <a:gd fmla="*/ 132 w 426" name="T24"/>
                  <a:gd fmla="*/ 434 h 435" name="T25"/>
                  <a:gd fmla="*/ 159 w 426" name="T26"/>
                  <a:gd fmla="*/ 408 h 435" name="T27"/>
                  <a:gd fmla="*/ 176 w 426" name="T28"/>
                  <a:gd fmla="*/ 328 h 435" name="T29"/>
                  <a:gd fmla="*/ 203 w 426" name="T30"/>
                  <a:gd fmla="*/ 310 h 435" name="T31"/>
                  <a:gd fmla="*/ 220 w 426" name="T32"/>
                  <a:gd fmla="*/ 310 h 435" name="T33"/>
                  <a:gd fmla="*/ 372 w 426" name="T34"/>
                  <a:gd fmla="*/ 275 h 435" name="T35"/>
                  <a:gd fmla="*/ 425 w 426" name="T36"/>
                  <a:gd fmla="*/ 168 h 435" name="T37"/>
                  <a:gd fmla="*/ 416 w 426" name="T38"/>
                  <a:gd fmla="*/ 124 h 435" name="T39"/>
                  <a:gd fmla="*/ 389 w 426" name="T40"/>
                  <a:gd fmla="*/ 89 h 435" name="T41"/>
                  <a:gd fmla="*/ 380 w 426" name="T42"/>
                  <a:gd fmla="*/ 89 h 435" name="T43"/>
                  <a:gd fmla="*/ 97 w 426" name="T44"/>
                  <a:gd fmla="*/ 346 h 435" name="T45"/>
                  <a:gd fmla="*/ 97 w 426" name="T46"/>
                  <a:gd fmla="*/ 346 h 435" name="T47"/>
                  <a:gd fmla="*/ 114 w 426" name="T48"/>
                  <a:gd fmla="*/ 266 h 435" name="T49"/>
                  <a:gd fmla="*/ 141 w 426" name="T50"/>
                  <a:gd fmla="*/ 248 h 435" name="T51"/>
                  <a:gd fmla="*/ 150 w 426" name="T52"/>
                  <a:gd fmla="*/ 248 h 435" name="T53"/>
                  <a:gd fmla="*/ 301 w 426" name="T54"/>
                  <a:gd fmla="*/ 203 h 435" name="T55"/>
                  <a:gd fmla="*/ 363 w 426" name="T56"/>
                  <a:gd fmla="*/ 106 h 435" name="T57"/>
                  <a:gd fmla="*/ 345 w 426" name="T58"/>
                  <a:gd fmla="*/ 53 h 435" name="T59"/>
                  <a:gd fmla="*/ 318 w 426" name="T60"/>
                  <a:gd fmla="*/ 27 h 435" name="T61"/>
                  <a:gd fmla="*/ 273 w 426" name="T62"/>
                  <a:gd fmla="*/ 9 h 435" name="T63"/>
                  <a:gd fmla="*/ 212 w 426" name="T64"/>
                  <a:gd fmla="*/ 0 h 435" name="T65"/>
                  <a:gd fmla="*/ 97 w 426" name="T66"/>
                  <a:gd fmla="*/ 0 h 435" name="T67"/>
                  <a:gd fmla="*/ 70 w 426" name="T68"/>
                  <a:gd fmla="*/ 27 h 435" name="T69"/>
                  <a:gd fmla="*/ 0 w 426" name="T70"/>
                  <a:gd fmla="*/ 346 h 435" name="T71"/>
                  <a:gd fmla="*/ 17 w 426" name="T72"/>
                  <a:gd fmla="*/ 363 h 435" name="T73"/>
                  <a:gd fmla="*/ 70 w 426" name="T74"/>
                  <a:gd fmla="*/ 363 h 435" name="T75"/>
                  <a:gd fmla="*/ 97 w 426" name="T76"/>
                  <a:gd fmla="*/ 346 h 435" name="T77"/>
                  <a:gd fmla="*/ 141 w 426" name="T78"/>
                  <a:gd fmla="*/ 159 h 435" name="T79"/>
                  <a:gd fmla="*/ 141 w 426" name="T80"/>
                  <a:gd fmla="*/ 159 h 435" name="T81"/>
                  <a:gd fmla="*/ 150 w 426" name="T82"/>
                  <a:gd fmla="*/ 89 h 435" name="T83"/>
                  <a:gd fmla="*/ 176 w 426" name="T84"/>
                  <a:gd fmla="*/ 71 h 435" name="T85"/>
                  <a:gd fmla="*/ 194 w 426" name="T86"/>
                  <a:gd fmla="*/ 71 h 435" name="T87"/>
                  <a:gd fmla="*/ 238 w 426" name="T88"/>
                  <a:gd fmla="*/ 80 h 435" name="T89"/>
                  <a:gd fmla="*/ 257 w 426" name="T90"/>
                  <a:gd fmla="*/ 115 h 435" name="T91"/>
                  <a:gd fmla="*/ 229 w 426" name="T92"/>
                  <a:gd fmla="*/ 159 h 435" name="T93"/>
                  <a:gd fmla="*/ 167 w 426" name="T94"/>
                  <a:gd fmla="*/ 178 h 435" name="T95"/>
                  <a:gd fmla="*/ 150 w 426" name="T96"/>
                  <a:gd fmla="*/ 178 h 435" name="T97"/>
                  <a:gd fmla="*/ 141 w 426" name="T98"/>
                  <a:gd fmla="*/ 159 h 43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35" w="426">
                    <a:moveTo>
                      <a:pt x="380" y="89"/>
                    </a:moveTo>
                    <a:lnTo>
                      <a:pt x="380" y="89"/>
                    </a:lnTo>
                    <a:cubicBezTo>
                      <a:pt x="389" y="97"/>
                      <a:pt x="389" y="115"/>
                      <a:pt x="389" y="133"/>
                    </a:cubicBezTo>
                    <a:cubicBezTo>
                      <a:pt x="389" y="178"/>
                      <a:pt x="372" y="213"/>
                      <a:pt x="336" y="239"/>
                    </a:cubicBezTo>
                    <a:cubicBezTo>
                      <a:pt x="301" y="266"/>
                      <a:pt x="248" y="284"/>
                      <a:pt x="185" y="284"/>
                    </a:cubicBezTo>
                    <a:cubicBezTo>
                      <a:pt x="167" y="284"/>
                      <a:pt x="167" y="284"/>
                      <a:pt x="167" y="284"/>
                    </a:cubicBezTo>
                    <a:cubicBezTo>
                      <a:pt x="159" y="284"/>
                      <a:pt x="150" y="293"/>
                      <a:pt x="141" y="301"/>
                    </a:cubicBezTo>
                    <a:cubicBezTo>
                      <a:pt x="123" y="381"/>
                      <a:pt x="123" y="381"/>
                      <a:pt x="123" y="381"/>
                    </a:cubicBezTo>
                    <a:cubicBezTo>
                      <a:pt x="123" y="390"/>
                      <a:pt x="114" y="399"/>
                      <a:pt x="106" y="399"/>
                    </a:cubicBezTo>
                    <a:cubicBezTo>
                      <a:pt x="70" y="399"/>
                      <a:pt x="70" y="399"/>
                      <a:pt x="70" y="399"/>
                    </a:cubicBezTo>
                    <a:cubicBezTo>
                      <a:pt x="61" y="408"/>
                      <a:pt x="61" y="408"/>
                      <a:pt x="61" y="408"/>
                    </a:cubicBezTo>
                    <a:cubicBezTo>
                      <a:pt x="61" y="416"/>
                      <a:pt x="70" y="434"/>
                      <a:pt x="79" y="434"/>
                    </a:cubicBezTo>
                    <a:cubicBezTo>
                      <a:pt x="132" y="434"/>
                      <a:pt x="132" y="434"/>
                      <a:pt x="132" y="434"/>
                    </a:cubicBezTo>
                    <a:cubicBezTo>
                      <a:pt x="150" y="434"/>
                      <a:pt x="159" y="416"/>
                      <a:pt x="159" y="408"/>
                    </a:cubicBezTo>
                    <a:cubicBezTo>
                      <a:pt x="176" y="328"/>
                      <a:pt x="176" y="328"/>
                      <a:pt x="176" y="328"/>
                    </a:cubicBezTo>
                    <a:cubicBezTo>
                      <a:pt x="185" y="319"/>
                      <a:pt x="194" y="310"/>
                      <a:pt x="203" y="310"/>
                    </a:cubicBezTo>
                    <a:cubicBezTo>
                      <a:pt x="220" y="310"/>
                      <a:pt x="220" y="310"/>
                      <a:pt x="220" y="310"/>
                    </a:cubicBezTo>
                    <a:cubicBezTo>
                      <a:pt x="283" y="310"/>
                      <a:pt x="336" y="301"/>
                      <a:pt x="372" y="275"/>
                    </a:cubicBezTo>
                    <a:cubicBezTo>
                      <a:pt x="407" y="248"/>
                      <a:pt x="425" y="213"/>
                      <a:pt x="425" y="168"/>
                    </a:cubicBezTo>
                    <a:cubicBezTo>
                      <a:pt x="425" y="150"/>
                      <a:pt x="425" y="133"/>
                      <a:pt x="416" y="124"/>
                    </a:cubicBezTo>
                    <a:cubicBezTo>
                      <a:pt x="407" y="106"/>
                      <a:pt x="398" y="97"/>
                      <a:pt x="389" y="89"/>
                    </a:cubicBezTo>
                    <a:cubicBezTo>
                      <a:pt x="380" y="89"/>
                      <a:pt x="380" y="89"/>
                      <a:pt x="380" y="89"/>
                    </a:cubicBezTo>
                    <a:close/>
                    <a:moveTo>
                      <a:pt x="97" y="346"/>
                    </a:moveTo>
                    <a:lnTo>
                      <a:pt x="97" y="346"/>
                    </a:lnTo>
                    <a:cubicBezTo>
                      <a:pt x="114" y="266"/>
                      <a:pt x="114" y="266"/>
                      <a:pt x="114" y="266"/>
                    </a:cubicBezTo>
                    <a:cubicBezTo>
                      <a:pt x="114" y="257"/>
                      <a:pt x="123" y="248"/>
                      <a:pt x="141" y="248"/>
                    </a:cubicBezTo>
                    <a:cubicBezTo>
                      <a:pt x="150" y="248"/>
                      <a:pt x="150" y="248"/>
                      <a:pt x="150" y="248"/>
                    </a:cubicBezTo>
                    <a:cubicBezTo>
                      <a:pt x="220" y="248"/>
                      <a:pt x="265" y="231"/>
                      <a:pt x="301" y="203"/>
                    </a:cubicBezTo>
                    <a:cubicBezTo>
                      <a:pt x="345" y="178"/>
                      <a:pt x="363" y="142"/>
                      <a:pt x="363" y="106"/>
                    </a:cubicBezTo>
                    <a:cubicBezTo>
                      <a:pt x="363" y="80"/>
                      <a:pt x="354" y="71"/>
                      <a:pt x="345" y="53"/>
                    </a:cubicBezTo>
                    <a:cubicBezTo>
                      <a:pt x="345" y="44"/>
                      <a:pt x="336" y="36"/>
                      <a:pt x="318" y="27"/>
                    </a:cubicBezTo>
                    <a:cubicBezTo>
                      <a:pt x="310" y="18"/>
                      <a:pt x="292" y="9"/>
                      <a:pt x="273" y="9"/>
                    </a:cubicBezTo>
                    <a:cubicBezTo>
                      <a:pt x="257" y="9"/>
                      <a:pt x="238" y="0"/>
                      <a:pt x="212" y="0"/>
                    </a:cubicBezTo>
                    <a:cubicBezTo>
                      <a:pt x="97" y="0"/>
                      <a:pt x="97" y="0"/>
                      <a:pt x="97" y="0"/>
                    </a:cubicBezTo>
                    <a:cubicBezTo>
                      <a:pt x="88" y="0"/>
                      <a:pt x="79" y="9"/>
                      <a:pt x="70" y="27"/>
                    </a:cubicBezTo>
                    <a:cubicBezTo>
                      <a:pt x="0" y="346"/>
                      <a:pt x="0" y="346"/>
                      <a:pt x="0" y="346"/>
                    </a:cubicBezTo>
                    <a:cubicBezTo>
                      <a:pt x="0" y="354"/>
                      <a:pt x="0" y="363"/>
                      <a:pt x="17" y="363"/>
                    </a:cubicBezTo>
                    <a:cubicBezTo>
                      <a:pt x="70" y="363"/>
                      <a:pt x="70" y="363"/>
                      <a:pt x="70" y="363"/>
                    </a:cubicBezTo>
                    <a:cubicBezTo>
                      <a:pt x="79" y="363"/>
                      <a:pt x="88" y="354"/>
                      <a:pt x="97" y="346"/>
                    </a:cubicBezTo>
                    <a:close/>
                    <a:moveTo>
                      <a:pt x="141" y="159"/>
                    </a:moveTo>
                    <a:lnTo>
                      <a:pt x="141" y="159"/>
                    </a:lnTo>
                    <a:cubicBezTo>
                      <a:pt x="150" y="89"/>
                      <a:pt x="150" y="89"/>
                      <a:pt x="150" y="89"/>
                    </a:cubicBezTo>
                    <a:cubicBezTo>
                      <a:pt x="159" y="80"/>
                      <a:pt x="167" y="71"/>
                      <a:pt x="176" y="71"/>
                    </a:cubicBezTo>
                    <a:cubicBezTo>
                      <a:pt x="194" y="71"/>
                      <a:pt x="194" y="71"/>
                      <a:pt x="194" y="71"/>
                    </a:cubicBezTo>
                    <a:cubicBezTo>
                      <a:pt x="220" y="71"/>
                      <a:pt x="229" y="71"/>
                      <a:pt x="238" y="80"/>
                    </a:cubicBezTo>
                    <a:cubicBezTo>
                      <a:pt x="257" y="89"/>
                      <a:pt x="257" y="97"/>
                      <a:pt x="257" y="115"/>
                    </a:cubicBezTo>
                    <a:cubicBezTo>
                      <a:pt x="257" y="133"/>
                      <a:pt x="248" y="150"/>
                      <a:pt x="229" y="159"/>
                    </a:cubicBezTo>
                    <a:cubicBezTo>
                      <a:pt x="220" y="168"/>
                      <a:pt x="194" y="178"/>
                      <a:pt x="167" y="178"/>
                    </a:cubicBezTo>
                    <a:cubicBezTo>
                      <a:pt x="150" y="178"/>
                      <a:pt x="150" y="178"/>
                      <a:pt x="150" y="178"/>
                    </a:cubicBezTo>
                    <a:cubicBezTo>
                      <a:pt x="141" y="178"/>
                      <a:pt x="132" y="168"/>
                      <a:pt x="141" y="159"/>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4" name="Freeform 83"/>
              <p:cNvSpPr>
                <a:spLocks noChangeArrowheads="1"/>
              </p:cNvSpPr>
              <p:nvPr/>
            </p:nvSpPr>
            <p:spPr bwMode="auto">
              <a:xfrm>
                <a:off x="6061076" y="4430613"/>
                <a:ext cx="269875" cy="122238"/>
              </a:xfrm>
              <a:custGeom>
                <a:gdLst>
                  <a:gd fmla="*/ 17 w 497" name="T0"/>
                  <a:gd fmla="*/ 195 h 223" name="T1"/>
                  <a:gd fmla="*/ 17 w 497" name="T2"/>
                  <a:gd fmla="*/ 195 h 223" name="T3"/>
                  <a:gd fmla="*/ 26 w 497" name="T4"/>
                  <a:gd fmla="*/ 160 h 223" name="T5"/>
                  <a:gd fmla="*/ 17 w 497" name="T6"/>
                  <a:gd fmla="*/ 125 h 223" name="T7"/>
                  <a:gd fmla="*/ 9 w 497" name="T8"/>
                  <a:gd fmla="*/ 125 h 223" name="T9"/>
                  <a:gd fmla="*/ 9 w 497" name="T10"/>
                  <a:gd fmla="*/ 125 h 223" name="T11"/>
                  <a:gd fmla="*/ 0 w 497" name="T12"/>
                  <a:gd fmla="*/ 160 h 223" name="T13"/>
                  <a:gd fmla="*/ 9 w 497" name="T14"/>
                  <a:gd fmla="*/ 195 h 223" name="T15"/>
                  <a:gd fmla="*/ 9 w 497" name="T16"/>
                  <a:gd fmla="*/ 195 h 223" name="T17"/>
                  <a:gd fmla="*/ 17 w 497" name="T18"/>
                  <a:gd fmla="*/ 195 h 223" name="T19"/>
                  <a:gd fmla="*/ 70 w 497" name="T20"/>
                  <a:gd fmla="*/ 213 h 223" name="T21"/>
                  <a:gd fmla="*/ 70 w 497" name="T22"/>
                  <a:gd fmla="*/ 213 h 223" name="T23"/>
                  <a:gd fmla="*/ 70 w 497" name="T24"/>
                  <a:gd fmla="*/ 160 h 223" name="T25"/>
                  <a:gd fmla="*/ 70 w 497" name="T26"/>
                  <a:gd fmla="*/ 80 h 223" name="T27"/>
                  <a:gd fmla="*/ 62 w 497" name="T28"/>
                  <a:gd fmla="*/ 72 h 223" name="T29"/>
                  <a:gd fmla="*/ 53 w 497" name="T30"/>
                  <a:gd fmla="*/ 80 h 223" name="T31"/>
                  <a:gd fmla="*/ 53 w 497" name="T32"/>
                  <a:gd fmla="*/ 160 h 223" name="T33"/>
                  <a:gd fmla="*/ 53 w 497" name="T34"/>
                  <a:gd fmla="*/ 213 h 223" name="T35"/>
                  <a:gd fmla="*/ 62 w 497" name="T36"/>
                  <a:gd fmla="*/ 222 h 223" name="T37"/>
                  <a:gd fmla="*/ 70 w 497" name="T38"/>
                  <a:gd fmla="*/ 213 h 223" name="T39"/>
                  <a:gd fmla="*/ 115 w 497" name="T40"/>
                  <a:gd fmla="*/ 213 h 223" name="T41"/>
                  <a:gd fmla="*/ 115 w 497" name="T42"/>
                  <a:gd fmla="*/ 213 h 223" name="T43"/>
                  <a:gd fmla="*/ 123 w 497" name="T44"/>
                  <a:gd fmla="*/ 160 h 223" name="T45"/>
                  <a:gd fmla="*/ 115 w 497" name="T46"/>
                  <a:gd fmla="*/ 53 h 223" name="T47"/>
                  <a:gd fmla="*/ 115 w 497" name="T48"/>
                  <a:gd fmla="*/ 44 h 223" name="T49"/>
                  <a:gd fmla="*/ 107 w 497" name="T50"/>
                  <a:gd fmla="*/ 53 h 223" name="T51"/>
                  <a:gd fmla="*/ 97 w 497" name="T52"/>
                  <a:gd fmla="*/ 160 h 223" name="T53"/>
                  <a:gd fmla="*/ 107 w 497" name="T54"/>
                  <a:gd fmla="*/ 213 h 223" name="T55"/>
                  <a:gd fmla="*/ 115 w 497" name="T56"/>
                  <a:gd fmla="*/ 222 h 223" name="T57"/>
                  <a:gd fmla="*/ 115 w 497" name="T58"/>
                  <a:gd fmla="*/ 213 h 223" name="T59"/>
                  <a:gd fmla="*/ 168 w 497" name="T60"/>
                  <a:gd fmla="*/ 213 h 223" name="T61"/>
                  <a:gd fmla="*/ 168 w 497" name="T62"/>
                  <a:gd fmla="*/ 213 h 223" name="T63"/>
                  <a:gd fmla="*/ 177 w 497" name="T64"/>
                  <a:gd fmla="*/ 160 h 223" name="T65"/>
                  <a:gd fmla="*/ 168 w 497" name="T66"/>
                  <a:gd fmla="*/ 53 h 223" name="T67"/>
                  <a:gd fmla="*/ 160 w 497" name="T68"/>
                  <a:gd fmla="*/ 44 h 223" name="T69"/>
                  <a:gd fmla="*/ 151 w 497" name="T70"/>
                  <a:gd fmla="*/ 53 h 223" name="T71"/>
                  <a:gd fmla="*/ 151 w 497" name="T72"/>
                  <a:gd fmla="*/ 160 h 223" name="T73"/>
                  <a:gd fmla="*/ 151 w 497" name="T74"/>
                  <a:gd fmla="*/ 213 h 223" name="T75"/>
                  <a:gd fmla="*/ 160 w 497" name="T76"/>
                  <a:gd fmla="*/ 222 h 223" name="T77"/>
                  <a:gd fmla="*/ 168 w 497" name="T78"/>
                  <a:gd fmla="*/ 213 h 223" name="T79"/>
                  <a:gd fmla="*/ 221 w 497" name="T80"/>
                  <a:gd fmla="*/ 213 h 223" name="T81"/>
                  <a:gd fmla="*/ 221 w 497" name="T82"/>
                  <a:gd fmla="*/ 213 h 223" name="T83"/>
                  <a:gd fmla="*/ 221 w 497" name="T84"/>
                  <a:gd fmla="*/ 160 h 223" name="T85"/>
                  <a:gd fmla="*/ 221 w 497" name="T86"/>
                  <a:gd fmla="*/ 36 h 223" name="T87"/>
                  <a:gd fmla="*/ 213 w 497" name="T88"/>
                  <a:gd fmla="*/ 27 h 223" name="T89"/>
                  <a:gd fmla="*/ 204 w 497" name="T90"/>
                  <a:gd fmla="*/ 36 h 223" name="T91"/>
                  <a:gd fmla="*/ 195 w 497" name="T92"/>
                  <a:gd fmla="*/ 160 h 223" name="T93"/>
                  <a:gd fmla="*/ 204 w 497" name="T94"/>
                  <a:gd fmla="*/ 213 h 223" name="T95"/>
                  <a:gd fmla="*/ 213 w 497" name="T96"/>
                  <a:gd fmla="*/ 222 h 223" name="T97"/>
                  <a:gd fmla="*/ 221 w 497" name="T98"/>
                  <a:gd fmla="*/ 213 h 223" name="T99"/>
                  <a:gd fmla="*/ 257 w 497" name="T100"/>
                  <a:gd fmla="*/ 222 h 223" name="T101"/>
                  <a:gd fmla="*/ 257 w 497" name="T102"/>
                  <a:gd fmla="*/ 222 h 223" name="T103"/>
                  <a:gd fmla="*/ 434 w 497" name="T104"/>
                  <a:gd fmla="*/ 222 h 223" name="T105"/>
                  <a:gd fmla="*/ 496 w 497" name="T106"/>
                  <a:gd fmla="*/ 160 h 223" name="T107"/>
                  <a:gd fmla="*/ 434 w 497" name="T108"/>
                  <a:gd fmla="*/ 97 h 223" name="T109"/>
                  <a:gd fmla="*/ 407 w 497" name="T110"/>
                  <a:gd fmla="*/ 97 h 223" name="T111"/>
                  <a:gd fmla="*/ 292 w 497" name="T112"/>
                  <a:gd fmla="*/ 0 h 223" name="T113"/>
                  <a:gd fmla="*/ 257 w 497" name="T114"/>
                  <a:gd fmla="*/ 9 h 223" name="T115"/>
                  <a:gd fmla="*/ 248 w 497" name="T116"/>
                  <a:gd fmla="*/ 18 h 223" name="T117"/>
                  <a:gd fmla="*/ 248 w 497" name="T118"/>
                  <a:gd fmla="*/ 213 h 223" name="T119"/>
                  <a:gd fmla="*/ 257 w 497" name="T120"/>
                  <a:gd fmla="*/ 222 h 2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23" w="497">
                    <a:moveTo>
                      <a:pt x="17" y="195"/>
                    </a:moveTo>
                    <a:lnTo>
                      <a:pt x="17" y="195"/>
                    </a:lnTo>
                    <a:cubicBezTo>
                      <a:pt x="26" y="160"/>
                      <a:pt x="26" y="160"/>
                      <a:pt x="26" y="160"/>
                    </a:cubicBezTo>
                    <a:cubicBezTo>
                      <a:pt x="17" y="125"/>
                      <a:pt x="17" y="125"/>
                      <a:pt x="17" y="125"/>
                    </a:cubicBezTo>
                    <a:cubicBezTo>
                      <a:pt x="17" y="125"/>
                      <a:pt x="17" y="125"/>
                      <a:pt x="9" y="125"/>
                    </a:cubicBezTo>
                    <a:lnTo>
                      <a:pt x="9" y="125"/>
                    </a:lnTo>
                    <a:cubicBezTo>
                      <a:pt x="0" y="160"/>
                      <a:pt x="0" y="160"/>
                      <a:pt x="0" y="160"/>
                    </a:cubicBezTo>
                    <a:cubicBezTo>
                      <a:pt x="9" y="195"/>
                      <a:pt x="9" y="195"/>
                      <a:pt x="9" y="195"/>
                    </a:cubicBezTo>
                    <a:lnTo>
                      <a:pt x="9" y="195"/>
                    </a:lnTo>
                    <a:cubicBezTo>
                      <a:pt x="17" y="195"/>
                      <a:pt x="17" y="195"/>
                      <a:pt x="17" y="195"/>
                    </a:cubicBezTo>
                    <a:close/>
                    <a:moveTo>
                      <a:pt x="70" y="213"/>
                    </a:moveTo>
                    <a:lnTo>
                      <a:pt x="70" y="213"/>
                    </a:lnTo>
                    <a:cubicBezTo>
                      <a:pt x="70" y="160"/>
                      <a:pt x="70" y="160"/>
                      <a:pt x="70" y="160"/>
                    </a:cubicBezTo>
                    <a:cubicBezTo>
                      <a:pt x="70" y="80"/>
                      <a:pt x="70" y="80"/>
                      <a:pt x="70" y="80"/>
                    </a:cubicBezTo>
                    <a:lnTo>
                      <a:pt x="62" y="72"/>
                    </a:lnTo>
                    <a:lnTo>
                      <a:pt x="53" y="80"/>
                    </a:lnTo>
                    <a:cubicBezTo>
                      <a:pt x="53" y="160"/>
                      <a:pt x="53" y="160"/>
                      <a:pt x="53" y="160"/>
                    </a:cubicBezTo>
                    <a:cubicBezTo>
                      <a:pt x="53" y="213"/>
                      <a:pt x="53" y="213"/>
                      <a:pt x="53" y="213"/>
                    </a:cubicBezTo>
                    <a:cubicBezTo>
                      <a:pt x="53" y="222"/>
                      <a:pt x="62" y="222"/>
                      <a:pt x="62" y="222"/>
                    </a:cubicBezTo>
                    <a:cubicBezTo>
                      <a:pt x="62" y="222"/>
                      <a:pt x="70" y="222"/>
                      <a:pt x="70" y="213"/>
                    </a:cubicBezTo>
                    <a:close/>
                    <a:moveTo>
                      <a:pt x="115" y="213"/>
                    </a:moveTo>
                    <a:lnTo>
                      <a:pt x="115" y="213"/>
                    </a:lnTo>
                    <a:cubicBezTo>
                      <a:pt x="123" y="160"/>
                      <a:pt x="123" y="160"/>
                      <a:pt x="123" y="160"/>
                    </a:cubicBezTo>
                    <a:cubicBezTo>
                      <a:pt x="115" y="53"/>
                      <a:pt x="115" y="53"/>
                      <a:pt x="115" y="53"/>
                    </a:cubicBezTo>
                    <a:cubicBezTo>
                      <a:pt x="115" y="44"/>
                      <a:pt x="115" y="44"/>
                      <a:pt x="115" y="44"/>
                    </a:cubicBezTo>
                    <a:cubicBezTo>
                      <a:pt x="107" y="44"/>
                      <a:pt x="107" y="44"/>
                      <a:pt x="107" y="53"/>
                    </a:cubicBezTo>
                    <a:cubicBezTo>
                      <a:pt x="97" y="160"/>
                      <a:pt x="97" y="160"/>
                      <a:pt x="97" y="160"/>
                    </a:cubicBezTo>
                    <a:cubicBezTo>
                      <a:pt x="107" y="213"/>
                      <a:pt x="107" y="213"/>
                      <a:pt x="107" y="213"/>
                    </a:cubicBezTo>
                    <a:cubicBezTo>
                      <a:pt x="107" y="213"/>
                      <a:pt x="107" y="222"/>
                      <a:pt x="115" y="222"/>
                    </a:cubicBezTo>
                    <a:lnTo>
                      <a:pt x="115" y="213"/>
                    </a:lnTo>
                    <a:close/>
                    <a:moveTo>
                      <a:pt x="168" y="213"/>
                    </a:moveTo>
                    <a:lnTo>
                      <a:pt x="168" y="213"/>
                    </a:lnTo>
                    <a:cubicBezTo>
                      <a:pt x="177" y="160"/>
                      <a:pt x="177" y="160"/>
                      <a:pt x="177" y="160"/>
                    </a:cubicBezTo>
                    <a:cubicBezTo>
                      <a:pt x="168" y="53"/>
                      <a:pt x="168" y="53"/>
                      <a:pt x="168" y="53"/>
                    </a:cubicBezTo>
                    <a:cubicBezTo>
                      <a:pt x="168" y="44"/>
                      <a:pt x="168" y="44"/>
                      <a:pt x="160" y="44"/>
                    </a:cubicBezTo>
                    <a:cubicBezTo>
                      <a:pt x="160" y="44"/>
                      <a:pt x="151" y="44"/>
                      <a:pt x="151" y="53"/>
                    </a:cubicBezTo>
                    <a:cubicBezTo>
                      <a:pt x="151" y="160"/>
                      <a:pt x="151" y="160"/>
                      <a:pt x="151" y="160"/>
                    </a:cubicBezTo>
                    <a:cubicBezTo>
                      <a:pt x="151" y="213"/>
                      <a:pt x="151" y="213"/>
                      <a:pt x="151" y="213"/>
                    </a:cubicBezTo>
                    <a:lnTo>
                      <a:pt x="160" y="222"/>
                    </a:lnTo>
                    <a:cubicBezTo>
                      <a:pt x="168" y="222"/>
                      <a:pt x="168" y="213"/>
                      <a:pt x="168" y="213"/>
                    </a:cubicBezTo>
                    <a:close/>
                    <a:moveTo>
                      <a:pt x="221" y="213"/>
                    </a:moveTo>
                    <a:lnTo>
                      <a:pt x="221" y="213"/>
                    </a:lnTo>
                    <a:cubicBezTo>
                      <a:pt x="221" y="160"/>
                      <a:pt x="221" y="160"/>
                      <a:pt x="221" y="160"/>
                    </a:cubicBezTo>
                    <a:cubicBezTo>
                      <a:pt x="221" y="36"/>
                      <a:pt x="221" y="36"/>
                      <a:pt x="221" y="36"/>
                    </a:cubicBezTo>
                    <a:cubicBezTo>
                      <a:pt x="221" y="27"/>
                      <a:pt x="213" y="27"/>
                      <a:pt x="213" y="27"/>
                    </a:cubicBezTo>
                    <a:cubicBezTo>
                      <a:pt x="204" y="27"/>
                      <a:pt x="204" y="27"/>
                      <a:pt x="204" y="36"/>
                    </a:cubicBezTo>
                    <a:cubicBezTo>
                      <a:pt x="195" y="160"/>
                      <a:pt x="195" y="160"/>
                      <a:pt x="195" y="160"/>
                    </a:cubicBezTo>
                    <a:lnTo>
                      <a:pt x="204" y="213"/>
                    </a:lnTo>
                    <a:cubicBezTo>
                      <a:pt x="204" y="213"/>
                      <a:pt x="204" y="222"/>
                      <a:pt x="213" y="222"/>
                    </a:cubicBezTo>
                    <a:lnTo>
                      <a:pt x="221" y="213"/>
                    </a:lnTo>
                    <a:close/>
                    <a:moveTo>
                      <a:pt x="257" y="222"/>
                    </a:moveTo>
                    <a:lnTo>
                      <a:pt x="257" y="222"/>
                    </a:lnTo>
                    <a:lnTo>
                      <a:pt x="434" y="222"/>
                    </a:lnTo>
                    <a:cubicBezTo>
                      <a:pt x="470" y="222"/>
                      <a:pt x="496" y="195"/>
                      <a:pt x="496" y="160"/>
                    </a:cubicBezTo>
                    <a:cubicBezTo>
                      <a:pt x="496" y="125"/>
                      <a:pt x="470" y="97"/>
                      <a:pt x="434" y="97"/>
                    </a:cubicBezTo>
                    <a:cubicBezTo>
                      <a:pt x="425" y="97"/>
                      <a:pt x="416" y="97"/>
                      <a:pt x="407" y="97"/>
                    </a:cubicBezTo>
                    <a:cubicBezTo>
                      <a:pt x="398" y="44"/>
                      <a:pt x="354" y="0"/>
                      <a:pt x="292" y="0"/>
                    </a:cubicBezTo>
                    <a:cubicBezTo>
                      <a:pt x="283" y="0"/>
                      <a:pt x="266" y="0"/>
                      <a:pt x="257" y="9"/>
                    </a:cubicBezTo>
                    <a:cubicBezTo>
                      <a:pt x="248" y="9"/>
                      <a:pt x="248" y="9"/>
                      <a:pt x="248" y="18"/>
                    </a:cubicBezTo>
                    <a:cubicBezTo>
                      <a:pt x="248" y="213"/>
                      <a:pt x="248" y="213"/>
                      <a:pt x="248" y="213"/>
                    </a:cubicBezTo>
                    <a:cubicBezTo>
                      <a:pt x="248" y="213"/>
                      <a:pt x="248" y="222"/>
                      <a:pt x="257" y="222"/>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5" name="Freeform 84"/>
              <p:cNvSpPr>
                <a:spLocks noChangeArrowheads="1"/>
              </p:cNvSpPr>
              <p:nvPr/>
            </p:nvSpPr>
            <p:spPr bwMode="auto">
              <a:xfrm>
                <a:off x="8218488" y="4363938"/>
                <a:ext cx="260350" cy="255588"/>
              </a:xfrm>
              <a:custGeom>
                <a:gdLst>
                  <a:gd fmla="*/ 266 w 479" name="T0"/>
                  <a:gd fmla="*/ 257 h 471" name="T1"/>
                  <a:gd fmla="*/ 266 w 479" name="T2"/>
                  <a:gd fmla="*/ 257 h 471" name="T3"/>
                  <a:gd fmla="*/ 240 w 479" name="T4"/>
                  <a:gd fmla="*/ 257 h 471" name="T5"/>
                  <a:gd fmla="*/ 213 w 479" name="T6"/>
                  <a:gd fmla="*/ 257 h 471" name="T7"/>
                  <a:gd fmla="*/ 213 w 479" name="T8"/>
                  <a:gd fmla="*/ 311 h 471" name="T9"/>
                  <a:gd fmla="*/ 240 w 479" name="T10"/>
                  <a:gd fmla="*/ 311 h 471" name="T11"/>
                  <a:gd fmla="*/ 266 w 479" name="T12"/>
                  <a:gd fmla="*/ 311 h 471" name="T13"/>
                  <a:gd fmla="*/ 275 w 479" name="T14"/>
                  <a:gd fmla="*/ 284 h 471" name="T15"/>
                  <a:gd fmla="*/ 266 w 479" name="T16"/>
                  <a:gd fmla="*/ 257 h 471" name="T17"/>
                  <a:gd fmla="*/ 257 w 479" name="T18"/>
                  <a:gd fmla="*/ 213 h 471" name="T19"/>
                  <a:gd fmla="*/ 257 w 479" name="T20"/>
                  <a:gd fmla="*/ 213 h 471" name="T21"/>
                  <a:gd fmla="*/ 266 w 479" name="T22"/>
                  <a:gd fmla="*/ 186 h 471" name="T23"/>
                  <a:gd fmla="*/ 257 w 479" name="T24"/>
                  <a:gd fmla="*/ 168 h 471" name="T25"/>
                  <a:gd fmla="*/ 222 w 479" name="T26"/>
                  <a:gd fmla="*/ 160 h 471" name="T27"/>
                  <a:gd fmla="*/ 213 w 479" name="T28"/>
                  <a:gd fmla="*/ 160 h 471" name="T29"/>
                  <a:gd fmla="*/ 213 w 479" name="T30"/>
                  <a:gd fmla="*/ 213 h 471" name="T31"/>
                  <a:gd fmla="*/ 231 w 479" name="T32"/>
                  <a:gd fmla="*/ 213 h 471" name="T33"/>
                  <a:gd fmla="*/ 257 w 479" name="T34"/>
                  <a:gd fmla="*/ 213 h 471" name="T35"/>
                  <a:gd fmla="*/ 390 w 479" name="T36"/>
                  <a:gd fmla="*/ 0 h 471" name="T37"/>
                  <a:gd fmla="*/ 390 w 479" name="T38"/>
                  <a:gd fmla="*/ 0 h 471" name="T39"/>
                  <a:gd fmla="*/ 89 w 479" name="T40"/>
                  <a:gd fmla="*/ 0 h 471" name="T41"/>
                  <a:gd fmla="*/ 0 w 479" name="T42"/>
                  <a:gd fmla="*/ 80 h 471" name="T43"/>
                  <a:gd fmla="*/ 0 w 479" name="T44"/>
                  <a:gd fmla="*/ 390 h 471" name="T45"/>
                  <a:gd fmla="*/ 89 w 479" name="T46"/>
                  <a:gd fmla="*/ 470 h 471" name="T47"/>
                  <a:gd fmla="*/ 390 w 479" name="T48"/>
                  <a:gd fmla="*/ 470 h 471" name="T49"/>
                  <a:gd fmla="*/ 478 w 479" name="T50"/>
                  <a:gd fmla="*/ 390 h 471" name="T51"/>
                  <a:gd fmla="*/ 478 w 479" name="T52"/>
                  <a:gd fmla="*/ 80 h 471" name="T53"/>
                  <a:gd fmla="*/ 390 w 479" name="T54"/>
                  <a:gd fmla="*/ 0 h 471" name="T55"/>
                  <a:gd fmla="*/ 249 w 479" name="T56"/>
                  <a:gd fmla="*/ 355 h 471" name="T57"/>
                  <a:gd fmla="*/ 249 w 479" name="T58"/>
                  <a:gd fmla="*/ 355 h 471" name="T59"/>
                  <a:gd fmla="*/ 159 w 479" name="T60"/>
                  <a:gd fmla="*/ 355 h 471" name="T61"/>
                  <a:gd fmla="*/ 159 w 479" name="T62"/>
                  <a:gd fmla="*/ 124 h 471" name="T63"/>
                  <a:gd fmla="*/ 266 w 479" name="T64"/>
                  <a:gd fmla="*/ 124 h 471" name="T65"/>
                  <a:gd fmla="*/ 319 w 479" name="T66"/>
                  <a:gd fmla="*/ 177 h 471" name="T67"/>
                  <a:gd fmla="*/ 284 w 479" name="T68"/>
                  <a:gd fmla="*/ 221 h 471" name="T69"/>
                  <a:gd fmla="*/ 284 w 479" name="T70"/>
                  <a:gd fmla="*/ 231 h 471" name="T71"/>
                  <a:gd fmla="*/ 337 w 479" name="T72"/>
                  <a:gd fmla="*/ 284 h 471" name="T73"/>
                  <a:gd fmla="*/ 249 w 479" name="T74"/>
                  <a:gd fmla="*/ 355 h 4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71" w="479">
                    <a:moveTo>
                      <a:pt x="266" y="257"/>
                    </a:moveTo>
                    <a:lnTo>
                      <a:pt x="266" y="257"/>
                    </a:lnTo>
                    <a:cubicBezTo>
                      <a:pt x="257" y="257"/>
                      <a:pt x="249" y="257"/>
                      <a:pt x="240" y="257"/>
                    </a:cubicBezTo>
                    <a:cubicBezTo>
                      <a:pt x="213" y="257"/>
                      <a:pt x="213" y="257"/>
                      <a:pt x="213" y="257"/>
                    </a:cubicBezTo>
                    <a:cubicBezTo>
                      <a:pt x="213" y="311"/>
                      <a:pt x="213" y="311"/>
                      <a:pt x="213" y="311"/>
                    </a:cubicBezTo>
                    <a:cubicBezTo>
                      <a:pt x="240" y="311"/>
                      <a:pt x="240" y="311"/>
                      <a:pt x="240" y="311"/>
                    </a:cubicBezTo>
                    <a:cubicBezTo>
                      <a:pt x="249" y="311"/>
                      <a:pt x="257" y="311"/>
                      <a:pt x="266" y="311"/>
                    </a:cubicBezTo>
                    <a:cubicBezTo>
                      <a:pt x="275" y="302"/>
                      <a:pt x="275" y="293"/>
                      <a:pt x="275" y="284"/>
                    </a:cubicBezTo>
                    <a:cubicBezTo>
                      <a:pt x="275" y="275"/>
                      <a:pt x="275" y="266"/>
                      <a:pt x="266" y="257"/>
                    </a:cubicBezTo>
                    <a:close/>
                    <a:moveTo>
                      <a:pt x="257" y="213"/>
                    </a:moveTo>
                    <a:lnTo>
                      <a:pt x="257" y="213"/>
                    </a:lnTo>
                    <a:cubicBezTo>
                      <a:pt x="257" y="204"/>
                      <a:pt x="266" y="196"/>
                      <a:pt x="266" y="186"/>
                    </a:cubicBezTo>
                    <a:cubicBezTo>
                      <a:pt x="266" y="177"/>
                      <a:pt x="257" y="168"/>
                      <a:pt x="257" y="168"/>
                    </a:cubicBezTo>
                    <a:cubicBezTo>
                      <a:pt x="249" y="160"/>
                      <a:pt x="231" y="160"/>
                      <a:pt x="222" y="160"/>
                    </a:cubicBezTo>
                    <a:cubicBezTo>
                      <a:pt x="213" y="160"/>
                      <a:pt x="213" y="160"/>
                      <a:pt x="213" y="160"/>
                    </a:cubicBezTo>
                    <a:cubicBezTo>
                      <a:pt x="213" y="213"/>
                      <a:pt x="213" y="213"/>
                      <a:pt x="213" y="213"/>
                    </a:cubicBezTo>
                    <a:cubicBezTo>
                      <a:pt x="231" y="213"/>
                      <a:pt x="231" y="213"/>
                      <a:pt x="231" y="213"/>
                    </a:cubicBezTo>
                    <a:cubicBezTo>
                      <a:pt x="240" y="213"/>
                      <a:pt x="249" y="213"/>
                      <a:pt x="257" y="213"/>
                    </a:cubicBezTo>
                    <a:close/>
                    <a:moveTo>
                      <a:pt x="390" y="0"/>
                    </a:moveTo>
                    <a:lnTo>
                      <a:pt x="390" y="0"/>
                    </a:lnTo>
                    <a:cubicBezTo>
                      <a:pt x="89" y="0"/>
                      <a:pt x="89" y="0"/>
                      <a:pt x="89" y="0"/>
                    </a:cubicBezTo>
                    <a:cubicBezTo>
                      <a:pt x="36" y="0"/>
                      <a:pt x="0" y="36"/>
                      <a:pt x="0" y="80"/>
                    </a:cubicBezTo>
                    <a:cubicBezTo>
                      <a:pt x="0" y="390"/>
                      <a:pt x="0" y="390"/>
                      <a:pt x="0" y="390"/>
                    </a:cubicBezTo>
                    <a:cubicBezTo>
                      <a:pt x="0" y="434"/>
                      <a:pt x="36" y="470"/>
                      <a:pt x="89" y="470"/>
                    </a:cubicBezTo>
                    <a:cubicBezTo>
                      <a:pt x="390" y="470"/>
                      <a:pt x="390" y="470"/>
                      <a:pt x="390" y="470"/>
                    </a:cubicBezTo>
                    <a:cubicBezTo>
                      <a:pt x="443" y="470"/>
                      <a:pt x="478" y="434"/>
                      <a:pt x="478" y="390"/>
                    </a:cubicBezTo>
                    <a:cubicBezTo>
                      <a:pt x="478" y="80"/>
                      <a:pt x="478" y="80"/>
                      <a:pt x="478" y="80"/>
                    </a:cubicBezTo>
                    <a:cubicBezTo>
                      <a:pt x="478" y="36"/>
                      <a:pt x="443" y="0"/>
                      <a:pt x="390" y="0"/>
                    </a:cubicBezTo>
                    <a:close/>
                    <a:moveTo>
                      <a:pt x="249" y="355"/>
                    </a:moveTo>
                    <a:lnTo>
                      <a:pt x="249" y="355"/>
                    </a:lnTo>
                    <a:cubicBezTo>
                      <a:pt x="159" y="355"/>
                      <a:pt x="159" y="355"/>
                      <a:pt x="159" y="355"/>
                    </a:cubicBezTo>
                    <a:cubicBezTo>
                      <a:pt x="159" y="124"/>
                      <a:pt x="159" y="124"/>
                      <a:pt x="159" y="124"/>
                    </a:cubicBezTo>
                    <a:cubicBezTo>
                      <a:pt x="266" y="124"/>
                      <a:pt x="266" y="124"/>
                      <a:pt x="266" y="124"/>
                    </a:cubicBezTo>
                    <a:cubicBezTo>
                      <a:pt x="293" y="124"/>
                      <a:pt x="319" y="142"/>
                      <a:pt x="319" y="177"/>
                    </a:cubicBezTo>
                    <a:cubicBezTo>
                      <a:pt x="319" y="204"/>
                      <a:pt x="310" y="221"/>
                      <a:pt x="284" y="221"/>
                    </a:cubicBezTo>
                    <a:cubicBezTo>
                      <a:pt x="284" y="231"/>
                      <a:pt x="284" y="231"/>
                      <a:pt x="284" y="231"/>
                    </a:cubicBezTo>
                    <a:cubicBezTo>
                      <a:pt x="319" y="231"/>
                      <a:pt x="337" y="249"/>
                      <a:pt x="337" y="284"/>
                    </a:cubicBezTo>
                    <a:cubicBezTo>
                      <a:pt x="337" y="319"/>
                      <a:pt x="310" y="355"/>
                      <a:pt x="249" y="355"/>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6" name="Freeform 85"/>
              <p:cNvSpPr>
                <a:spLocks noChangeArrowheads="1"/>
              </p:cNvSpPr>
              <p:nvPr/>
            </p:nvSpPr>
            <p:spPr bwMode="auto">
              <a:xfrm>
                <a:off x="3917950" y="3313014"/>
                <a:ext cx="250825" cy="201713"/>
              </a:xfrm>
              <a:custGeom>
                <a:gdLst>
                  <a:gd fmla="*/ 461 w 462" name="T0"/>
                  <a:gd fmla="*/ 45 h 374" name="T1"/>
                  <a:gd fmla="*/ 461 w 462" name="T2"/>
                  <a:gd fmla="*/ 45 h 374" name="T3"/>
                  <a:gd fmla="*/ 408 w 462" name="T4"/>
                  <a:gd fmla="*/ 63 h 374" name="T5"/>
                  <a:gd fmla="*/ 443 w 462" name="T6"/>
                  <a:gd fmla="*/ 10 h 374" name="T7"/>
                  <a:gd fmla="*/ 389 w 462" name="T8"/>
                  <a:gd fmla="*/ 36 h 374" name="T9"/>
                  <a:gd fmla="*/ 319 w 462" name="T10"/>
                  <a:gd fmla="*/ 0 h 374" name="T11"/>
                  <a:gd fmla="*/ 221 w 462" name="T12"/>
                  <a:gd fmla="*/ 98 h 374" name="T13"/>
                  <a:gd fmla="*/ 230 w 462" name="T14"/>
                  <a:gd fmla="*/ 116 h 374" name="T15"/>
                  <a:gd fmla="*/ 35 w 462" name="T16"/>
                  <a:gd fmla="*/ 19 h 374" name="T17"/>
                  <a:gd fmla="*/ 17 w 462" name="T18"/>
                  <a:gd fmla="*/ 72 h 374" name="T19"/>
                  <a:gd fmla="*/ 61 w 462" name="T20"/>
                  <a:gd fmla="*/ 151 h 374" name="T21"/>
                  <a:gd fmla="*/ 17 w 462" name="T22"/>
                  <a:gd fmla="*/ 134 h 374" name="T23"/>
                  <a:gd fmla="*/ 17 w 462" name="T24"/>
                  <a:gd fmla="*/ 134 h 374" name="T25"/>
                  <a:gd fmla="*/ 98 w 462" name="T26"/>
                  <a:gd fmla="*/ 231 h 374" name="T27"/>
                  <a:gd fmla="*/ 70 w 462" name="T28"/>
                  <a:gd fmla="*/ 231 h 374" name="T29"/>
                  <a:gd fmla="*/ 53 w 462" name="T30"/>
                  <a:gd fmla="*/ 231 h 374" name="T31"/>
                  <a:gd fmla="*/ 142 w 462" name="T32"/>
                  <a:gd fmla="*/ 294 h 374" name="T33"/>
                  <a:gd fmla="*/ 26 w 462" name="T34"/>
                  <a:gd fmla="*/ 338 h 374" name="T35"/>
                  <a:gd fmla="*/ 0 w 462" name="T36"/>
                  <a:gd fmla="*/ 338 h 374" name="T37"/>
                  <a:gd fmla="*/ 142 w 462" name="T38"/>
                  <a:gd fmla="*/ 373 h 374" name="T39"/>
                  <a:gd fmla="*/ 408 w 462" name="T40"/>
                  <a:gd fmla="*/ 107 h 374" name="T41"/>
                  <a:gd fmla="*/ 408 w 462" name="T42"/>
                  <a:gd fmla="*/ 98 h 374" name="T43"/>
                  <a:gd fmla="*/ 461 w 462" name="T44"/>
                  <a:gd fmla="*/ 45 h 37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74" w="462">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lnTo>
                      <a:pt x="17" y="134"/>
                    </a:ln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7" name="Freeform 86"/>
              <p:cNvSpPr>
                <a:spLocks noChangeArrowheads="1"/>
              </p:cNvSpPr>
              <p:nvPr/>
            </p:nvSpPr>
            <p:spPr bwMode="auto">
              <a:xfrm>
                <a:off x="4449764" y="3287614"/>
                <a:ext cx="261937" cy="257175"/>
              </a:xfrm>
              <a:custGeom>
                <a:gdLst>
                  <a:gd fmla="*/ 239 w 480" name="T0"/>
                  <a:gd fmla="*/ 0 h 471" name="T1"/>
                  <a:gd fmla="*/ 239 w 480" name="T2"/>
                  <a:gd fmla="*/ 0 h 471" name="T3"/>
                  <a:gd fmla="*/ 0 w 480" name="T4"/>
                  <a:gd fmla="*/ 231 h 471" name="T5"/>
                  <a:gd fmla="*/ 239 w 480" name="T6"/>
                  <a:gd fmla="*/ 470 h 471" name="T7"/>
                  <a:gd fmla="*/ 479 w 480" name="T8"/>
                  <a:gd fmla="*/ 231 h 471" name="T9"/>
                  <a:gd fmla="*/ 239 w 480" name="T10"/>
                  <a:gd fmla="*/ 0 h 471" name="T11"/>
                  <a:gd fmla="*/ 337 w 480" name="T12"/>
                  <a:gd fmla="*/ 195 h 471" name="T13"/>
                  <a:gd fmla="*/ 337 w 480" name="T14"/>
                  <a:gd fmla="*/ 195 h 471" name="T15"/>
                  <a:gd fmla="*/ 337 w 480" name="T16"/>
                  <a:gd fmla="*/ 195 h 471" name="T17"/>
                  <a:gd fmla="*/ 204 w 480" name="T18"/>
                  <a:gd fmla="*/ 328 h 471" name="T19"/>
                  <a:gd fmla="*/ 133 w 480" name="T20"/>
                  <a:gd fmla="*/ 310 h 471" name="T21"/>
                  <a:gd fmla="*/ 142 w 480" name="T22"/>
                  <a:gd fmla="*/ 310 h 471" name="T23"/>
                  <a:gd fmla="*/ 204 w 480" name="T24"/>
                  <a:gd fmla="*/ 293 h 471" name="T25"/>
                  <a:gd fmla="*/ 160 w 480" name="T26"/>
                  <a:gd fmla="*/ 257 h 471" name="T27"/>
                  <a:gd fmla="*/ 169 w 480" name="T28"/>
                  <a:gd fmla="*/ 257 h 471" name="T29"/>
                  <a:gd fmla="*/ 178 w 480" name="T30"/>
                  <a:gd fmla="*/ 257 h 471" name="T31"/>
                  <a:gd fmla="*/ 142 w 480" name="T32"/>
                  <a:gd fmla="*/ 213 h 471" name="T33"/>
                  <a:gd fmla="*/ 142 w 480" name="T34"/>
                  <a:gd fmla="*/ 213 h 471" name="T35"/>
                  <a:gd fmla="*/ 160 w 480" name="T36"/>
                  <a:gd fmla="*/ 213 h 471" name="T37"/>
                  <a:gd fmla="*/ 142 w 480" name="T38"/>
                  <a:gd fmla="*/ 178 h 471" name="T39"/>
                  <a:gd fmla="*/ 151 w 480" name="T40"/>
                  <a:gd fmla="*/ 151 h 471" name="T41"/>
                  <a:gd fmla="*/ 239 w 480" name="T42"/>
                  <a:gd fmla="*/ 204 h 471" name="T43"/>
                  <a:gd fmla="*/ 239 w 480" name="T44"/>
                  <a:gd fmla="*/ 195 h 471" name="T45"/>
                  <a:gd fmla="*/ 292 w 480" name="T46"/>
                  <a:gd fmla="*/ 142 h 471" name="T47"/>
                  <a:gd fmla="*/ 319 w 480" name="T48"/>
                  <a:gd fmla="*/ 160 h 471" name="T49"/>
                  <a:gd fmla="*/ 355 w 480" name="T50"/>
                  <a:gd fmla="*/ 151 h 471" name="T51"/>
                  <a:gd fmla="*/ 337 w 480" name="T52"/>
                  <a:gd fmla="*/ 178 h 471" name="T53"/>
                  <a:gd fmla="*/ 364 w 480" name="T54"/>
                  <a:gd fmla="*/ 169 h 471" name="T55"/>
                  <a:gd fmla="*/ 337 w 480" name="T56"/>
                  <a:gd fmla="*/ 195 h 47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71" w="48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8" name="Freeform 87"/>
              <p:cNvSpPr>
                <a:spLocks noChangeArrowheads="1"/>
              </p:cNvSpPr>
              <p:nvPr/>
            </p:nvSpPr>
            <p:spPr bwMode="auto">
              <a:xfrm>
                <a:off x="700088" y="4373463"/>
                <a:ext cx="231775" cy="236538"/>
              </a:xfrm>
              <a:custGeom>
                <a:gdLst>
                  <a:gd fmla="*/ 345 w 426" name="T0"/>
                  <a:gd fmla="*/ 213 h 435" name="T1"/>
                  <a:gd fmla="*/ 345 w 426" name="T2"/>
                  <a:gd fmla="*/ 213 h 435" name="T3"/>
                  <a:gd fmla="*/ 213 w 426" name="T4"/>
                  <a:gd fmla="*/ 346 h 435" name="T5"/>
                  <a:gd fmla="*/ 79 w 426" name="T6"/>
                  <a:gd fmla="*/ 213 h 435" name="T7"/>
                  <a:gd fmla="*/ 88 w 426" name="T8"/>
                  <a:gd fmla="*/ 195 h 435" name="T9"/>
                  <a:gd fmla="*/ 0 w 426" name="T10"/>
                  <a:gd fmla="*/ 195 h 435" name="T11"/>
                  <a:gd fmla="*/ 0 w 426" name="T12"/>
                  <a:gd fmla="*/ 363 h 435" name="T13"/>
                  <a:gd fmla="*/ 62 w 426" name="T14"/>
                  <a:gd fmla="*/ 434 h 435" name="T15"/>
                  <a:gd fmla="*/ 363 w 426" name="T16"/>
                  <a:gd fmla="*/ 434 h 435" name="T17"/>
                  <a:gd fmla="*/ 425 w 426" name="T18"/>
                  <a:gd fmla="*/ 363 h 435" name="T19"/>
                  <a:gd fmla="*/ 425 w 426" name="T20"/>
                  <a:gd fmla="*/ 195 h 435" name="T21"/>
                  <a:gd fmla="*/ 337 w 426" name="T22"/>
                  <a:gd fmla="*/ 195 h 435" name="T23"/>
                  <a:gd fmla="*/ 345 w 426" name="T24"/>
                  <a:gd fmla="*/ 213 h 435" name="T25"/>
                  <a:gd fmla="*/ 363 w 426" name="T26"/>
                  <a:gd fmla="*/ 0 h 435" name="T27"/>
                  <a:gd fmla="*/ 363 w 426" name="T28"/>
                  <a:gd fmla="*/ 0 h 435" name="T29"/>
                  <a:gd fmla="*/ 62 w 426" name="T30"/>
                  <a:gd fmla="*/ 0 h 435" name="T31"/>
                  <a:gd fmla="*/ 0 w 426" name="T32"/>
                  <a:gd fmla="*/ 71 h 435" name="T33"/>
                  <a:gd fmla="*/ 0 w 426" name="T34"/>
                  <a:gd fmla="*/ 142 h 435" name="T35"/>
                  <a:gd fmla="*/ 106 w 426" name="T36"/>
                  <a:gd fmla="*/ 142 h 435" name="T37"/>
                  <a:gd fmla="*/ 213 w 426" name="T38"/>
                  <a:gd fmla="*/ 89 h 435" name="T39"/>
                  <a:gd fmla="*/ 319 w 426" name="T40"/>
                  <a:gd fmla="*/ 142 h 435" name="T41"/>
                  <a:gd fmla="*/ 425 w 426" name="T42"/>
                  <a:gd fmla="*/ 142 h 435" name="T43"/>
                  <a:gd fmla="*/ 425 w 426" name="T44"/>
                  <a:gd fmla="*/ 71 h 435" name="T45"/>
                  <a:gd fmla="*/ 363 w 426" name="T46"/>
                  <a:gd fmla="*/ 0 h 435" name="T47"/>
                  <a:gd fmla="*/ 390 w 426" name="T48"/>
                  <a:gd fmla="*/ 89 h 435" name="T49"/>
                  <a:gd fmla="*/ 390 w 426" name="T50"/>
                  <a:gd fmla="*/ 89 h 435" name="T51"/>
                  <a:gd fmla="*/ 381 w 426" name="T52"/>
                  <a:gd fmla="*/ 97 h 435" name="T53"/>
                  <a:gd fmla="*/ 345 w 426" name="T54"/>
                  <a:gd fmla="*/ 97 h 435" name="T55"/>
                  <a:gd fmla="*/ 328 w 426" name="T56"/>
                  <a:gd fmla="*/ 89 h 435" name="T57"/>
                  <a:gd fmla="*/ 328 w 426" name="T58"/>
                  <a:gd fmla="*/ 53 h 435" name="T59"/>
                  <a:gd fmla="*/ 345 w 426" name="T60"/>
                  <a:gd fmla="*/ 36 h 435" name="T61"/>
                  <a:gd fmla="*/ 381 w 426" name="T62"/>
                  <a:gd fmla="*/ 36 h 435" name="T63"/>
                  <a:gd fmla="*/ 390 w 426" name="T64"/>
                  <a:gd fmla="*/ 53 h 435" name="T65"/>
                  <a:gd fmla="*/ 390 w 426" name="T66"/>
                  <a:gd fmla="*/ 89 h 435" name="T67"/>
                  <a:gd fmla="*/ 292 w 426" name="T68"/>
                  <a:gd fmla="*/ 213 h 435" name="T69"/>
                  <a:gd fmla="*/ 292 w 426" name="T70"/>
                  <a:gd fmla="*/ 213 h 435" name="T71"/>
                  <a:gd fmla="*/ 213 w 426" name="T72"/>
                  <a:gd fmla="*/ 133 h 435" name="T73"/>
                  <a:gd fmla="*/ 132 w 426" name="T74"/>
                  <a:gd fmla="*/ 213 h 435" name="T75"/>
                  <a:gd fmla="*/ 213 w 426" name="T76"/>
                  <a:gd fmla="*/ 293 h 435" name="T77"/>
                  <a:gd fmla="*/ 292 w 426" name="T78"/>
                  <a:gd fmla="*/ 213 h 43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5" w="426">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49" name="Freeform 106"/>
              <p:cNvSpPr>
                <a:spLocks noChangeArrowheads="1"/>
              </p:cNvSpPr>
              <p:nvPr/>
            </p:nvSpPr>
            <p:spPr bwMode="auto">
              <a:xfrm>
                <a:off x="6080126" y="3301901"/>
                <a:ext cx="231775" cy="233362"/>
              </a:xfrm>
              <a:custGeom>
                <a:gdLst>
                  <a:gd fmla="*/ 372 w 426" name="T0"/>
                  <a:gd fmla="*/ 0 h 427" name="T1"/>
                  <a:gd fmla="*/ 372 w 426" name="T2"/>
                  <a:gd fmla="*/ 0 h 427" name="T3"/>
                  <a:gd fmla="*/ 53 w 426" name="T4"/>
                  <a:gd fmla="*/ 0 h 427" name="T5"/>
                  <a:gd fmla="*/ 0 w 426" name="T6"/>
                  <a:gd fmla="*/ 53 h 427" name="T7"/>
                  <a:gd fmla="*/ 0 w 426" name="T8"/>
                  <a:gd fmla="*/ 372 h 427" name="T9"/>
                  <a:gd fmla="*/ 53 w 426" name="T10"/>
                  <a:gd fmla="*/ 426 h 427" name="T11"/>
                  <a:gd fmla="*/ 213 w 426" name="T12"/>
                  <a:gd fmla="*/ 426 h 427" name="T13"/>
                  <a:gd fmla="*/ 213 w 426" name="T14"/>
                  <a:gd fmla="*/ 274 h 427" name="T15"/>
                  <a:gd fmla="*/ 160 w 426" name="T16"/>
                  <a:gd fmla="*/ 274 h 427" name="T17"/>
                  <a:gd fmla="*/ 160 w 426" name="T18"/>
                  <a:gd fmla="*/ 204 h 427" name="T19"/>
                  <a:gd fmla="*/ 213 w 426" name="T20"/>
                  <a:gd fmla="*/ 204 h 427" name="T21"/>
                  <a:gd fmla="*/ 213 w 426" name="T22"/>
                  <a:gd fmla="*/ 168 h 427" name="T23"/>
                  <a:gd fmla="*/ 301 w 426" name="T24"/>
                  <a:gd fmla="*/ 80 h 427" name="T25"/>
                  <a:gd fmla="*/ 346 w 426" name="T26"/>
                  <a:gd fmla="*/ 80 h 427" name="T27"/>
                  <a:gd fmla="*/ 346 w 426" name="T28"/>
                  <a:gd fmla="*/ 160 h 427" name="T29"/>
                  <a:gd fmla="*/ 310 w 426" name="T30"/>
                  <a:gd fmla="*/ 160 h 427" name="T31"/>
                  <a:gd fmla="*/ 292 w 426" name="T32"/>
                  <a:gd fmla="*/ 168 h 427" name="T33"/>
                  <a:gd fmla="*/ 292 w 426" name="T34"/>
                  <a:gd fmla="*/ 204 h 427" name="T35"/>
                  <a:gd fmla="*/ 346 w 426" name="T36"/>
                  <a:gd fmla="*/ 204 h 427" name="T37"/>
                  <a:gd fmla="*/ 346 w 426" name="T38"/>
                  <a:gd fmla="*/ 274 h 427" name="T39"/>
                  <a:gd fmla="*/ 292 w 426" name="T40"/>
                  <a:gd fmla="*/ 274 h 427" name="T41"/>
                  <a:gd fmla="*/ 292 w 426" name="T42"/>
                  <a:gd fmla="*/ 426 h 427" name="T43"/>
                  <a:gd fmla="*/ 372 w 426" name="T44"/>
                  <a:gd fmla="*/ 426 h 427" name="T45"/>
                  <a:gd fmla="*/ 425 w 426" name="T46"/>
                  <a:gd fmla="*/ 372 h 427" name="T47"/>
                  <a:gd fmla="*/ 425 w 426" name="T48"/>
                  <a:gd fmla="*/ 53 h 427" name="T49"/>
                  <a:gd fmla="*/ 372 w 426" name="T50"/>
                  <a:gd fmla="*/ 0 h 42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7" w="426">
                    <a:moveTo>
                      <a:pt x="372" y="0"/>
                    </a:moveTo>
                    <a:lnTo>
                      <a:pt x="372" y="0"/>
                    </a:lnTo>
                    <a:cubicBezTo>
                      <a:pt x="53" y="0"/>
                      <a:pt x="53" y="0"/>
                      <a:pt x="53" y="0"/>
                    </a:cubicBezTo>
                    <a:cubicBezTo>
                      <a:pt x="27" y="0"/>
                      <a:pt x="0" y="27"/>
                      <a:pt x="0" y="53"/>
                    </a:cubicBezTo>
                    <a:cubicBezTo>
                      <a:pt x="0" y="372"/>
                      <a:pt x="0" y="372"/>
                      <a:pt x="0" y="372"/>
                    </a:cubicBezTo>
                    <a:cubicBezTo>
                      <a:pt x="0" y="399"/>
                      <a:pt x="27" y="426"/>
                      <a:pt x="53" y="426"/>
                    </a:cubicBezTo>
                    <a:cubicBezTo>
                      <a:pt x="213" y="426"/>
                      <a:pt x="213" y="426"/>
                      <a:pt x="213" y="426"/>
                    </a:cubicBezTo>
                    <a:cubicBezTo>
                      <a:pt x="213" y="274"/>
                      <a:pt x="213" y="274"/>
                      <a:pt x="213" y="274"/>
                    </a:cubicBezTo>
                    <a:cubicBezTo>
                      <a:pt x="160" y="274"/>
                      <a:pt x="160" y="274"/>
                      <a:pt x="160" y="274"/>
                    </a:cubicBezTo>
                    <a:cubicBezTo>
                      <a:pt x="160" y="204"/>
                      <a:pt x="160" y="204"/>
                      <a:pt x="160" y="204"/>
                    </a:cubicBezTo>
                    <a:cubicBezTo>
                      <a:pt x="213" y="204"/>
                      <a:pt x="213" y="204"/>
                      <a:pt x="213" y="204"/>
                    </a:cubicBezTo>
                    <a:cubicBezTo>
                      <a:pt x="213" y="168"/>
                      <a:pt x="213" y="168"/>
                      <a:pt x="213" y="168"/>
                    </a:cubicBezTo>
                    <a:cubicBezTo>
                      <a:pt x="213" y="124"/>
                      <a:pt x="257" y="80"/>
                      <a:pt x="301" y="80"/>
                    </a:cubicBezTo>
                    <a:cubicBezTo>
                      <a:pt x="346" y="80"/>
                      <a:pt x="346" y="80"/>
                      <a:pt x="346" y="80"/>
                    </a:cubicBezTo>
                    <a:cubicBezTo>
                      <a:pt x="346" y="160"/>
                      <a:pt x="346" y="160"/>
                      <a:pt x="346" y="160"/>
                    </a:cubicBezTo>
                    <a:cubicBezTo>
                      <a:pt x="310" y="160"/>
                      <a:pt x="310" y="160"/>
                      <a:pt x="310" y="160"/>
                    </a:cubicBezTo>
                    <a:cubicBezTo>
                      <a:pt x="292" y="160"/>
                      <a:pt x="292" y="160"/>
                      <a:pt x="292" y="168"/>
                    </a:cubicBezTo>
                    <a:cubicBezTo>
                      <a:pt x="292" y="204"/>
                      <a:pt x="292" y="204"/>
                      <a:pt x="292" y="204"/>
                    </a:cubicBezTo>
                    <a:cubicBezTo>
                      <a:pt x="346" y="204"/>
                      <a:pt x="346" y="204"/>
                      <a:pt x="346" y="204"/>
                    </a:cubicBezTo>
                    <a:cubicBezTo>
                      <a:pt x="346" y="274"/>
                      <a:pt x="346" y="274"/>
                      <a:pt x="346" y="274"/>
                    </a:cubicBezTo>
                    <a:cubicBezTo>
                      <a:pt x="292" y="274"/>
                      <a:pt x="292" y="274"/>
                      <a:pt x="292" y="274"/>
                    </a:cubicBezTo>
                    <a:cubicBezTo>
                      <a:pt x="292" y="426"/>
                      <a:pt x="292" y="426"/>
                      <a:pt x="292" y="426"/>
                    </a:cubicBezTo>
                    <a:cubicBezTo>
                      <a:pt x="372" y="426"/>
                      <a:pt x="372" y="426"/>
                      <a:pt x="372" y="426"/>
                    </a:cubicBezTo>
                    <a:cubicBezTo>
                      <a:pt x="399" y="426"/>
                      <a:pt x="425" y="399"/>
                      <a:pt x="425" y="372"/>
                    </a:cubicBezTo>
                    <a:cubicBezTo>
                      <a:pt x="425" y="53"/>
                      <a:pt x="425" y="53"/>
                      <a:pt x="425" y="53"/>
                    </a:cubicBezTo>
                    <a:cubicBezTo>
                      <a:pt x="425" y="27"/>
                      <a:pt x="399" y="0"/>
                      <a:pt x="372" y="0"/>
                    </a:cubicBezTo>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50" name="Freeform 119"/>
              <p:cNvSpPr>
                <a:spLocks noChangeArrowheads="1"/>
              </p:cNvSpPr>
              <p:nvPr/>
            </p:nvSpPr>
            <p:spPr bwMode="auto">
              <a:xfrm>
                <a:off x="3375025" y="4363938"/>
                <a:ext cx="260350" cy="255588"/>
              </a:xfrm>
              <a:custGeom>
                <a:gdLst>
                  <a:gd fmla="*/ 293 w 480" name="T0"/>
                  <a:gd fmla="*/ 231 h 471" name="T1"/>
                  <a:gd fmla="*/ 249 w 480" name="T2"/>
                  <a:gd fmla="*/ 213 h 471" name="T3"/>
                  <a:gd fmla="*/ 222 w 480" name="T4"/>
                  <a:gd fmla="*/ 204 h 471" name="T5"/>
                  <a:gd fmla="*/ 213 w 480" name="T6"/>
                  <a:gd fmla="*/ 196 h 471" name="T7"/>
                  <a:gd fmla="*/ 240 w 480" name="T8"/>
                  <a:gd fmla="*/ 177 h 471" name="T9"/>
                  <a:gd fmla="*/ 266 w 480" name="T10"/>
                  <a:gd fmla="*/ 196 h 471" name="T11"/>
                  <a:gd fmla="*/ 284 w 480" name="T12"/>
                  <a:gd fmla="*/ 204 h 471" name="T13"/>
                  <a:gd fmla="*/ 302 w 480" name="T14"/>
                  <a:gd fmla="*/ 186 h 471" name="T15"/>
                  <a:gd fmla="*/ 293 w 480" name="T16"/>
                  <a:gd fmla="*/ 160 h 471" name="T17"/>
                  <a:gd fmla="*/ 240 w 480" name="T18"/>
                  <a:gd fmla="*/ 151 h 471" name="T19"/>
                  <a:gd fmla="*/ 178 w 480" name="T20"/>
                  <a:gd fmla="*/ 168 h 471" name="T21"/>
                  <a:gd fmla="*/ 178 w 480" name="T22"/>
                  <a:gd fmla="*/ 221 h 471" name="T23"/>
                  <a:gd fmla="*/ 231 w 480" name="T24"/>
                  <a:gd fmla="*/ 249 h 471" name="T25"/>
                  <a:gd fmla="*/ 266 w 480" name="T26"/>
                  <a:gd fmla="*/ 257 h 471" name="T27"/>
                  <a:gd fmla="*/ 266 w 480" name="T28"/>
                  <a:gd fmla="*/ 284 h 471" name="T29"/>
                  <a:gd fmla="*/ 222 w 480" name="T30"/>
                  <a:gd fmla="*/ 293 h 471" name="T31"/>
                  <a:gd fmla="*/ 205 w 480" name="T32"/>
                  <a:gd fmla="*/ 266 h 471" name="T33"/>
                  <a:gd fmla="*/ 187 w 480" name="T34"/>
                  <a:gd fmla="*/ 257 h 471" name="T35"/>
                  <a:gd fmla="*/ 169 w 480" name="T36"/>
                  <a:gd fmla="*/ 275 h 471" name="T37"/>
                  <a:gd fmla="*/ 195 w 480" name="T38"/>
                  <a:gd fmla="*/ 311 h 471" name="T39"/>
                  <a:gd fmla="*/ 275 w 480" name="T40"/>
                  <a:gd fmla="*/ 319 h 471" name="T41"/>
                  <a:gd fmla="*/ 311 w 480" name="T42"/>
                  <a:gd fmla="*/ 266 h 471" name="T43"/>
                  <a:gd fmla="*/ 293 w 480" name="T44"/>
                  <a:gd fmla="*/ 231 h 471" name="T45"/>
                  <a:gd fmla="*/ 240 w 480" name="T46"/>
                  <a:gd fmla="*/ 0 h 471" name="T47"/>
                  <a:gd fmla="*/ 240 w 480" name="T48"/>
                  <a:gd fmla="*/ 470 h 471" name="T49"/>
                  <a:gd fmla="*/ 240 w 480" name="T50"/>
                  <a:gd fmla="*/ 0 h 471" name="T51"/>
                  <a:gd fmla="*/ 293 w 480" name="T52"/>
                  <a:gd fmla="*/ 364 h 471" name="T53"/>
                  <a:gd fmla="*/ 240 w 480" name="T54"/>
                  <a:gd fmla="*/ 364 h 471" name="T55"/>
                  <a:gd fmla="*/ 124 w 480" name="T56"/>
                  <a:gd fmla="*/ 213 h 471" name="T57"/>
                  <a:gd fmla="*/ 187 w 480" name="T58"/>
                  <a:gd fmla="*/ 98 h 471" name="T59"/>
                  <a:gd fmla="*/ 240 w 480" name="T60"/>
                  <a:gd fmla="*/ 107 h 471" name="T61"/>
                  <a:gd fmla="*/ 364 w 480" name="T62"/>
                  <a:gd fmla="*/ 266 h 471" name="T63"/>
                  <a:gd fmla="*/ 293 w 480" name="T64"/>
                  <a:gd fmla="*/ 364 h 47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71" w="480">
                    <a:moveTo>
                      <a:pt x="293" y="231"/>
                    </a:moveTo>
                    <a:lnTo>
                      <a:pt x="293" y="231"/>
                    </a:lnTo>
                    <a:cubicBezTo>
                      <a:pt x="284" y="231"/>
                      <a:pt x="284" y="221"/>
                      <a:pt x="275" y="221"/>
                    </a:cubicBezTo>
                    <a:cubicBezTo>
                      <a:pt x="266" y="221"/>
                      <a:pt x="258" y="213"/>
                      <a:pt x="249" y="213"/>
                    </a:cubicBezTo>
                    <a:cubicBezTo>
                      <a:pt x="240" y="213"/>
                      <a:pt x="231" y="213"/>
                      <a:pt x="231" y="213"/>
                    </a:cubicBezTo>
                    <a:cubicBezTo>
                      <a:pt x="222" y="204"/>
                      <a:pt x="222" y="204"/>
                      <a:pt x="222" y="204"/>
                    </a:cubicBezTo>
                    <a:cubicBezTo>
                      <a:pt x="213" y="204"/>
                      <a:pt x="213" y="204"/>
                      <a:pt x="213" y="204"/>
                    </a:cubicBezTo>
                    <a:cubicBezTo>
                      <a:pt x="213" y="196"/>
                      <a:pt x="213" y="196"/>
                      <a:pt x="213" y="196"/>
                    </a:cubicBezTo>
                    <a:cubicBezTo>
                      <a:pt x="213" y="186"/>
                      <a:pt x="213" y="186"/>
                      <a:pt x="213" y="177"/>
                    </a:cubicBezTo>
                    <a:cubicBezTo>
                      <a:pt x="222" y="177"/>
                      <a:pt x="231" y="177"/>
                      <a:pt x="240" y="177"/>
                    </a:cubicBezTo>
                    <a:cubicBezTo>
                      <a:pt x="249" y="177"/>
                      <a:pt x="258" y="177"/>
                      <a:pt x="258" y="177"/>
                    </a:cubicBezTo>
                    <a:cubicBezTo>
                      <a:pt x="266" y="186"/>
                      <a:pt x="266" y="186"/>
                      <a:pt x="266" y="196"/>
                    </a:cubicBezTo>
                    <a:cubicBezTo>
                      <a:pt x="275" y="196"/>
                      <a:pt x="275" y="204"/>
                      <a:pt x="275" y="204"/>
                    </a:cubicBezTo>
                    <a:lnTo>
                      <a:pt x="284" y="204"/>
                    </a:lnTo>
                    <a:cubicBezTo>
                      <a:pt x="293" y="204"/>
                      <a:pt x="293" y="204"/>
                      <a:pt x="302" y="204"/>
                    </a:cubicBezTo>
                    <a:cubicBezTo>
                      <a:pt x="302" y="196"/>
                      <a:pt x="302" y="196"/>
                      <a:pt x="302" y="186"/>
                    </a:cubicBezTo>
                    <a:lnTo>
                      <a:pt x="302" y="177"/>
                    </a:lnTo>
                    <a:cubicBezTo>
                      <a:pt x="302" y="168"/>
                      <a:pt x="293" y="168"/>
                      <a:pt x="293" y="160"/>
                    </a:cubicBezTo>
                    <a:cubicBezTo>
                      <a:pt x="284" y="160"/>
                      <a:pt x="275" y="151"/>
                      <a:pt x="266" y="151"/>
                    </a:cubicBezTo>
                    <a:cubicBezTo>
                      <a:pt x="258" y="151"/>
                      <a:pt x="249" y="151"/>
                      <a:pt x="240" y="151"/>
                    </a:cubicBezTo>
                    <a:cubicBezTo>
                      <a:pt x="222" y="151"/>
                      <a:pt x="213" y="151"/>
                      <a:pt x="205" y="151"/>
                    </a:cubicBezTo>
                    <a:cubicBezTo>
                      <a:pt x="195" y="160"/>
                      <a:pt x="187" y="160"/>
                      <a:pt x="178" y="168"/>
                    </a:cubicBezTo>
                    <a:cubicBezTo>
                      <a:pt x="178" y="177"/>
                      <a:pt x="169" y="186"/>
                      <a:pt x="169" y="196"/>
                    </a:cubicBezTo>
                    <a:cubicBezTo>
                      <a:pt x="169" y="204"/>
                      <a:pt x="178" y="213"/>
                      <a:pt x="178" y="221"/>
                    </a:cubicBezTo>
                    <a:cubicBezTo>
                      <a:pt x="187" y="231"/>
                      <a:pt x="195" y="231"/>
                      <a:pt x="205" y="240"/>
                    </a:cubicBezTo>
                    <a:cubicBezTo>
                      <a:pt x="213" y="240"/>
                      <a:pt x="222" y="240"/>
                      <a:pt x="231" y="249"/>
                    </a:cubicBezTo>
                    <a:cubicBezTo>
                      <a:pt x="240" y="249"/>
                      <a:pt x="249" y="249"/>
                      <a:pt x="258" y="249"/>
                    </a:cubicBezTo>
                    <a:cubicBezTo>
                      <a:pt x="258" y="257"/>
                      <a:pt x="266" y="257"/>
                      <a:pt x="266" y="257"/>
                    </a:cubicBezTo>
                    <a:cubicBezTo>
                      <a:pt x="275" y="266"/>
                      <a:pt x="275" y="266"/>
                      <a:pt x="275" y="275"/>
                    </a:cubicBezTo>
                    <a:lnTo>
                      <a:pt x="266" y="284"/>
                    </a:lnTo>
                    <a:cubicBezTo>
                      <a:pt x="258" y="293"/>
                      <a:pt x="249" y="293"/>
                      <a:pt x="240" y="293"/>
                    </a:cubicBezTo>
                    <a:cubicBezTo>
                      <a:pt x="231" y="293"/>
                      <a:pt x="222" y="293"/>
                      <a:pt x="222" y="293"/>
                    </a:cubicBezTo>
                    <a:cubicBezTo>
                      <a:pt x="213" y="284"/>
                      <a:pt x="213" y="284"/>
                      <a:pt x="213" y="284"/>
                    </a:cubicBezTo>
                    <a:cubicBezTo>
                      <a:pt x="213" y="275"/>
                      <a:pt x="205" y="275"/>
                      <a:pt x="205" y="266"/>
                    </a:cubicBezTo>
                    <a:cubicBezTo>
                      <a:pt x="205" y="266"/>
                      <a:pt x="205" y="257"/>
                      <a:pt x="195" y="257"/>
                    </a:cubicBezTo>
                    <a:lnTo>
                      <a:pt x="187" y="257"/>
                    </a:lnTo>
                    <a:cubicBezTo>
                      <a:pt x="178" y="257"/>
                      <a:pt x="178" y="257"/>
                      <a:pt x="178" y="257"/>
                    </a:cubicBezTo>
                    <a:cubicBezTo>
                      <a:pt x="169" y="266"/>
                      <a:pt x="169" y="266"/>
                      <a:pt x="169" y="275"/>
                    </a:cubicBezTo>
                    <a:cubicBezTo>
                      <a:pt x="169" y="275"/>
                      <a:pt x="169" y="284"/>
                      <a:pt x="178" y="293"/>
                    </a:cubicBezTo>
                    <a:cubicBezTo>
                      <a:pt x="178" y="302"/>
                      <a:pt x="187" y="311"/>
                      <a:pt x="195" y="311"/>
                    </a:cubicBezTo>
                    <a:cubicBezTo>
                      <a:pt x="205" y="319"/>
                      <a:pt x="222" y="319"/>
                      <a:pt x="240" y="319"/>
                    </a:cubicBezTo>
                    <a:cubicBezTo>
                      <a:pt x="258" y="319"/>
                      <a:pt x="266" y="319"/>
                      <a:pt x="275" y="319"/>
                    </a:cubicBezTo>
                    <a:cubicBezTo>
                      <a:pt x="293" y="311"/>
                      <a:pt x="302" y="302"/>
                      <a:pt x="302" y="293"/>
                    </a:cubicBezTo>
                    <a:cubicBezTo>
                      <a:pt x="311" y="284"/>
                      <a:pt x="311" y="275"/>
                      <a:pt x="311" y="266"/>
                    </a:cubicBezTo>
                    <a:cubicBezTo>
                      <a:pt x="311" y="257"/>
                      <a:pt x="311" y="249"/>
                      <a:pt x="311" y="249"/>
                    </a:cubicBezTo>
                    <a:cubicBezTo>
                      <a:pt x="302" y="240"/>
                      <a:pt x="302" y="231"/>
                      <a:pt x="293" y="231"/>
                    </a:cubicBezTo>
                    <a:close/>
                    <a:moveTo>
                      <a:pt x="240" y="0"/>
                    </a:moveTo>
                    <a:lnTo>
                      <a:pt x="240" y="0"/>
                    </a:lnTo>
                    <a:cubicBezTo>
                      <a:pt x="107" y="0"/>
                      <a:pt x="0" y="107"/>
                      <a:pt x="0" y="231"/>
                    </a:cubicBezTo>
                    <a:cubicBezTo>
                      <a:pt x="0" y="364"/>
                      <a:pt x="107" y="470"/>
                      <a:pt x="240" y="470"/>
                    </a:cubicBezTo>
                    <a:cubicBezTo>
                      <a:pt x="372" y="470"/>
                      <a:pt x="479" y="364"/>
                      <a:pt x="479" y="231"/>
                    </a:cubicBezTo>
                    <a:cubicBezTo>
                      <a:pt x="479" y="107"/>
                      <a:pt x="372" y="0"/>
                      <a:pt x="240" y="0"/>
                    </a:cubicBezTo>
                    <a:close/>
                    <a:moveTo>
                      <a:pt x="293" y="364"/>
                    </a:moveTo>
                    <a:lnTo>
                      <a:pt x="293" y="364"/>
                    </a:lnTo>
                    <a:cubicBezTo>
                      <a:pt x="284" y="364"/>
                      <a:pt x="275" y="364"/>
                      <a:pt x="266" y="364"/>
                    </a:cubicBezTo>
                    <a:cubicBezTo>
                      <a:pt x="258" y="364"/>
                      <a:pt x="249" y="364"/>
                      <a:pt x="240" y="364"/>
                    </a:cubicBezTo>
                    <a:cubicBezTo>
                      <a:pt x="178" y="364"/>
                      <a:pt x="115" y="302"/>
                      <a:pt x="115" y="240"/>
                    </a:cubicBezTo>
                    <a:cubicBezTo>
                      <a:pt x="115" y="231"/>
                      <a:pt x="115" y="221"/>
                      <a:pt x="124" y="213"/>
                    </a:cubicBezTo>
                    <a:cubicBezTo>
                      <a:pt x="115" y="204"/>
                      <a:pt x="115" y="186"/>
                      <a:pt x="115" y="177"/>
                    </a:cubicBezTo>
                    <a:cubicBezTo>
                      <a:pt x="115" y="133"/>
                      <a:pt x="142" y="98"/>
                      <a:pt x="187" y="98"/>
                    </a:cubicBezTo>
                    <a:cubicBezTo>
                      <a:pt x="195" y="98"/>
                      <a:pt x="213" y="107"/>
                      <a:pt x="222" y="115"/>
                    </a:cubicBezTo>
                    <a:cubicBezTo>
                      <a:pt x="231" y="107"/>
                      <a:pt x="231" y="107"/>
                      <a:pt x="240" y="107"/>
                    </a:cubicBezTo>
                    <a:cubicBezTo>
                      <a:pt x="311" y="107"/>
                      <a:pt x="364" y="168"/>
                      <a:pt x="364" y="240"/>
                    </a:cubicBezTo>
                    <a:cubicBezTo>
                      <a:pt x="364" y="249"/>
                      <a:pt x="364" y="257"/>
                      <a:pt x="364" y="266"/>
                    </a:cubicBezTo>
                    <a:cubicBezTo>
                      <a:pt x="364" y="275"/>
                      <a:pt x="364" y="284"/>
                      <a:pt x="364" y="293"/>
                    </a:cubicBezTo>
                    <a:cubicBezTo>
                      <a:pt x="364" y="337"/>
                      <a:pt x="337" y="364"/>
                      <a:pt x="293" y="364"/>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sp>
            <p:nvSpPr>
              <p:cNvPr id="51" name="Freeform 120"/>
              <p:cNvSpPr>
                <a:spLocks noChangeArrowheads="1"/>
              </p:cNvSpPr>
              <p:nvPr/>
            </p:nvSpPr>
            <p:spPr bwMode="auto">
              <a:xfrm>
                <a:off x="4448176" y="4373463"/>
                <a:ext cx="269875" cy="236538"/>
              </a:xfrm>
              <a:custGeom>
                <a:gdLst>
                  <a:gd fmla="*/ 363 w 497" name="T0"/>
                  <a:gd fmla="*/ 222 h 435" name="T1"/>
                  <a:gd fmla="*/ 363 w 497" name="T2"/>
                  <a:gd fmla="*/ 222 h 435" name="T3"/>
                  <a:gd fmla="*/ 354 w 497" name="T4"/>
                  <a:gd fmla="*/ 203 h 435" name="T5"/>
                  <a:gd fmla="*/ 354 w 497" name="T6"/>
                  <a:gd fmla="*/ 159 h 435" name="T7"/>
                  <a:gd fmla="*/ 247 w 497" name="T8"/>
                  <a:gd fmla="*/ 159 h 435" name="T9"/>
                  <a:gd fmla="*/ 239 w 497" name="T10"/>
                  <a:gd fmla="*/ 150 h 435" name="T11"/>
                  <a:gd fmla="*/ 230 w 497" name="T12"/>
                  <a:gd fmla="*/ 89 h 435" name="T13"/>
                  <a:gd fmla="*/ 71 w 497" name="T14"/>
                  <a:gd fmla="*/ 159 h 435" name="T15"/>
                  <a:gd fmla="*/ 0 w 497" name="T16"/>
                  <a:gd fmla="*/ 293 h 435" name="T17"/>
                  <a:gd fmla="*/ 203 w 497" name="T18"/>
                  <a:gd fmla="*/ 434 h 435" name="T19"/>
                  <a:gd fmla="*/ 425 w 497" name="T20"/>
                  <a:gd fmla="*/ 284 h 435" name="T21"/>
                  <a:gd fmla="*/ 363 w 497" name="T22"/>
                  <a:gd fmla="*/ 222 h 435" name="T23"/>
                  <a:gd fmla="*/ 203 w 497" name="T24"/>
                  <a:gd fmla="*/ 390 h 435" name="T25"/>
                  <a:gd fmla="*/ 203 w 497" name="T26"/>
                  <a:gd fmla="*/ 390 h 435" name="T27"/>
                  <a:gd fmla="*/ 53 w 497" name="T28"/>
                  <a:gd fmla="*/ 310 h 435" name="T29"/>
                  <a:gd fmla="*/ 186 w 497" name="T30"/>
                  <a:gd fmla="*/ 203 h 435" name="T31"/>
                  <a:gd fmla="*/ 336 w 497" name="T32"/>
                  <a:gd fmla="*/ 284 h 435" name="T33"/>
                  <a:gd fmla="*/ 203 w 497" name="T34"/>
                  <a:gd fmla="*/ 390 h 435" name="T35"/>
                  <a:gd fmla="*/ 496 w 497" name="T36"/>
                  <a:gd fmla="*/ 150 h 435" name="T37"/>
                  <a:gd fmla="*/ 496 w 497" name="T38"/>
                  <a:gd fmla="*/ 150 h 435" name="T39"/>
                  <a:gd fmla="*/ 345 w 497" name="T40"/>
                  <a:gd fmla="*/ 0 h 435" name="T41"/>
                  <a:gd fmla="*/ 327 w 497" name="T42"/>
                  <a:gd fmla="*/ 18 h 435" name="T43"/>
                  <a:gd fmla="*/ 345 w 497" name="T44"/>
                  <a:gd fmla="*/ 36 h 435" name="T45"/>
                  <a:gd fmla="*/ 460 w 497" name="T46"/>
                  <a:gd fmla="*/ 150 h 435" name="T47"/>
                  <a:gd fmla="*/ 478 w 497" name="T48"/>
                  <a:gd fmla="*/ 168 h 435" name="T49"/>
                  <a:gd fmla="*/ 496 w 497" name="T50"/>
                  <a:gd fmla="*/ 150 h 435" name="T51"/>
                  <a:gd fmla="*/ 425 w 497" name="T52"/>
                  <a:gd fmla="*/ 150 h 435" name="T53"/>
                  <a:gd fmla="*/ 425 w 497" name="T54"/>
                  <a:gd fmla="*/ 150 h 435" name="T55"/>
                  <a:gd fmla="*/ 345 w 497" name="T56"/>
                  <a:gd fmla="*/ 71 h 435" name="T57"/>
                  <a:gd fmla="*/ 327 w 497" name="T58"/>
                  <a:gd fmla="*/ 89 h 435" name="T59"/>
                  <a:gd fmla="*/ 345 w 497" name="T60"/>
                  <a:gd fmla="*/ 106 h 435" name="T61"/>
                  <a:gd fmla="*/ 390 w 497" name="T62"/>
                  <a:gd fmla="*/ 159 h 435" name="T63"/>
                  <a:gd fmla="*/ 416 w 497" name="T64"/>
                  <a:gd fmla="*/ 168 h 435" name="T65"/>
                  <a:gd fmla="*/ 425 w 497" name="T66"/>
                  <a:gd fmla="*/ 150 h 435" name="T67"/>
                  <a:gd fmla="*/ 159 w 497" name="T68"/>
                  <a:gd fmla="*/ 257 h 435" name="T69"/>
                  <a:gd fmla="*/ 159 w 497" name="T70"/>
                  <a:gd fmla="*/ 257 h 435" name="T71"/>
                  <a:gd fmla="*/ 115 w 497" name="T72"/>
                  <a:gd fmla="*/ 310 h 435" name="T73"/>
                  <a:gd fmla="*/ 186 w 497" name="T74"/>
                  <a:gd fmla="*/ 354 h 435" name="T75"/>
                  <a:gd fmla="*/ 230 w 497" name="T76"/>
                  <a:gd fmla="*/ 293 h 435" name="T77"/>
                  <a:gd fmla="*/ 159 w 497" name="T78"/>
                  <a:gd fmla="*/ 257 h 43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435" w="497">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grpFill/>
              <a:ln>
                <a:noFill/>
              </a:ln>
              <a:effectLst/>
              <a:extLst/>
            </p:spPr>
            <p:txBody>
              <a:bodyPr anchor="ctr" bIns="22850" lIns="45700" rIns="45700" tIns="22850" wrap="none"/>
              <a:lstStyle/>
              <a:p>
                <a:pPr>
                  <a:defRPr/>
                </a:pPr>
                <a:endParaRPr lang="en-US" sz="3199">
                  <a:latin typeface="Roboto Light"/>
                </a:endParaRPr>
              </a:p>
            </p:txBody>
          </p:sp>
        </p:grpSp>
      </p:grpSp>
    </p:spTree>
    <p:extLst>
      <p:ext uri="{BB962C8B-B14F-4D97-AF65-F5344CB8AC3E}">
        <p14:creationId val="1779468227"/>
      </p:ext>
    </p:extLst>
  </p:cSld>
  <p:clrMapOvr>
    <a:masterClrMapping/>
  </p:clrMapOvr>
  <mc:AlternateContent>
    <mc:Choice Requires="p14">
      <p:transition advClick="0" p14:dur="0"/>
    </mc:Choice>
    <mc:Fallback>
      <p:transition advClick="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1000" id="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国外市场分布</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id="84" name="图片 83"/>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4700"/>
                    </a14:imgEffect>
                  </a14:imgLayer>
                </a14:imgProps>
              </a:ext>
            </a:extLst>
          </a:blip>
          <a:stretch>
            <a:fillRect/>
          </a:stretch>
        </p:blipFill>
        <p:spPr>
          <a:xfrm>
            <a:off x="1220171" y="1266732"/>
            <a:ext cx="9608129" cy="4737003"/>
          </a:xfrm>
          <a:prstGeom prst="rect">
            <a:avLst/>
          </a:prstGeom>
        </p:spPr>
      </p:pic>
      <p:grpSp>
        <p:nvGrpSpPr>
          <p:cNvPr id="85" name="组合 84"/>
          <p:cNvGrpSpPr/>
          <p:nvPr/>
        </p:nvGrpSpPr>
        <p:grpSpPr>
          <a:xfrm>
            <a:off x="3325505" y="2486207"/>
            <a:ext cx="736600" cy="736600"/>
            <a:chOff x="3678404" y="1903755"/>
            <a:chExt cx="736600" cy="736600"/>
          </a:xfrm>
        </p:grpSpPr>
        <p:grpSp>
          <p:nvGrpSpPr>
            <p:cNvPr id="86" name="组合 85"/>
            <p:cNvGrpSpPr/>
            <p:nvPr/>
          </p:nvGrpSpPr>
          <p:grpSpPr>
            <a:xfrm>
              <a:off x="3678404" y="1903755"/>
              <a:ext cx="736600" cy="736600"/>
              <a:chOff x="8286667" y="635396"/>
              <a:chExt cx="736600" cy="736600"/>
            </a:xfrm>
          </p:grpSpPr>
          <p:sp>
            <p:nvSpPr>
              <p:cNvPr id="92" name="椭圆 91"/>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8394381" y="743110"/>
                <a:ext cx="521172" cy="521172"/>
              </a:xfrm>
              <a:prstGeom prst="ellipse">
                <a:avLst/>
              </a:prstGeom>
              <a:solidFill>
                <a:schemeClr val="tx1"/>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7" name="Group 909"/>
            <p:cNvGrpSpPr>
              <a:grpSpLocks noChangeAspect="1"/>
            </p:cNvGrpSpPr>
            <p:nvPr/>
          </p:nvGrpSpPr>
          <p:grpSpPr>
            <a:xfrm>
              <a:off x="3895992" y="2135353"/>
              <a:ext cx="321515" cy="274198"/>
              <a:chOff x="6090" y="1175"/>
              <a:chExt cx="265" cy="226"/>
            </a:xfrm>
            <a:solidFill>
              <a:schemeClr val="bg1"/>
            </a:solidFill>
            <a:effectLst/>
          </p:grpSpPr>
          <p:sp>
            <p:nvSpPr>
              <p:cNvPr id="88" name="Freeform 910"/>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89" name="Freeform 911"/>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90" name="Freeform 912"/>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91" name="Freeform 913"/>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94" name="组合 93"/>
          <p:cNvGrpSpPr/>
          <p:nvPr/>
        </p:nvGrpSpPr>
        <p:grpSpPr>
          <a:xfrm>
            <a:off x="4346379" y="4133822"/>
            <a:ext cx="736600" cy="736600"/>
            <a:chOff x="3678404" y="1903755"/>
            <a:chExt cx="736600" cy="736600"/>
          </a:xfrm>
        </p:grpSpPr>
        <p:grpSp>
          <p:nvGrpSpPr>
            <p:cNvPr id="95" name="组合 94"/>
            <p:cNvGrpSpPr/>
            <p:nvPr/>
          </p:nvGrpSpPr>
          <p:grpSpPr>
            <a:xfrm>
              <a:off x="3678404" y="1903755"/>
              <a:ext cx="736600" cy="736600"/>
              <a:chOff x="8286667" y="635396"/>
              <a:chExt cx="736600" cy="736600"/>
            </a:xfrm>
          </p:grpSpPr>
          <p:sp>
            <p:nvSpPr>
              <p:cNvPr id="101" name="椭圆 100"/>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8394381" y="743110"/>
                <a:ext cx="521172" cy="521172"/>
              </a:xfrm>
              <a:prstGeom prst="ellipse">
                <a:avLst/>
              </a:prstGeom>
              <a:solidFill>
                <a:schemeClr val="tx2"/>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6" name="Group 909"/>
            <p:cNvGrpSpPr>
              <a:grpSpLocks noChangeAspect="1"/>
            </p:cNvGrpSpPr>
            <p:nvPr/>
          </p:nvGrpSpPr>
          <p:grpSpPr>
            <a:xfrm>
              <a:off x="3895992" y="2135353"/>
              <a:ext cx="321515" cy="274198"/>
              <a:chOff x="6090" y="1175"/>
              <a:chExt cx="265" cy="226"/>
            </a:xfrm>
            <a:solidFill>
              <a:schemeClr val="bg1"/>
            </a:solidFill>
            <a:effectLst/>
          </p:grpSpPr>
          <p:sp>
            <p:nvSpPr>
              <p:cNvPr id="97" name="Freeform 910"/>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98" name="Freeform 911"/>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99" name="Freeform 912"/>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00" name="Freeform 913"/>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103" name="组合 102"/>
          <p:cNvGrpSpPr/>
          <p:nvPr/>
        </p:nvGrpSpPr>
        <p:grpSpPr>
          <a:xfrm>
            <a:off x="6565597" y="3353081"/>
            <a:ext cx="736600" cy="736600"/>
            <a:chOff x="3678404" y="1903755"/>
            <a:chExt cx="736600" cy="736600"/>
          </a:xfrm>
        </p:grpSpPr>
        <p:grpSp>
          <p:nvGrpSpPr>
            <p:cNvPr id="104" name="组合 103"/>
            <p:cNvGrpSpPr/>
            <p:nvPr/>
          </p:nvGrpSpPr>
          <p:grpSpPr>
            <a:xfrm>
              <a:off x="3678404" y="1903755"/>
              <a:ext cx="736600" cy="736600"/>
              <a:chOff x="8286667" y="635396"/>
              <a:chExt cx="736600" cy="736600"/>
            </a:xfrm>
          </p:grpSpPr>
          <p:sp>
            <p:nvSpPr>
              <p:cNvPr id="186" name="椭圆 185"/>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7" name="椭圆 186"/>
              <p:cNvSpPr/>
              <p:nvPr/>
            </p:nvSpPr>
            <p:spPr>
              <a:xfrm>
                <a:off x="8394381" y="743110"/>
                <a:ext cx="521172" cy="521172"/>
              </a:xfrm>
              <a:prstGeom prst="ellipse">
                <a:avLst/>
              </a:prstGeom>
              <a:solidFill>
                <a:schemeClr val="tx1"/>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5" name="Group 909"/>
            <p:cNvGrpSpPr>
              <a:grpSpLocks noChangeAspect="1"/>
            </p:cNvGrpSpPr>
            <p:nvPr/>
          </p:nvGrpSpPr>
          <p:grpSpPr>
            <a:xfrm>
              <a:off x="3895992" y="2135353"/>
              <a:ext cx="321515" cy="274198"/>
              <a:chOff x="6090" y="1175"/>
              <a:chExt cx="265" cy="226"/>
            </a:xfrm>
            <a:solidFill>
              <a:schemeClr val="bg1"/>
            </a:solidFill>
            <a:effectLst/>
          </p:grpSpPr>
          <p:sp>
            <p:nvSpPr>
              <p:cNvPr id="182" name="Freeform 910"/>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83" name="Freeform 911"/>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84" name="Freeform 912"/>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85" name="Freeform 913"/>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188" name="组合 187"/>
          <p:cNvGrpSpPr/>
          <p:nvPr/>
        </p:nvGrpSpPr>
        <p:grpSpPr>
          <a:xfrm>
            <a:off x="8969190" y="2226018"/>
            <a:ext cx="1257772" cy="1257772"/>
            <a:chOff x="3678404" y="1903755"/>
            <a:chExt cx="736600" cy="736600"/>
          </a:xfrm>
        </p:grpSpPr>
        <p:grpSp>
          <p:nvGrpSpPr>
            <p:cNvPr id="189" name="组合 188"/>
            <p:cNvGrpSpPr/>
            <p:nvPr/>
          </p:nvGrpSpPr>
          <p:grpSpPr>
            <a:xfrm>
              <a:off x="3678404" y="1903755"/>
              <a:ext cx="736600" cy="736600"/>
              <a:chOff x="8286667" y="635396"/>
              <a:chExt cx="736600" cy="736600"/>
            </a:xfrm>
          </p:grpSpPr>
          <p:sp>
            <p:nvSpPr>
              <p:cNvPr id="195" name="椭圆 194"/>
              <p:cNvSpPr/>
              <p:nvPr/>
            </p:nvSpPr>
            <p:spPr>
              <a:xfrm>
                <a:off x="8286667" y="635396"/>
                <a:ext cx="736600" cy="736600"/>
              </a:xfrm>
              <a:prstGeom prst="ellipse">
                <a:avLst/>
              </a:prstGeom>
              <a:gradFill flip="none" rotWithShape="1">
                <a:gsLst>
                  <a:gs pos="0">
                    <a:schemeClr val="bg1">
                      <a:lumMod val="85000"/>
                    </a:schemeClr>
                  </a:gs>
                  <a:gs pos="100000">
                    <a:srgbClr val="F7F7F7"/>
                  </a:gs>
                </a:gsLst>
                <a:lin ang="2700000" scaled="1"/>
              </a:gradFill>
              <a:ln w="15875">
                <a:gradFill flip="none" rotWithShape="1">
                  <a:gsLst>
                    <a:gs pos="0">
                      <a:schemeClr val="bg1"/>
                    </a:gs>
                    <a:gs pos="100000">
                      <a:schemeClr val="bg1">
                        <a:lumMod val="85000"/>
                      </a:schemeClr>
                    </a:gs>
                  </a:gsLst>
                  <a:lin ang="2700000" scaled="1"/>
                </a:gradFill>
              </a:ln>
              <a:effectLst>
                <a:outerShdw algn="tl" blurRad="1016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6" name="椭圆 195"/>
              <p:cNvSpPr/>
              <p:nvPr/>
            </p:nvSpPr>
            <p:spPr>
              <a:xfrm>
                <a:off x="8394381" y="743110"/>
                <a:ext cx="521172" cy="521172"/>
              </a:xfrm>
              <a:prstGeom prst="ellipse">
                <a:avLst/>
              </a:prstGeom>
              <a:solidFill>
                <a:schemeClr val="tx2"/>
              </a:solidFill>
              <a:ln w="15875">
                <a:gradFill flip="none" rotWithShape="1">
                  <a:gsLst>
                    <a:gs pos="100000">
                      <a:schemeClr val="bg1"/>
                    </a:gs>
                    <a:gs pos="0">
                      <a:schemeClr val="bg1">
                        <a:lumMod val="75000"/>
                      </a:schemeClr>
                    </a:gs>
                  </a:gsLst>
                  <a:lin ang="2700000" scaled="1"/>
                </a:gradFill>
              </a:ln>
              <a:effectLst>
                <a:innerShdw blurRad="635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90" name="Group 909"/>
            <p:cNvGrpSpPr>
              <a:grpSpLocks noChangeAspect="1"/>
            </p:cNvGrpSpPr>
            <p:nvPr/>
          </p:nvGrpSpPr>
          <p:grpSpPr>
            <a:xfrm>
              <a:off x="3895992" y="2135353"/>
              <a:ext cx="321515" cy="274198"/>
              <a:chOff x="6090" y="1175"/>
              <a:chExt cx="265" cy="226"/>
            </a:xfrm>
            <a:solidFill>
              <a:schemeClr val="bg1"/>
            </a:solidFill>
            <a:effectLst/>
          </p:grpSpPr>
          <p:sp>
            <p:nvSpPr>
              <p:cNvPr id="191" name="Freeform 910"/>
              <p:cNvSpPr/>
              <p:nvPr/>
            </p:nvSpPr>
            <p:spPr bwMode="auto">
              <a:xfrm>
                <a:off x="6129" y="1269"/>
                <a:ext cx="56" cy="96"/>
              </a:xfrm>
              <a:custGeom>
                <a:gdLst>
                  <a:gd fmla="*/ 2 w 23" name="T0"/>
                  <a:gd fmla="*/ 40 h 40" name="T1"/>
                  <a:gd fmla="*/ 21 w 23" name="T2"/>
                  <a:gd fmla="*/ 40 h 40" name="T3"/>
                  <a:gd fmla="*/ 23 w 23" name="T4"/>
                  <a:gd fmla="*/ 38 h 40" name="T5"/>
                  <a:gd fmla="*/ 23 w 23" name="T6"/>
                  <a:gd fmla="*/ 2 h 40" name="T7"/>
                  <a:gd fmla="*/ 21 w 23" name="T8"/>
                  <a:gd fmla="*/ 0 h 40" name="T9"/>
                  <a:gd fmla="*/ 2 w 23" name="T10"/>
                  <a:gd fmla="*/ 0 h 40" name="T11"/>
                  <a:gd fmla="*/ 0 w 23" name="T12"/>
                  <a:gd fmla="*/ 2 h 40" name="T13"/>
                  <a:gd fmla="*/ 0 w 23" name="T14"/>
                  <a:gd fmla="*/ 38 h 40" name="T15"/>
                  <a:gd fmla="*/ 2 w 23" name="T16"/>
                  <a:gd fmla="*/ 4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3">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92" name="Freeform 911"/>
              <p:cNvSpPr/>
              <p:nvPr/>
            </p:nvSpPr>
            <p:spPr bwMode="auto">
              <a:xfrm>
                <a:off x="6209" y="1235"/>
                <a:ext cx="54" cy="130"/>
              </a:xfrm>
              <a:custGeom>
                <a:gdLst>
                  <a:gd fmla="*/ 2 w 22" name="T0"/>
                  <a:gd fmla="*/ 54 h 54" name="T1"/>
                  <a:gd fmla="*/ 20 w 22" name="T2"/>
                  <a:gd fmla="*/ 54 h 54" name="T3"/>
                  <a:gd fmla="*/ 22 w 22" name="T4"/>
                  <a:gd fmla="*/ 52 h 54" name="T5"/>
                  <a:gd fmla="*/ 22 w 22" name="T6"/>
                  <a:gd fmla="*/ 2 h 54" name="T7"/>
                  <a:gd fmla="*/ 20 w 22" name="T8"/>
                  <a:gd fmla="*/ 0 h 54" name="T9"/>
                  <a:gd fmla="*/ 2 w 22" name="T10"/>
                  <a:gd fmla="*/ 0 h 54" name="T11"/>
                  <a:gd fmla="*/ 0 w 22" name="T12"/>
                  <a:gd fmla="*/ 2 h 54" name="T13"/>
                  <a:gd fmla="*/ 0 w 22" name="T14"/>
                  <a:gd fmla="*/ 52 h 54" name="T15"/>
                  <a:gd fmla="*/ 2 w 22" name="T16"/>
                  <a:gd fmla="*/ 54 h 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4" w="22">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93" name="Freeform 912"/>
              <p:cNvSpPr/>
              <p:nvPr/>
            </p:nvSpPr>
            <p:spPr bwMode="auto">
              <a:xfrm>
                <a:off x="6287" y="1207"/>
                <a:ext cx="56" cy="158"/>
              </a:xfrm>
              <a:custGeom>
                <a:gdLst>
                  <a:gd fmla="*/ 2 w 23" name="T0"/>
                  <a:gd fmla="*/ 66 h 66" name="T1"/>
                  <a:gd fmla="*/ 21 w 23" name="T2"/>
                  <a:gd fmla="*/ 66 h 66" name="T3"/>
                  <a:gd fmla="*/ 23 w 23" name="T4"/>
                  <a:gd fmla="*/ 64 h 66" name="T5"/>
                  <a:gd fmla="*/ 23 w 23" name="T6"/>
                  <a:gd fmla="*/ 2 h 66" name="T7"/>
                  <a:gd fmla="*/ 21 w 23" name="T8"/>
                  <a:gd fmla="*/ 0 h 66" name="T9"/>
                  <a:gd fmla="*/ 2 w 23" name="T10"/>
                  <a:gd fmla="*/ 0 h 66" name="T11"/>
                  <a:gd fmla="*/ 0 w 23" name="T12"/>
                  <a:gd fmla="*/ 2 h 66" name="T13"/>
                  <a:gd fmla="*/ 0 w 23" name="T14"/>
                  <a:gd fmla="*/ 64 h 66" name="T15"/>
                  <a:gd fmla="*/ 2 w 23" name="T16"/>
                  <a:gd fmla="*/ 66 h 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6" w="23">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194" name="Freeform 913"/>
              <p:cNvSpPr/>
              <p:nvPr/>
            </p:nvSpPr>
            <p:spPr bwMode="auto">
              <a:xfrm>
                <a:off x="6090" y="1175"/>
                <a:ext cx="265" cy="226"/>
              </a:xfrm>
              <a:custGeom>
                <a:gdLst>
                  <a:gd fmla="*/ 104 w 109" name="T0"/>
                  <a:gd fmla="*/ 85 h 94" name="T1"/>
                  <a:gd fmla="*/ 9 w 109" name="T2"/>
                  <a:gd fmla="*/ 85 h 94" name="T3"/>
                  <a:gd fmla="*/ 9 w 109" name="T4"/>
                  <a:gd fmla="*/ 85 h 94" name="T5"/>
                  <a:gd fmla="*/ 9 w 109" name="T6"/>
                  <a:gd fmla="*/ 4 h 94" name="T7"/>
                  <a:gd fmla="*/ 4 w 109" name="T8"/>
                  <a:gd fmla="*/ 0 h 94" name="T9"/>
                  <a:gd fmla="*/ 0 w 109" name="T10"/>
                  <a:gd fmla="*/ 4 h 94" name="T11"/>
                  <a:gd fmla="*/ 0 w 109" name="T12"/>
                  <a:gd fmla="*/ 85 h 94" name="T13"/>
                  <a:gd fmla="*/ 9 w 109" name="T14"/>
                  <a:gd fmla="*/ 94 h 94" name="T15"/>
                  <a:gd fmla="*/ 104 w 109" name="T16"/>
                  <a:gd fmla="*/ 94 h 94" name="T17"/>
                  <a:gd fmla="*/ 109 w 109" name="T18"/>
                  <a:gd fmla="*/ 90 h 94" name="T19"/>
                  <a:gd fmla="*/ 104 w 109" name="T20"/>
                  <a:gd fmla="*/ 85 h 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4" w="109">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grpSp>
      </p:grpSp>
      <p:grpSp>
        <p:nvGrpSpPr>
          <p:cNvPr id="197" name="组合 196"/>
          <p:cNvGrpSpPr/>
          <p:nvPr/>
        </p:nvGrpSpPr>
        <p:grpSpPr>
          <a:xfrm>
            <a:off x="1343143" y="2486207"/>
            <a:ext cx="1802734" cy="1116297"/>
            <a:chOff x="8779234" y="2030754"/>
            <a:chExt cx="1802734" cy="1116297"/>
          </a:xfrm>
        </p:grpSpPr>
        <p:sp>
          <p:nvSpPr>
            <p:cNvPr id="198" name="矩形 197"/>
            <p:cNvSpPr/>
            <p:nvPr/>
          </p:nvSpPr>
          <p:spPr>
            <a:xfrm>
              <a:off x="8779234" y="2030754"/>
              <a:ext cx="792480" cy="457200"/>
            </a:xfrm>
            <a:prstGeom prst="rect">
              <a:avLst/>
            </a:prstGeom>
          </p:spPr>
          <p:txBody>
            <a:bodyPr wrap="none">
              <a:spAutoFit/>
            </a:bodyPr>
            <a:lstStyle/>
            <a:p>
              <a:r>
                <a:rPr altLang="en-US" lang="zh-CN" smtClean="0" sz="2400">
                  <a:solidFill>
                    <a:srgbClr val="3F3F3F"/>
                  </a:solidFill>
                  <a:effectLst>
                    <a:innerShdw blurRad="50800">
                      <a:prstClr val="black"/>
                    </a:innerShdw>
                  </a:effectLst>
                  <a:latin charset="-122" panose="020b0503020204020204" pitchFamily="34" typeface="微软雅黑"/>
                  <a:ea charset="-122" pitchFamily="34" typeface="微软雅黑"/>
                </a:rPr>
                <a:t>美国</a:t>
              </a:r>
            </a:p>
          </p:txBody>
        </p:sp>
        <p:sp>
          <p:nvSpPr>
            <p:cNvPr id="199" name="矩形 198"/>
            <p:cNvSpPr/>
            <p:nvPr/>
          </p:nvSpPr>
          <p:spPr>
            <a:xfrm>
              <a:off x="8779233" y="2442588"/>
              <a:ext cx="1802734" cy="701040"/>
            </a:xfrm>
            <a:prstGeom prst="rect">
              <a:avLst/>
            </a:prstGeom>
          </p:spPr>
          <p:txBody>
            <a:bodyPr anchor="ctr" wrap="square">
              <a:spAutoFit/>
            </a:bodyPr>
            <a:lstStyle/>
            <a:p>
              <a:r>
                <a:rPr altLang="en-US" lang="zh-CN" sz="1000">
                  <a:solidFill>
                    <a:srgbClr val="3F3F3F"/>
                  </a:solidFill>
                  <a:latin charset="-122" panose="020b0503020204020204" pitchFamily="34" typeface="微软雅黑"/>
                  <a:ea charset="-122" pitchFamily="34" typeface="微软雅黑"/>
                  <a:cs charset="0" panose="020b0502040204020203" pitchFamily="34" typeface="Segoe UI"/>
                </a:rPr>
                <a:t>此处添加详细文本描述，建议与标题相关并符合整体语言风格，语言描述尽量简洁生动。</a:t>
              </a:r>
            </a:p>
          </p:txBody>
        </p:sp>
      </p:grpSp>
      <p:grpSp>
        <p:nvGrpSpPr>
          <p:cNvPr id="200" name="组合 199"/>
          <p:cNvGrpSpPr/>
          <p:nvPr/>
        </p:nvGrpSpPr>
        <p:grpSpPr>
          <a:xfrm>
            <a:off x="2386795" y="4311516"/>
            <a:ext cx="1877419" cy="951433"/>
            <a:chOff x="8779234" y="2030754"/>
            <a:chExt cx="1877419" cy="951433"/>
          </a:xfrm>
        </p:grpSpPr>
        <p:sp>
          <p:nvSpPr>
            <p:cNvPr id="201" name="矩形 200"/>
            <p:cNvSpPr/>
            <p:nvPr/>
          </p:nvSpPr>
          <p:spPr>
            <a:xfrm>
              <a:off x="8779234" y="2030754"/>
              <a:ext cx="792480" cy="457200"/>
            </a:xfrm>
            <a:prstGeom prst="rect">
              <a:avLst/>
            </a:prstGeom>
          </p:spPr>
          <p:txBody>
            <a:bodyPr wrap="none">
              <a:spAutoFit/>
            </a:bodyPr>
            <a:lstStyle/>
            <a:p>
              <a:r>
                <a:rPr altLang="en-US" lang="zh-CN" smtClean="0" sz="2400">
                  <a:solidFill>
                    <a:srgbClr val="3F3F3F"/>
                  </a:solidFill>
                  <a:effectLst>
                    <a:innerShdw blurRad="50800">
                      <a:prstClr val="black"/>
                    </a:innerShdw>
                  </a:effectLst>
                  <a:latin charset="-122" panose="020b0503020204020204" pitchFamily="34" typeface="微软雅黑"/>
                  <a:ea charset="-122" pitchFamily="34" typeface="微软雅黑"/>
                </a:rPr>
                <a:t>巴西</a:t>
              </a:r>
            </a:p>
          </p:txBody>
        </p:sp>
        <p:sp>
          <p:nvSpPr>
            <p:cNvPr id="202" name="矩形 201"/>
            <p:cNvSpPr/>
            <p:nvPr/>
          </p:nvSpPr>
          <p:spPr>
            <a:xfrm>
              <a:off x="8779234" y="2430868"/>
              <a:ext cx="1877419" cy="548640"/>
            </a:xfrm>
            <a:prstGeom prst="rect">
              <a:avLst/>
            </a:prstGeom>
          </p:spPr>
          <p:txBody>
            <a:bodyPr anchor="ctr" wrap="square">
              <a:spAutoFit/>
            </a:bodyPr>
            <a:lstStyle/>
            <a:p>
              <a:r>
                <a:rPr altLang="en-US" lang="zh-CN" sz="1000">
                  <a:solidFill>
                    <a:srgbClr val="3F3F3F"/>
                  </a:solidFill>
                  <a:latin charset="-122" panose="020b0503020204020204" pitchFamily="34" typeface="微软雅黑"/>
                  <a:ea charset="-122" pitchFamily="34" typeface="微软雅黑"/>
                  <a:cs charset="0" panose="020b0502040204020203" pitchFamily="34" typeface="Segoe UI"/>
                </a:rPr>
                <a:t>此处添加详细文本描述，建议与标题相关并符合整体语言风格，语言描述尽量简洁生动。</a:t>
              </a:r>
            </a:p>
          </p:txBody>
        </p:sp>
      </p:grpSp>
      <p:grpSp>
        <p:nvGrpSpPr>
          <p:cNvPr id="203" name="组合 202"/>
          <p:cNvGrpSpPr/>
          <p:nvPr/>
        </p:nvGrpSpPr>
        <p:grpSpPr>
          <a:xfrm>
            <a:off x="6119916" y="4137821"/>
            <a:ext cx="2089504" cy="960225"/>
            <a:chOff x="8779234" y="2030754"/>
            <a:chExt cx="2089504" cy="960225"/>
          </a:xfrm>
        </p:grpSpPr>
        <p:sp>
          <p:nvSpPr>
            <p:cNvPr id="204" name="矩形 203"/>
            <p:cNvSpPr/>
            <p:nvPr/>
          </p:nvSpPr>
          <p:spPr>
            <a:xfrm>
              <a:off x="8779234" y="2030754"/>
              <a:ext cx="792480" cy="457200"/>
            </a:xfrm>
            <a:prstGeom prst="rect">
              <a:avLst/>
            </a:prstGeom>
          </p:spPr>
          <p:txBody>
            <a:bodyPr wrap="none">
              <a:spAutoFit/>
            </a:bodyPr>
            <a:lstStyle/>
            <a:p>
              <a:r>
                <a:rPr altLang="en-US" lang="zh-CN" smtClean="0" sz="2400">
                  <a:solidFill>
                    <a:srgbClr val="3F3F3F"/>
                  </a:solidFill>
                  <a:effectLst>
                    <a:innerShdw blurRad="50800">
                      <a:prstClr val="black"/>
                    </a:innerShdw>
                  </a:effectLst>
                  <a:latin charset="-122" panose="020b0503020204020204" pitchFamily="34" typeface="微软雅黑"/>
                  <a:ea charset="-122" pitchFamily="34" typeface="微软雅黑"/>
                </a:rPr>
                <a:t>埃及</a:t>
              </a:r>
            </a:p>
          </p:txBody>
        </p:sp>
        <p:sp>
          <p:nvSpPr>
            <p:cNvPr id="205" name="矩形 204"/>
            <p:cNvSpPr/>
            <p:nvPr/>
          </p:nvSpPr>
          <p:spPr>
            <a:xfrm>
              <a:off x="8779232" y="2439660"/>
              <a:ext cx="2089504" cy="548640"/>
            </a:xfrm>
            <a:prstGeom prst="rect">
              <a:avLst/>
            </a:prstGeom>
          </p:spPr>
          <p:txBody>
            <a:bodyPr anchor="ctr" wrap="square">
              <a:spAutoFit/>
            </a:bodyPr>
            <a:lstStyle/>
            <a:p>
              <a:r>
                <a:rPr altLang="en-US" lang="zh-CN" sz="1000">
                  <a:solidFill>
                    <a:srgbClr val="3F3F3F"/>
                  </a:solidFill>
                  <a:latin charset="-122" panose="020b0503020204020204" pitchFamily="34" typeface="微软雅黑"/>
                  <a:ea charset="-122" pitchFamily="34" typeface="微软雅黑"/>
                  <a:cs charset="0" panose="020b0502040204020203" pitchFamily="34" typeface="Segoe UI"/>
                </a:rPr>
                <a:t>此处添加详细文本描述，建议与标题相关并符合整体语言风格，语言描述尽量简洁生动。</a:t>
              </a:r>
            </a:p>
          </p:txBody>
        </p:sp>
      </p:grpSp>
      <p:grpSp>
        <p:nvGrpSpPr>
          <p:cNvPr id="206" name="组合 205"/>
          <p:cNvGrpSpPr/>
          <p:nvPr/>
        </p:nvGrpSpPr>
        <p:grpSpPr>
          <a:xfrm>
            <a:off x="8654381" y="1102339"/>
            <a:ext cx="2089504" cy="969017"/>
            <a:chOff x="8779234" y="1723034"/>
            <a:chExt cx="2089504" cy="969017"/>
          </a:xfrm>
        </p:grpSpPr>
        <p:sp>
          <p:nvSpPr>
            <p:cNvPr id="207" name="矩形 206"/>
            <p:cNvSpPr/>
            <p:nvPr/>
          </p:nvSpPr>
          <p:spPr>
            <a:xfrm>
              <a:off x="8779235" y="1723034"/>
              <a:ext cx="792480" cy="457200"/>
            </a:xfrm>
            <a:prstGeom prst="rect">
              <a:avLst/>
            </a:prstGeom>
          </p:spPr>
          <p:txBody>
            <a:bodyPr wrap="none">
              <a:spAutoFit/>
            </a:bodyPr>
            <a:lstStyle/>
            <a:p>
              <a:r>
                <a:rPr altLang="en-US" lang="zh-CN" smtClean="0" sz="2400">
                  <a:solidFill>
                    <a:srgbClr val="3F3F3F"/>
                  </a:solidFill>
                  <a:effectLst>
                    <a:innerShdw blurRad="50800">
                      <a:prstClr val="black"/>
                    </a:innerShdw>
                  </a:effectLst>
                  <a:latin charset="-122" panose="020b0503020204020204" pitchFamily="34" typeface="微软雅黑"/>
                  <a:ea charset="-122" pitchFamily="34" typeface="微软雅黑"/>
                </a:rPr>
                <a:t>韩国</a:t>
              </a:r>
            </a:p>
          </p:txBody>
        </p:sp>
        <p:sp>
          <p:nvSpPr>
            <p:cNvPr id="208" name="矩形 207"/>
            <p:cNvSpPr/>
            <p:nvPr/>
          </p:nvSpPr>
          <p:spPr>
            <a:xfrm>
              <a:off x="8779234" y="2140732"/>
              <a:ext cx="2089504" cy="548640"/>
            </a:xfrm>
            <a:prstGeom prst="rect">
              <a:avLst/>
            </a:prstGeom>
          </p:spPr>
          <p:txBody>
            <a:bodyPr anchor="ctr" wrap="square">
              <a:spAutoFit/>
            </a:bodyPr>
            <a:lstStyle/>
            <a:p>
              <a:r>
                <a:rPr altLang="en-US" lang="zh-CN" sz="1000">
                  <a:solidFill>
                    <a:srgbClr val="3F3F3F"/>
                  </a:solidFill>
                  <a:latin charset="-122" panose="020b0503020204020204" pitchFamily="34" typeface="微软雅黑"/>
                  <a:ea charset="-122" pitchFamily="34" typeface="微软雅黑"/>
                  <a:cs charset="0" panose="020b0502040204020203" pitchFamily="34" typeface="Segoe UI"/>
                </a:rPr>
                <a:t>此处添加详细文本描述，建议与标题相关并符合整体语言风格，语言描述尽量简洁生动。</a:t>
              </a:r>
            </a:p>
          </p:txBody>
        </p:sp>
      </p:grpSp>
    </p:spTree>
    <p:extLst>
      <p:ext uri="{BB962C8B-B14F-4D97-AF65-F5344CB8AC3E}">
        <p14:creationId val="2074883640"/>
      </p:ext>
    </p:extLst>
  </p:cSld>
  <p:clrMapOvr>
    <a:masterClrMapping/>
  </p:clrMapOvr>
  <mc:AlternateContent>
    <mc:Choice Requires="p14">
      <p:transition p14:dur="10"/>
    </mc:Choice>
    <mc:Fallback>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2011680" cy="457200"/>
          </a:xfrm>
          <a:prstGeom prst="rect">
            <a:avLst/>
          </a:prstGeom>
          <a:noFill/>
        </p:spPr>
        <p:txBody>
          <a:bodyPr rtlCol="0" wrap="none">
            <a:spAutoFit/>
          </a:bodyPr>
          <a:lstStyle/>
          <a:p>
            <a:r>
              <a:rPr altLang="en-US" lang="zh-CN" sz="2400">
                <a:solidFill>
                  <a:srgbClr val="3F3F3F"/>
                </a:solidFill>
                <a:latin typeface="微软雅黑"/>
                <a:ea typeface="微软雅黑"/>
              </a:rPr>
              <a:t>国内市场分布</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pic>
        <p:nvPicPr>
          <p:cNvPr descr="E:\面包资料\南都全媒体介绍--各个时期版本\南方报业集团\未标题-6.png" id="5" name="Picture 2"/>
          <p:cNvPicPr>
            <a:picLocks noChangeArrowheads="1" noChangeAspect="1"/>
          </p:cNvPicPr>
          <p:nvPr/>
        </p:nvPicPr>
        <p:blipFill>
          <a:blip r:embed="rId3">
            <a:duotone>
              <a:prstClr val="black"/>
              <a:schemeClr val="bg1">
                <a:lumMod val="50000"/>
                <a:tint val="45000"/>
                <a:satMod val="400000"/>
              </a:schemeClr>
            </a:duotone>
            <a:extLst>
              <a:ext uri="{BEBA8EAE-BF5A-486C-A8C5-ECC9F3942E4B}">
                <a14:imgProps>
                  <a14:imgLayer xmlns:d3p1="http://schemas.openxmlformats.org/officeDocument/2006/relationships" d3p1:embed="">
                    <a14:imgEffect>
                      <a14:sharpenSoften amount="50000"/>
                    </a14:imgEffect>
                    <a14:imgEffect>
                      <a14:brightnessContrast bright="40000" contrast="-40000"/>
                    </a14:imgEffect>
                  </a14:imgLayer>
                </a14:imgProps>
              </a:ext>
              <a:ext uri="{28A0092B-C50C-407E-A947-70E740481C1C}">
                <a14:useLocalDpi val="0"/>
              </a:ext>
            </a:extLst>
          </a:blip>
          <a:stretch>
            <a:fillRect/>
          </a:stretch>
        </p:blipFill>
        <p:spPr bwMode="auto">
          <a:xfrm>
            <a:off x="764830" y="1403804"/>
            <a:ext cx="5663892" cy="4618278"/>
          </a:xfrm>
          <a:prstGeom prst="rect">
            <a:avLst/>
          </a:prstGeom>
          <a:noFill/>
          <a:extLst>
            <a:ext uri="{909E8E84-426E-40DD-AFC4-6F175D3DCCD1}">
              <a14:hiddenFill>
                <a:solidFill>
                  <a:srgbClr val="FFFFFF"/>
                </a:solidFill>
              </a14:hiddenFill>
            </a:ext>
          </a:extLst>
        </p:spPr>
      </p:pic>
      <p:sp>
        <p:nvSpPr>
          <p:cNvPr id="6" name="泪滴形 6"/>
          <p:cNvSpPr/>
          <p:nvPr/>
        </p:nvSpPr>
        <p:spPr>
          <a:xfrm rot="8100000">
            <a:off x="5241803" y="3884054"/>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7" name="泪滴形 6"/>
          <p:cNvSpPr/>
          <p:nvPr/>
        </p:nvSpPr>
        <p:spPr>
          <a:xfrm rot="8100000">
            <a:off x="5152196" y="4326147"/>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1" name="矩形 10"/>
          <p:cNvSpPr/>
          <p:nvPr/>
        </p:nvSpPr>
        <p:spPr>
          <a:xfrm>
            <a:off x="5475086" y="3818070"/>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江苏</a:t>
            </a:r>
          </a:p>
        </p:txBody>
      </p:sp>
      <p:sp>
        <p:nvSpPr>
          <p:cNvPr id="12" name="矩形 11"/>
          <p:cNvSpPr/>
          <p:nvPr/>
        </p:nvSpPr>
        <p:spPr>
          <a:xfrm>
            <a:off x="4455944" y="5270724"/>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广东</a:t>
            </a:r>
          </a:p>
        </p:txBody>
      </p:sp>
      <p:sp>
        <p:nvSpPr>
          <p:cNvPr id="13" name="泪滴形 6"/>
          <p:cNvSpPr/>
          <p:nvPr/>
        </p:nvSpPr>
        <p:spPr>
          <a:xfrm rot="8100000">
            <a:off x="4395569" y="5088418"/>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4" name="矩形 13"/>
          <p:cNvSpPr/>
          <p:nvPr/>
        </p:nvSpPr>
        <p:spPr>
          <a:xfrm>
            <a:off x="5341605" y="4275831"/>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浙江</a:t>
            </a:r>
          </a:p>
        </p:txBody>
      </p:sp>
      <p:sp>
        <p:nvSpPr>
          <p:cNvPr id="15" name="泪滴形 6"/>
          <p:cNvSpPr/>
          <p:nvPr/>
        </p:nvSpPr>
        <p:spPr>
          <a:xfrm rot="8100000">
            <a:off x="3303555" y="4915493"/>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6" name="矩形 15"/>
          <p:cNvSpPr/>
          <p:nvPr/>
        </p:nvSpPr>
        <p:spPr>
          <a:xfrm>
            <a:off x="3406474" y="5053740"/>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云南</a:t>
            </a:r>
          </a:p>
        </p:txBody>
      </p:sp>
      <p:sp>
        <p:nvSpPr>
          <p:cNvPr id="17" name="椭圆 16"/>
          <p:cNvSpPr/>
          <p:nvPr/>
        </p:nvSpPr>
        <p:spPr>
          <a:xfrm>
            <a:off x="5121755" y="5053739"/>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8" name="椭圆 17"/>
          <p:cNvSpPr/>
          <p:nvPr/>
        </p:nvSpPr>
        <p:spPr>
          <a:xfrm>
            <a:off x="4130016" y="5313715"/>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19" name="椭圆 18"/>
          <p:cNvSpPr/>
          <p:nvPr/>
        </p:nvSpPr>
        <p:spPr>
          <a:xfrm>
            <a:off x="4345260" y="4723410"/>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0" name="椭圆 19"/>
          <p:cNvSpPr/>
          <p:nvPr/>
        </p:nvSpPr>
        <p:spPr>
          <a:xfrm>
            <a:off x="4918557" y="4127255"/>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1" name="椭圆 20"/>
          <p:cNvSpPr/>
          <p:nvPr/>
        </p:nvSpPr>
        <p:spPr>
          <a:xfrm>
            <a:off x="5020584" y="3590108"/>
            <a:ext cx="101171" cy="1011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2" name="泪滴形 6"/>
          <p:cNvSpPr/>
          <p:nvPr/>
        </p:nvSpPr>
        <p:spPr>
          <a:xfrm rot="8100000">
            <a:off x="5413329" y="2632967"/>
            <a:ext cx="242914" cy="242946"/>
          </a:xfrm>
          <a:custGeom>
            <a:rect b="b" l="l" r="r" t="t"/>
            <a:pathLst>
              <a:path h="605376" w="605376">
                <a:moveTo>
                  <a:pt x="197693" y="407684"/>
                </a:moveTo>
                <a:cubicBezTo>
                  <a:pt x="234890" y="444881"/>
                  <a:pt x="295199" y="444881"/>
                  <a:pt x="332396" y="407684"/>
                </a:cubicBezTo>
                <a:cubicBezTo>
                  <a:pt x="369594" y="370487"/>
                  <a:pt x="369594" y="310178"/>
                  <a:pt x="332396" y="272980"/>
                </a:cubicBezTo>
                <a:cubicBezTo>
                  <a:pt x="295199" y="235783"/>
                  <a:pt x="234890" y="235783"/>
                  <a:pt x="197693" y="272980"/>
                </a:cubicBezTo>
                <a:cubicBezTo>
                  <a:pt x="160495" y="310178"/>
                  <a:pt x="160495" y="370487"/>
                  <a:pt x="197693" y="407684"/>
                </a:cubicBezTo>
                <a:close/>
                <a:moveTo>
                  <a:pt x="77630" y="527747"/>
                </a:moveTo>
                <a:cubicBezTo>
                  <a:pt x="29666" y="479783"/>
                  <a:pt x="0" y="413522"/>
                  <a:pt x="0" y="340332"/>
                </a:cubicBezTo>
                <a:lnTo>
                  <a:pt x="1" y="340332"/>
                </a:lnTo>
                <a:cubicBezTo>
                  <a:pt x="1" y="193952"/>
                  <a:pt x="118665" y="75288"/>
                  <a:pt x="265045" y="75288"/>
                </a:cubicBezTo>
                <a:cubicBezTo>
                  <a:pt x="378488" y="75288"/>
                  <a:pt x="491932" y="50192"/>
                  <a:pt x="605376" y="0"/>
                </a:cubicBezTo>
                <a:cubicBezTo>
                  <a:pt x="555184" y="113444"/>
                  <a:pt x="530088" y="226888"/>
                  <a:pt x="530088" y="340332"/>
                </a:cubicBezTo>
                <a:cubicBezTo>
                  <a:pt x="530088" y="486712"/>
                  <a:pt x="411424" y="605376"/>
                  <a:pt x="265044" y="605376"/>
                </a:cubicBezTo>
                <a:cubicBezTo>
                  <a:pt x="191854" y="605376"/>
                  <a:pt x="125593" y="575710"/>
                  <a:pt x="77630" y="527747"/>
                </a:cubicBezTo>
                <a:close/>
              </a:path>
            </a:pathLst>
          </a:custGeom>
          <a:solidFill>
            <a:schemeClr val="tx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60958" lIns="121917" rIns="121917" rtlCol="0" tIns="60958"/>
          <a:lstStyle/>
          <a:p>
            <a:pPr algn="ctr"/>
            <a:endParaRPr altLang="en-US" lang="zh-CN"/>
          </a:p>
        </p:txBody>
      </p:sp>
      <p:sp>
        <p:nvSpPr>
          <p:cNvPr id="23" name="矩形 22"/>
          <p:cNvSpPr/>
          <p:nvPr/>
        </p:nvSpPr>
        <p:spPr>
          <a:xfrm>
            <a:off x="5627030" y="2582650"/>
            <a:ext cx="726434" cy="411476"/>
          </a:xfrm>
          <a:prstGeom prst="rect">
            <a:avLst/>
          </a:prstGeom>
        </p:spPr>
        <p:txBody>
          <a:bodyPr bIns="60958" lIns="121917" rIns="121917" tIns="60958" wrap="none">
            <a:spAutoFit/>
          </a:bodyPr>
          <a:lstStyle/>
          <a:p>
            <a:r>
              <a:rPr altLang="en-US" lang="zh-CN" sz="1900">
                <a:latin charset="-122" panose="020b0503020204020204" pitchFamily="34" typeface="微软雅黑"/>
                <a:ea charset="-122" pitchFamily="34" typeface="微软雅黑"/>
              </a:rPr>
              <a:t>辽宁</a:t>
            </a:r>
          </a:p>
        </p:txBody>
      </p:sp>
      <p:sp>
        <p:nvSpPr>
          <p:cNvPr id="24" name="TextBox 66"/>
          <p:cNvSpPr txBox="1"/>
          <p:nvPr/>
        </p:nvSpPr>
        <p:spPr>
          <a:xfrm>
            <a:off x="7812702" y="1865884"/>
            <a:ext cx="3516463" cy="1280136"/>
          </a:xfrm>
          <a:prstGeom prst="rect">
            <a:avLst/>
          </a:prstGeom>
          <a:noFill/>
        </p:spPr>
        <p:txBody>
          <a:bodyPr bIns="60948" lIns="121897" rIns="121897" rtlCol="0" tIns="60948" wrap="square">
            <a:spAutoFit/>
          </a:bodyPr>
          <a:lstStyle/>
          <a:p>
            <a:r>
              <a:rPr altLang="en-US" b="1" lang="zh-CN" smtClean="0" sz="1900">
                <a:latin charset="-122" panose="020b0503020204020204" pitchFamily="34" typeface="微软雅黑"/>
                <a:ea charset="-122" pitchFamily="34" typeface="微软雅黑"/>
              </a:rPr>
              <a:t>华东区</a:t>
            </a:r>
          </a:p>
          <a:p>
            <a:r>
              <a:rPr altLang="en-US" b="1" lang="zh-CN" smtClean="0" sz="1900">
                <a:latin charset="-122" panose="020b0503020204020204" pitchFamily="34" typeface="微软雅黑"/>
                <a:ea charset="-122" pitchFamily="34" typeface="微软雅黑"/>
              </a:rPr>
              <a:t>点击输入简要文字内容，文字内容需概括精炼，言简意赅的说明分项内容。</a:t>
            </a:r>
          </a:p>
        </p:txBody>
      </p:sp>
      <p:sp>
        <p:nvSpPr>
          <p:cNvPr id="25" name="TextBox 67"/>
          <p:cNvSpPr txBox="1"/>
          <p:nvPr/>
        </p:nvSpPr>
        <p:spPr>
          <a:xfrm>
            <a:off x="7815238" y="3325277"/>
            <a:ext cx="3513927" cy="1280136"/>
          </a:xfrm>
          <a:prstGeom prst="rect">
            <a:avLst/>
          </a:prstGeom>
          <a:noFill/>
        </p:spPr>
        <p:txBody>
          <a:bodyPr bIns="60948" lIns="121897" rIns="121897" rtlCol="0" tIns="60948" wrap="square">
            <a:spAutoFit/>
          </a:bodyPr>
          <a:lstStyle/>
          <a:p>
            <a:r>
              <a:rPr altLang="en-US" b="1" lang="zh-CN" smtClean="0" sz="1900">
                <a:solidFill>
                  <a:schemeClr val="tx2"/>
                </a:solidFill>
                <a:latin charset="-122" panose="020b0503020204020204" pitchFamily="34" typeface="微软雅黑"/>
                <a:ea charset="-122" pitchFamily="34" typeface="微软雅黑"/>
              </a:rPr>
              <a:t>华北区</a:t>
            </a:r>
          </a:p>
          <a:p>
            <a:r>
              <a:rPr altLang="en-US" b="1" lang="zh-CN" smtClean="0" sz="1900">
                <a:solidFill>
                  <a:schemeClr val="tx2"/>
                </a:solidFill>
                <a:latin charset="-122" panose="020b0503020204020204" pitchFamily="34" typeface="微软雅黑"/>
                <a:ea charset="-122" pitchFamily="34" typeface="微软雅黑"/>
              </a:rPr>
              <a:t>点击输入简要文字内容，文字内容需概括精炼，言简意赅的说明分项内容。</a:t>
            </a:r>
          </a:p>
        </p:txBody>
      </p:sp>
      <p:sp>
        <p:nvSpPr>
          <p:cNvPr id="26" name="TextBox 68"/>
          <p:cNvSpPr txBox="1"/>
          <p:nvPr/>
        </p:nvSpPr>
        <p:spPr>
          <a:xfrm>
            <a:off x="7815241" y="4737723"/>
            <a:ext cx="3513928" cy="1280136"/>
          </a:xfrm>
          <a:prstGeom prst="rect">
            <a:avLst/>
          </a:prstGeom>
          <a:noFill/>
        </p:spPr>
        <p:txBody>
          <a:bodyPr bIns="60948" lIns="121897" rIns="121897" rtlCol="0" tIns="60948" wrap="square">
            <a:spAutoFit/>
          </a:bodyPr>
          <a:lstStyle/>
          <a:p>
            <a:r>
              <a:rPr altLang="en-US" b="1" lang="zh-CN" smtClean="0" sz="1900">
                <a:latin charset="-122" panose="020b0503020204020204" pitchFamily="34" typeface="微软雅黑"/>
                <a:ea charset="-122" pitchFamily="34" typeface="微软雅黑"/>
              </a:rPr>
              <a:t>华南区</a:t>
            </a:r>
          </a:p>
          <a:p>
            <a:r>
              <a:rPr altLang="en-US" b="1" lang="zh-CN" smtClean="0" sz="1900">
                <a:latin charset="-122" panose="020b0503020204020204" pitchFamily="34" typeface="微软雅黑"/>
                <a:ea charset="-122" pitchFamily="34" typeface="微软雅黑"/>
              </a:rPr>
              <a:t>点击输入简要文字内容，文字内容需概括精炼，言简意赅的说明分项内容。</a:t>
            </a:r>
          </a:p>
        </p:txBody>
      </p:sp>
      <p:cxnSp>
        <p:nvCxnSpPr>
          <p:cNvPr id="27" name="直接连接符 26"/>
          <p:cNvCxnSpPr/>
          <p:nvPr/>
        </p:nvCxnSpPr>
        <p:spPr>
          <a:xfrm>
            <a:off x="6904169" y="3003787"/>
            <a:ext cx="4424997" cy="0"/>
          </a:xfrm>
          <a:prstGeom prst="line">
            <a:avLst/>
          </a:prstGeom>
          <a:noFill/>
          <a:ln algn="ctr" cap="flat" cmpd="sng" w="9525">
            <a:solidFill>
              <a:srgbClr val="7F7F7F"/>
            </a:solidFill>
            <a:prstDash val="dash"/>
          </a:ln>
          <a:effectLst/>
        </p:spPr>
      </p:cxnSp>
      <p:cxnSp>
        <p:nvCxnSpPr>
          <p:cNvPr id="28" name="直接连接符 27"/>
          <p:cNvCxnSpPr/>
          <p:nvPr/>
        </p:nvCxnSpPr>
        <p:spPr>
          <a:xfrm>
            <a:off x="6903355" y="4544438"/>
            <a:ext cx="4425812" cy="0"/>
          </a:xfrm>
          <a:prstGeom prst="line">
            <a:avLst/>
          </a:prstGeom>
          <a:noFill/>
          <a:ln algn="ctr" cap="flat" cmpd="sng" w="9525">
            <a:solidFill>
              <a:srgbClr val="7F7F7F"/>
            </a:solidFill>
            <a:prstDash val="dash"/>
          </a:ln>
          <a:effectLst/>
        </p:spPr>
      </p:cxnSp>
      <p:grpSp>
        <p:nvGrpSpPr>
          <p:cNvPr id="29" name="组合 28"/>
          <p:cNvGrpSpPr/>
          <p:nvPr/>
        </p:nvGrpSpPr>
        <p:grpSpPr>
          <a:xfrm>
            <a:off x="6848427" y="1916509"/>
            <a:ext cx="799160" cy="799819"/>
            <a:chOff x="6848427" y="1916509"/>
            <a:chExt cx="799160" cy="799819"/>
          </a:xfrm>
        </p:grpSpPr>
        <p:grpSp>
          <p:nvGrpSpPr>
            <p:cNvPr id="30" name="组合 29"/>
            <p:cNvGrpSpPr/>
            <p:nvPr/>
          </p:nvGrpSpPr>
          <p:grpSpPr>
            <a:xfrm>
              <a:off x="6848427" y="1916509"/>
              <a:ext cx="799160" cy="799819"/>
              <a:chOff x="4131160" y="713581"/>
              <a:chExt cx="881684" cy="881684"/>
            </a:xfrm>
          </p:grpSpPr>
          <p:sp>
            <p:nvSpPr>
              <p:cNvPr id="32" name="椭圆 3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33" name="椭圆 32"/>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31" name="TextBox 9"/>
            <p:cNvSpPr txBox="1">
              <a:spLocks noChangeArrowheads="1"/>
            </p:cNvSpPr>
            <p:nvPr/>
          </p:nvSpPr>
          <p:spPr bwMode="auto">
            <a:xfrm>
              <a:off x="7029730" y="2162565"/>
              <a:ext cx="4476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lang="en-US" spc="-200" sz="2000">
                  <a:solidFill>
                    <a:srgbClr val="FFFFFF"/>
                  </a:solidFill>
                  <a:latin charset="-122" panose="020b0503020204020204" pitchFamily="34" typeface="微软雅黑"/>
                  <a:ea charset="-122" pitchFamily="34" typeface="微软雅黑"/>
                </a:rPr>
                <a:t>75%</a:t>
              </a:r>
            </a:p>
          </p:txBody>
        </p:sp>
      </p:grpSp>
      <p:grpSp>
        <p:nvGrpSpPr>
          <p:cNvPr id="34" name="组合 33"/>
          <p:cNvGrpSpPr/>
          <p:nvPr/>
        </p:nvGrpSpPr>
        <p:grpSpPr>
          <a:xfrm>
            <a:off x="6868998" y="3325279"/>
            <a:ext cx="799160" cy="799819"/>
            <a:chOff x="6868998" y="3325279"/>
            <a:chExt cx="799160" cy="799819"/>
          </a:xfrm>
        </p:grpSpPr>
        <p:grpSp>
          <p:nvGrpSpPr>
            <p:cNvPr id="35" name="组合 34"/>
            <p:cNvGrpSpPr/>
            <p:nvPr/>
          </p:nvGrpSpPr>
          <p:grpSpPr>
            <a:xfrm>
              <a:off x="6868998" y="3325279"/>
              <a:ext cx="799160" cy="799819"/>
              <a:chOff x="4131160" y="713581"/>
              <a:chExt cx="881684" cy="881684"/>
            </a:xfrm>
          </p:grpSpPr>
          <p:sp>
            <p:nvSpPr>
              <p:cNvPr id="37" name="椭圆 36"/>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38" name="椭圆 37"/>
              <p:cNvSpPr/>
              <p:nvPr/>
            </p:nvSpPr>
            <p:spPr>
              <a:xfrm>
                <a:off x="4237176" y="819597"/>
                <a:ext cx="669652" cy="669652"/>
              </a:xfrm>
              <a:prstGeom prst="ellipse">
                <a:avLst/>
              </a:prstGeom>
              <a:solidFill>
                <a:schemeClr val="tx2"/>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36" name="TextBox 9"/>
            <p:cNvSpPr txBox="1">
              <a:spLocks noChangeArrowheads="1"/>
            </p:cNvSpPr>
            <p:nvPr/>
          </p:nvSpPr>
          <p:spPr bwMode="auto">
            <a:xfrm>
              <a:off x="7029730" y="3571335"/>
              <a:ext cx="4476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lang="en-US" spc="-200" sz="2000">
                  <a:solidFill>
                    <a:srgbClr val="FFFFFF"/>
                  </a:solidFill>
                  <a:latin charset="-122" panose="020b0503020204020204" pitchFamily="34" typeface="微软雅黑"/>
                  <a:ea charset="-122" pitchFamily="34" typeface="微软雅黑"/>
                </a:rPr>
                <a:t>45%</a:t>
              </a:r>
            </a:p>
          </p:txBody>
        </p:sp>
      </p:grpSp>
      <p:grpSp>
        <p:nvGrpSpPr>
          <p:cNvPr id="39" name="组合 38"/>
          <p:cNvGrpSpPr/>
          <p:nvPr/>
        </p:nvGrpSpPr>
        <p:grpSpPr>
          <a:xfrm>
            <a:off x="6892668" y="4709778"/>
            <a:ext cx="799160" cy="799819"/>
            <a:chOff x="6892668" y="4709778"/>
            <a:chExt cx="799160" cy="799819"/>
          </a:xfrm>
        </p:grpSpPr>
        <p:grpSp>
          <p:nvGrpSpPr>
            <p:cNvPr id="40" name="组合 39"/>
            <p:cNvGrpSpPr/>
            <p:nvPr/>
          </p:nvGrpSpPr>
          <p:grpSpPr>
            <a:xfrm>
              <a:off x="6892668" y="4709778"/>
              <a:ext cx="799160" cy="799819"/>
              <a:chOff x="4131160" y="713581"/>
              <a:chExt cx="881684" cy="881684"/>
            </a:xfrm>
          </p:grpSpPr>
          <p:sp>
            <p:nvSpPr>
              <p:cNvPr id="42" name="椭圆 41"/>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gradFill>
              <a:ln w="6350">
                <a:gradFill>
                  <a:gsLst>
                    <a:gs pos="0">
                      <a:schemeClr val="bg1">
                        <a:lumMod val="85000"/>
                      </a:schemeClr>
                    </a:gs>
                    <a:gs pos="100000">
                      <a:schemeClr val="bg1"/>
                    </a:gs>
                  </a:gsLst>
                  <a:lin ang="17400000" scaled="0"/>
                </a:gradFill>
              </a:ln>
              <a:effectLst>
                <a:outerShdw algn="tr" blurRad="152400" dir="8100000" dist="381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sp>
            <p:nvSpPr>
              <p:cNvPr id="43" name="椭圆 42"/>
              <p:cNvSpPr/>
              <p:nvPr/>
            </p:nvSpPr>
            <p:spPr>
              <a:xfrm>
                <a:off x="4237176" y="819597"/>
                <a:ext cx="669652" cy="669652"/>
              </a:xfrm>
              <a:prstGeom prst="ellipse">
                <a:avLst/>
              </a:prstGeom>
              <a:solidFill>
                <a:schemeClr val="tx1"/>
              </a:solidFill>
              <a:ln>
                <a:noFill/>
              </a:ln>
              <a:effectLst>
                <a:innerShdw blurRad="63500" dir="189000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900">
                  <a:solidFill>
                    <a:schemeClr val="tx1">
                      <a:lumMod val="65000"/>
                      <a:lumOff val="35000"/>
                    </a:schemeClr>
                  </a:solidFill>
                  <a:latin charset="-122" panose="020b0503020204020204" pitchFamily="34" typeface="微软雅黑"/>
                  <a:ea charset="-122" pitchFamily="34" typeface="微软雅黑"/>
                </a:endParaRPr>
              </a:p>
            </p:txBody>
          </p:sp>
        </p:grpSp>
        <p:sp>
          <p:nvSpPr>
            <p:cNvPr id="41" name="TextBox 9"/>
            <p:cNvSpPr txBox="1">
              <a:spLocks noChangeArrowheads="1"/>
            </p:cNvSpPr>
            <p:nvPr/>
          </p:nvSpPr>
          <p:spPr bwMode="auto">
            <a:xfrm>
              <a:off x="7053400" y="4950478"/>
              <a:ext cx="44767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a:defRPr>
                  <a:solidFill>
                    <a:schemeClr val="tx1"/>
                  </a:solidFill>
                  <a:latin charset="0" pitchFamily="34" typeface="Calibri"/>
                  <a:ea charset="-122" typeface="宋体"/>
                </a:defRPr>
              </a:lvl1pPr>
              <a:lvl2pPr indent="-285750" marL="742950">
                <a:defRPr>
                  <a:solidFill>
                    <a:schemeClr val="tx1"/>
                  </a:solidFill>
                  <a:latin charset="0" pitchFamily="34" typeface="Calibri"/>
                  <a:ea charset="-122" typeface="宋体"/>
                </a:defRPr>
              </a:lvl2pPr>
              <a:lvl3pPr indent="-228600" marL="1143000">
                <a:defRPr>
                  <a:solidFill>
                    <a:schemeClr val="tx1"/>
                  </a:solidFill>
                  <a:latin charset="0" pitchFamily="34" typeface="Calibri"/>
                  <a:ea charset="-122" typeface="宋体"/>
                </a:defRPr>
              </a:lvl3pPr>
              <a:lvl4pPr indent="-228600" marL="1600200">
                <a:defRPr>
                  <a:solidFill>
                    <a:schemeClr val="tx1"/>
                  </a:solidFill>
                  <a:latin charset="0" pitchFamily="34" typeface="Calibri"/>
                  <a:ea charset="-122" typeface="宋体"/>
                </a:defRPr>
              </a:lvl4pPr>
              <a:lvl5pPr indent="-228600" marL="2057400">
                <a:defRPr>
                  <a:solidFill>
                    <a:schemeClr val="tx1"/>
                  </a:solidFill>
                  <a:latin charset="0" pitchFamily="34" typeface="Calibri"/>
                  <a:ea charset="-122" typeface="宋体"/>
                </a:defRPr>
              </a:lvl5pPr>
              <a:lvl6pPr fontAlgn="base" indent="-228600" marL="2514600">
                <a:spcBef>
                  <a:spcPct val="0"/>
                </a:spcBef>
                <a:spcAft>
                  <a:spcPct val="0"/>
                </a:spcAft>
                <a:defRPr>
                  <a:solidFill>
                    <a:schemeClr val="tx1"/>
                  </a:solidFill>
                  <a:latin charset="0" pitchFamily="34" typeface="Calibri"/>
                  <a:ea charset="-122" typeface="宋体"/>
                </a:defRPr>
              </a:lvl6pPr>
              <a:lvl7pPr fontAlgn="base" indent="-228600" marL="2971800">
                <a:spcBef>
                  <a:spcPct val="0"/>
                </a:spcBef>
                <a:spcAft>
                  <a:spcPct val="0"/>
                </a:spcAft>
                <a:defRPr>
                  <a:solidFill>
                    <a:schemeClr val="tx1"/>
                  </a:solidFill>
                  <a:latin charset="0" pitchFamily="34" typeface="Calibri"/>
                  <a:ea charset="-122" typeface="宋体"/>
                </a:defRPr>
              </a:lvl7pPr>
              <a:lvl8pPr fontAlgn="base" indent="-228600" marL="3429000">
                <a:spcBef>
                  <a:spcPct val="0"/>
                </a:spcBef>
                <a:spcAft>
                  <a:spcPct val="0"/>
                </a:spcAft>
                <a:defRPr>
                  <a:solidFill>
                    <a:schemeClr val="tx1"/>
                  </a:solidFill>
                  <a:latin charset="0" pitchFamily="34" typeface="Calibri"/>
                  <a:ea charset="-122" typeface="宋体"/>
                </a:defRPr>
              </a:lvl8pPr>
              <a:lvl9pPr fontAlgn="base" indent="-228600" marL="3886200">
                <a:spcBef>
                  <a:spcPct val="0"/>
                </a:spcBef>
                <a:spcAft>
                  <a:spcPct val="0"/>
                </a:spcAft>
                <a:defRPr>
                  <a:solidFill>
                    <a:schemeClr val="tx1"/>
                  </a:solidFill>
                  <a:latin charset="0" pitchFamily="34" typeface="Calibri"/>
                  <a:ea charset="-122" typeface="宋体"/>
                </a:defRPr>
              </a:lvl9pPr>
            </a:lstStyle>
            <a:p>
              <a:r>
                <a:rPr altLang="zh-CN" lang="en-US" spc="-200" sz="2000">
                  <a:solidFill>
                    <a:srgbClr val="FFFFFF"/>
                  </a:solidFill>
                  <a:latin charset="-122" panose="020b0503020204020204" pitchFamily="34" typeface="微软雅黑"/>
                  <a:ea charset="-122" pitchFamily="34" typeface="微软雅黑"/>
                </a:rPr>
                <a:t>63%</a:t>
              </a:r>
            </a:p>
          </p:txBody>
        </p:sp>
      </p:grpSp>
    </p:spTree>
    <p:extLst>
      <p:ext uri="{BB962C8B-B14F-4D97-AF65-F5344CB8AC3E}">
        <p14:creationId val="2573620488"/>
      </p:ext>
    </p:extLst>
  </p:cSld>
  <p:clrMapOvr>
    <a:masterClrMapping/>
  </p:clrMapOvr>
  <mc:AlternateContent>
    <mc:Choice Requires="p14">
      <p:transition p14:dur="10"/>
    </mc:Choice>
    <mc:Fallback>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402080" cy="457200"/>
          </a:xfrm>
          <a:prstGeom prst="rect">
            <a:avLst/>
          </a:prstGeom>
          <a:noFill/>
        </p:spPr>
        <p:txBody>
          <a:bodyPr rtlCol="0" wrap="none">
            <a:spAutoFit/>
          </a:bodyPr>
          <a:lstStyle/>
          <a:p>
            <a:r>
              <a:rPr altLang="en-US" lang="zh-CN" sz="2400">
                <a:solidFill>
                  <a:srgbClr val="3F3F3F"/>
                </a:solidFill>
                <a:latin typeface="微软雅黑"/>
                <a:ea typeface="微软雅黑"/>
              </a:rPr>
              <a:t>组织架构</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346" name="组合 345"/>
          <p:cNvGrpSpPr/>
          <p:nvPr/>
        </p:nvGrpSpPr>
        <p:grpSpPr>
          <a:xfrm>
            <a:off x="1635648" y="4518930"/>
            <a:ext cx="8274818" cy="607640"/>
            <a:chOff x="1227269" y="3634213"/>
            <a:chExt cx="6208808" cy="455928"/>
          </a:xfrm>
          <a:solidFill>
            <a:schemeClr val="bg1"/>
          </a:solidFill>
        </p:grpSpPr>
        <p:grpSp>
          <p:nvGrpSpPr>
            <p:cNvPr id="347" name="组合 346"/>
            <p:cNvGrpSpPr/>
            <p:nvPr/>
          </p:nvGrpSpPr>
          <p:grpSpPr>
            <a:xfrm>
              <a:off x="3028294" y="3779494"/>
              <a:ext cx="1510576" cy="310634"/>
              <a:chOff x="4038601" y="4630744"/>
              <a:chExt cx="2014538" cy="414054"/>
            </a:xfrm>
            <a:grpFill/>
          </p:grpSpPr>
          <p:sp>
            <p:nvSpPr>
              <p:cNvPr id="368" name="Line 114"/>
              <p:cNvSpPr>
                <a:spLocks noChangeShapeType="1"/>
              </p:cNvSpPr>
              <p:nvPr/>
            </p:nvSpPr>
            <p:spPr bwMode="auto">
              <a:xfrm flipH="1">
                <a:off x="5046663" y="4630744"/>
                <a:ext cx="0" cy="414054"/>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9" name="Line 120"/>
              <p:cNvSpPr>
                <a:spLocks noChangeShapeType="1"/>
              </p:cNvSpPr>
              <p:nvPr/>
            </p:nvSpPr>
            <p:spPr bwMode="auto">
              <a:xfrm flipH="1">
                <a:off x="4038601" y="4824413"/>
                <a:ext cx="2014538"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70" name="Line 121"/>
              <p:cNvSpPr>
                <a:spLocks noChangeShapeType="1"/>
              </p:cNvSpPr>
              <p:nvPr/>
            </p:nvSpPr>
            <p:spPr bwMode="auto">
              <a:xfrm flipH="1">
                <a:off x="4043363" y="4818079"/>
                <a:ext cx="0" cy="21602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71" name="Line 122"/>
              <p:cNvSpPr>
                <a:spLocks noChangeShapeType="1"/>
              </p:cNvSpPr>
              <p:nvPr/>
            </p:nvSpPr>
            <p:spPr bwMode="auto">
              <a:xfrm flipH="1">
                <a:off x="4548188" y="4818063"/>
                <a:ext cx="0" cy="21602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72" name="Line 123"/>
              <p:cNvSpPr>
                <a:spLocks noChangeShapeType="1"/>
              </p:cNvSpPr>
              <p:nvPr/>
            </p:nvSpPr>
            <p:spPr bwMode="auto">
              <a:xfrm flipH="1">
                <a:off x="5554663" y="4818063"/>
                <a:ext cx="0" cy="21602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73" name="Line 124"/>
              <p:cNvSpPr>
                <a:spLocks noChangeShapeType="1"/>
              </p:cNvSpPr>
              <p:nvPr/>
            </p:nvSpPr>
            <p:spPr bwMode="auto">
              <a:xfrm flipH="1">
                <a:off x="6053138" y="4818063"/>
                <a:ext cx="0" cy="21602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nvGrpSpPr>
            <p:cNvPr id="348" name="组合 347"/>
            <p:cNvGrpSpPr/>
            <p:nvPr/>
          </p:nvGrpSpPr>
          <p:grpSpPr>
            <a:xfrm>
              <a:off x="5210236" y="3779507"/>
              <a:ext cx="830876" cy="310634"/>
              <a:chOff x="6948488" y="4630738"/>
              <a:chExt cx="1108075" cy="414052"/>
            </a:xfrm>
            <a:grpFill/>
          </p:grpSpPr>
          <p:sp>
            <p:nvSpPr>
              <p:cNvPr id="364" name="Line 115"/>
              <p:cNvSpPr>
                <a:spLocks noChangeShapeType="1"/>
              </p:cNvSpPr>
              <p:nvPr/>
            </p:nvSpPr>
            <p:spPr bwMode="auto">
              <a:xfrm flipH="1">
                <a:off x="7508876" y="4630738"/>
                <a:ext cx="0" cy="414052"/>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5" name="Line 125"/>
              <p:cNvSpPr>
                <a:spLocks noChangeShapeType="1"/>
              </p:cNvSpPr>
              <p:nvPr/>
            </p:nvSpPr>
            <p:spPr bwMode="auto">
              <a:xfrm flipH="1">
                <a:off x="6948488" y="4824413"/>
                <a:ext cx="1108075"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6" name="Line 126"/>
              <p:cNvSpPr>
                <a:spLocks noChangeShapeType="1"/>
              </p:cNvSpPr>
              <p:nvPr/>
            </p:nvSpPr>
            <p:spPr bwMode="auto">
              <a:xfrm flipH="1">
                <a:off x="6948488" y="4818062"/>
                <a:ext cx="0" cy="216027"/>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7" name="Line 127"/>
              <p:cNvSpPr>
                <a:spLocks noChangeShapeType="1"/>
              </p:cNvSpPr>
              <p:nvPr/>
            </p:nvSpPr>
            <p:spPr bwMode="auto">
              <a:xfrm flipH="1">
                <a:off x="8056563" y="4818062"/>
                <a:ext cx="0" cy="216027"/>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nvGrpSpPr>
            <p:cNvPr id="349" name="组合 348"/>
            <p:cNvGrpSpPr/>
            <p:nvPr/>
          </p:nvGrpSpPr>
          <p:grpSpPr>
            <a:xfrm>
              <a:off x="1227269" y="3634213"/>
              <a:ext cx="371394" cy="446623"/>
              <a:chOff x="1636713" y="4437063"/>
              <a:chExt cx="495300" cy="595313"/>
            </a:xfrm>
            <a:grpFill/>
          </p:grpSpPr>
          <p:sp>
            <p:nvSpPr>
              <p:cNvPr id="360" name="Line 133"/>
              <p:cNvSpPr>
                <a:spLocks noChangeShapeType="1"/>
              </p:cNvSpPr>
              <p:nvPr/>
            </p:nvSpPr>
            <p:spPr bwMode="auto">
              <a:xfrm flipH="1">
                <a:off x="1901826" y="4437063"/>
                <a:ext cx="0" cy="382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1" name="Line 134"/>
              <p:cNvSpPr>
                <a:spLocks noChangeShapeType="1"/>
              </p:cNvSpPr>
              <p:nvPr/>
            </p:nvSpPr>
            <p:spPr bwMode="auto">
              <a:xfrm flipH="1">
                <a:off x="1636713" y="4824413"/>
                <a:ext cx="493713"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2" name="Line 135"/>
              <p:cNvSpPr>
                <a:spLocks noChangeShapeType="1"/>
              </p:cNvSpPr>
              <p:nvPr/>
            </p:nvSpPr>
            <p:spPr bwMode="auto">
              <a:xfrm flipH="1">
                <a:off x="1639888" y="4824413"/>
                <a:ext cx="0" cy="20796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63" name="Line 136"/>
              <p:cNvSpPr>
                <a:spLocks noChangeShapeType="1"/>
              </p:cNvSpPr>
              <p:nvPr/>
            </p:nvSpPr>
            <p:spPr bwMode="auto">
              <a:xfrm flipH="1">
                <a:off x="2132013" y="4824413"/>
                <a:ext cx="0" cy="20796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nvGrpSpPr>
            <p:cNvPr id="350" name="组合 349"/>
            <p:cNvGrpSpPr/>
            <p:nvPr/>
          </p:nvGrpSpPr>
          <p:grpSpPr>
            <a:xfrm>
              <a:off x="2245033" y="3634213"/>
              <a:ext cx="371394" cy="446623"/>
              <a:chOff x="2994026" y="4437063"/>
              <a:chExt cx="495300" cy="595313"/>
            </a:xfrm>
            <a:grpFill/>
          </p:grpSpPr>
          <p:sp>
            <p:nvSpPr>
              <p:cNvPr id="356" name="Line 137"/>
              <p:cNvSpPr>
                <a:spLocks noChangeShapeType="1"/>
              </p:cNvSpPr>
              <p:nvPr/>
            </p:nvSpPr>
            <p:spPr bwMode="auto">
              <a:xfrm flipH="1">
                <a:off x="3257551" y="4437063"/>
                <a:ext cx="0" cy="382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57" name="Line 138"/>
              <p:cNvSpPr>
                <a:spLocks noChangeShapeType="1"/>
              </p:cNvSpPr>
              <p:nvPr/>
            </p:nvSpPr>
            <p:spPr bwMode="auto">
              <a:xfrm flipH="1">
                <a:off x="2994026" y="4824413"/>
                <a:ext cx="492125"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58" name="Line 139"/>
              <p:cNvSpPr>
                <a:spLocks noChangeShapeType="1"/>
              </p:cNvSpPr>
              <p:nvPr/>
            </p:nvSpPr>
            <p:spPr bwMode="auto">
              <a:xfrm flipH="1">
                <a:off x="2997201" y="4824413"/>
                <a:ext cx="0" cy="20796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59" name="Line 140"/>
              <p:cNvSpPr>
                <a:spLocks noChangeShapeType="1"/>
              </p:cNvSpPr>
              <p:nvPr/>
            </p:nvSpPr>
            <p:spPr bwMode="auto">
              <a:xfrm flipH="1">
                <a:off x="3489326" y="4824413"/>
                <a:ext cx="0" cy="20796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nvGrpSpPr>
            <p:cNvPr id="351" name="组合 350"/>
            <p:cNvGrpSpPr/>
            <p:nvPr/>
          </p:nvGrpSpPr>
          <p:grpSpPr>
            <a:xfrm>
              <a:off x="7064683" y="3634213"/>
              <a:ext cx="371394" cy="446623"/>
              <a:chOff x="2994026" y="4437063"/>
              <a:chExt cx="495300" cy="595313"/>
            </a:xfrm>
            <a:grpFill/>
          </p:grpSpPr>
          <p:sp>
            <p:nvSpPr>
              <p:cNvPr id="352" name="Line 137"/>
              <p:cNvSpPr>
                <a:spLocks noChangeShapeType="1"/>
              </p:cNvSpPr>
              <p:nvPr/>
            </p:nvSpPr>
            <p:spPr bwMode="auto">
              <a:xfrm flipH="1">
                <a:off x="3257551" y="4437063"/>
                <a:ext cx="0" cy="382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53" name="Line 138"/>
              <p:cNvSpPr>
                <a:spLocks noChangeShapeType="1"/>
              </p:cNvSpPr>
              <p:nvPr/>
            </p:nvSpPr>
            <p:spPr bwMode="auto">
              <a:xfrm flipH="1">
                <a:off x="2994026" y="4824413"/>
                <a:ext cx="492125"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54" name="Line 139"/>
              <p:cNvSpPr>
                <a:spLocks noChangeShapeType="1"/>
              </p:cNvSpPr>
              <p:nvPr/>
            </p:nvSpPr>
            <p:spPr bwMode="auto">
              <a:xfrm flipH="1">
                <a:off x="2997201" y="4824413"/>
                <a:ext cx="0" cy="20796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55" name="Line 140"/>
              <p:cNvSpPr>
                <a:spLocks noChangeShapeType="1"/>
              </p:cNvSpPr>
              <p:nvPr/>
            </p:nvSpPr>
            <p:spPr bwMode="auto">
              <a:xfrm flipH="1">
                <a:off x="3489326" y="4824413"/>
                <a:ext cx="0" cy="20796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sp>
        <p:nvSpPr>
          <p:cNvPr id="374" name="Line 104"/>
          <p:cNvSpPr>
            <a:spLocks noChangeShapeType="1"/>
          </p:cNvSpPr>
          <p:nvPr/>
        </p:nvSpPr>
        <p:spPr bwMode="auto">
          <a:xfrm flipH="1">
            <a:off x="6353799" y="1763846"/>
            <a:ext cx="0" cy="338096"/>
          </a:xfrm>
          <a:prstGeom prst="line">
            <a:avLst/>
          </a:prstGeom>
          <a:noFill/>
          <a:ln cap="flat" w="12700">
            <a:solidFill>
              <a:schemeClr val="bg1">
                <a:lumMod val="75000"/>
              </a:schemeClr>
            </a:solidFill>
            <a:prstDash val="solid"/>
            <a:miter lim="800000"/>
          </a:ln>
          <a:extLst>
            <a:ext uri="{909E8E84-426E-40DD-AFC4-6F175D3DCCD1}">
              <a14:hiddenFill>
                <a:noFill/>
              </a14:hiddenFill>
            </a:ext>
          </a:extLst>
        </p:spPr>
        <p:txBody>
          <a:bodyPr anchor="t" anchorCtr="0" bIns="45693" compatLnSpc="1" lIns="91388" numCol="1" rIns="91388" tIns="45693"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sp>
        <p:nvSpPr>
          <p:cNvPr id="375" name="Line 105"/>
          <p:cNvSpPr>
            <a:spLocks noChangeShapeType="1"/>
          </p:cNvSpPr>
          <p:nvPr/>
        </p:nvSpPr>
        <p:spPr bwMode="auto">
          <a:xfrm flipH="1">
            <a:off x="6353799" y="2576075"/>
            <a:ext cx="0" cy="469841"/>
          </a:xfrm>
          <a:prstGeom prst="line">
            <a:avLst/>
          </a:prstGeom>
          <a:noFill/>
          <a:ln cap="flat" w="12700">
            <a:solidFill>
              <a:schemeClr val="bg1">
                <a:lumMod val="75000"/>
              </a:schemeClr>
            </a:solidFill>
            <a:prstDash val="solid"/>
            <a:miter lim="800000"/>
          </a:ln>
          <a:extLst>
            <a:ext uri="{909E8E84-426E-40DD-AFC4-6F175D3DCCD1}">
              <a14:hiddenFill>
                <a:noFill/>
              </a14:hiddenFill>
            </a:ext>
          </a:extLst>
        </p:spPr>
        <p:txBody>
          <a:bodyPr anchor="t" anchorCtr="0" bIns="45693" compatLnSpc="1" lIns="91388" numCol="1" rIns="91388" tIns="45693"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grpSp>
        <p:nvGrpSpPr>
          <p:cNvPr id="376" name="组合 375"/>
          <p:cNvGrpSpPr/>
          <p:nvPr/>
        </p:nvGrpSpPr>
        <p:grpSpPr>
          <a:xfrm>
            <a:off x="1899001" y="2810995"/>
            <a:ext cx="7805417" cy="763493"/>
            <a:chOff x="1900238" y="2728913"/>
            <a:chExt cx="7810500" cy="763588"/>
          </a:xfrm>
          <a:solidFill>
            <a:schemeClr val="bg1"/>
          </a:solidFill>
        </p:grpSpPr>
        <p:sp>
          <p:nvSpPr>
            <p:cNvPr id="377" name="Line 106"/>
            <p:cNvSpPr>
              <a:spLocks noChangeShapeType="1"/>
            </p:cNvSpPr>
            <p:nvPr/>
          </p:nvSpPr>
          <p:spPr bwMode="auto">
            <a:xfrm flipH="1">
              <a:off x="1900238" y="2728913"/>
              <a:ext cx="7810500"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78" name="Line 107"/>
            <p:cNvSpPr>
              <a:spLocks noChangeShapeType="1"/>
            </p:cNvSpPr>
            <p:nvPr/>
          </p:nvSpPr>
          <p:spPr bwMode="auto">
            <a:xfrm flipH="1">
              <a:off x="9709151" y="2728913"/>
              <a:ext cx="0" cy="23495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79" name="Line 108"/>
            <p:cNvSpPr>
              <a:spLocks noChangeShapeType="1"/>
            </p:cNvSpPr>
            <p:nvPr/>
          </p:nvSpPr>
          <p:spPr bwMode="auto">
            <a:xfrm flipH="1">
              <a:off x="3675063" y="2728913"/>
              <a:ext cx="0" cy="763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0" name="Line 109"/>
            <p:cNvSpPr>
              <a:spLocks noChangeShapeType="1"/>
            </p:cNvSpPr>
            <p:nvPr/>
          </p:nvSpPr>
          <p:spPr bwMode="auto">
            <a:xfrm flipH="1">
              <a:off x="3244851" y="2728913"/>
              <a:ext cx="0" cy="763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1" name="Line 110"/>
            <p:cNvSpPr>
              <a:spLocks noChangeShapeType="1"/>
            </p:cNvSpPr>
            <p:nvPr/>
          </p:nvSpPr>
          <p:spPr bwMode="auto">
            <a:xfrm flipH="1">
              <a:off x="2792413" y="2728913"/>
              <a:ext cx="0" cy="763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2" name="Line 111"/>
            <p:cNvSpPr>
              <a:spLocks noChangeShapeType="1"/>
            </p:cNvSpPr>
            <p:nvPr/>
          </p:nvSpPr>
          <p:spPr bwMode="auto">
            <a:xfrm flipH="1">
              <a:off x="2332038" y="2728913"/>
              <a:ext cx="0" cy="763588"/>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3" name="Line 112"/>
            <p:cNvSpPr>
              <a:spLocks noChangeShapeType="1"/>
            </p:cNvSpPr>
            <p:nvPr/>
          </p:nvSpPr>
          <p:spPr bwMode="auto">
            <a:xfrm flipH="1">
              <a:off x="1901826" y="2728913"/>
              <a:ext cx="0" cy="16351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nvGrpSpPr>
          <p:cNvPr id="384" name="组合 383"/>
          <p:cNvGrpSpPr/>
          <p:nvPr/>
        </p:nvGrpSpPr>
        <p:grpSpPr>
          <a:xfrm>
            <a:off x="5035447" y="3360202"/>
            <a:ext cx="2471715" cy="423809"/>
            <a:chOff x="5038726" y="3278188"/>
            <a:chExt cx="2473325" cy="423862"/>
          </a:xfrm>
          <a:solidFill>
            <a:schemeClr val="bg1"/>
          </a:solidFill>
        </p:grpSpPr>
        <p:sp>
          <p:nvSpPr>
            <p:cNvPr id="385" name="Line 116"/>
            <p:cNvSpPr>
              <a:spLocks noChangeShapeType="1"/>
            </p:cNvSpPr>
            <p:nvPr/>
          </p:nvSpPr>
          <p:spPr bwMode="auto">
            <a:xfrm flipH="1">
              <a:off x="7508876" y="3486150"/>
              <a:ext cx="0" cy="21590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6" name="Line 117"/>
            <p:cNvSpPr>
              <a:spLocks noChangeShapeType="1"/>
            </p:cNvSpPr>
            <p:nvPr/>
          </p:nvSpPr>
          <p:spPr bwMode="auto">
            <a:xfrm flipH="1">
              <a:off x="5038726" y="3486150"/>
              <a:ext cx="0" cy="21590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7" name="Line 118"/>
            <p:cNvSpPr>
              <a:spLocks noChangeShapeType="1"/>
            </p:cNvSpPr>
            <p:nvPr/>
          </p:nvSpPr>
          <p:spPr bwMode="auto">
            <a:xfrm flipH="1">
              <a:off x="5040313" y="3492500"/>
              <a:ext cx="2471738"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88" name="Line 119"/>
            <p:cNvSpPr>
              <a:spLocks noChangeShapeType="1"/>
            </p:cNvSpPr>
            <p:nvPr/>
          </p:nvSpPr>
          <p:spPr bwMode="auto">
            <a:xfrm flipH="1">
              <a:off x="6357938" y="3278188"/>
              <a:ext cx="0" cy="21431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grpSp>
        <p:nvGrpSpPr>
          <p:cNvPr id="389" name="组合 388"/>
          <p:cNvGrpSpPr/>
          <p:nvPr/>
        </p:nvGrpSpPr>
        <p:grpSpPr>
          <a:xfrm>
            <a:off x="8998440" y="3360201"/>
            <a:ext cx="1338979" cy="419047"/>
            <a:chOff x="9004301" y="3278188"/>
            <a:chExt cx="1339850" cy="419100"/>
          </a:xfrm>
          <a:solidFill>
            <a:schemeClr val="bg1"/>
          </a:solidFill>
        </p:grpSpPr>
        <p:sp>
          <p:nvSpPr>
            <p:cNvPr id="390" name="Line 128"/>
            <p:cNvSpPr>
              <a:spLocks noChangeShapeType="1"/>
            </p:cNvSpPr>
            <p:nvPr/>
          </p:nvSpPr>
          <p:spPr bwMode="auto">
            <a:xfrm flipH="1">
              <a:off x="9702801" y="3278188"/>
              <a:ext cx="0" cy="417513"/>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91" name="Line 129"/>
            <p:cNvSpPr>
              <a:spLocks noChangeShapeType="1"/>
            </p:cNvSpPr>
            <p:nvPr/>
          </p:nvSpPr>
          <p:spPr bwMode="auto">
            <a:xfrm flipH="1">
              <a:off x="9004301" y="3492500"/>
              <a:ext cx="1339850" cy="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92" name="Line 130"/>
            <p:cNvSpPr>
              <a:spLocks noChangeShapeType="1"/>
            </p:cNvSpPr>
            <p:nvPr/>
          </p:nvSpPr>
          <p:spPr bwMode="auto">
            <a:xfrm flipH="1">
              <a:off x="9005888" y="3487738"/>
              <a:ext cx="0" cy="20955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393" name="Line 131"/>
            <p:cNvSpPr>
              <a:spLocks noChangeShapeType="1"/>
            </p:cNvSpPr>
            <p:nvPr/>
          </p:nvSpPr>
          <p:spPr bwMode="auto">
            <a:xfrm flipH="1">
              <a:off x="10334626" y="3487738"/>
              <a:ext cx="0" cy="209550"/>
            </a:xfrm>
            <a:prstGeom prst="line">
              <a:avLst/>
            </a:prstGeom>
            <a:grpFill/>
            <a:ln cap="flat" w="12700">
              <a:solidFill>
                <a:schemeClr val="bg1">
                  <a:lumMod val="75000"/>
                </a:schemeClr>
              </a:solid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grpSp>
      <p:sp>
        <p:nvSpPr>
          <p:cNvPr id="394" name="Line 132"/>
          <p:cNvSpPr>
            <a:spLocks noChangeShapeType="1"/>
          </p:cNvSpPr>
          <p:nvPr/>
        </p:nvSpPr>
        <p:spPr bwMode="auto">
          <a:xfrm flipH="1">
            <a:off x="5471724" y="1973371"/>
            <a:ext cx="1884723" cy="0"/>
          </a:xfrm>
          <a:prstGeom prst="line">
            <a:avLst/>
          </a:prstGeom>
          <a:noFill/>
          <a:ln cap="flat" w="12700">
            <a:solidFill>
              <a:schemeClr val="bg1">
                <a:lumMod val="75000"/>
              </a:schemeClr>
            </a:solidFill>
            <a:prstDash val="dash"/>
            <a:miter lim="800000"/>
          </a:ln>
          <a:extLst>
            <a:ext uri="{909E8E84-426E-40DD-AFC4-6F175D3DCCD1}">
              <a14:hiddenFill>
                <a:noFill/>
              </a14:hiddenFill>
            </a:ext>
          </a:extLst>
        </p:spPr>
        <p:txBody>
          <a:bodyPr anchor="t" anchorCtr="0" bIns="45693" compatLnSpc="1" lIns="91388" numCol="1" rIns="91388" tIns="45693"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grpSp>
        <p:nvGrpSpPr>
          <p:cNvPr id="395" name="组合 394"/>
          <p:cNvGrpSpPr/>
          <p:nvPr/>
        </p:nvGrpSpPr>
        <p:grpSpPr>
          <a:xfrm>
            <a:off x="5730320" y="1052736"/>
            <a:ext cx="1254895" cy="709524"/>
            <a:chOff x="5734051" y="889000"/>
            <a:chExt cx="1255713" cy="709613"/>
          </a:xfrm>
          <a:solidFill>
            <a:srgbClr val="1B323D"/>
          </a:solidFill>
        </p:grpSpPr>
        <p:sp>
          <p:nvSpPr>
            <p:cNvPr id="396"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chemeClr val="tx1"/>
            </a:solidFill>
            <a:ln>
              <a:noFill/>
            </a:ln>
            <a:effectLst>
              <a:outerShdw algn="tr" blurRad="50800" dir="81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34" compatLnSpc="1" lIns="121867" numCol="1" rIns="121867" tIns="60934"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sp>
          <p:nvSpPr>
            <p:cNvPr id="397" name="Rectangle 15"/>
            <p:cNvSpPr>
              <a:spLocks noChangeArrowheads="1"/>
            </p:cNvSpPr>
            <p:nvPr/>
          </p:nvSpPr>
          <p:spPr bwMode="auto">
            <a:xfrm>
              <a:off x="5919290" y="1085040"/>
              <a:ext cx="848615" cy="317531"/>
            </a:xfrm>
            <a:prstGeom prst="rect">
              <a:avLst/>
            </a:prstGeom>
            <a:noFill/>
            <a:ln>
              <a:noFill/>
            </a:ln>
            <a:effectLst/>
            <a:extLst/>
          </p:spPr>
          <p:txBody>
            <a:bodyPr anchor="ctr" wrap="none"/>
            <a:lstStyle/>
            <a:p>
              <a:pPr algn="ctr"/>
              <a:r>
                <a:rPr altLang="en-US" b="0" lang="zh-CN" smtClean="0">
                  <a:solidFill>
                    <a:schemeClr val="bg1"/>
                  </a:solidFill>
                  <a:latin charset="-122" panose="020b0503020204020204" pitchFamily="34" typeface="微软雅黑"/>
                  <a:ea charset="-122" pitchFamily="34" typeface="微软雅黑"/>
                </a:rPr>
                <a:t>董事会</a:t>
              </a:r>
            </a:p>
          </p:txBody>
        </p:sp>
      </p:grpSp>
      <p:grpSp>
        <p:nvGrpSpPr>
          <p:cNvPr id="398" name="组合 397"/>
          <p:cNvGrpSpPr/>
          <p:nvPr/>
        </p:nvGrpSpPr>
        <p:grpSpPr>
          <a:xfrm>
            <a:off x="3766273" y="1746387"/>
            <a:ext cx="1703866" cy="476191"/>
            <a:chOff x="3768726" y="1582738"/>
            <a:chExt cx="1704975" cy="476250"/>
          </a:xfrm>
          <a:solidFill>
            <a:srgbClr val="1B323D"/>
          </a:solidFill>
        </p:grpSpPr>
        <p:sp>
          <p:nvSpPr>
            <p:cNvPr id="399"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tx1"/>
            </a:solidFill>
            <a:ln>
              <a:noFill/>
            </a:ln>
            <a:effectLst>
              <a:outerShdw algn="tr" blurRad="50800" dir="81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34" compatLnSpc="1" lIns="121867" numCol="1" rIns="121867" tIns="60934"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sp>
          <p:nvSpPr>
            <p:cNvPr id="400" name="Rectangle 15"/>
            <p:cNvSpPr>
              <a:spLocks noChangeArrowheads="1"/>
            </p:cNvSpPr>
            <p:nvPr/>
          </p:nvSpPr>
          <p:spPr bwMode="auto">
            <a:xfrm>
              <a:off x="3894138" y="1666931"/>
              <a:ext cx="1492250" cy="317531"/>
            </a:xfrm>
            <a:prstGeom prst="rect">
              <a:avLst/>
            </a:prstGeom>
            <a:noFill/>
            <a:ln>
              <a:noFill/>
            </a:ln>
            <a:effectLst/>
            <a:extLst/>
          </p:spPr>
          <p:txBody>
            <a:bodyPr anchor="ctr" wrap="none"/>
            <a:lstStyle/>
            <a:p>
              <a:pPr algn="ctr"/>
              <a:r>
                <a:rPr altLang="en-US" lang="zh-CN" sz="1333">
                  <a:solidFill>
                    <a:schemeClr val="bg1"/>
                  </a:solidFill>
                  <a:latin charset="-122" panose="020b0503020204020204" pitchFamily="34" typeface="微软雅黑"/>
                  <a:ea charset="-122" pitchFamily="34" typeface="微软雅黑"/>
                </a:rPr>
                <a:t>特许授权合作伙伴</a:t>
              </a:r>
            </a:p>
          </p:txBody>
        </p:sp>
      </p:grpSp>
      <p:grpSp>
        <p:nvGrpSpPr>
          <p:cNvPr id="401" name="组合 400"/>
          <p:cNvGrpSpPr/>
          <p:nvPr/>
        </p:nvGrpSpPr>
        <p:grpSpPr>
          <a:xfrm>
            <a:off x="7370726" y="1746387"/>
            <a:ext cx="1703866" cy="476191"/>
            <a:chOff x="7375526" y="1582738"/>
            <a:chExt cx="1704975" cy="476250"/>
          </a:xfrm>
          <a:solidFill>
            <a:srgbClr val="1B323D"/>
          </a:solidFill>
        </p:grpSpPr>
        <p:sp>
          <p:nvSpPr>
            <p:cNvPr id="402"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tx1"/>
            </a:solidFill>
            <a:ln>
              <a:noFill/>
            </a:ln>
            <a:effectLst>
              <a:outerShdw algn="tr" blurRad="50800" dir="81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34" compatLnSpc="1" lIns="121867" numCol="1" rIns="121867" tIns="60934"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sp>
          <p:nvSpPr>
            <p:cNvPr id="403" name="Rectangle 15"/>
            <p:cNvSpPr>
              <a:spLocks noChangeArrowheads="1"/>
            </p:cNvSpPr>
            <p:nvPr/>
          </p:nvSpPr>
          <p:spPr bwMode="auto">
            <a:xfrm>
              <a:off x="7492362" y="1666931"/>
              <a:ext cx="1492250" cy="317531"/>
            </a:xfrm>
            <a:prstGeom prst="rect">
              <a:avLst/>
            </a:prstGeom>
            <a:noFill/>
            <a:ln>
              <a:noFill/>
            </a:ln>
            <a:effectLst/>
            <a:extLst/>
          </p:spPr>
          <p:txBody>
            <a:bodyPr anchor="ctr" wrap="none"/>
            <a:lstStyle/>
            <a:p>
              <a:pPr algn="ctr"/>
              <a:r>
                <a:rPr altLang="en-US" lang="zh-CN" sz="1599">
                  <a:solidFill>
                    <a:schemeClr val="bg1"/>
                  </a:solidFill>
                  <a:latin charset="-122" panose="020b0503020204020204" pitchFamily="34" typeface="微软雅黑"/>
                  <a:ea charset="-122" pitchFamily="34" typeface="微软雅黑"/>
                </a:rPr>
                <a:t>法务部</a:t>
              </a:r>
            </a:p>
          </p:txBody>
        </p:sp>
      </p:grpSp>
      <p:grpSp>
        <p:nvGrpSpPr>
          <p:cNvPr id="404" name="组合 403"/>
          <p:cNvGrpSpPr/>
          <p:nvPr/>
        </p:nvGrpSpPr>
        <p:grpSpPr>
          <a:xfrm>
            <a:off x="5863582" y="2100357"/>
            <a:ext cx="989956" cy="560318"/>
            <a:chOff x="5867401" y="1936752"/>
            <a:chExt cx="990600" cy="560388"/>
          </a:xfrm>
          <a:solidFill>
            <a:schemeClr val="bg1"/>
          </a:solidFill>
        </p:grpSpPr>
        <p:sp>
          <p:nvSpPr>
            <p:cNvPr id="405" name="Freeform 77"/>
            <p:cNvSpPr/>
            <p:nvPr/>
          </p:nvSpPr>
          <p:spPr bwMode="auto">
            <a:xfrm>
              <a:off x="5867401" y="1936752"/>
              <a:ext cx="990600" cy="560388"/>
            </a:xfrm>
            <a:custGeom>
              <a:gdLst>
                <a:gd fmla="*/ 61 w 1196" name="T0"/>
                <a:gd fmla="*/ 0 h 677" name="T1"/>
                <a:gd fmla="*/ 1135 w 1196" name="T2"/>
                <a:gd fmla="*/ 0 h 677" name="T3"/>
                <a:gd fmla="*/ 1196 w 1196" name="T4"/>
                <a:gd fmla="*/ 61 h 677" name="T5"/>
                <a:gd fmla="*/ 1196 w 1196" name="T6"/>
                <a:gd fmla="*/ 616 h 677" name="T7"/>
                <a:gd fmla="*/ 1135 w 1196" name="T8"/>
                <a:gd fmla="*/ 677 h 677" name="T9"/>
                <a:gd fmla="*/ 61 w 1196" name="T10"/>
                <a:gd fmla="*/ 677 h 677" name="T11"/>
                <a:gd fmla="*/ 0 w 1196" name="T12"/>
                <a:gd fmla="*/ 616 h 677" name="T13"/>
                <a:gd fmla="*/ 0 w 1196" name="T14"/>
                <a:gd fmla="*/ 61 h 677" name="T15"/>
                <a:gd fmla="*/ 61 w 1196" name="T16"/>
                <a:gd fmla="*/ 0 h 6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7" w="1196">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tx2"/>
            </a:solidFill>
            <a:ln w="9525">
              <a:noFill/>
              <a:round/>
            </a:ln>
            <a:effectLst>
              <a:outerShdw algn="tl" blurRad="50800" dir="2700000" dist="38100" rotWithShape="0">
                <a:prstClr val="black">
                  <a:alpha val="40000"/>
                </a:prstClr>
              </a:outerShdw>
            </a:effectLst>
            <a:extLst/>
          </p:spPr>
          <p:txBody>
            <a:bodyPr anchor="t" anchorCtr="0" bIns="60934" compatLnSpc="1" lIns="121867" numCol="1" rIns="121867" tIns="60934" vert="horz" wrap="square">
              <a:prstTxWarp prst="textNoShape">
                <a:avLst/>
              </a:prstTxWarp>
            </a:bodyPr>
            <a:lstStyle/>
            <a:p>
              <a:endParaRPr altLang="en-US" lang="zh-CN">
                <a:solidFill>
                  <a:schemeClr val="bg1"/>
                </a:solidFill>
                <a:latin charset="-122" panose="020b0503020204020204" pitchFamily="34" typeface="微软雅黑"/>
                <a:ea charset="-122" pitchFamily="34" typeface="微软雅黑"/>
              </a:endParaRPr>
            </a:p>
          </p:txBody>
        </p:sp>
        <p:sp>
          <p:nvSpPr>
            <p:cNvPr id="406" name="Rectangle 15"/>
            <p:cNvSpPr>
              <a:spLocks noChangeArrowheads="1"/>
            </p:cNvSpPr>
            <p:nvPr/>
          </p:nvSpPr>
          <p:spPr bwMode="auto">
            <a:xfrm>
              <a:off x="5919290" y="2035066"/>
              <a:ext cx="848615" cy="317531"/>
            </a:xfrm>
            <a:prstGeom prst="rect">
              <a:avLst/>
            </a:prstGeom>
            <a:noFill/>
            <a:ln>
              <a:noFill/>
            </a:ln>
            <a:effectLst/>
            <a:extLst/>
          </p:spPr>
          <p:txBody>
            <a:bodyPr anchor="ctr" wrap="none"/>
            <a:lstStyle/>
            <a:p>
              <a:pPr algn="ctr"/>
              <a:r>
                <a:rPr altLang="en-US" b="0" lang="zh-CN" sz="1999">
                  <a:solidFill>
                    <a:schemeClr val="bg1"/>
                  </a:solidFill>
                  <a:latin charset="-122" panose="020b0503020204020204" pitchFamily="34" typeface="微软雅黑"/>
                  <a:ea charset="-122" pitchFamily="34" typeface="微软雅黑"/>
                </a:rPr>
                <a:t>总经理</a:t>
              </a:r>
            </a:p>
          </p:txBody>
        </p:sp>
      </p:grpSp>
      <p:grpSp>
        <p:nvGrpSpPr>
          <p:cNvPr id="407" name="组合 406"/>
          <p:cNvGrpSpPr/>
          <p:nvPr/>
        </p:nvGrpSpPr>
        <p:grpSpPr>
          <a:xfrm>
            <a:off x="1592813" y="2969726"/>
            <a:ext cx="628241" cy="436508"/>
            <a:chOff x="1593851" y="2887663"/>
            <a:chExt cx="628650" cy="436563"/>
          </a:xfrm>
          <a:solidFill>
            <a:schemeClr val="bg1"/>
          </a:solidFill>
        </p:grpSpPr>
        <p:sp>
          <p:nvSpPr>
            <p:cNvPr id="408" name="Freeform 81"/>
            <p:cNvSpPr/>
            <p:nvPr/>
          </p:nvSpPr>
          <p:spPr bwMode="auto">
            <a:xfrm>
              <a:off x="1593851" y="2887663"/>
              <a:ext cx="628650" cy="436563"/>
            </a:xfrm>
            <a:custGeom>
              <a:gdLst>
                <a:gd fmla="*/ 33 w 758" name="T0"/>
                <a:gd fmla="*/ 0 h 529" name="T1"/>
                <a:gd fmla="*/ 725 w 758" name="T2"/>
                <a:gd fmla="*/ 0 h 529" name="T3"/>
                <a:gd fmla="*/ 758 w 758" name="T4"/>
                <a:gd fmla="*/ 34 h 529" name="T5"/>
                <a:gd fmla="*/ 758 w 758" name="T6"/>
                <a:gd fmla="*/ 496 h 529" name="T7"/>
                <a:gd fmla="*/ 725 w 758" name="T8"/>
                <a:gd fmla="*/ 529 h 529" name="T9"/>
                <a:gd fmla="*/ 33 w 758" name="T10"/>
                <a:gd fmla="*/ 529 h 529" name="T11"/>
                <a:gd fmla="*/ 0 w 758" name="T12"/>
                <a:gd fmla="*/ 496 h 529" name="T13"/>
                <a:gd fmla="*/ 0 w 758" name="T14"/>
                <a:gd fmla="*/ 34 h 529" name="T15"/>
                <a:gd fmla="*/ 33 w 758" name="T16"/>
                <a:gd fmla="*/ 0 h 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9" w="758">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09" name="Rectangle 15"/>
            <p:cNvSpPr>
              <a:spLocks noChangeArrowheads="1"/>
            </p:cNvSpPr>
            <p:nvPr/>
          </p:nvSpPr>
          <p:spPr bwMode="auto">
            <a:xfrm>
              <a:off x="1618635" y="2954205"/>
              <a:ext cx="558450" cy="317531"/>
            </a:xfrm>
            <a:prstGeom prst="rect">
              <a:avLst/>
            </a:prstGeom>
            <a:noFill/>
            <a:ln>
              <a:noFill/>
            </a:ln>
            <a:effectLst/>
            <a:extLst/>
          </p:spPr>
          <p:txBody>
            <a:bodyPr anchor="ctr" wrap="none"/>
            <a:lstStyle/>
            <a:p>
              <a:pPr algn="ctr"/>
              <a:r>
                <a:rPr altLang="en-US" b="0" lang="zh-CN" sz="1333">
                  <a:solidFill>
                    <a:srgbClr val="3F3F3F"/>
                  </a:solidFill>
                  <a:latin charset="-122" panose="020b0503020204020204" pitchFamily="34" typeface="微软雅黑"/>
                  <a:ea charset="-122" pitchFamily="34" typeface="微软雅黑"/>
                </a:rPr>
                <a:t>市场部</a:t>
              </a:r>
            </a:p>
            <a:p>
              <a:pPr algn="ctr"/>
              <a:r>
                <a:rPr altLang="en-US" b="0" lang="zh-CN" sz="1333">
                  <a:solidFill>
                    <a:srgbClr val="3F3F3F"/>
                  </a:solidFill>
                  <a:latin charset="-122" panose="020b0503020204020204" pitchFamily="34" typeface="微软雅黑"/>
                  <a:ea charset="-122" pitchFamily="34" typeface="微软雅黑"/>
                </a:rPr>
                <a:t>经理</a:t>
              </a:r>
            </a:p>
          </p:txBody>
        </p:sp>
      </p:grpSp>
      <p:grpSp>
        <p:nvGrpSpPr>
          <p:cNvPr id="410" name="组合 409"/>
          <p:cNvGrpSpPr/>
          <p:nvPr/>
        </p:nvGrpSpPr>
        <p:grpSpPr>
          <a:xfrm>
            <a:off x="5354327" y="3050676"/>
            <a:ext cx="1830783" cy="317902"/>
            <a:chOff x="5357813" y="2968625"/>
            <a:chExt cx="1831975" cy="317942"/>
          </a:xfrm>
          <a:solidFill>
            <a:schemeClr val="bg1"/>
          </a:solidFill>
        </p:grpSpPr>
        <p:sp>
          <p:nvSpPr>
            <p:cNvPr id="411" name="Freeform 79"/>
            <p:cNvSpPr/>
            <p:nvPr/>
          </p:nvSpPr>
          <p:spPr bwMode="auto">
            <a:xfrm>
              <a:off x="5357813" y="2968625"/>
              <a:ext cx="1831975"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12" name="Rectangle 15"/>
            <p:cNvSpPr>
              <a:spLocks noChangeArrowheads="1"/>
            </p:cNvSpPr>
            <p:nvPr/>
          </p:nvSpPr>
          <p:spPr bwMode="auto">
            <a:xfrm>
              <a:off x="5408088" y="2969036"/>
              <a:ext cx="1706513" cy="317531"/>
            </a:xfrm>
            <a:prstGeom prst="rect">
              <a:avLst/>
            </a:prstGeom>
            <a:noFill/>
            <a:ln>
              <a:noFill/>
            </a:ln>
            <a:effectLst/>
            <a:extLst/>
          </p:spPr>
          <p:txBody>
            <a:bodyPr anchor="ctr" wrap="none"/>
            <a:lstStyle/>
            <a:p>
              <a:pPr algn="ctr"/>
              <a:r>
                <a:rPr altLang="en-US" b="0" lang="zh-CN" sz="1333">
                  <a:solidFill>
                    <a:srgbClr val="3F3F3F"/>
                  </a:solidFill>
                  <a:latin charset="-122" panose="020b0503020204020204" pitchFamily="34" typeface="微软雅黑"/>
                  <a:ea charset="-122" pitchFamily="34" typeface="微软雅黑"/>
                </a:rPr>
                <a:t>熊猫公司</a:t>
              </a:r>
            </a:p>
          </p:txBody>
        </p:sp>
      </p:grpSp>
      <p:grpSp>
        <p:nvGrpSpPr>
          <p:cNvPr id="413" name="组合 412"/>
          <p:cNvGrpSpPr/>
          <p:nvPr/>
        </p:nvGrpSpPr>
        <p:grpSpPr>
          <a:xfrm>
            <a:off x="8773162" y="3050676"/>
            <a:ext cx="1832370" cy="317902"/>
            <a:chOff x="8778876" y="2968625"/>
            <a:chExt cx="1833563" cy="317942"/>
          </a:xfrm>
          <a:solidFill>
            <a:schemeClr val="bg1"/>
          </a:solidFill>
        </p:grpSpPr>
        <p:sp>
          <p:nvSpPr>
            <p:cNvPr id="414" name="Freeform 80"/>
            <p:cNvSpPr/>
            <p:nvPr/>
          </p:nvSpPr>
          <p:spPr bwMode="auto">
            <a:xfrm>
              <a:off x="8778876" y="2968625"/>
              <a:ext cx="1833563"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15" name="Rectangle 15"/>
            <p:cNvSpPr>
              <a:spLocks noChangeArrowheads="1"/>
            </p:cNvSpPr>
            <p:nvPr/>
          </p:nvSpPr>
          <p:spPr bwMode="auto">
            <a:xfrm>
              <a:off x="8820969" y="2969036"/>
              <a:ext cx="1706513" cy="317531"/>
            </a:xfrm>
            <a:prstGeom prst="rect">
              <a:avLst/>
            </a:prstGeom>
            <a:noFill/>
            <a:ln>
              <a:noFill/>
            </a:ln>
            <a:effectLst/>
            <a:extLst/>
          </p:spPr>
          <p:txBody>
            <a:bodyPr anchor="ctr" wrap="none"/>
            <a:lstStyle/>
            <a:p>
              <a:pPr algn="ctr"/>
              <a:r>
                <a:rPr altLang="en-US" b="0" lang="zh-CN" sz="1333">
                  <a:solidFill>
                    <a:srgbClr val="3F3F3F"/>
                  </a:solidFill>
                  <a:latin charset="-122" panose="020b0503020204020204" pitchFamily="34" typeface="微软雅黑"/>
                  <a:ea charset="-122" pitchFamily="34" typeface="微软雅黑"/>
                </a:rPr>
                <a:t>深圳科技有限公司</a:t>
              </a:r>
            </a:p>
          </p:txBody>
        </p:sp>
      </p:grpSp>
      <p:grpSp>
        <p:nvGrpSpPr>
          <p:cNvPr id="416" name="组合 415"/>
          <p:cNvGrpSpPr/>
          <p:nvPr/>
        </p:nvGrpSpPr>
        <p:grpSpPr>
          <a:xfrm>
            <a:off x="1709391" y="3406233"/>
            <a:ext cx="389787" cy="1109524"/>
            <a:chOff x="1710504" y="3324225"/>
            <a:chExt cx="390042" cy="1109663"/>
          </a:xfrm>
          <a:solidFill>
            <a:schemeClr val="bg1"/>
          </a:solidFill>
        </p:grpSpPr>
        <p:sp>
          <p:nvSpPr>
            <p:cNvPr id="417" name="Freeform 82"/>
            <p:cNvSpPr/>
            <p:nvPr/>
          </p:nvSpPr>
          <p:spPr bwMode="auto">
            <a:xfrm>
              <a:off x="1749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latin charset="-122" panose="020b0503020204020204" pitchFamily="34" typeface="微软雅黑"/>
                <a:ea charset="-122" pitchFamily="34" typeface="微软雅黑"/>
              </a:endParaRPr>
            </a:p>
          </p:txBody>
        </p:sp>
        <p:sp>
          <p:nvSpPr>
            <p:cNvPr id="418" name="Line 113"/>
            <p:cNvSpPr>
              <a:spLocks noChangeShapeType="1"/>
            </p:cNvSpPr>
            <p:nvPr/>
          </p:nvSpPr>
          <p:spPr bwMode="auto">
            <a:xfrm flipH="1">
              <a:off x="1901826" y="3324225"/>
              <a:ext cx="0" cy="174625"/>
            </a:xfrm>
            <a:prstGeom prst="line">
              <a:avLst/>
            </a:prstGeom>
            <a:grpFill/>
            <a:ln cap="flat" w="12700">
              <a:noFill/>
              <a:prstDash val="solid"/>
              <a:miter lim="800000"/>
            </a:ln>
            <a:extLst/>
          </p:spPr>
          <p:txBody>
            <a:bodyPr anchor="t" anchorCtr="0" bIns="60934" compatLnSpc="1" lIns="121867" numCol="1" rIns="121867" tIns="60934" vert="horz" wrap="square">
              <a:prstTxWarp prst="textNoShape">
                <a:avLst/>
              </a:prstTxWarp>
            </a:bodyPr>
            <a:lstStyle/>
            <a:p>
              <a:endParaRPr altLang="en-US" b="0" lang="zh-CN">
                <a:latin charset="-122" panose="020b0503020204020204" pitchFamily="34" typeface="微软雅黑"/>
                <a:ea charset="-122" pitchFamily="34" typeface="微软雅黑"/>
              </a:endParaRPr>
            </a:p>
          </p:txBody>
        </p:sp>
        <p:sp>
          <p:nvSpPr>
            <p:cNvPr id="419" name="TextBox 56"/>
            <p:cNvSpPr txBox="1"/>
            <p:nvPr/>
          </p:nvSpPr>
          <p:spPr>
            <a:xfrm>
              <a:off x="1710504" y="3569134"/>
              <a:ext cx="386282" cy="609834"/>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市场部</a:t>
              </a:r>
            </a:p>
          </p:txBody>
        </p:sp>
      </p:grpSp>
      <p:grpSp>
        <p:nvGrpSpPr>
          <p:cNvPr id="420" name="组合 419"/>
          <p:cNvGrpSpPr/>
          <p:nvPr/>
        </p:nvGrpSpPr>
        <p:grpSpPr>
          <a:xfrm>
            <a:off x="2143038" y="3576074"/>
            <a:ext cx="389787" cy="939682"/>
            <a:chOff x="2144436" y="3494088"/>
            <a:chExt cx="390042" cy="939800"/>
          </a:xfrm>
          <a:solidFill>
            <a:schemeClr val="bg1"/>
          </a:solidFill>
        </p:grpSpPr>
        <p:sp>
          <p:nvSpPr>
            <p:cNvPr id="421" name="Freeform 83"/>
            <p:cNvSpPr/>
            <p:nvPr/>
          </p:nvSpPr>
          <p:spPr bwMode="auto">
            <a:xfrm>
              <a:off x="218440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latin charset="-122" panose="020b0503020204020204" pitchFamily="34" typeface="微软雅黑"/>
                <a:ea charset="-122" pitchFamily="34" typeface="微软雅黑"/>
              </a:endParaRPr>
            </a:p>
          </p:txBody>
        </p:sp>
        <p:sp>
          <p:nvSpPr>
            <p:cNvPr id="422" name="TextBox 59"/>
            <p:cNvSpPr txBox="1"/>
            <p:nvPr/>
          </p:nvSpPr>
          <p:spPr>
            <a:xfrm>
              <a:off x="2144436" y="3569134"/>
              <a:ext cx="386282" cy="598869"/>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品质部</a:t>
              </a:r>
            </a:p>
          </p:txBody>
        </p:sp>
      </p:grpSp>
      <p:grpSp>
        <p:nvGrpSpPr>
          <p:cNvPr id="423" name="组合 422"/>
          <p:cNvGrpSpPr/>
          <p:nvPr/>
        </p:nvGrpSpPr>
        <p:grpSpPr>
          <a:xfrm>
            <a:off x="2590492" y="3576074"/>
            <a:ext cx="389787" cy="939682"/>
            <a:chOff x="2592182" y="3494088"/>
            <a:chExt cx="390042" cy="939800"/>
          </a:xfrm>
          <a:solidFill>
            <a:schemeClr val="bg1"/>
          </a:solidFill>
        </p:grpSpPr>
        <p:sp>
          <p:nvSpPr>
            <p:cNvPr id="424" name="Freeform 84"/>
            <p:cNvSpPr/>
            <p:nvPr/>
          </p:nvSpPr>
          <p:spPr bwMode="auto">
            <a:xfrm>
              <a:off x="2638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latin charset="-122" panose="020b0503020204020204" pitchFamily="34" typeface="微软雅黑"/>
                <a:ea charset="-122" pitchFamily="34" typeface="微软雅黑"/>
              </a:endParaRPr>
            </a:p>
          </p:txBody>
        </p:sp>
        <p:sp>
          <p:nvSpPr>
            <p:cNvPr id="425" name="TextBox 62"/>
            <p:cNvSpPr txBox="1"/>
            <p:nvPr/>
          </p:nvSpPr>
          <p:spPr>
            <a:xfrm>
              <a:off x="2592182" y="3569134"/>
              <a:ext cx="386282" cy="603545"/>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采购部</a:t>
              </a:r>
            </a:p>
          </p:txBody>
        </p:sp>
      </p:grpSp>
      <p:grpSp>
        <p:nvGrpSpPr>
          <p:cNvPr id="426" name="组合 425"/>
          <p:cNvGrpSpPr/>
          <p:nvPr/>
        </p:nvGrpSpPr>
        <p:grpSpPr>
          <a:xfrm>
            <a:off x="3050155" y="3576074"/>
            <a:ext cx="389787" cy="939682"/>
            <a:chOff x="3052143" y="3494088"/>
            <a:chExt cx="390042" cy="939800"/>
          </a:xfrm>
          <a:solidFill>
            <a:schemeClr val="bg1"/>
          </a:solidFill>
        </p:grpSpPr>
        <p:sp>
          <p:nvSpPr>
            <p:cNvPr id="427" name="Freeform 85"/>
            <p:cNvSpPr/>
            <p:nvPr/>
          </p:nvSpPr>
          <p:spPr bwMode="auto">
            <a:xfrm>
              <a:off x="3098801" y="3494088"/>
              <a:ext cx="306388" cy="939800"/>
            </a:xfrm>
            <a:custGeom>
              <a:gdLst>
                <a:gd fmla="*/ 371 w 371" name="T0"/>
                <a:gd fmla="*/ 34 h 1135" name="T1"/>
                <a:gd fmla="*/ 371 w 371" name="T2"/>
                <a:gd fmla="*/ 1102 h 1135" name="T3"/>
                <a:gd fmla="*/ 338 w 371" name="T4"/>
                <a:gd fmla="*/ 1135 h 1135" name="T5"/>
                <a:gd fmla="*/ 33 w 371" name="T6"/>
                <a:gd fmla="*/ 1135 h 1135" name="T7"/>
                <a:gd fmla="*/ 0 w 371" name="T8"/>
                <a:gd fmla="*/ 1102 h 1135" name="T9"/>
                <a:gd fmla="*/ 0 w 371" name="T10"/>
                <a:gd fmla="*/ 34 h 1135" name="T11"/>
                <a:gd fmla="*/ 33 w 371" name="T12"/>
                <a:gd fmla="*/ 0 h 1135" name="T13"/>
                <a:gd fmla="*/ 338 w 371" name="T14"/>
                <a:gd fmla="*/ 0 h 1135" name="T15"/>
                <a:gd fmla="*/ 371 w 371"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latin charset="-122" panose="020b0503020204020204" pitchFamily="34" typeface="微软雅黑"/>
                <a:ea charset="-122" pitchFamily="34" typeface="微软雅黑"/>
              </a:endParaRPr>
            </a:p>
          </p:txBody>
        </p:sp>
        <p:sp>
          <p:nvSpPr>
            <p:cNvPr id="428" name="TextBox 65"/>
            <p:cNvSpPr txBox="1"/>
            <p:nvPr/>
          </p:nvSpPr>
          <p:spPr>
            <a:xfrm>
              <a:off x="3052143" y="3566642"/>
              <a:ext cx="386282" cy="611124"/>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综合部</a:t>
              </a:r>
            </a:p>
          </p:txBody>
        </p:sp>
      </p:grpSp>
      <p:grpSp>
        <p:nvGrpSpPr>
          <p:cNvPr id="429" name="组合 428"/>
          <p:cNvGrpSpPr/>
          <p:nvPr/>
        </p:nvGrpSpPr>
        <p:grpSpPr>
          <a:xfrm>
            <a:off x="3472896" y="3576074"/>
            <a:ext cx="389787" cy="939682"/>
            <a:chOff x="3475160" y="3494088"/>
            <a:chExt cx="390042" cy="939800"/>
          </a:xfrm>
          <a:solidFill>
            <a:schemeClr val="bg1"/>
          </a:solidFill>
        </p:grpSpPr>
        <p:sp>
          <p:nvSpPr>
            <p:cNvPr id="430" name="Freeform 86"/>
            <p:cNvSpPr/>
            <p:nvPr/>
          </p:nvSpPr>
          <p:spPr bwMode="auto">
            <a:xfrm>
              <a:off x="352425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latin charset="-122" panose="020b0503020204020204" pitchFamily="34" typeface="微软雅黑"/>
                <a:ea charset="-122" pitchFamily="34" typeface="微软雅黑"/>
              </a:endParaRPr>
            </a:p>
          </p:txBody>
        </p:sp>
        <p:sp>
          <p:nvSpPr>
            <p:cNvPr id="431" name="TextBox 68"/>
            <p:cNvSpPr txBox="1"/>
            <p:nvPr/>
          </p:nvSpPr>
          <p:spPr>
            <a:xfrm>
              <a:off x="3475160" y="3566642"/>
              <a:ext cx="386282" cy="610157"/>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财务部</a:t>
              </a:r>
            </a:p>
          </p:txBody>
        </p:sp>
      </p:grpSp>
      <p:grpSp>
        <p:nvGrpSpPr>
          <p:cNvPr id="432" name="组合 431"/>
          <p:cNvGrpSpPr/>
          <p:nvPr/>
        </p:nvGrpSpPr>
        <p:grpSpPr>
          <a:xfrm>
            <a:off x="4844529" y="3771312"/>
            <a:ext cx="389787" cy="939683"/>
            <a:chOff x="4847687" y="3689350"/>
            <a:chExt cx="390042" cy="939800"/>
          </a:xfrm>
          <a:solidFill>
            <a:schemeClr val="bg1"/>
          </a:solidFill>
        </p:grpSpPr>
        <p:sp>
          <p:nvSpPr>
            <p:cNvPr id="433" name="Freeform 91"/>
            <p:cNvSpPr/>
            <p:nvPr/>
          </p:nvSpPr>
          <p:spPr bwMode="auto">
            <a:xfrm>
              <a:off x="4886325" y="3689350"/>
              <a:ext cx="307975" cy="939800"/>
            </a:xfrm>
            <a:custGeom>
              <a:gdLst>
                <a:gd fmla="*/ 372 w 372" name="T0"/>
                <a:gd fmla="*/ 33 h 1135" name="T1"/>
                <a:gd fmla="*/ 372 w 372" name="T2"/>
                <a:gd fmla="*/ 1101 h 1135" name="T3"/>
                <a:gd fmla="*/ 338 w 372" name="T4"/>
                <a:gd fmla="*/ 1135 h 1135" name="T5"/>
                <a:gd fmla="*/ 33 w 372" name="T6"/>
                <a:gd fmla="*/ 1135 h 1135" name="T7"/>
                <a:gd fmla="*/ 0 w 372" name="T8"/>
                <a:gd fmla="*/ 1101 h 1135" name="T9"/>
                <a:gd fmla="*/ 0 w 372" name="T10"/>
                <a:gd fmla="*/ 33 h 1135" name="T11"/>
                <a:gd fmla="*/ 33 w 372" name="T12"/>
                <a:gd fmla="*/ 0 h 1135" name="T13"/>
                <a:gd fmla="*/ 338 w 372" name="T14"/>
                <a:gd fmla="*/ 0 h 1135" name="T15"/>
                <a:gd fmla="*/ 372 w 372"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34" name="TextBox 71"/>
            <p:cNvSpPr txBox="1"/>
            <p:nvPr/>
          </p:nvSpPr>
          <p:spPr>
            <a:xfrm>
              <a:off x="4847687" y="3758607"/>
              <a:ext cx="386282" cy="599675"/>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研发部</a:t>
              </a:r>
            </a:p>
          </p:txBody>
        </p:sp>
      </p:grpSp>
      <p:grpSp>
        <p:nvGrpSpPr>
          <p:cNvPr id="435" name="组合 434"/>
          <p:cNvGrpSpPr/>
          <p:nvPr/>
        </p:nvGrpSpPr>
        <p:grpSpPr>
          <a:xfrm>
            <a:off x="7309095" y="3771309"/>
            <a:ext cx="389787" cy="939682"/>
            <a:chOff x="7313858" y="3689350"/>
            <a:chExt cx="390042" cy="939800"/>
          </a:xfrm>
          <a:solidFill>
            <a:schemeClr val="bg1"/>
          </a:solidFill>
        </p:grpSpPr>
        <p:sp>
          <p:nvSpPr>
            <p:cNvPr id="436" name="Freeform 92"/>
            <p:cNvSpPr/>
            <p:nvPr/>
          </p:nvSpPr>
          <p:spPr bwMode="auto">
            <a:xfrm>
              <a:off x="7342188" y="3689350"/>
              <a:ext cx="307975" cy="939800"/>
            </a:xfrm>
            <a:custGeom>
              <a:gdLst>
                <a:gd fmla="*/ 371 w 371" name="T0"/>
                <a:gd fmla="*/ 33 h 1135" name="T1"/>
                <a:gd fmla="*/ 371 w 371" name="T2"/>
                <a:gd fmla="*/ 1101 h 1135" name="T3"/>
                <a:gd fmla="*/ 338 w 371" name="T4"/>
                <a:gd fmla="*/ 1135 h 1135" name="T5"/>
                <a:gd fmla="*/ 33 w 371" name="T6"/>
                <a:gd fmla="*/ 1135 h 1135" name="T7"/>
                <a:gd fmla="*/ 0 w 371" name="T8"/>
                <a:gd fmla="*/ 1101 h 1135" name="T9"/>
                <a:gd fmla="*/ 0 w 371" name="T10"/>
                <a:gd fmla="*/ 33 h 1135" name="T11"/>
                <a:gd fmla="*/ 33 w 371" name="T12"/>
                <a:gd fmla="*/ 0 h 1135" name="T13"/>
                <a:gd fmla="*/ 338 w 371" name="T14"/>
                <a:gd fmla="*/ 0 h 1135" name="T15"/>
                <a:gd fmla="*/ 371 w 371"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37" name="TextBox 74"/>
            <p:cNvSpPr txBox="1"/>
            <p:nvPr/>
          </p:nvSpPr>
          <p:spPr>
            <a:xfrm>
              <a:off x="7313857" y="3754593"/>
              <a:ext cx="386282" cy="784671"/>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售后中心</a:t>
              </a:r>
            </a:p>
          </p:txBody>
        </p:sp>
      </p:grpSp>
      <p:grpSp>
        <p:nvGrpSpPr>
          <p:cNvPr id="438" name="组合 437"/>
          <p:cNvGrpSpPr/>
          <p:nvPr/>
        </p:nvGrpSpPr>
        <p:grpSpPr>
          <a:xfrm>
            <a:off x="8802746" y="3758924"/>
            <a:ext cx="389787" cy="983814"/>
            <a:chOff x="8808486" y="3676963"/>
            <a:chExt cx="390042" cy="983938"/>
          </a:xfrm>
          <a:solidFill>
            <a:schemeClr val="bg1"/>
          </a:solidFill>
        </p:grpSpPr>
        <p:sp>
          <p:nvSpPr>
            <p:cNvPr id="439" name="Freeform 93"/>
            <p:cNvSpPr/>
            <p:nvPr/>
          </p:nvSpPr>
          <p:spPr bwMode="auto">
            <a:xfrm>
              <a:off x="8842376"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40" name="TextBox 77"/>
            <p:cNvSpPr txBox="1"/>
            <p:nvPr/>
          </p:nvSpPr>
          <p:spPr>
            <a:xfrm>
              <a:off x="8808486" y="3676963"/>
              <a:ext cx="386282" cy="942899"/>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硬件测试部</a:t>
              </a:r>
            </a:p>
          </p:txBody>
        </p:sp>
      </p:grpSp>
      <p:grpSp>
        <p:nvGrpSpPr>
          <p:cNvPr id="441" name="组合 440"/>
          <p:cNvGrpSpPr/>
          <p:nvPr/>
        </p:nvGrpSpPr>
        <p:grpSpPr>
          <a:xfrm>
            <a:off x="9509531" y="3758924"/>
            <a:ext cx="389787" cy="983814"/>
            <a:chOff x="9515680" y="3676963"/>
            <a:chExt cx="390040" cy="983938"/>
          </a:xfrm>
          <a:solidFill>
            <a:schemeClr val="bg1"/>
          </a:solidFill>
        </p:grpSpPr>
        <p:sp>
          <p:nvSpPr>
            <p:cNvPr id="442" name="Freeform 94"/>
            <p:cNvSpPr/>
            <p:nvPr/>
          </p:nvSpPr>
          <p:spPr bwMode="auto">
            <a:xfrm>
              <a:off x="9545638"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43" name="TextBox 80"/>
            <p:cNvSpPr txBox="1"/>
            <p:nvPr/>
          </p:nvSpPr>
          <p:spPr>
            <a:xfrm>
              <a:off x="9515679" y="3676963"/>
              <a:ext cx="386280" cy="952413"/>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工程监督部</a:t>
              </a:r>
            </a:p>
          </p:txBody>
        </p:sp>
      </p:grpSp>
      <p:grpSp>
        <p:nvGrpSpPr>
          <p:cNvPr id="444" name="组合 443"/>
          <p:cNvGrpSpPr/>
          <p:nvPr/>
        </p:nvGrpSpPr>
        <p:grpSpPr>
          <a:xfrm>
            <a:off x="10140945" y="3758924"/>
            <a:ext cx="389787" cy="983813"/>
            <a:chOff x="10147556" y="3676964"/>
            <a:chExt cx="390042" cy="983937"/>
          </a:xfrm>
          <a:solidFill>
            <a:schemeClr val="bg1"/>
          </a:solidFill>
        </p:grpSpPr>
        <p:sp>
          <p:nvSpPr>
            <p:cNvPr id="445" name="Freeform 95"/>
            <p:cNvSpPr/>
            <p:nvPr/>
          </p:nvSpPr>
          <p:spPr bwMode="auto">
            <a:xfrm>
              <a:off x="10190163" y="3690938"/>
              <a:ext cx="307975" cy="969963"/>
            </a:xfrm>
            <a:custGeom>
              <a:gdLst>
                <a:gd fmla="*/ 372 w 372" name="T0"/>
                <a:gd fmla="*/ 34 h 1172" name="T1"/>
                <a:gd fmla="*/ 372 w 372" name="T2"/>
                <a:gd fmla="*/ 1139 h 1172" name="T3"/>
                <a:gd fmla="*/ 338 w 372" name="T4"/>
                <a:gd fmla="*/ 1172 h 1172" name="T5"/>
                <a:gd fmla="*/ 34 w 372" name="T6"/>
                <a:gd fmla="*/ 1172 h 1172" name="T7"/>
                <a:gd fmla="*/ 0 w 372" name="T8"/>
                <a:gd fmla="*/ 1139 h 1172" name="T9"/>
                <a:gd fmla="*/ 0 w 372" name="T10"/>
                <a:gd fmla="*/ 34 h 1172" name="T11"/>
                <a:gd fmla="*/ 34 w 372" name="T12"/>
                <a:gd fmla="*/ 0 h 1172" name="T13"/>
                <a:gd fmla="*/ 338 w 372" name="T14"/>
                <a:gd fmla="*/ 0 h 1172" name="T15"/>
                <a:gd fmla="*/ 372 w 372"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46" name="TextBox 83"/>
            <p:cNvSpPr txBox="1"/>
            <p:nvPr/>
          </p:nvSpPr>
          <p:spPr>
            <a:xfrm>
              <a:off x="10147556" y="3676964"/>
              <a:ext cx="386282" cy="958863"/>
            </a:xfrm>
            <a:prstGeom prst="rect">
              <a:avLst/>
            </a:prstGeom>
            <a:noFill/>
            <a:ln>
              <a:noFill/>
            </a:ln>
          </p:spPr>
          <p:txBody>
            <a:bodyPr rtlCol="0" vert="eaVert" wrap="none">
              <a:spAutoFit/>
            </a:bodyPr>
            <a:lstStyle/>
            <a:p>
              <a:r>
                <a:rPr altLang="en-US" b="0" lang="zh-CN" sz="1333">
                  <a:solidFill>
                    <a:srgbClr val="3F3F3F"/>
                  </a:solidFill>
                  <a:latin charset="-122" panose="020b0503020204020204" pitchFamily="34" typeface="微软雅黑"/>
                  <a:ea charset="-122" pitchFamily="34" typeface="微软雅黑"/>
                </a:rPr>
                <a:t>客服事业部</a:t>
              </a:r>
            </a:p>
          </p:txBody>
        </p:sp>
      </p:grpSp>
      <p:grpSp>
        <p:nvGrpSpPr>
          <p:cNvPr id="447" name="组合 446"/>
          <p:cNvGrpSpPr/>
          <p:nvPr/>
        </p:nvGrpSpPr>
        <p:grpSpPr>
          <a:xfrm>
            <a:off x="1455214" y="5118930"/>
            <a:ext cx="369332" cy="1031733"/>
            <a:chOff x="1456157" y="5037138"/>
            <a:chExt cx="369571" cy="1104900"/>
          </a:xfrm>
          <a:solidFill>
            <a:schemeClr val="bg1"/>
          </a:solidFill>
        </p:grpSpPr>
        <p:sp>
          <p:nvSpPr>
            <p:cNvPr id="448"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49" name="TextBox 114"/>
            <p:cNvSpPr txBox="1"/>
            <p:nvPr/>
          </p:nvSpPr>
          <p:spPr>
            <a:xfrm>
              <a:off x="1456157" y="5152284"/>
              <a:ext cx="365997"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50" name="组合 449"/>
          <p:cNvGrpSpPr/>
          <p:nvPr/>
        </p:nvGrpSpPr>
        <p:grpSpPr>
          <a:xfrm>
            <a:off x="1944373" y="5118930"/>
            <a:ext cx="369332" cy="1031733"/>
            <a:chOff x="1462934" y="5037138"/>
            <a:chExt cx="369572" cy="1104900"/>
          </a:xfrm>
          <a:solidFill>
            <a:schemeClr val="bg1"/>
          </a:solidFill>
        </p:grpSpPr>
        <p:sp>
          <p:nvSpPr>
            <p:cNvPr id="451" name="Freeform 87"/>
            <p:cNvSpPr/>
            <p:nvPr/>
          </p:nvSpPr>
          <p:spPr bwMode="auto">
            <a:xfrm>
              <a:off x="1490664"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52" name="TextBox 117"/>
            <p:cNvSpPr txBox="1"/>
            <p:nvPr/>
          </p:nvSpPr>
          <p:spPr>
            <a:xfrm>
              <a:off x="1462934" y="5152284"/>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53" name="组合 452"/>
          <p:cNvGrpSpPr/>
          <p:nvPr/>
        </p:nvGrpSpPr>
        <p:grpSpPr>
          <a:xfrm>
            <a:off x="2816535" y="5118930"/>
            <a:ext cx="369332" cy="1031733"/>
            <a:chOff x="1471878" y="5037138"/>
            <a:chExt cx="369572" cy="1104900"/>
          </a:xfrm>
          <a:solidFill>
            <a:schemeClr val="bg1"/>
          </a:solidFill>
        </p:grpSpPr>
        <p:sp>
          <p:nvSpPr>
            <p:cNvPr id="454"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55" name="TextBox 120"/>
            <p:cNvSpPr txBox="1"/>
            <p:nvPr/>
          </p:nvSpPr>
          <p:spPr>
            <a:xfrm>
              <a:off x="1471878" y="5152284"/>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56" name="组合 455"/>
          <p:cNvGrpSpPr/>
          <p:nvPr/>
        </p:nvGrpSpPr>
        <p:grpSpPr>
          <a:xfrm>
            <a:off x="3284373" y="5118930"/>
            <a:ext cx="369332" cy="1031733"/>
            <a:chOff x="1457314" y="5037138"/>
            <a:chExt cx="369572" cy="1104900"/>
          </a:xfrm>
          <a:solidFill>
            <a:schemeClr val="bg1"/>
          </a:solidFill>
        </p:grpSpPr>
        <p:sp>
          <p:nvSpPr>
            <p:cNvPr id="457"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58" name="TextBox 123"/>
            <p:cNvSpPr txBox="1"/>
            <p:nvPr/>
          </p:nvSpPr>
          <p:spPr>
            <a:xfrm>
              <a:off x="1457314" y="5152284"/>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59" name="组合 458"/>
          <p:cNvGrpSpPr/>
          <p:nvPr/>
        </p:nvGrpSpPr>
        <p:grpSpPr>
          <a:xfrm>
            <a:off x="3853708" y="5118930"/>
            <a:ext cx="369332" cy="1031733"/>
            <a:chOff x="1455401" y="5037138"/>
            <a:chExt cx="369573" cy="1104900"/>
          </a:xfrm>
          <a:solidFill>
            <a:schemeClr val="bg1"/>
          </a:solidFill>
        </p:grpSpPr>
        <p:sp>
          <p:nvSpPr>
            <p:cNvPr id="460"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61" name="TextBox 126"/>
            <p:cNvSpPr txBox="1"/>
            <p:nvPr/>
          </p:nvSpPr>
          <p:spPr>
            <a:xfrm>
              <a:off x="1455401" y="5152284"/>
              <a:ext cx="365999"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62" name="组合 461"/>
          <p:cNvGrpSpPr/>
          <p:nvPr/>
        </p:nvGrpSpPr>
        <p:grpSpPr>
          <a:xfrm>
            <a:off x="4364662" y="5118930"/>
            <a:ext cx="369332" cy="1031733"/>
            <a:chOff x="1458573" y="5037138"/>
            <a:chExt cx="369572" cy="1104900"/>
          </a:xfrm>
          <a:solidFill>
            <a:schemeClr val="bg1"/>
          </a:solidFill>
        </p:grpSpPr>
        <p:sp>
          <p:nvSpPr>
            <p:cNvPr id="463"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64" name="TextBox 129"/>
            <p:cNvSpPr txBox="1"/>
            <p:nvPr/>
          </p:nvSpPr>
          <p:spPr>
            <a:xfrm>
              <a:off x="1458573" y="5152284"/>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65" name="组合 464"/>
          <p:cNvGrpSpPr/>
          <p:nvPr/>
        </p:nvGrpSpPr>
        <p:grpSpPr>
          <a:xfrm>
            <a:off x="4855028" y="5118930"/>
            <a:ext cx="369332" cy="1031733"/>
            <a:chOff x="1453852" y="5037138"/>
            <a:chExt cx="369572" cy="1104900"/>
          </a:xfrm>
          <a:solidFill>
            <a:schemeClr val="bg1"/>
          </a:solidFill>
        </p:grpSpPr>
        <p:sp>
          <p:nvSpPr>
            <p:cNvPr id="466"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67" name="TextBox 132"/>
            <p:cNvSpPr txBox="1"/>
            <p:nvPr/>
          </p:nvSpPr>
          <p:spPr>
            <a:xfrm>
              <a:off x="1453852" y="5152284"/>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68" name="组合 467"/>
          <p:cNvGrpSpPr/>
          <p:nvPr/>
        </p:nvGrpSpPr>
        <p:grpSpPr>
          <a:xfrm>
            <a:off x="5376406" y="5118930"/>
            <a:ext cx="369332" cy="1031733"/>
            <a:chOff x="1454755" y="5037138"/>
            <a:chExt cx="369572" cy="1104900"/>
          </a:xfrm>
          <a:solidFill>
            <a:schemeClr val="bg1"/>
          </a:solidFill>
        </p:grpSpPr>
        <p:sp>
          <p:nvSpPr>
            <p:cNvPr id="469"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70" name="TextBox 135"/>
            <p:cNvSpPr txBox="1"/>
            <p:nvPr/>
          </p:nvSpPr>
          <p:spPr>
            <a:xfrm>
              <a:off x="1454755" y="5148295"/>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71" name="组合 470"/>
          <p:cNvGrpSpPr/>
          <p:nvPr/>
        </p:nvGrpSpPr>
        <p:grpSpPr>
          <a:xfrm>
            <a:off x="5851207" y="5118930"/>
            <a:ext cx="369332" cy="1031733"/>
            <a:chOff x="1459864" y="5037138"/>
            <a:chExt cx="369572" cy="1104900"/>
          </a:xfrm>
          <a:solidFill>
            <a:schemeClr val="bg1"/>
          </a:solidFill>
        </p:grpSpPr>
        <p:sp>
          <p:nvSpPr>
            <p:cNvPr id="472"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73" name="TextBox 138"/>
            <p:cNvSpPr txBox="1"/>
            <p:nvPr/>
          </p:nvSpPr>
          <p:spPr>
            <a:xfrm>
              <a:off x="1459864" y="5152847"/>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74" name="组合 473"/>
          <p:cNvGrpSpPr/>
          <p:nvPr/>
        </p:nvGrpSpPr>
        <p:grpSpPr>
          <a:xfrm>
            <a:off x="6777905" y="5118930"/>
            <a:ext cx="369332" cy="1031733"/>
            <a:chOff x="1459864" y="5037138"/>
            <a:chExt cx="369572" cy="1104900"/>
          </a:xfrm>
          <a:solidFill>
            <a:schemeClr val="bg1"/>
          </a:solidFill>
        </p:grpSpPr>
        <p:sp>
          <p:nvSpPr>
            <p:cNvPr id="475"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76" name="TextBox 141"/>
            <p:cNvSpPr txBox="1"/>
            <p:nvPr/>
          </p:nvSpPr>
          <p:spPr>
            <a:xfrm>
              <a:off x="1459865" y="5151460"/>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77" name="组合 476"/>
          <p:cNvGrpSpPr/>
          <p:nvPr/>
        </p:nvGrpSpPr>
        <p:grpSpPr>
          <a:xfrm>
            <a:off x="7319320" y="5118930"/>
            <a:ext cx="369332" cy="1031733"/>
            <a:chOff x="1468116" y="5037138"/>
            <a:chExt cx="369572" cy="1104900"/>
          </a:xfrm>
          <a:solidFill>
            <a:schemeClr val="bg1"/>
          </a:solidFill>
        </p:grpSpPr>
        <p:sp>
          <p:nvSpPr>
            <p:cNvPr id="478"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79" name="TextBox 144"/>
            <p:cNvSpPr txBox="1"/>
            <p:nvPr/>
          </p:nvSpPr>
          <p:spPr>
            <a:xfrm>
              <a:off x="1468117" y="5153005"/>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80" name="组合 479"/>
          <p:cNvGrpSpPr/>
          <p:nvPr/>
        </p:nvGrpSpPr>
        <p:grpSpPr>
          <a:xfrm>
            <a:off x="7863793" y="5118930"/>
            <a:ext cx="369332" cy="1031733"/>
            <a:chOff x="1454022" y="5037138"/>
            <a:chExt cx="369572" cy="1104900"/>
          </a:xfrm>
          <a:solidFill>
            <a:schemeClr val="bg1"/>
          </a:solidFill>
        </p:grpSpPr>
        <p:sp>
          <p:nvSpPr>
            <p:cNvPr id="481"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82" name="TextBox 147"/>
            <p:cNvSpPr txBox="1"/>
            <p:nvPr/>
          </p:nvSpPr>
          <p:spPr>
            <a:xfrm>
              <a:off x="1454021" y="5148295"/>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83" name="组合 482"/>
          <p:cNvGrpSpPr/>
          <p:nvPr/>
        </p:nvGrpSpPr>
        <p:grpSpPr>
          <a:xfrm>
            <a:off x="9253331" y="5118930"/>
            <a:ext cx="369332" cy="1031733"/>
            <a:chOff x="1459864" y="5037138"/>
            <a:chExt cx="369572" cy="1104900"/>
          </a:xfrm>
          <a:solidFill>
            <a:schemeClr val="bg1"/>
          </a:solidFill>
        </p:grpSpPr>
        <p:sp>
          <p:nvSpPr>
            <p:cNvPr id="484"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85" name="TextBox 150"/>
            <p:cNvSpPr txBox="1"/>
            <p:nvPr/>
          </p:nvSpPr>
          <p:spPr>
            <a:xfrm>
              <a:off x="1459865" y="5148295"/>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grpSp>
        <p:nvGrpSpPr>
          <p:cNvPr id="486" name="组合 485"/>
          <p:cNvGrpSpPr/>
          <p:nvPr/>
        </p:nvGrpSpPr>
        <p:grpSpPr>
          <a:xfrm>
            <a:off x="9748415" y="5118930"/>
            <a:ext cx="369332" cy="1031733"/>
            <a:chOff x="1459864" y="5037138"/>
            <a:chExt cx="369572" cy="1104900"/>
          </a:xfrm>
          <a:solidFill>
            <a:schemeClr val="bg1"/>
          </a:solidFill>
        </p:grpSpPr>
        <p:sp>
          <p:nvSpPr>
            <p:cNvPr id="487"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grpFill/>
            <a:ln>
              <a:noFill/>
            </a:ln>
            <a:effectLst>
              <a:outerShdw algn="t" blurRad="50800" dir="5400000" dist="38100" rotWithShape="0">
                <a:prstClr val="black">
                  <a:alpha val="40000"/>
                </a:prstClr>
              </a:outerShdw>
            </a:effectLst>
          </p:spPr>
          <p:txBody>
            <a:bodyPr anchor="t" anchorCtr="0" bIns="60934" compatLnSpc="1" lIns="121867" numCol="1" rIns="121867" tIns="60934" vert="horz" wrap="square">
              <a:prstTxWarp prst="textNoShape">
                <a:avLst/>
              </a:prstTxWarp>
            </a:bodyPr>
            <a:lstStyle/>
            <a:p>
              <a:endParaRPr altLang="en-US" b="0" lang="zh-CN">
                <a:solidFill>
                  <a:schemeClr val="bg1"/>
                </a:solidFill>
                <a:latin charset="-122" panose="020b0503020204020204" pitchFamily="34" typeface="微软雅黑"/>
                <a:ea charset="-122" pitchFamily="34" typeface="微软雅黑"/>
              </a:endParaRPr>
            </a:p>
          </p:txBody>
        </p:sp>
        <p:sp>
          <p:nvSpPr>
            <p:cNvPr id="488" name="TextBox 153"/>
            <p:cNvSpPr txBox="1"/>
            <p:nvPr/>
          </p:nvSpPr>
          <p:spPr>
            <a:xfrm>
              <a:off x="1459865" y="5148295"/>
              <a:ext cx="365998" cy="778372"/>
            </a:xfrm>
            <a:prstGeom prst="rect">
              <a:avLst/>
            </a:prstGeom>
            <a:noFill/>
            <a:ln>
              <a:noFill/>
            </a:ln>
          </p:spPr>
          <p:txBody>
            <a:bodyPr rtlCol="0" vert="eaVert" wrap="none">
              <a:spAutoFit/>
            </a:bodyPr>
            <a:lstStyle/>
            <a:p>
              <a:r>
                <a:rPr altLang="en-US" b="0" lang="zh-CN" sz="1200">
                  <a:solidFill>
                    <a:srgbClr val="3F3F3F"/>
                  </a:solidFill>
                  <a:latin charset="-122" panose="020b0503020204020204" pitchFamily="34" typeface="微软雅黑"/>
                  <a:ea charset="-122" pitchFamily="34" typeface="微软雅黑"/>
                </a:rPr>
                <a:t>部门名称</a:t>
              </a:r>
            </a:p>
          </p:txBody>
        </p:sp>
      </p:grpSp>
    </p:spTree>
    <p:extLst>
      <p:ext uri="{BB962C8B-B14F-4D97-AF65-F5344CB8AC3E}">
        <p14:creationId val="1072241691"/>
      </p:ext>
    </p:extLst>
  </p:cSld>
  <p:clrMapOvr>
    <a:masterClrMapping/>
  </p:clrMapOvr>
  <mc:AlternateContent>
    <mc:Choice Requires="p14">
      <p:transition p14:dur="10"/>
    </mc:Choice>
    <mc:Fallback>
      <p:transition/>
    </mc:Fallback>
  </mc:AlternateConten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33"/>
          <p:cNvSpPr txBox="1"/>
          <p:nvPr/>
        </p:nvSpPr>
        <p:spPr>
          <a:xfrm>
            <a:off x="1184888" y="171551"/>
            <a:ext cx="1706880" cy="457200"/>
          </a:xfrm>
          <a:prstGeom prst="rect">
            <a:avLst/>
          </a:prstGeom>
          <a:noFill/>
        </p:spPr>
        <p:txBody>
          <a:bodyPr rtlCol="0" wrap="none">
            <a:spAutoFit/>
          </a:bodyPr>
          <a:lstStyle/>
          <a:p>
            <a:r>
              <a:rPr altLang="en-US" lang="zh-CN" sz="2400">
                <a:solidFill>
                  <a:srgbClr val="3F3F3F"/>
                </a:solidFill>
                <a:latin typeface="微软雅黑"/>
                <a:ea typeface="微软雅黑"/>
              </a:rPr>
              <a:t>董事长介绍</a:t>
            </a:r>
          </a:p>
        </p:txBody>
      </p:sp>
      <p:sp>
        <p:nvSpPr>
          <p:cNvPr id="9" name="Freeform 40"/>
          <p:cNvSpPr>
            <a:spLocks noEditPoints="1"/>
          </p:cNvSpPr>
          <p:nvPr/>
        </p:nvSpPr>
        <p:spPr bwMode="auto">
          <a:xfrm>
            <a:off x="553476" y="227694"/>
            <a:ext cx="264760" cy="392994"/>
          </a:xfrm>
          <a:custGeom>
            <a:gdLst>
              <a:gd fmla="*/ 173 w 579" name="T0"/>
              <a:gd fmla="*/ 818 h 857" name="T1"/>
              <a:gd fmla="*/ 551 w 579" name="T2"/>
              <a:gd fmla="*/ 818 h 857" name="T3"/>
              <a:gd fmla="*/ 571 w 579" name="T4"/>
              <a:gd fmla="*/ 838 h 857" name="T5"/>
              <a:gd fmla="*/ 551 w 579" name="T6"/>
              <a:gd fmla="*/ 857 h 857" name="T7"/>
              <a:gd fmla="*/ 173 w 579" name="T8"/>
              <a:gd fmla="*/ 857 h 857" name="T9"/>
              <a:gd fmla="*/ 153 w 579" name="T10"/>
              <a:gd fmla="*/ 838 h 857" name="T11"/>
              <a:gd fmla="*/ 173 w 579" name="T12"/>
              <a:gd fmla="*/ 818 h 857" name="T13"/>
              <a:gd fmla="*/ 181 w 579" name="T14"/>
              <a:gd fmla="*/ 632 h 857" name="T15"/>
              <a:gd fmla="*/ 389 w 579" name="T16"/>
              <a:gd fmla="*/ 290 h 857" name="T17"/>
              <a:gd fmla="*/ 462 w 579" name="T18"/>
              <a:gd fmla="*/ 334 h 857" name="T19"/>
              <a:gd fmla="*/ 255 w 579" name="T20"/>
              <a:gd fmla="*/ 676 h 857" name="T21"/>
              <a:gd fmla="*/ 181 w 579" name="T22"/>
              <a:gd fmla="*/ 632 h 857" name="T23"/>
              <a:gd fmla="*/ 35 w 579" name="T24"/>
              <a:gd fmla="*/ 543 h 857" name="T25"/>
              <a:gd fmla="*/ 243 w 579" name="T26"/>
              <a:gd fmla="*/ 201 h 857" name="T27"/>
              <a:gd fmla="*/ 316 w 579" name="T28"/>
              <a:gd fmla="*/ 245 h 857" name="T29"/>
              <a:gd fmla="*/ 108 w 579" name="T30"/>
              <a:gd fmla="*/ 587 h 857" name="T31"/>
              <a:gd fmla="*/ 35 w 579" name="T32"/>
              <a:gd fmla="*/ 543 h 857" name="T33"/>
              <a:gd fmla="*/ 2 w 579" name="T34"/>
              <a:gd fmla="*/ 820 h 857" name="T35"/>
              <a:gd fmla="*/ 22 w 579" name="T36"/>
              <a:gd fmla="*/ 650 h 857" name="T37"/>
              <a:gd fmla="*/ 165 w 579" name="T38"/>
              <a:gd fmla="*/ 736 h 857" name="T39"/>
              <a:gd fmla="*/ 24 w 579" name="T40"/>
              <a:gd fmla="*/ 833 h 857" name="T41"/>
              <a:gd fmla="*/ 2 w 579" name="T42"/>
              <a:gd fmla="*/ 820 h 857" name="T43"/>
              <a:gd fmla="*/ 299 w 579" name="T44"/>
              <a:gd fmla="*/ 106 h 857" name="T45"/>
              <a:gd fmla="*/ 269 w 579" name="T46"/>
              <a:gd fmla="*/ 156 h 857" name="T47"/>
              <a:gd fmla="*/ 488 w 579" name="T48"/>
              <a:gd fmla="*/ 289 h 857" name="T49"/>
              <a:gd fmla="*/ 519 w 579" name="T50"/>
              <a:gd fmla="*/ 239 h 857" name="T51"/>
              <a:gd fmla="*/ 299 w 579" name="T52"/>
              <a:gd fmla="*/ 106 h 857" name="T53"/>
              <a:gd fmla="*/ 346 w 579" name="T54"/>
              <a:gd fmla="*/ 30 h 857" name="T55"/>
              <a:gd fmla="*/ 412 w 579" name="T56"/>
              <a:gd fmla="*/ 14 h 857" name="T57"/>
              <a:gd fmla="*/ 549 w 579" name="T58"/>
              <a:gd fmla="*/ 97 h 857" name="T59"/>
              <a:gd fmla="*/ 566 w 579" name="T60"/>
              <a:gd fmla="*/ 163 h 857" name="T61"/>
              <a:gd fmla="*/ 547 w 579" name="T62"/>
              <a:gd fmla="*/ 194 h 857" name="T63"/>
              <a:gd fmla="*/ 327 w 579" name="T64"/>
              <a:gd fmla="*/ 61 h 857" name="T65"/>
              <a:gd fmla="*/ 346 w 579" name="T66"/>
              <a:gd fmla="*/ 30 h 85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57" w="579">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rgbClr val="7F7F7F"/>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0" name="直接连接符 9"/>
          <p:cNvCxnSpPr/>
          <p:nvPr/>
        </p:nvCxnSpPr>
        <p:spPr bwMode="auto">
          <a:xfrm flipH="1">
            <a:off x="985302" y="616159"/>
            <a:ext cx="10746000" cy="0"/>
          </a:xfrm>
          <a:prstGeom prst="line">
            <a:avLst/>
          </a:prstGeom>
          <a:solidFill>
            <a:schemeClr val="accent1"/>
          </a:solidFill>
          <a:ln algn="ctr" cap="flat" cmpd="sng" w="9525">
            <a:solidFill>
              <a:srgbClr val="A6A6A6"/>
            </a:solidFill>
            <a:prstDash val="solid"/>
            <a:round/>
            <a:headEnd len="med" type="none" w="med"/>
            <a:tailEnd len="med" type="none" w="med"/>
          </a:ln>
          <a:effectLst/>
          <a:extLst>
            <a:ext uri="{AF507438-7753-43E0-B8FC-AC1667EBCBE1}">
              <a14:hiddenEffects>
                <a:effectLst>
                  <a:outerShdw algn="ctr" dir="2700000" dist="35921" rotWithShape="0">
                    <a:schemeClr val="bg2"/>
                  </a:outerShdw>
                </a:effectLst>
              </a14:hiddenEffects>
            </a:ext>
          </a:extLst>
        </p:spPr>
      </p:cxnSp>
      <p:grpSp>
        <p:nvGrpSpPr>
          <p:cNvPr id="5" name="组合 4"/>
          <p:cNvGrpSpPr/>
          <p:nvPr/>
        </p:nvGrpSpPr>
        <p:grpSpPr>
          <a:xfrm>
            <a:off x="1800864" y="1628800"/>
            <a:ext cx="2663914" cy="2663914"/>
            <a:chOff x="926446" y="1741376"/>
            <a:chExt cx="2701946" cy="2701946"/>
          </a:xfrm>
        </p:grpSpPr>
        <p:sp>
          <p:nvSpPr>
            <p:cNvPr id="6" name="椭圆 5"/>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圆角矩形 6"/>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444790" y="2259720"/>
              <a:ext cx="1665258" cy="1665258"/>
            </a:xfrm>
            <a:prstGeom prst="ellipse">
              <a:avLst/>
            </a:prstGeom>
            <a:blipFill>
              <a:blip r:embed="rId3"/>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圆角矩形 11"/>
          <p:cNvSpPr/>
          <p:nvPr/>
        </p:nvSpPr>
        <p:spPr>
          <a:xfrm>
            <a:off x="4914571" y="1974553"/>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914571" y="1974553"/>
            <a:ext cx="1553611" cy="228600"/>
          </a:xfrm>
          <a:prstGeom prst="roundRect">
            <a:avLst>
              <a:gd fmla="val 50000" name="adj"/>
            </a:avLst>
          </a:prstGeom>
          <a:gradFill>
            <a:gsLst>
              <a:gs pos="100000">
                <a:schemeClr val="tx1">
                  <a:lumMod val="60000"/>
                  <a:lumOff val="40000"/>
                </a:schemeClr>
              </a:gs>
              <a:gs pos="0">
                <a:schemeClr val="tx1"/>
              </a:gs>
            </a:gsLst>
            <a:lin ang="5400000" scaled="1"/>
          </a:gradFill>
          <a:ln cap="flat" w="12700">
            <a:gradFill>
              <a:gsLst>
                <a:gs pos="0">
                  <a:schemeClr val="tx1">
                    <a:lumMod val="60000"/>
                    <a:lumOff val="40000"/>
                  </a:schemeClr>
                </a:gs>
                <a:gs pos="100000">
                  <a:schemeClr val="tx1"/>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圆角矩形 13"/>
          <p:cNvSpPr/>
          <p:nvPr/>
        </p:nvSpPr>
        <p:spPr>
          <a:xfrm>
            <a:off x="4914571" y="2608945"/>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4914571" y="2608945"/>
            <a:ext cx="2514100" cy="228600"/>
          </a:xfrm>
          <a:prstGeom prst="roundRect">
            <a:avLst>
              <a:gd fmla="val 50000" name="adj"/>
            </a:avLst>
          </a:prstGeom>
          <a:gradFill>
            <a:gsLst>
              <a:gs pos="100000">
                <a:schemeClr val="tx2">
                  <a:lumMod val="60000"/>
                  <a:lumOff val="40000"/>
                </a:schemeClr>
              </a:gs>
              <a:gs pos="0">
                <a:schemeClr val="tx2"/>
              </a:gs>
            </a:gsLst>
            <a:lin ang="5400000" scaled="1"/>
          </a:gradFill>
          <a:ln cap="flat" w="12700">
            <a:gradFill>
              <a:gsLst>
                <a:gs pos="0">
                  <a:schemeClr val="tx2">
                    <a:lumMod val="60000"/>
                    <a:lumOff val="40000"/>
                  </a:schemeClr>
                </a:gs>
                <a:gs pos="100000">
                  <a:schemeClr val="tx2"/>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圆角矩形 15"/>
          <p:cNvSpPr/>
          <p:nvPr/>
        </p:nvSpPr>
        <p:spPr>
          <a:xfrm>
            <a:off x="4914571" y="3243337"/>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4914571" y="3243337"/>
            <a:ext cx="1918925" cy="228600"/>
          </a:xfrm>
          <a:prstGeom prst="roundRect">
            <a:avLst>
              <a:gd fmla="val 50000" name="adj"/>
            </a:avLst>
          </a:prstGeom>
          <a:gradFill>
            <a:gsLst>
              <a:gs pos="100000">
                <a:schemeClr val="tx1">
                  <a:lumMod val="60000"/>
                  <a:lumOff val="40000"/>
                </a:schemeClr>
              </a:gs>
              <a:gs pos="0">
                <a:schemeClr val="tx1"/>
              </a:gs>
            </a:gsLst>
            <a:lin ang="5400000" scaled="1"/>
          </a:gradFill>
          <a:ln cap="flat" w="12700">
            <a:gradFill>
              <a:gsLst>
                <a:gs pos="0">
                  <a:schemeClr val="tx1">
                    <a:lumMod val="60000"/>
                    <a:lumOff val="40000"/>
                  </a:schemeClr>
                </a:gs>
                <a:gs pos="100000">
                  <a:schemeClr val="tx1"/>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圆角矩形 17"/>
          <p:cNvSpPr/>
          <p:nvPr/>
        </p:nvSpPr>
        <p:spPr>
          <a:xfrm>
            <a:off x="4914571" y="3877730"/>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4914571" y="3877730"/>
            <a:ext cx="3447908" cy="228600"/>
          </a:xfrm>
          <a:prstGeom prst="roundRect">
            <a:avLst>
              <a:gd fmla="val 50000" name="adj"/>
            </a:avLst>
          </a:prstGeom>
          <a:gradFill>
            <a:gsLst>
              <a:gs pos="100000">
                <a:schemeClr val="tx2">
                  <a:lumMod val="60000"/>
                  <a:lumOff val="40000"/>
                </a:schemeClr>
              </a:gs>
              <a:gs pos="0">
                <a:schemeClr val="tx2"/>
              </a:gs>
            </a:gsLst>
            <a:lin ang="5400000" scaled="1"/>
          </a:gradFill>
          <a:ln cap="flat" w="12700">
            <a:gradFill>
              <a:gsLst>
                <a:gs pos="0">
                  <a:schemeClr val="tx2">
                    <a:lumMod val="60000"/>
                    <a:lumOff val="40000"/>
                  </a:schemeClr>
                </a:gs>
                <a:gs pos="100000">
                  <a:schemeClr val="tx2"/>
                </a:gs>
              </a:gsLst>
              <a:lin ang="5400000" scaled="1"/>
            </a:gradFill>
            <a:prstDash val="solid"/>
            <a:miter lim="800000"/>
          </a:ln>
          <a:effectLst>
            <a:outerShdw algn="t" blurRad="241300" dir="5400000" dist="63500" rotWithShape="0">
              <a:srgbClr val="000000">
                <a:alpha val="43000"/>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TextBox 31"/>
          <p:cNvSpPr txBox="1"/>
          <p:nvPr/>
        </p:nvSpPr>
        <p:spPr>
          <a:xfrm>
            <a:off x="9024567" y="1938120"/>
            <a:ext cx="894080" cy="304800"/>
          </a:xfrm>
          <a:prstGeom prst="rect">
            <a:avLst/>
          </a:prstGeom>
          <a:noFill/>
        </p:spPr>
        <p:txBody>
          <a:bodyPr rtlCol="0" wrap="none">
            <a:spAutoFit/>
          </a:bodyPr>
          <a:lstStyle/>
          <a:p>
            <a:r>
              <a:rPr altLang="en-US" lang="zh-CN" sz="1400">
                <a:latin charset="-122" panose="020b0503020204020204" pitchFamily="34" typeface="微软雅黑"/>
                <a:ea charset="-122" pitchFamily="34" typeface="微软雅黑"/>
                <a:cs charset="0" typeface="Lato Light"/>
              </a:rPr>
              <a:t>添加文本</a:t>
            </a:r>
          </a:p>
        </p:txBody>
      </p:sp>
      <p:sp>
        <p:nvSpPr>
          <p:cNvPr id="21" name="TextBox 32"/>
          <p:cNvSpPr txBox="1"/>
          <p:nvPr/>
        </p:nvSpPr>
        <p:spPr>
          <a:xfrm>
            <a:off x="9024567" y="2572512"/>
            <a:ext cx="894080" cy="304800"/>
          </a:xfrm>
          <a:prstGeom prst="rect">
            <a:avLst/>
          </a:prstGeom>
          <a:noFill/>
        </p:spPr>
        <p:txBody>
          <a:bodyPr rtlCol="0" wrap="none">
            <a:spAutoFit/>
          </a:bodyPr>
          <a:lstStyle/>
          <a:p>
            <a:r>
              <a:rPr altLang="en-US" lang="zh-CN" sz="1400">
                <a:solidFill>
                  <a:schemeClr val="tx2"/>
                </a:solidFill>
                <a:latin charset="-122" panose="020b0503020204020204" pitchFamily="34" typeface="微软雅黑"/>
                <a:ea charset="-122" pitchFamily="34" typeface="微软雅黑"/>
                <a:cs charset="0" typeface="Lato Light"/>
              </a:rPr>
              <a:t>添加文本</a:t>
            </a:r>
          </a:p>
        </p:txBody>
      </p:sp>
      <p:sp>
        <p:nvSpPr>
          <p:cNvPr id="22" name="TextBox 33"/>
          <p:cNvSpPr txBox="1"/>
          <p:nvPr/>
        </p:nvSpPr>
        <p:spPr>
          <a:xfrm>
            <a:off x="9024567" y="3206904"/>
            <a:ext cx="894080" cy="304800"/>
          </a:xfrm>
          <a:prstGeom prst="rect">
            <a:avLst/>
          </a:prstGeom>
          <a:noFill/>
        </p:spPr>
        <p:txBody>
          <a:bodyPr rtlCol="0" wrap="none">
            <a:spAutoFit/>
          </a:bodyPr>
          <a:lstStyle/>
          <a:p>
            <a:r>
              <a:rPr altLang="en-US" lang="zh-CN" sz="1400">
                <a:latin charset="-122" panose="020b0503020204020204" pitchFamily="34" typeface="微软雅黑"/>
                <a:ea charset="-122" pitchFamily="34" typeface="微软雅黑"/>
                <a:cs charset="0" typeface="Lato Light"/>
              </a:rPr>
              <a:t>添加文本</a:t>
            </a:r>
          </a:p>
        </p:txBody>
      </p:sp>
      <p:sp>
        <p:nvSpPr>
          <p:cNvPr id="23" name="TextBox 34"/>
          <p:cNvSpPr txBox="1"/>
          <p:nvPr/>
        </p:nvSpPr>
        <p:spPr>
          <a:xfrm>
            <a:off x="9024567" y="3841297"/>
            <a:ext cx="894080" cy="304800"/>
          </a:xfrm>
          <a:prstGeom prst="rect">
            <a:avLst/>
          </a:prstGeom>
          <a:noFill/>
        </p:spPr>
        <p:txBody>
          <a:bodyPr rtlCol="0" wrap="none">
            <a:spAutoFit/>
          </a:bodyPr>
          <a:lstStyle/>
          <a:p>
            <a:r>
              <a:rPr altLang="en-US" lang="zh-CN" sz="1400">
                <a:solidFill>
                  <a:schemeClr val="tx2"/>
                </a:solidFill>
                <a:latin charset="-122" panose="020b0503020204020204" pitchFamily="34" typeface="微软雅黑"/>
                <a:ea charset="-122" pitchFamily="34" typeface="微软雅黑"/>
                <a:cs charset="0" typeface="Lato Light"/>
              </a:rPr>
              <a:t>添加文本</a:t>
            </a:r>
          </a:p>
        </p:txBody>
      </p:sp>
      <p:sp>
        <p:nvSpPr>
          <p:cNvPr id="24" name="矩形 23"/>
          <p:cNvSpPr/>
          <p:nvPr/>
        </p:nvSpPr>
        <p:spPr>
          <a:xfrm>
            <a:off x="4789713" y="4701613"/>
            <a:ext cx="5921829" cy="1051560"/>
          </a:xfrm>
          <a:prstGeom prst="rect">
            <a:avLst/>
          </a:prstGeom>
        </p:spPr>
        <p:txBody>
          <a:bodyPr wrap="square">
            <a:spAutoFit/>
          </a:bodyPr>
          <a:lstStyle/>
          <a:p>
            <a:pPr fontAlgn="base" lvl="0">
              <a:lnSpc>
                <a:spcPct val="150000"/>
              </a:lnSpc>
              <a:spcBef>
                <a:spcPts val="1200"/>
              </a:spcBef>
              <a:spcAft>
                <a:spcPct val="0"/>
              </a:spcAft>
            </a:pPr>
            <a:r>
              <a:rPr altLang="en-US" lang="zh-CN" sz="1400">
                <a:solidFill>
                  <a:srgbClr val="3F3F3F"/>
                </a:solidFill>
                <a:latin charset="-122" panose="020b0503020204020204" pitchFamily="34" typeface="微软雅黑"/>
                <a:ea charset="-122" pitchFamily="34" typeface="微软雅黑"/>
                <a:sym charset="0" typeface="Gill Sans"/>
              </a:rPr>
              <a:t>此处添加详细文本描述，建议与标题相关并符合整体语言风格，语言描述尽量简洁生动。尽量将每页幻灯片的字数控制在200字以内，据统计每页幻灯片的最好控制在5分钟之内。</a:t>
            </a:r>
          </a:p>
        </p:txBody>
      </p:sp>
      <p:grpSp>
        <p:nvGrpSpPr>
          <p:cNvPr id="25" name="组合 24"/>
          <p:cNvGrpSpPr/>
          <p:nvPr/>
        </p:nvGrpSpPr>
        <p:grpSpPr>
          <a:xfrm>
            <a:off x="2367197" y="4507016"/>
            <a:ext cx="1702648" cy="404014"/>
            <a:chOff x="2367197" y="4582279"/>
            <a:chExt cx="1702648" cy="404014"/>
          </a:xfrm>
        </p:grpSpPr>
        <p:sp>
          <p:nvSpPr>
            <p:cNvPr id="26" name="圆角矩形 25"/>
            <p:cNvSpPr/>
            <p:nvPr/>
          </p:nvSpPr>
          <p:spPr>
            <a:xfrm>
              <a:off x="2367197" y="4582279"/>
              <a:ext cx="1702648" cy="404014"/>
            </a:xfrm>
            <a:prstGeom prst="roundRect">
              <a:avLst>
                <a:gd fmla="val 50000" name="adj"/>
              </a:avLst>
            </a:prstGeom>
            <a:gradFill>
              <a:gsLst>
                <a:gs pos="100000">
                  <a:schemeClr val="tx1">
                    <a:lumMod val="60000"/>
                    <a:lumOff val="40000"/>
                  </a:schemeClr>
                </a:gs>
                <a:gs pos="0">
                  <a:schemeClr val="tx1"/>
                </a:gs>
              </a:gsLst>
              <a:lin ang="5400000" scaled="1"/>
            </a:gradFill>
            <a:ln cap="flat" w="28575">
              <a:gradFill>
                <a:gsLst>
                  <a:gs pos="0">
                    <a:schemeClr val="tx1">
                      <a:lumMod val="60000"/>
                      <a:lumOff val="40000"/>
                    </a:schemeClr>
                  </a:gs>
                  <a:gs pos="100000">
                    <a:schemeClr val="tx1"/>
                  </a:gs>
                </a:gsLst>
                <a:lin ang="5400000" scaled="1"/>
              </a:gradFill>
              <a:prstDash val="solid"/>
              <a:miter lim="800000"/>
            </a:ln>
            <a:effectLst>
              <a:outerShdw algn="t" blurRad="228600" dir="5400000" dist="127000" rotWithShape="0">
                <a:srgbClr val="000000">
                  <a:alpha val="27843"/>
                </a:srgb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7" name="文本框 26"/>
            <p:cNvSpPr txBox="1"/>
            <p:nvPr/>
          </p:nvSpPr>
          <p:spPr>
            <a:xfrm>
              <a:off x="2682160" y="4599620"/>
              <a:ext cx="1097280" cy="365760"/>
            </a:xfrm>
            <a:prstGeom prst="rect">
              <a:avLst/>
            </a:prstGeom>
            <a:noFill/>
          </p:spPr>
          <p:txBody>
            <a:bodyPr rtlCol="0" wrap="none">
              <a:spAutoFit/>
            </a:bodyPr>
            <a:lstStyle/>
            <a:p>
              <a:r>
                <a:rPr altLang="en-US" lang="zh-CN" smtClean="0">
                  <a:solidFill>
                    <a:schemeClr val="bg1"/>
                  </a:solidFill>
                  <a:latin charset="-122" panose="020b0503020204020204" pitchFamily="34" typeface="微软雅黑"/>
                  <a:ea charset="-122" pitchFamily="34" typeface="微软雅黑"/>
                </a:rPr>
                <a:t>添加姓名</a:t>
              </a:r>
            </a:p>
          </p:txBody>
        </p:sp>
      </p:grpSp>
      <p:sp>
        <p:nvSpPr>
          <p:cNvPr id="28" name="矩形 27"/>
          <p:cNvSpPr/>
          <p:nvPr/>
        </p:nvSpPr>
        <p:spPr>
          <a:xfrm>
            <a:off x="2311912" y="5013176"/>
            <a:ext cx="1813218" cy="411480"/>
          </a:xfrm>
          <a:prstGeom prst="rect">
            <a:avLst/>
          </a:prstGeom>
        </p:spPr>
        <p:txBody>
          <a:bodyPr wrap="square">
            <a:spAutoFit/>
          </a:bodyPr>
          <a:lstStyle/>
          <a:p>
            <a:pPr algn="ctr" fontAlgn="base">
              <a:lnSpc>
                <a:spcPct val="150000"/>
              </a:lnSpc>
              <a:spcAft>
                <a:spcPct val="0"/>
              </a:spcAft>
            </a:pPr>
            <a:r>
              <a:rPr altLang="en-US" lang="zh-CN" smtClean="0" sz="1400">
                <a:solidFill>
                  <a:srgbClr val="3F3F3F"/>
                </a:solidFill>
                <a:latin charset="-122" panose="020b0503020204020204" pitchFamily="34" typeface="微软雅黑"/>
                <a:ea charset="-122" pitchFamily="34" typeface="微软雅黑"/>
                <a:sym charset="0" typeface="Lato Light"/>
              </a:rPr>
              <a:t>董事长</a:t>
            </a:r>
          </a:p>
        </p:txBody>
      </p:sp>
    </p:spTree>
    <p:extLst>
      <p:ext uri="{BB962C8B-B14F-4D97-AF65-F5344CB8AC3E}">
        <p14:creationId val="2207615762"/>
      </p:ext>
    </p:extLst>
  </p:cSld>
  <p:clrMapOvr>
    <a:masterClrMapping/>
  </p:clrMapOvr>
  <mc:AlternateContent>
    <mc:Choice Requires="p14">
      <p:transition p14:dur="10"/>
    </mc:Choice>
    <mc:Fallback>
      <p:transition/>
    </mc:Fallback>
  </mc:AlternateContent>
  <p:timing/>
</p:sld>
</file>

<file path=ppt/tags/tag1.xml><?xml version="1.0" encoding="utf-8"?>
<p:tagLst xmlns:p="http://schemas.openxmlformats.org/presentationml/2006/main">
  <p:tag name="MH" val="20160202082519"/>
  <p:tag name="MH_LIBRARY" val="GRAPHIC"/>
  <p:tag name="MH_ORDER" val="4"/>
  <p:tag name="MH_TYPE" val="Other"/>
</p:tagLst>
</file>

<file path=ppt/tags/tag10.xml><?xml version="1.0" encoding="utf-8"?>
<p:tagLst xmlns:p="http://schemas.openxmlformats.org/presentationml/2006/main">
  <p:tag name="MH" val="20160202082519"/>
  <p:tag name="MH_LIBRARY" val="GRAPHIC"/>
  <p:tag name="MH_ORDER" val="4"/>
  <p:tag name="MH_TYPE" val="Other"/>
</p:tagLst>
</file>

<file path=ppt/tags/tag11.xml><?xml version="1.0" encoding="utf-8"?>
<p:tagLst xmlns:p="http://schemas.openxmlformats.org/presentationml/2006/main">
  <p:tag name="MH" val="20160202082519"/>
  <p:tag name="MH_LIBRARY" val="GRAPHIC"/>
  <p:tag name="MH_ORDER" val="4"/>
  <p:tag name="MH_TYPE" val="Other"/>
</p:tagLst>
</file>

<file path=ppt/tags/tag12.xml><?xml version="1.0" encoding="utf-8"?>
<p:tagLst xmlns:p="http://schemas.openxmlformats.org/presentationml/2006/main">
  <p:tag name="MH" val="20160202082519"/>
  <p:tag name="MH_LIBRARY" val="GRAPHIC"/>
  <p:tag name="MH_ORDER" val="4"/>
  <p:tag name="MH_TYPE" val="Other"/>
</p:tagLst>
</file>

<file path=ppt/tags/tag13.xml><?xml version="1.0" encoding="utf-8"?>
<p:tagLst xmlns:p="http://schemas.openxmlformats.org/presentationml/2006/main">
  <p:tag name="MH" val="20160202082519"/>
  <p:tag name="MH_LIBRARY" val="GRAPHIC"/>
  <p:tag name="MH_ORDER" val="4"/>
  <p:tag name="MH_TYPE" val="Other"/>
</p:tagLst>
</file>

<file path=ppt/tags/tag14.xml><?xml version="1.0" encoding="utf-8"?>
<p:tagLst xmlns:p="http://schemas.openxmlformats.org/presentationml/2006/main">
  <p:tag name="MH" val="20160202082519"/>
  <p:tag name="MH_LIBRARY" val="GRAPHIC"/>
  <p:tag name="MH_ORDER" val="4"/>
  <p:tag name="MH_TYPE" val="Other"/>
</p:tagLst>
</file>

<file path=ppt/tags/tag15.xml><?xml version="1.0" encoding="utf-8"?>
<p:tagLst xmlns:p="http://schemas.openxmlformats.org/presentationml/2006/main">
  <p:tag name="MH" val="20160202082519"/>
  <p:tag name="MH_LIBRARY" val="GRAPHIC"/>
  <p:tag name="MH_ORDER" val="4"/>
  <p:tag name="MH_TYPE" val="Other"/>
</p:tagLst>
</file>

<file path=ppt/tags/tag16.xml><?xml version="1.0" encoding="utf-8"?>
<p:tagLst xmlns:p="http://schemas.openxmlformats.org/presentationml/2006/main">
  <p:tag name="MH" val="20160202082519"/>
  <p:tag name="MH_LIBRARY" val="GRAPHIC"/>
  <p:tag name="MH_ORDER" val="4"/>
  <p:tag name="MH_TYPE" val="Other"/>
</p:tagLst>
</file>

<file path=ppt/tags/tag17.xml><?xml version="1.0" encoding="utf-8"?>
<p:tagLst xmlns:p="http://schemas.openxmlformats.org/presentationml/2006/main">
  <p:tag name="MH" val="20160202082519"/>
  <p:tag name="MH_LIBRARY" val="GRAPHIC"/>
  <p:tag name="MH_ORDER" val="4"/>
  <p:tag name="MH_TYPE" val="Other"/>
</p:tagLst>
</file>

<file path=ppt/tags/tag18.xml><?xml version="1.0" encoding="utf-8"?>
<p:tagLst xmlns:p="http://schemas.openxmlformats.org/presentationml/2006/main">
  <p:tag name="MH" val="20160202082519"/>
  <p:tag name="MH_LIBRARY" val="GRAPHIC"/>
  <p:tag name="MH_ORDER" val="4"/>
  <p:tag name="MH_TYPE" val="Other"/>
</p:tagLst>
</file>

<file path=ppt/tags/tag19.xml><?xml version="1.0" encoding="utf-8"?>
<p:tagLst xmlns:p="http://schemas.openxmlformats.org/presentationml/2006/main">
  <p:tag name="MH" val="20160202082519"/>
  <p:tag name="MH_LIBRARY" val="GRAPHIC"/>
  <p:tag name="MH_ORDER" val="4"/>
  <p:tag name="MH_TYPE" val="Other"/>
</p:tagLst>
</file>

<file path=ppt/tags/tag2.xml><?xml version="1.0" encoding="utf-8"?>
<p:tagLst xmlns:p="http://schemas.openxmlformats.org/presentationml/2006/main">
  <p:tag name="MH" val="20160202082519"/>
  <p:tag name="MH_LIBRARY" val="GRAPHIC"/>
  <p:tag name="MH_ORDER" val="4"/>
  <p:tag name="MH_TYPE" val="Other"/>
</p:tagLst>
</file>

<file path=ppt/tags/tag20.xml><?xml version="1.0" encoding="utf-8"?>
<p:tagLst xmlns:p="http://schemas.openxmlformats.org/presentationml/2006/main">
  <p:tag name="MH" val="20160202082519"/>
  <p:tag name="MH_LIBRARY" val="GRAPHIC"/>
  <p:tag name="MH_ORDER" val="4"/>
  <p:tag name="MH_TYPE" val="Other"/>
</p:tagLst>
</file>

<file path=ppt/tags/tag21.xml><?xml version="1.0" encoding="utf-8"?>
<p:tagLst xmlns:p="http://schemas.openxmlformats.org/presentationml/2006/main">
  <p:tag name="MH" val="20160202082519"/>
  <p:tag name="MH_LIBRARY" val="GRAPHIC"/>
  <p:tag name="MH_ORDER" val="4"/>
  <p:tag name="MH_TYPE" val="Other"/>
</p:tagLst>
</file>

<file path=ppt/tags/tag22.xml><?xml version="1.0" encoding="utf-8"?>
<p:tagLst xmlns:p="http://schemas.openxmlformats.org/presentationml/2006/main">
  <p:tag name="MH" val="20160202082519"/>
  <p:tag name="MH_LIBRARY" val="GRAPHIC"/>
  <p:tag name="MH_ORDER" val="4"/>
  <p:tag name="MH_TYPE" val="Other"/>
</p:tagLst>
</file>

<file path=ppt/tags/tag23.xml><?xml version="1.0" encoding="utf-8"?>
<p:tagLst xmlns:p="http://schemas.openxmlformats.org/presentationml/2006/main">
  <p:tag name="MH" val="20160202082519"/>
  <p:tag name="MH_LIBRARY" val="GRAPHIC"/>
  <p:tag name="MH_ORDER" val="4"/>
  <p:tag name="MH_TYPE" val="Other"/>
</p:tagLst>
</file>

<file path=ppt/tags/tag24.xml><?xml version="1.0" encoding="utf-8"?>
<p:tagLst xmlns:p="http://schemas.openxmlformats.org/presentationml/2006/main">
  <p:tag name="MH" val="20160202082519"/>
  <p:tag name="MH_LIBRARY" val="GRAPHIC"/>
  <p:tag name="MH_ORDER" val="4"/>
  <p:tag name="MH_TYPE" val="Other"/>
</p:tagLst>
</file>

<file path=ppt/tags/tag25.xml><?xml version="1.0" encoding="utf-8"?>
<p:tagLst xmlns:p="http://schemas.openxmlformats.org/presentationml/2006/main">
  <p:tag name="MH" val="20160202082519"/>
  <p:tag name="MH_LIBRARY" val="GRAPHIC"/>
  <p:tag name="MH_ORDER" val="4"/>
  <p:tag name="MH_TYPE" val="Other"/>
</p:tagLst>
</file>

<file path=ppt/tags/tag26.xml><?xml version="1.0" encoding="utf-8"?>
<p:tagLst xmlns:p="http://schemas.openxmlformats.org/presentationml/2006/main">
  <p:tag name="MH" val="20160202082519"/>
  <p:tag name="MH_LIBRARY" val="GRAPHIC"/>
  <p:tag name="MH_ORDER" val="4"/>
  <p:tag name="MH_TYPE" val="Other"/>
</p:tagLst>
</file>

<file path=ppt/tags/tag27.xml><?xml version="1.0" encoding="utf-8"?>
<p:tagLst xmlns:p="http://schemas.openxmlformats.org/presentationml/2006/main">
  <p:tag name="MH" val="20160202082519"/>
  <p:tag name="MH_LIBRARY" val="GRAPHIC"/>
  <p:tag name="MH_ORDER" val="4"/>
  <p:tag name="MH_TYPE" val="Other"/>
</p:tagLst>
</file>

<file path=ppt/tags/tag28.xml><?xml version="1.0" encoding="utf-8"?>
<p:tagLst xmlns:p="http://schemas.openxmlformats.org/presentationml/2006/main">
  <p:tag name="MH" val="20160202082519"/>
  <p:tag name="MH_LIBRARY" val="GRAPHIC"/>
  <p:tag name="MH_ORDER" val="4"/>
  <p:tag name="MH_TYPE" val="Other"/>
</p:tagLst>
</file>

<file path=ppt/tags/tag29.xml><?xml version="1.0" encoding="utf-8"?>
<p:tagLst xmlns:p="http://schemas.openxmlformats.org/presentationml/2006/main">
  <p:tag name="MH" val="20160202082519"/>
  <p:tag name="MH_LIBRARY" val="GRAPHIC"/>
  <p:tag name="MH_ORDER" val="4"/>
  <p:tag name="MH_TYPE" val="Other"/>
</p:tagLst>
</file>

<file path=ppt/tags/tag3.xml><?xml version="1.0" encoding="utf-8"?>
<p:tagLst xmlns:p="http://schemas.openxmlformats.org/presentationml/2006/main">
  <p:tag name="MH" val="20160202082519"/>
  <p:tag name="MH_LIBRARY" val="GRAPHIC"/>
  <p:tag name="MH_ORDER" val="4"/>
  <p:tag name="MH_TYPE" val="Other"/>
</p:tagLst>
</file>

<file path=ppt/tags/tag30.xml><?xml version="1.0" encoding="utf-8"?>
<p:tagLst xmlns:p="http://schemas.openxmlformats.org/presentationml/2006/main">
  <p:tag name="MH" val="20160202082519"/>
  <p:tag name="MH_LIBRARY" val="GRAPHIC"/>
  <p:tag name="MH_ORDER" val="4"/>
  <p:tag name="MH_TYPE" val="Other"/>
</p:tagLst>
</file>

<file path=ppt/tags/tag31.xml><?xml version="1.0" encoding="utf-8"?>
<p:tagLst xmlns:p="http://schemas.openxmlformats.org/presentationml/2006/main">
  <p:tag name="MH" val="20160202082519"/>
  <p:tag name="MH_LIBRARY" val="GRAPHIC"/>
  <p:tag name="MH_ORDER" val="4"/>
  <p:tag name="MH_TYPE" val="Other"/>
</p:tagLst>
</file>

<file path=ppt/tags/tag32.xml><?xml version="1.0" encoding="utf-8"?>
<p:tagLst xmlns:p="http://schemas.openxmlformats.org/presentationml/2006/main">
  <p:tag name="MH" val="20160202082519"/>
  <p:tag name="MH_LIBRARY" val="GRAPHIC"/>
  <p:tag name="MH_ORDER" val="4"/>
  <p:tag name="MH_TYPE" val="Other"/>
</p:tagLst>
</file>

<file path=ppt/tags/tag33.xml><?xml version="1.0" encoding="utf-8"?>
<p:tagLst xmlns:p="http://schemas.openxmlformats.org/presentationml/2006/main">
  <p:tag name="MH" val="20160202082519"/>
  <p:tag name="MH_LIBRARY" val="GRAPHIC"/>
  <p:tag name="MH_ORDER" val="4"/>
  <p:tag name="MH_TYPE" val="Other"/>
</p:tagLst>
</file>

<file path=ppt/tags/tag34.xml><?xml version="1.0" encoding="utf-8"?>
<p:tagLst xmlns:p="http://schemas.openxmlformats.org/presentationml/2006/main">
  <p:tag name="MH" val="20160202082519"/>
  <p:tag name="MH_LIBRARY" val="GRAPHIC"/>
  <p:tag name="MH_ORDER" val="4"/>
  <p:tag name="MH_TYPE" val="Other"/>
</p:tagLst>
</file>

<file path=ppt/tags/tag35.xml><?xml version="1.0" encoding="utf-8"?>
<p:tagLst xmlns:p="http://schemas.openxmlformats.org/presentationml/2006/main">
  <p:tag name="MH" val="20160202082519"/>
  <p:tag name="MH_LIBRARY" val="GRAPHIC"/>
  <p:tag name="MH_ORDER" val="4"/>
  <p:tag name="MH_TYPE" val="Other"/>
</p:tagLst>
</file>

<file path=ppt/tags/tag36.xml><?xml version="1.0" encoding="utf-8"?>
<p:tagLst xmlns:p="http://schemas.openxmlformats.org/presentationml/2006/main">
  <p:tag name="MH" val="20160202082519"/>
  <p:tag name="MH_LIBRARY" val="GRAPHIC"/>
  <p:tag name="MH_ORDER" val="4"/>
  <p:tag name="MH_TYPE" val="Other"/>
</p:tagLst>
</file>

<file path=ppt/tags/tag37.xml><?xml version="1.0" encoding="utf-8"?>
<p:tagLst xmlns:p="http://schemas.openxmlformats.org/presentationml/2006/main">
  <p:tag name="MH" val="20160202221302"/>
  <p:tag name="MH_LIBRARY" val="GRAPHIC"/>
  <p:tag name="MH_ORDER" val="1"/>
  <p:tag name="MH_TYPE" val="Text"/>
</p:tagLst>
</file>

<file path=ppt/tags/tag38.xml><?xml version="1.0" encoding="utf-8"?>
<p:tagLst xmlns:p="http://schemas.openxmlformats.org/presentationml/2006/main">
  <p:tag name="MH" val="20160202082519"/>
  <p:tag name="MH_LIBRARY" val="GRAPHIC"/>
  <p:tag name="MH_ORDER" val="2"/>
  <p:tag name="MH_TYPE" val="Text"/>
</p:tagLst>
</file>

<file path=ppt/tags/tag39.xml><?xml version="1.0" encoding="utf-8"?>
<p:tagLst xmlns:p="http://schemas.openxmlformats.org/presentationml/2006/main">
  <p:tag name="MH" val="20160202221302"/>
  <p:tag name="MH_LIBRARY" val="GRAPHIC"/>
  <p:tag name="MH_ORDER" val="1"/>
  <p:tag name="MH_TYPE" val="Text"/>
</p:tagLst>
</file>

<file path=ppt/tags/tag4.xml><?xml version="1.0" encoding="utf-8"?>
<p:tagLst xmlns:p="http://schemas.openxmlformats.org/presentationml/2006/main">
  <p:tag name="MH" val="20160202082519"/>
  <p:tag name="MH_LIBRARY" val="GRAPHIC"/>
  <p:tag name="MH_ORDER" val="4"/>
  <p:tag name="MH_TYPE" val="Other"/>
</p:tagLst>
</file>

<file path=ppt/tags/tag40.xml><?xml version="1.0" encoding="utf-8"?>
<p:tagLst xmlns:p="http://schemas.openxmlformats.org/presentationml/2006/main">
  <p:tag name="MH" val="20160202082519"/>
  <p:tag name="MH_LIBRARY" val="GRAPHIC"/>
  <p:tag name="MH_ORDER" val="2"/>
  <p:tag name="MH_TYPE" val="Text"/>
</p:tagLst>
</file>

<file path=ppt/tags/tag41.xml><?xml version="1.0" encoding="utf-8"?>
<p:tagLst xmlns:p="http://schemas.openxmlformats.org/presentationml/2006/main">
  <p:tag name="MH" val="20160202221302"/>
  <p:tag name="MH_LIBRARY" val="GRAPHIC"/>
  <p:tag name="MH_ORDER" val="1"/>
  <p:tag name="MH_TYPE" val="Text"/>
</p:tagLst>
</file>

<file path=ppt/tags/tag42.xml><?xml version="1.0" encoding="utf-8"?>
<p:tagLst xmlns:p="http://schemas.openxmlformats.org/presentationml/2006/main">
  <p:tag name="MH" val="20160202082519"/>
  <p:tag name="MH_LIBRARY" val="GRAPHIC"/>
  <p:tag name="MH_ORDER" val="2"/>
  <p:tag name="MH_TYPE" val="Text"/>
</p:tagLst>
</file>

<file path=ppt/tags/tag43.xml><?xml version="1.0" encoding="utf-8"?>
<p:tagLst xmlns:p="http://schemas.openxmlformats.org/presentationml/2006/main">
  <p:tag name="MH" val="20160217203636"/>
  <p:tag name="MH_LIBRARY" val="GRAPHIC"/>
  <p:tag name="MH_ORDER" val="3"/>
  <p:tag name="MH_TYPE" val="Picture"/>
</p:tagLst>
</file>

<file path=ppt/tags/tag44.xml><?xml version="1.0" encoding="utf-8"?>
<p:tagLst xmlns:p="http://schemas.openxmlformats.org/presentationml/2006/main">
  <p:tag name="MH" val="20160217203636"/>
  <p:tag name="MH_LIBRARY" val="GRAPHIC"/>
  <p:tag name="MH_ORDER" val="3"/>
  <p:tag name="MH_TYPE" val="Picture"/>
</p:tagLst>
</file>

<file path=ppt/tags/tag45.xml><?xml version="1.0" encoding="utf-8"?>
<p:tagLst xmlns:p="http://schemas.openxmlformats.org/presentationml/2006/main">
  <p:tag name="MH" val="20160217203636"/>
  <p:tag name="MH_LIBRARY" val="GRAPHIC"/>
  <p:tag name="MH_ORDER" val="3"/>
  <p:tag name="MH_TYPE" val="Picture"/>
</p:tagLst>
</file>

<file path=ppt/tags/tag46.xml><?xml version="1.0" encoding="utf-8"?>
<p:tagLst xmlns:p="http://schemas.openxmlformats.org/presentationml/2006/main">
  <p:tag name="MH" val="20160217203636"/>
  <p:tag name="MH_LIBRARY" val="GRAPHIC"/>
  <p:tag name="MH_ORDER" val="1"/>
  <p:tag name="MH_TYPE" val="SubTitle"/>
</p:tagLst>
</file>

<file path=ppt/tags/tag47.xml><?xml version="1.0" encoding="utf-8"?>
<p:tagLst xmlns:p="http://schemas.openxmlformats.org/presentationml/2006/main">
  <p:tag name="MH" val="20160217203636"/>
  <p:tag name="MH_LIBRARY" val="GRAPHIC"/>
  <p:tag name="MH_ORDER" val="1"/>
  <p:tag name="MH_TYPE" val="SubTitle"/>
</p:tagLst>
</file>

<file path=ppt/tags/tag48.xml><?xml version="1.0" encoding="utf-8"?>
<p:tagLst xmlns:p="http://schemas.openxmlformats.org/presentationml/2006/main">
  <p:tag name="MH" val="20160217203636"/>
  <p:tag name="MH_LIBRARY" val="GRAPHIC"/>
  <p:tag name="MH_ORDER" val="1"/>
  <p:tag name="MH_TYPE" val="SubTitle"/>
</p:tagLst>
</file>

<file path=ppt/tags/tag49.xml><?xml version="1.0" encoding="utf-8"?>
<p:tagLst xmlns:p="http://schemas.openxmlformats.org/presentationml/2006/main">
  <p:tag name="MH" val="20160202082519"/>
  <p:tag name="MH_LIBRARY" val="GRAPHIC"/>
  <p:tag name="MH_ORDER" val="4"/>
  <p:tag name="MH_TYPE" val="Other"/>
</p:tagLst>
</file>

<file path=ppt/tags/tag5.xml><?xml version="1.0" encoding="utf-8"?>
<p:tagLst xmlns:p="http://schemas.openxmlformats.org/presentationml/2006/main">
  <p:tag name="MH" val="20160202082519"/>
  <p:tag name="MH_LIBRARY" val="GRAPHIC"/>
  <p:tag name="MH_ORDER" val="4"/>
  <p:tag name="MH_TYPE" val="Other"/>
</p:tagLst>
</file>

<file path=ppt/tags/tag50.xml><?xml version="1.0" encoding="utf-8"?>
<p:tagLst xmlns:p="http://schemas.openxmlformats.org/presentationml/2006/main">
  <p:tag name="MH" val="20160202082519"/>
  <p:tag name="MH_LIBRARY" val="GRAPHIC"/>
  <p:tag name="MH_ORDER" val="4"/>
  <p:tag name="MH_TYPE" val="Other"/>
</p:tagLst>
</file>

<file path=ppt/tags/tag51.xml><?xml version="1.0" encoding="utf-8"?>
<p:tagLst xmlns:p="http://schemas.openxmlformats.org/presentationml/2006/main">
  <p:tag name="MH" val="20160202082519"/>
  <p:tag name="MH_LIBRARY" val="GRAPHIC"/>
  <p:tag name="MH_ORDER" val="4"/>
  <p:tag name="MH_TYPE" val="Other"/>
</p:tagLst>
</file>

<file path=ppt/tags/tag52.xml><?xml version="1.0" encoding="utf-8"?>
<p:tagLst xmlns:p="http://schemas.openxmlformats.org/presentationml/2006/main">
  <p:tag name="MH" val="20160202082519"/>
  <p:tag name="MH_LIBRARY" val="GRAPHIC"/>
  <p:tag name="MH_ORDER" val="4"/>
  <p:tag name="MH_TYPE" val="Other"/>
</p:tagLst>
</file>

<file path=ppt/tags/tag53.xml><?xml version="1.0" encoding="utf-8"?>
<p:tagLst xmlns:p="http://schemas.openxmlformats.org/presentationml/2006/main">
  <p:tag name="MH" val="20160202082519"/>
  <p:tag name="MH_LIBRARY" val="GRAPHIC"/>
  <p:tag name="MH_ORDER" val="4"/>
  <p:tag name="MH_TYPE" val="Other"/>
</p:tagLst>
</file>

<file path=ppt/tags/tag54.xml><?xml version="1.0" encoding="utf-8"?>
<p:tagLst xmlns:p="http://schemas.openxmlformats.org/presentationml/2006/main">
  <p:tag name="MH" val="20160202082519"/>
  <p:tag name="MH_LIBRARY" val="GRAPHIC"/>
  <p:tag name="MH_ORDER" val="4"/>
  <p:tag name="MH_TYPE" val="Other"/>
</p:tagLst>
</file>

<file path=ppt/tags/tag55.xml><?xml version="1.0" encoding="utf-8"?>
<p:tagLst xmlns:p="http://schemas.openxmlformats.org/presentationml/2006/main">
  <p:tag name="MH" val="20160202082519"/>
  <p:tag name="MH_LIBRARY" val="GRAPHIC"/>
  <p:tag name="MH_ORDER" val="4"/>
  <p:tag name="MH_TYPE" val="Other"/>
</p:tagLst>
</file>

<file path=ppt/tags/tag56.xml><?xml version="1.0" encoding="utf-8"?>
<p:tagLst xmlns:p="http://schemas.openxmlformats.org/presentationml/2006/main">
  <p:tag name="MH" val="20160202082519"/>
  <p:tag name="MH_LIBRARY" val="GRAPHIC"/>
  <p:tag name="MH_ORDER" val="4"/>
  <p:tag name="MH_TYPE" val="Other"/>
</p:tagLst>
</file>

<file path=ppt/tags/tag57.xml><?xml version="1.0" encoding="utf-8"?>
<p:tagLst xmlns:p="http://schemas.openxmlformats.org/presentationml/2006/main">
  <p:tag name="MH" val="20160202082519"/>
  <p:tag name="MH_LIBRARY" val="GRAPHIC"/>
  <p:tag name="MH_ORDER" val="4"/>
  <p:tag name="MH_TYPE" val="Other"/>
</p:tagLst>
</file>

<file path=ppt/tags/tag58.xml><?xml version="1.0" encoding="utf-8"?>
<p:tagLst xmlns:p="http://schemas.openxmlformats.org/presentationml/2006/main">
  <p:tag name="MH" val="20160202082519"/>
  <p:tag name="MH_LIBRARY" val="GRAPHIC"/>
  <p:tag name="MH_ORDER" val="4"/>
  <p:tag name="MH_TYPE" val="Other"/>
</p:tagLst>
</file>

<file path=ppt/tags/tag59.xml><?xml version="1.0" encoding="utf-8"?>
<p:tagLst xmlns:p="http://schemas.openxmlformats.org/presentationml/2006/main">
  <p:tag name="MH" val="20160202082519"/>
  <p:tag name="MH_LIBRARY" val="GRAPHIC"/>
  <p:tag name="MH_ORDER" val="4"/>
  <p:tag name="MH_TYPE" val="Other"/>
</p:tagLst>
</file>

<file path=ppt/tags/tag6.xml><?xml version="1.0" encoding="utf-8"?>
<p:tagLst xmlns:p="http://schemas.openxmlformats.org/presentationml/2006/main">
  <p:tag name="MH" val="20160202082519"/>
  <p:tag name="MH_LIBRARY" val="GRAPHIC"/>
  <p:tag name="MH_ORDER" val="4"/>
  <p:tag name="MH_TYPE" val="Other"/>
</p:tagLst>
</file>

<file path=ppt/tags/tag60.xml><?xml version="1.0" encoding="utf-8"?>
<p:tagLst xmlns:p="http://schemas.openxmlformats.org/presentationml/2006/main">
  <p:tag name="MH" val="20160202082519"/>
  <p:tag name="MH_LIBRARY" val="GRAPHIC"/>
  <p:tag name="MH_ORDER" val="4"/>
  <p:tag name="MH_TYPE" val="Other"/>
</p:tagLst>
</file>

<file path=ppt/tags/tag61.xml><?xml version="1.0" encoding="utf-8"?>
<p:tagLst xmlns:p="http://schemas.openxmlformats.org/presentationml/2006/main">
  <p:tag name="MH" val="20151208213513"/>
  <p:tag name="MH_LIBRARY" val="GRAPHIC"/>
  <p:tag name="MH_ORDER" val="12"/>
  <p:tag name="MH_TYPE" val="Other"/>
</p:tagLst>
</file>

<file path=ppt/tags/tag62.xml><?xml version="1.0" encoding="utf-8"?>
<p:tagLst xmlns:p="http://schemas.openxmlformats.org/presentationml/2006/main">
  <p:tag name="MH" val="20151208213513"/>
  <p:tag name="MH_LIBRARY" val="GRAPHIC"/>
  <p:tag name="MH_ORDER" val="6"/>
  <p:tag name="MH_TYPE" val="Other"/>
</p:tagLst>
</file>

<file path=ppt/tags/tag63.xml><?xml version="1.0" encoding="utf-8"?>
<p:tagLst xmlns:p="http://schemas.openxmlformats.org/presentationml/2006/main">
  <p:tag name="MH" val="20160202082519"/>
  <p:tag name="MH_LIBRARY" val="GRAPHIC"/>
  <p:tag name="MH_ORDER" val="4"/>
  <p:tag name="MH_TYPE" val="Other"/>
</p:tagLst>
</file>

<file path=ppt/tags/tag64.xml><?xml version="1.0" encoding="utf-8"?>
<p:tagLst xmlns:p="http://schemas.openxmlformats.org/presentationml/2006/main">
  <p:tag name="MH" val="20160202082519"/>
  <p:tag name="MH_LIBRARY" val="GRAPHIC"/>
  <p:tag name="MH_ORDER" val="4"/>
  <p:tag name="MH_TYPE" val="Other"/>
</p:tagLst>
</file>

<file path=ppt/tags/tag65.xml><?xml version="1.0" encoding="utf-8"?>
<p:tagLst xmlns:p="http://schemas.openxmlformats.org/presentationml/2006/main">
  <p:tag name="MH" val="20160202082519"/>
  <p:tag name="MH_LIBRARY" val="GRAPHIC"/>
  <p:tag name="MH_ORDER" val="4"/>
  <p:tag name="MH_TYPE" val="Other"/>
</p:tagLst>
</file>

<file path=ppt/tags/tag66.xml><?xml version="1.0" encoding="utf-8"?>
<p:tagLst xmlns:p="http://schemas.openxmlformats.org/presentationml/2006/main">
  <p:tag name="MH" val="20160202082519"/>
  <p:tag name="MH_LIBRARY" val="GRAPHIC"/>
  <p:tag name="MH_ORDER" val="4"/>
  <p:tag name="MH_TYPE" val="Other"/>
</p:tagLst>
</file>

<file path=ppt/tags/tag67.xml><?xml version="1.0" encoding="utf-8"?>
<p:tagLst xmlns:p="http://schemas.openxmlformats.org/presentationml/2006/main">
  <p:tag name="MH" val="20160202082519"/>
  <p:tag name="MH_LIBRARY" val="GRAPHIC"/>
  <p:tag name="MH_ORDER" val="4"/>
  <p:tag name="MH_TYPE" val="Other"/>
</p:tagLst>
</file>

<file path=ppt/tags/tag68.xml><?xml version="1.0" encoding="utf-8"?>
<p:tagLst xmlns:p="http://schemas.openxmlformats.org/presentationml/2006/main">
  <p:tag name="MH" val="20160202082519"/>
  <p:tag name="MH_LIBRARY" val="GRAPHIC"/>
  <p:tag name="MH_ORDER" val="4"/>
  <p:tag name="MH_TYPE" val="Other"/>
</p:tagLst>
</file>

<file path=ppt/tags/tag69.xml><?xml version="1.0" encoding="utf-8"?>
<p:tagLst xmlns:p="http://schemas.openxmlformats.org/presentationml/2006/main">
  <p:tag name="MH" val="20160202082519"/>
  <p:tag name="MH_LIBRARY" val="GRAPHIC"/>
  <p:tag name="MH_ORDER" val="4"/>
  <p:tag name="MH_TYPE" val="Other"/>
</p:tagLst>
</file>

<file path=ppt/tags/tag7.xml><?xml version="1.0" encoding="utf-8"?>
<p:tagLst xmlns:p="http://schemas.openxmlformats.org/presentationml/2006/main">
  <p:tag name="MH" val="20160202082519"/>
  <p:tag name="MH_LIBRARY" val="GRAPHIC"/>
  <p:tag name="MH_ORDER" val="4"/>
  <p:tag name="MH_TYPE" val="Other"/>
</p:tagLst>
</file>

<file path=ppt/tags/tag70.xml><?xml version="1.0" encoding="utf-8"?>
<p:tagLst xmlns:p="http://schemas.openxmlformats.org/presentationml/2006/main">
  <p:tag name="MH" val="20160202082519"/>
  <p:tag name="MH_LIBRARY" val="GRAPHIC"/>
  <p:tag name="MH_ORDER" val="4"/>
  <p:tag name="MH_TYPE" val="Other"/>
</p:tagLst>
</file>

<file path=ppt/tags/tag71.xml><?xml version="1.0" encoding="utf-8"?>
<p:tagLst xmlns:p="http://schemas.openxmlformats.org/presentationml/2006/main">
  <p:tag name="MH" val="20160202082519"/>
  <p:tag name="MH_LIBRARY" val="GRAPHIC"/>
  <p:tag name="MH_ORDER" val="4"/>
  <p:tag name="MH_TYPE" val="Other"/>
</p:tagLst>
</file>

<file path=ppt/tags/tag72.xml><?xml version="1.0" encoding="utf-8"?>
<p:tagLst xmlns:p="http://schemas.openxmlformats.org/presentationml/2006/main">
  <p:tag name="MH" val="20160202082519"/>
  <p:tag name="MH_LIBRARY" val="GRAPHIC"/>
  <p:tag name="MH_ORDER" val="4"/>
  <p:tag name="MH_TYPE" val="Other"/>
</p:tagLst>
</file>

<file path=ppt/tags/tag73.xml><?xml version="1.0" encoding="utf-8"?>
<p:tagLst xmlns:p="http://schemas.openxmlformats.org/presentationml/2006/main">
  <p:tag name="MH" val="20160202082519"/>
  <p:tag name="MH_LIBRARY" val="GRAPHIC"/>
  <p:tag name="MH_ORDER" val="4"/>
  <p:tag name="MH_TYPE" val="Other"/>
</p:tagLst>
</file>

<file path=ppt/tags/tag74.xml><?xml version="1.0" encoding="utf-8"?>
<p:tagLst xmlns:p="http://schemas.openxmlformats.org/presentationml/2006/main">
  <p:tag name="MH" val="20160202082519"/>
  <p:tag name="MH_LIBRARY" val="GRAPHIC"/>
  <p:tag name="MH_ORDER" val="4"/>
  <p:tag name="MH_TYPE" val="Other"/>
</p:tagLst>
</file>

<file path=ppt/tags/tag75.xml><?xml version="1.0" encoding="utf-8"?>
<p:tagLst xmlns:p="http://schemas.openxmlformats.org/presentationml/2006/main">
  <p:tag name="MH" val="20151208212157"/>
  <p:tag name="MH_LIBRARY" val="GRAPHIC"/>
  <p:tag name="MH_ORDER" val="12"/>
  <p:tag name="MH_TYPE" val="Other"/>
</p:tagLst>
</file>

<file path=ppt/tags/tag76.xml><?xml version="1.0" encoding="utf-8"?>
<p:tagLst xmlns:p="http://schemas.openxmlformats.org/presentationml/2006/main">
  <p:tag name="MH" val="20151208212157"/>
  <p:tag name="MH_LIBRARY" val="GRAPHIC"/>
  <p:tag name="MH_ORDER" val="11"/>
  <p:tag name="MH_TYPE" val="Other"/>
</p:tagLst>
</file>

<file path=ppt/tags/tag77.xml><?xml version="1.0" encoding="utf-8"?>
<p:tagLst xmlns:p="http://schemas.openxmlformats.org/presentationml/2006/main">
  <p:tag name="MH" val="20150906090732"/>
  <p:tag name="MH_LIBRARY" val="GRAPHIC"/>
  <p:tag name="MH_ORDER" val="文本框 4"/>
</p:tagLst>
</file>

<file path=ppt/tags/tag78.xml><?xml version="1.0" encoding="utf-8"?>
<p:tagLst xmlns:p="http://schemas.openxmlformats.org/presentationml/2006/main">
  <p:tag name="MH" val="20150906090732"/>
  <p:tag name="MH_LIBRARY" val="GRAPHIC"/>
  <p:tag name="MH_ORDER" val="文本框 5"/>
</p:tagLst>
</file>

<file path=ppt/tags/tag79.xml><?xml version="1.0" encoding="utf-8"?>
<p:tagLst xmlns:p="http://schemas.openxmlformats.org/presentationml/2006/main">
  <p:tag name="MH" val="20150906090732"/>
  <p:tag name="MH_LIBRARY" val="GRAPHIC"/>
  <p:tag name="MH_ORDER" val="文本框 6"/>
</p:tagLst>
</file>

<file path=ppt/tags/tag8.xml><?xml version="1.0" encoding="utf-8"?>
<p:tagLst xmlns:p="http://schemas.openxmlformats.org/presentationml/2006/main">
  <p:tag name="MH" val="20160202082519"/>
  <p:tag name="MH_LIBRARY" val="GRAPHIC"/>
  <p:tag name="MH_ORDER" val="4"/>
  <p:tag name="MH_TYPE" val="Other"/>
</p:tagLst>
</file>

<file path=ppt/tags/tag80.xml><?xml version="1.0" encoding="utf-8"?>
<p:tagLst xmlns:p="http://schemas.openxmlformats.org/presentationml/2006/main">
  <p:tag name="MH" val="20150906090732"/>
  <p:tag name="MH_LIBRARY" val="GRAPHIC"/>
  <p:tag name="MH_ORDER" val="Shape"/>
</p:tagLst>
</file>

<file path=ppt/tags/tag81.xml><?xml version="1.0" encoding="utf-8"?>
<p:tagLst xmlns:p="http://schemas.openxmlformats.org/presentationml/2006/main">
  <p:tag name="MH" val="20150906090732"/>
  <p:tag name="MH_LIBRARY" val="GRAPHIC"/>
  <p:tag name="MH_ORDER" val="Shape"/>
</p:tagLst>
</file>

<file path=ppt/tags/tag82.xml><?xml version="1.0" encoding="utf-8"?>
<p:tagLst xmlns:p="http://schemas.openxmlformats.org/presentationml/2006/main">
  <p:tag name="MH" val="20150906090732"/>
  <p:tag name="MH_LIBRARY" val="GRAPHIC"/>
  <p:tag name="MH_ORDER" val="Shape"/>
</p:tagLst>
</file>

<file path=ppt/tags/tag83.xml><?xml version="1.0" encoding="utf-8"?>
<p:tagLst xmlns:p="http://schemas.openxmlformats.org/presentationml/2006/main">
  <p:tag name="MH" val="20151223201907"/>
  <p:tag name="MH_LIBRARY" val="GRAPHIC"/>
  <p:tag name="MH_ORDER" val="Rectangle 21"/>
</p:tagLst>
</file>

<file path=ppt/tags/tag84.xml><?xml version="1.0" encoding="utf-8"?>
<p:tagLst xmlns:p="http://schemas.openxmlformats.org/presentationml/2006/main">
  <p:tag name="MH" val="20151223201907"/>
  <p:tag name="MH_LIBRARY" val="GRAPHIC"/>
  <p:tag name="MH_ORDER" val="Rectangle 32"/>
</p:tagLst>
</file>

<file path=ppt/tags/tag85.xml><?xml version="1.0" encoding="utf-8"?>
<p:tagLst xmlns:p="http://schemas.openxmlformats.org/presentationml/2006/main">
  <p:tag name="MH" val="20151223201907"/>
  <p:tag name="MH_LIBRARY" val="GRAPHIC"/>
  <p:tag name="MH_ORDER" val="Rectangle 32"/>
</p:tagLst>
</file>

<file path=ppt/tags/tag8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DiIzEipS7wefAQAADMSAAAdAAAAdW5pdmVyc2FsL2NvbW1vbl9tZXNzYWdlcy5sbmetWOtu2zYU/l+g70AIKLABm9sOaFEMiQNaYmwisuRKdJzsAoGRGJuoJGa6uM1+7Wn2YHuSHVJyEqctJMUBYsOkcr5z/c4hdXTyJUvRVhSlVPmx9Xb0xkIij1Ui8/WxtWSnP3+wUFnxPOGpysWxlSsLnYxfvjhKeb6u+VrA75cvEDrKRFnCshzr1f0ayeTYWkwi258vsHcZuf7UjyZ0ao1tld3w/Ba5aq3+KH745f2HL2/fvf/x6HUr2QconGPX3YdCBundmx5AHgt8NwI04kYeuWDWWH8Pk/OXzKUescbtj2HSi4CcW2P93Sm3DALisSh0qUMiGkaez0wsXMKIY40vVY02fCtQpdBWis+o2gjIZCULgcpUJuZBrGAjr0WXMsefY+pFAQlZQG1Gfc8ah6oobn8ysLyuNqoAdSVKZMmvUpEYnVAz5vlNIUpQzSuoKQR/1UbCf6qMy3zUqTrAK+pNI+b7bhgRz9ntWGOSJ8gpuFYzECXAIQkAoOClKJ4gG5kqM+IIp+kwhBmdzlz4MG3CTK43KXyqoXYsCORgIfIuKagREkB1heHKDxwdNFCFOLrhZflZFclefTxMVBcw9WwfStBmD8CZxtgBQ44ldI6iEHHVBTYnYYinJJr4F1DIwDt/iIR/BnQ7GyJxSUKgCAm7ZDx8TqdYF7ym2K7+d/yKuS7n9BbxOAY5Hb6tVHUJOzqkwALDtHI0TE1IPi4hbRS736FxgwrRNau13Aqwo0hE0akIOotNHF1FH5f0t+gUU5c4EZSV468iZlqe1pjxW5SrCvFky/NYoCsR8xpq/RaeJTIxz3Sejf6/avk34lXbVV61DclzyMWrA+2hzIVGuuJF3oPij6D22uE3PKxLcK+qRHZTdXmhY99GYvQsVhzqlybcd53qk5cDPXqk/4nuhDbxcED956nCUmZ12kyYg2vxzrKhRdRpxNMCv2dPv+Q/tyVhM0cmFJrzRKr+EgRODnpWwrBP+0tR7xQULZpxBPOK5tcDdHp+C+Ap9FSMcwjVngnnEMIB8isyCSnTvBBXpaw6j1iGXE2Cvp3aGM60qajEPbevxLWC01wq+LY5acHENZkePUHZIBI/OAjujdUWxQOD1k3xgUmpzMD/pAfmck52EWyG4V4kVqpOE0P+VH4yAxFyU2fi6yPmdaEys5vyclf8zUA+OcSKxrmgUboYcFS642/v/D6g79OzHBIc2LPIxp5N9KVIcz3tKQQU0qFwWRi5eKLFgUsZr+INHDyuVZ0nPYGae41DTjGAtT6Hghfx5r9//u2J8ciSZhe1u78OAoHGoLsouQP73VOVKP/sAmF4si9nFn2k2nvgTq7ntZBRqMJnuW/xZjRlKoOtUbdeKPI2aZgxbM/mwIPQlL2qCzjmDkGY4+AMeqG5sVjjOS8+QSNlSqWDUEyodQFWw7TfX8XrKpW5GCJ72CjSDjO6iLDjmPcSQL5Uxp+amZvA7StuX1Ckat0bzJ5hD/rsIzyRyGogoBltuy4ERG/W9zTffj3p7laleb1z9PrB257/AVBLAwQUAAIACAA4iMx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DiIzEjjGH92vAIAAFUKAAAhAAAAdW5pdmVyc2FsL2ZsYXNoX3NraW5fc2V0dGluZ3MueG1slVbbbtswDH3fVwTZe51dsPZBDZBeBhTo1mIt+i7bjC1ElgyJTpe/nyRLtZTEiRehQHR4DkVRJFOiN0wsP81mpJBcqhdAZKLSFgnYjJXX87xDlOKikAJB4IWQqqF8vvz8031I5pjnVHILaqpmTQsYjrl0nykSf8bVarFY3Y0JCtm0VOweZSUvclpsKiU7UZ4Nrd61oDgTG8M0/i8XizEmZxofEJokpvsru6ZJWgVagw3px71dZ1Wc5sDDSQv3magZjjp9+z3ZlmmGTrb6YteYrKUVpEm+Wtk1zhfGe/oql3adFiD8RUP99tWuUSqnO1Cp87vvdo0qZNu1/1MjrZKVTWiqOf2IHxouaWnaz0a1sOuswF7IHnT2FXx63F3jtvBf474ntl2V5M82r3sDwT56zmGJqgOShV1v07V8f+rQ9Acs15RrQ4ihgfRsgn6mnQ5uUmzg/YF3JsrYl0cGypvkXQO3fcCRuxQf+Le3N25WxE4/sChCBVsPRiEO4MD8bfJ6wIzAgfnCWQlPgu8OI9g39aLwyDfUP+fp/BsrCGq2pbeGXbDakx5t6+ooVA8ETiNLWGobzitrwL4byRzWh5QdxEQE3bKKIpPil+XlO3cZTbI9g6+145VFkCGHYwXnYjRjOk6X26f16K1pQfY/C8Pl+v0MzRS/nlNEWtSN+VnS85nXmTYxiZlnxxV2Tho6qAexlpHGnT0maqjagHqVkk89RkgEPdW97JtrjE6yKAckO55l4p0cS7/omhzUvXk1BjpkOQV7Ys2qmps/fGPwDuWeYsTaS7E2/gRlH3UZAb4IgKqiDlXbb3pL03FkHLYQmj8C3JXH7ka0qdKxglvhI6wxLjmPTKpJPyuGWklnSIQf4b+ZsBLHe5YJZY801+5mSeeHMTzEkgzmMM5s8cWTzO19LSWOjf0wgwa0/07+A1BLAwQUAAIACAA4iMxI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A4iMxIC+9qC5wBAAAfBgAAHwAAAHVuaXZlcnNhbC9odG1sX3NraW5fc2V0dGluZ3MuanONlE1vwjAMhu/8iiq7Tqj70EC7VYJJkzhMGrdph7SYUpEmVZJ2dIj/viYMSFJ3LL6QlyevY1fxfhR1i2Qkeo729rfdv/l7q4HRtKzh1tfZgF4anShWrGBZlMAKDiRAmtPRs3y4EJgx4dY0bd+NrXL8iDD/rClTLl4hFhLRFHa4QcAvRNthh7/P4sip61iT0+i01lrwcSa4Bq7HXMiSWobcvNjllhjAogF5BV3TDDzTiV1D5MVxmsRxMnO5TJQV5e1C5GKc0mybS1Hz1VD+TVuB7D759gh0bpM4dgFWKP2qoQwTz6cmhslKglLwm/dpbgKFGU2BOb6xXX+gnnG/oIBuClXoE53cmXDpiubQ69I0MeFjvPPqdXNios9p2Okj8XBvwiMYbUH2rGaPJjxQVHX1jw9YSZGbjvTQfs/PKBN0VfD8N3VsAuXMZY3tUPcuhdrrz4j3hETwhDbY8yuHZkcIKgTU3lg65VVB3gVmxzCRIzkEomHTqsHniA7niNl/RIRqTbNN2Y2Hbjh2baByC3IpBOtu/3ntnmGu0eEHUEsDBBQAAgAIAEmTzE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EmTzEga51dUdQAAAHQAAAAcAAAAdW5pdmVyc2FsL2xvY2FsX3NldHRpbmdzLnhtbLOxr8jNUShLLSrOzM+zVTLUM1BSSM1Lzk/JzEu3VQoNcdO1UFIoLknMS0nMyc9LtVXKy1dSsLfjssnJT07MCU4tKQEqLFYoyEmsTC0KSc0FMkpS/RJzgSqf7ZnyfMmuZ9Pan6/Yr6Cr8GT/umdTdirp23EB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Jk8xIF6nhQW8BAAD7AgAAKQAAAHVuaXZlcnNhbC9za2luX2N1c3RvbWl6YXRpb25fc2V0dGluZ3MueG1sjVLbatwwEH3PV4j8wEoa3Qzugm4ufklCspBnd60W00QulkJL0cdXTrJsttnQap5mzpkzzOi06fsU7VPK8+P0e8jTHO9CzlP8lrYXCLX7+WFebpaQQk6bY+V+iuP8s49f57VWqykPcRyW0a5o2mLUPT+kpFZO1YwZRpFknnqFnOe2Yg24BmzFHCW23fwl8aK7hH2I+bxquzlB3zf0MYUl93EMv7Zwyn4LnW7weRnGqfLSVrA1ymFqcWwNxAiX3BeqAUAgyx1xuEjZSE2Qx4xjKEZRoIAI56QRhUjKoWZdI6oK841ATDJGXaGe1m6ktXHUFgkNIbpO86qxpeuMxBgRQoC5wgV0BqPKhqqhQa0HBAcGRNFGEwWos53pWPHOC8uRol5gXJgxgPHxuMft3p7rWP3vdQ7n/Ifg2S84i67e2pwxV7t/WpZK3oXHHw9DDujLkEI/frq8ufV3/mqnd/311eWrN599fGCuhq2bf+jvP1BLAwQUAAIACABJk8xISnLKSHENAAAnIgAAFwAAAHVuaXZlcnNhbC91bml2ZXJzYWwucG5n7ZppVFNZtoCv5QTigO0r0WJqtQWrBBkiBCQkhTJoFYI1CDIYQCZFSAgISIBgQbWIAynhCcEAWVV2Y9cLczAhgRAVZTAJKZoKUwJBGSKEEMMlCYEEOoGqWr1W/+ufb+XHHc757jl377PP3mffu07hhQC/XTs+2QEAwK5zZ72/BoAt/gCwGWO0TVezetrOT3fZlPq132mgrtdiRlfYEu913gsAGvEmmqiturJx8tmQVADY3aE/NnWh/xEDAIfaznl7fXsTKR09f88uY/TWW7BcA+AAWp4J5shw4fsvtm71OfqXE3/ZcfqC0exnP915Z3Mncv9nX5kePmTq7e/adyuy6V6n2bQcCv9YIlTzvuRVnOtdDN9q5vmU/H+tZEZWwODoRRdVQHoHEd2euTBLrq9q0yywnyKz5T46eW49aVbgrx3q91Z2CF5M8nJXwZQ4fXVr5Ei3a8W2ksGI3Bz3Q7qa55edH0yeJLQpBsLYxroyMP/TtaOqabdK/tn156+G9jBFa6sq9kM9zOhrLs4i712/LY/8SHcxzdO3+tzIRl93iKA/f28ABmAABmAABmAABmAABmAABmAABmAABmAABmAA/7/BKyZLK0Xb6m81+P+22+AdNug2eWcPhAdLXZgsCayCKYeibUlqTrzVKbBlWs6dqOhqDd2t/2tZqlXOJYQtUAldCNziE2vLZq5Hfy9MoCEL2u2n5aJJ17UXLyafDSI91C/N2huyG/aQM9vAlmD2ZgB4PvrhzfF6WHPEckRXItjbVFuaia6mJwnAMifeTGzp2oXt20ueknBYNWCdrm+SehmhebsnsLaTL4ar6CVlETi15eDabDDrlLoT2o6Z9RCpez06U1ORN9/+lTaoDcxd7l/plJLKylEIFLqKksRgaaYcVA8Edaw5EDtwfdJL2OXT77m6NCE+IU6TfrmavxT4BhkDABZX2r0RnZea1Eoaixk+zyyPc5E5EcRKL9kxTLIjvdYlwUqVkFkX7QoTqdpVlajv6zoHj+BhC0USGypHQcHA4R++21OBTD+F6qxZMT5K6UWoewLbLc/bfJHIe730SwH8RtzcY/V0ynTlDBUDMghGThNUkgqsq0Ee2fMO3ktElaahcpFsCA4hyk/pz6rmJgnu7QRuUThmiYEw+asFyqRTiP3KWEJVtDNPnq9xVoxHNmEv0F7rZEpwdYzvSDsRv/mGC3csMbHeNS4en6f1nRUOxKLwEqKiHb+HkvHau1hN/yrq3RAsGAS966Tugjy262ibFdWzyObzOdW2zLUVEev+CSIFeSSYiQ+5LRWD1cTYMSQP+rH/2APPflSCgzMAoFjDxzMVBxeGakpz0C68xnIx9tlc8CFCeF/6+5exm7sSk2VQLO/KnpIMHsw2Z97GjhN7ZkDTJtU6fRVtsn+fFfVapxJLONDH9JkWiT1p8UzfOqw1CLYFODxGmdiuSKyaM6J5zcQhveoCdG9S47Lm5v0gNov2WDzESX+Rf4pUGJlyXtApSRCOZeez1m7nxrr+k8Y80JJJFqNMbB5sB1OfdAxVixJp9MerP/0ZozM4Q4UZnjmBzR5sxCLGvufnbAaSM7hvD3ZljxWH1uYz+bCuq7u5IfZrP24puT7iigyeUDJeMKDmPRCkXWZGbVWryplQg8o1simjMdC6qV8XDe+ZeZNgOVc77R4EPi0Jloyb5vW4JJnXkzFEd867mms2pRz6kSBx3XgcN8pl5ewzREFPOMsyHaIUOw4TZ2hnQjvTcQ/pqNZabqbY0V3mkjK60jJ3Q++WXZN0cVUYLg4WR1Y06FQmeK5pQLYiOUQW4jiTPIwZbAytkjD8HcsPpAyQrlc++CCNIRJR3SmQOM9At6EqYuYJ6jFnrytVZcahYb+OfPQmHBUVheAJe+He/n8b4vVfbczouz75mcqpnn3Git2x3x+npJDs6xGyjJez7ZuAlizUcv1JeE2Q5IrOtE6t8xH9/+Nfd80VTtvVR1lMvsNNPxZw+UYWzI1SJ/6hrHFrcZLQ+26ScI7feJmFmJHs/4Y6o+SN7odOL9NhDr4csJ2BC1fAp11pRqnlXSnIZnodf0VuB34pxedqJsplWkqdNXllGzA+T+8lmVY5zM+2irTzgglxKogTBuIWSkrQOJBoG7EyMniirVKuleWuSQUEncvcp9cehJZZZjzkM4bCuKkPM+0o91ck1C43ttNa1RQht56zFJILgjjPIvooHUfdpAR/vTjwevqUGLLX/5Y5DYuo4zi8hIqywTWRWqZhNrDCQ0ahAJDBrmi9ogiRN/V+Qr3qSArhfYLMlr82Qce3W1TIBeKxeWPwKUI7s7hs72tx5RlcGQSGx5gr+64c7lxlSE14fMcJWxuuI7vNXvaq5CBVgRlzVEH7w/kXefGHCQAUpcAJK6A3GNqpN+tj7YHEzvx9SvzqDKch6RXe+KhOgcgm0R1Si3xZUk9Csv5adFBJ+0Yf1QOfDsuYTmCvY18MQhpbO9CjiwH3EjvsROmjIS9izFlNXAjbsy/GxHfXGcGyJ3r08us21yDJJCzPOHkiSNbFzexwxaXRm9Ynb9F2eTAm7n3nMnWwS9O2w2bCjLX0ekYR5k142/ZgNan+Xo7F8DvO7IVK9qXaEp1rmA3vEThHHCXcT/JE9WdYFhF32IAjOgQa2Tx/EMa0hop3CZb4v6sURNq7x6UjcYh3e2XodPfcXqcJlfki5QXiFDfdgxxlbUxlfk0FSYlePxbMhA8kVOo8iN69k1IDDsWp4/A/UPLOFfji7f/EbRBFx8qq83o23iNe6rBeTV6oRedIFrc2Qge5LXzYc4/aMTwRvJ2kmU2JTRMBgNCSzLtTcOr6UMAlRtIv6Mbo28bGqavFw0ihqDccYb6atcL0o/7iXAaR7UztfuO6eoGc1qTzr8MQzsRYaVYpWBPZFNHrxH7GqtX+6KYLwagjBI1fAbuotYi/UOO/s9xMYguXF5bUZ08dt41YWx6Uge+f4Kuy56KtPSp93b679x/i4D2VQwup7w7FDcmimny+41K9WNJPm17nd3538MTIexFpZ5qHxdPcc9OmvwuSyG6szIhd9eygoqi5MnFY+ZBzx36iUoweTpSovLaXZCbVDPRkbilZkkSsYRd+DsyZPXmXY6KwC/RU/DpzEiLlUBj246x1e595Koioq5k3B261TgzHky7jAmCvdoqTaqCE+9ILj1cfVbATF2Wqb90ljo/YoRtmLo8KK9JaHYZY/Mk/jvf4YNxIzrGR3X4jwm8dywc7Eyor/BwLh/MnKSTtnHNxDacZwpul3loLZVoHU0+xdq1gBCwa+9F6ZKXB1JMlbN7dMpeOTHMJObLJMgDSsX9v3CXL4n7BmNKu/Mesny0SfvOe29roKul40lXHYYeJuLzuGlKIWTSuKpM6VTXUPKpsKYx0ri/kL7fciWwCX5o4VFgl9B9LeYjPnjxii1iV4wNxqlYRhq0Z345w81y8S+E6tPBXpkzJqomQabPJoNrgCR4DtzEMUw+gYy0L577pSvwHyezENCj372fFQDZF1olOv9Fkl2qz95lSJTRC8kWyolFvDbCFAZ/+pYKOE3jEdKLZFyDcmhI1vWA8kQYR8AVpgmUmCjbCuR6F3EdWYPa+iIkP0EUXu2um5baqMl268bOaPqHPOkjZ8nsR4agfwA9hPh/N07AsiysKHIyn+ZoYUUzGiLUBl9bjDu9LB2azpu3m3EbgbcxaVYvLJO+cxyiRC8hL9ryxLp26/WiayilmxyVog5ihPUnJ4hXo0qIM/y5pw44tQrQC5/5qVntzX5Bqly7BWuRAeHYIiBWFj9UHSE4VbnlmCtti9yJG/NDPiu7w/X3+NuX7G9a6oSvrl38I2/qHcG3GGxEZ+67QtpRkjuf/vs4FY+qwx3p9HYf3+s9XX/zzOI6sYh/SzTZiw8aiOIjMkoaKIfSkIEmkXgfs1KPg0vWVsXf2hwr3+HPQhiyrfQWTQhT58+faIFnZmTbztXPcnA37JPVG/dtCf8BTJUxlTyH+N7IJkmt1M+2fg6Q1jRiNDufxLBG2OZUIhzaRkVh56XexiyzDmbbWf5NYkYyA53IsFI6H7wxit+tTBli3NC8/vydptHLGWQTXOS4LPuqWaErv9kMs95XIcmRZ7AcYKxRLzUWP7d3eItIH+CndJIIyj08KlcIufVyL5DzcROYVd13pHW4M3cgLGwnim8+EwWn6vDB2vunRDKiTsOcJHs7YeeT4b76YO33gJXEpMAEFelnoBcN4KMHy8DiiiqBqphc6fLVntw1N7pPefTdLwQ8O5MUu/N0h59rBs67/7tC6VNvKCvQROPmWsFGg1fWTj2MZG00nqts/bTcOViszP+qu4MXs9iGwO4vrcQry04LPOG6NWwBgXNlyXkApw7x3lV2OWD0T/ilB+DEPvjLXM4FH4JbFt1XTjIO0x9t1r2jRbtmn331g6q//GDjtuEl3vpOVq8sHy478sUdB53C5dn767wShT/8X89oV0RqyaIu+9b3qR0IPNS/SYb2TtfnLzh3XHMvf6m2WcvqPXRBtlv5xS4Os1bSFgTC0fby+Izff/tPVhRq0m7saUd7OYX6yy0u/8wM45xPgXXc6Mu9fUEsDBBQAAgAIAEmTzEiV7pF+SwAAAGsAAAAbAAAAdW5pdmVyc2FsL3VuaXZlcnNhbC5wbmcueG1ss7GvyM1RKEstKs7Mz7NVMtQzULK34+WyKShKLctMLVeoAIoBBSFASaESyDVCcMszU0oygEIG5mYIwYzUzPSMElslCwNzuKA+0EwAUEsBAgAAFAACAAgAOIjMSKlLvB58BAAAMxIAAB0AAAAAAAAAAQAAAAAAAAAAAHVuaXZlcnNhbC9jb21tb25fbWVzc2FnZXMubG5nUEsBAgAAFAACAAgAOIjMSAh+CyMpAwAAhgwAACcAAAAAAAAAAQAAAAAAtwQAAHVuaXZlcnNhbC9mbGFzaF9wdWJsaXNoaW5nX3NldHRpbmdzLnhtbFBLAQIAABQAAgAIADiIzEjjGH92vAIAAFUKAAAhAAAAAAAAAAEAAAAAACUIAAB1bml2ZXJzYWwvZmxhc2hfc2tpbl9zZXR0aW5ncy54bWxQSwECAAAUAAIACAA4iMxIKpYPZ/4CAACXCwAAJgAAAAAAAAABAAAAAAAgCwAAdW5pdmVyc2FsL2h0bWxfcHVibGlzaGluZ19zZXR0aW5ncy54bWxQSwECAAAUAAIACAA4iMxIC+9qC5wBAAAfBgAAHwAAAAAAAAABAAAAAABiDgAAdW5pdmVyc2FsL2h0bWxfc2tpbl9zZXR0aW5ncy5qc1BLAQIAABQAAgAIAEmTzEg9PC/RwQAAAOUBAAAaAAAAAAAAAAEAAAAAADsQAAB1bml2ZXJzYWwvaTE4bl9wcmVzZXRzLnhtbFBLAQIAABQAAgAIAEmTzEga51dUdQAAAHQAAAAcAAAAAAAAAAEAAAAAADQRAAB1bml2ZXJzYWwvbG9jYWxfc2V0dGluZ3MueG1sUEsBAgAAFAACAAgARJRXRyO0Tvv7AgAAsAgAABQAAAAAAAAAAQAAAAAA4xEAAHVuaXZlcnNhbC9wbGF5ZXIueG1sUEsBAgAAFAACAAgASZPMSBep4UFvAQAA+wIAACkAAAAAAAAAAQAAAAAAEBUAAHVuaXZlcnNhbC9za2luX2N1c3RvbWl6YXRpb25fc2V0dGluZ3MueG1sUEsBAgAAFAACAAgASZPMSEpyykhxDQAAJyIAABcAAAAAAAAAAAAAAAAAxhYAAHVuaXZlcnNhbC91bml2ZXJzYWwucG5nUEsBAgAAFAACAAgASZPMSJXukX5LAAAAawAAABsAAAAAAAAAAQAAAAAAbCQAAHVuaXZlcnNhbC91bml2ZXJzYWwucG5nLnhtbFBLBQYAAAAACwALAEkDAADwJAAAAAA="/>
  <p:tag name="ISPRING_PRESENTATION_TITLE" val="动态预览图"/>
  <p:tag name="ISPRING_RESOURCE_PATHS_HASH_2" val="9bf32b21c57e606988ab10ec694d2e32676a8b"/>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A4C8CC44-9D93-40EA-9219-9B7569666523"/>
  <p:tag name="ISPRINGCLOUDFOLDERID" val="0"/>
  <p:tag name="ISPRINGCLOUDFOLDERPATH" val="Repository"/>
  <p:tag name="ISPRINGONLINEFOLDERID" val="0"/>
  <p:tag name="ISPRINGONLINEFOLDERPATH" val="Content List"/>
</p:tagLst>
</file>

<file path=ppt/tags/tag9.xml><?xml version="1.0" encoding="utf-8"?>
<p:tagLst xmlns:p="http://schemas.openxmlformats.org/presentationml/2006/main">
  <p:tag name="MH" val="20160202082519"/>
  <p:tag name="MH_LIBRARY" val="GRAPHIC"/>
  <p:tag name="MH_ORDER" val="4"/>
  <p:tag name="MH_TYPE" val="Other"/>
</p:tagLst>
</file>

<file path=ppt/theme/theme1.xml><?xml version="1.0" encoding="utf-8"?>
<a:theme xmlns:r="http://schemas.openxmlformats.org/officeDocument/2006/relationships" xmlns:a="http://schemas.openxmlformats.org/drawingml/2006/main" name="">
  <a:themeElements>
    <a:clrScheme name="自定义 14">
      <a:dk1>
        <a:srgbClr val="00744A"/>
      </a:dk1>
      <a:lt1>
        <a:srgbClr val="FFFFFF"/>
      </a:lt1>
      <a:dk2>
        <a:srgbClr val="E4B40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bIns="0" lIns="0" rIns="0" rtlCol="0" tIns="0" wrap="none">
        <a:spAutoFit/>
      </a:bodyPr>
      <a:lstStyle>
        <a:defPPr>
          <a:defRPr b="1" dirty="0" smtClean="0" sz="1600">
            <a:solidFill>
              <a:schemeClr val="accent6"/>
            </a:solidFill>
            <a:latin charset="-122" pitchFamily="34" typeface="微软雅黑"/>
            <a:ea charset="-122" pitchFamily="34" typeface="微软雅黑"/>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515</Paragraphs>
  <Slides>51</Slides>
  <Notes>51</Notes>
  <TotalTime>0</TotalTime>
  <HiddenSlides>0</HiddenSlides>
  <MMClips>0</MMClips>
  <ScaleCrop>0</ScaleCrop>
  <HeadingPairs>
    <vt:vector baseType="variant" size="6">
      <vt:variant>
        <vt:lpstr>Fonts used</vt:lpstr>
      </vt:variant>
      <vt:variant>
        <vt:i4>31</vt:i4>
      </vt:variant>
      <vt:variant>
        <vt:lpstr>Theme</vt:lpstr>
      </vt:variant>
      <vt:variant>
        <vt:i4>1</vt:i4>
      </vt:variant>
      <vt:variant>
        <vt:lpstr>Slide Titles</vt:lpstr>
      </vt:variant>
      <vt:variant>
        <vt:i4>51</vt:i4>
      </vt:variant>
    </vt:vector>
  </HeadingPairs>
  <TitlesOfParts>
    <vt:vector baseType="lpstr" size="83">
      <vt:lpstr>Arial</vt:lpstr>
      <vt:lpstr>Calibri</vt:lpstr>
      <vt:lpstr>微软雅黑</vt:lpstr>
      <vt:lpstr>宋体</vt:lpstr>
      <vt:lpstr>Calibri Light</vt:lpstr>
      <vt:lpstr>仿宋_GB2312</vt:lpstr>
      <vt:lpstr>Wingdings</vt:lpstr>
      <vt:lpstr>Open Sans Semibold</vt:lpstr>
      <vt:lpstr>Segoe UI</vt:lpstr>
      <vt:lpstr>Lato Light</vt:lpstr>
      <vt:lpstr>Gill Sans</vt:lpstr>
      <vt:lpstr>方正兰亭粗黑_GBK</vt:lpstr>
      <vt:lpstr>Open Sans</vt:lpstr>
      <vt:lpstr>Arial Unicode MS</vt:lpstr>
      <vt:lpstr>Batang</vt:lpstr>
      <vt:lpstr>Impact</vt:lpstr>
      <vt:lpstr>Tahoma</vt:lpstr>
      <vt:lpstr>Clear Sans Thin</vt:lpstr>
      <vt:lpstr>华文黑体</vt:lpstr>
      <vt:lpstr>굴림</vt:lpstr>
      <vt:lpstr>Lato Hairline</vt:lpstr>
      <vt:lpstr>Roboto</vt:lpstr>
      <vt:lpstr>微软雅黑 Light</vt:lpstr>
      <vt:lpstr>方正兰亭纤黑简体</vt:lpstr>
      <vt:lpstr>方正兰亭黑_GBK</vt:lpstr>
      <vt:lpstr>Bebas Neue</vt:lpstr>
      <vt:lpstr>Open Sans Condensed Light</vt:lpstr>
      <vt:lpstr>DIN-BoldItalic</vt:lpstr>
      <vt:lpstr>Open Sans Light</vt:lpstr>
      <vt:lpstr>Verdana</vt:lpstr>
      <vt:lpstr>Roboto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2021-08-22T12:05:46Z</dcterms:created>
  <cp:lastPrinted>2021-08-22T12:05:46Z</cp:lastPrinted>
  <dcterms:modified xsi:type="dcterms:W3CDTF">2021-08-22T05:51:32Z</dcterms:modified>
  <cp:revision>1</cp:revision>
</cp:coreProperties>
</file>