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8" r:id="rId5"/>
    <p:sldId id="260" r:id="rId6"/>
    <p:sldId id="261" r:id="rId7"/>
    <p:sldId id="264" r:id="rId8"/>
    <p:sldId id="265" r:id="rId9"/>
    <p:sldId id="266" r:id="rId10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223">
          <p15:clr>
            <a:srgbClr val="A4A3A4"/>
          </p15:clr>
        </p15:guide>
        <p15:guide id="3" orient="horz" pos="2017">
          <p15:clr>
            <a:srgbClr val="A4A3A4"/>
          </p15:clr>
        </p15:guide>
        <p15:guide id="4" pos="2880">
          <p15:clr>
            <a:srgbClr val="A4A3A4"/>
          </p15:clr>
        </p15:guide>
        <p15:guide id="5" pos="2200">
          <p15:clr>
            <a:srgbClr val="A4A3A4"/>
          </p15:clr>
        </p15:guide>
        <p15:guide id="6" pos="356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744" y="114"/>
      </p:cViewPr>
      <p:guideLst>
        <p:guide orient="horz" pos="1620"/>
        <p:guide orient="horz" pos="1223"/>
        <p:guide orient="horz" pos="2017"/>
        <p:guide pos="2880"/>
        <p:guide pos="2200"/>
        <p:guide pos="35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45005" cy="45005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tags/tag1.xml" Type="http://schemas.openxmlformats.org/officeDocument/2006/relationships/tags"/><Relationship Id="rId12" Target="presProps.xml" Type="http://schemas.openxmlformats.org/officeDocument/2006/relationships/presProps"/><Relationship Id="rId13" Target="viewProps.xml" Type="http://schemas.openxmlformats.org/officeDocument/2006/relationships/viewProps"/><Relationship Id="rId14" Target="theme/theme1.xml" Type="http://schemas.openxmlformats.org/officeDocument/2006/relationships/theme"/><Relationship Id="rId15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217CB-2B8B-4A1E-9D3A-8C55CE07508A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C080B-46CA-440F-B3C0-D8F2D962C4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7864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9048909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2531925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7316827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2220119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4859170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6371264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4549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721603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31045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5913976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7820891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2812072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2899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936" y="-66675"/>
            <a:ext cx="64807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latin charset="-122" pitchFamily="2" typeface="方正姚体"/>
                <a:ea charset="-122" pitchFamily="2" typeface="方正姚体"/>
              </a:rPr>
              <a:t>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984" y="272827"/>
            <a:ext cx="50405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/>
                </a:solidFill>
                <a:latin charset="-122" pitchFamily="2" typeface="方正姚体"/>
                <a:ea charset="-122" pitchFamily="2" typeface="方正姚体"/>
              </a:rPr>
              <a:t>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7944" y="632867"/>
            <a:ext cx="64807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solidFill>
                  <a:schemeClr val="bg1"/>
                </a:solidFill>
                <a:latin charset="-122" pitchFamily="2" typeface="方正姚体"/>
                <a:ea charset="-122" pitchFamily="2" typeface="方正姚体"/>
              </a:rPr>
              <a:t>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952837"/>
            <a:ext cx="50405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1"/>
                </a:solidFill>
                <a:latin charset="-122" pitchFamily="2" typeface="方正姚体"/>
                <a:ea charset="-122" pitchFamily="2" typeface="方正姚体"/>
              </a:rPr>
              <a:t>时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1424955"/>
            <a:ext cx="54006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solidFill>
                  <a:schemeClr val="bg1"/>
                </a:solidFill>
                <a:latin charset="-122" pitchFamily="2" typeface="方正姚体"/>
                <a:ea charset="-122" pitchFamily="2" typeface="方正姚体"/>
              </a:rPr>
              <a:t>后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9992" y="1960949"/>
            <a:ext cx="50405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1"/>
                </a:solidFill>
                <a:latin charset="-122" pitchFamily="2" typeface="方正姚体"/>
                <a:ea charset="-122" pitchFamily="2" typeface="方正姚体"/>
              </a:rPr>
              <a:t>会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3928" y="1890102"/>
            <a:ext cx="79208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800">
                <a:solidFill>
                  <a:schemeClr val="bg1"/>
                </a:solidFill>
                <a:latin charset="-122" pitchFamily="2" typeface="方正姚体"/>
                <a:ea charset="-122" pitchFamily="2" typeface="方正姚体"/>
              </a:rPr>
              <a:t>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7984" y="2352348"/>
            <a:ext cx="64807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solidFill>
                  <a:schemeClr val="bg1"/>
                </a:solidFill>
                <a:latin charset="-122" pitchFamily="2" typeface="方正姚体"/>
                <a:ea charset="-122" pitchFamily="2" typeface="方正姚体"/>
              </a:rPr>
              <a:t>期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4648200" y="339502"/>
            <a:ext cx="629022" cy="6290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3857253" y="272827"/>
            <a:ext cx="138683" cy="1386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5364088" y="2499742"/>
            <a:ext cx="216024" cy="2160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3923928" y="1712987"/>
            <a:ext cx="360040" cy="3600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72075" y="1313706"/>
            <a:ext cx="396240" cy="374441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mtClean="0" sz="1400">
                <a:solidFill>
                  <a:schemeClr val="bg1"/>
                </a:solidFill>
                <a:latin charset="-122" pitchFamily="2" typeface="方正姚体"/>
                <a:ea charset="-122" pitchFamily="2" typeface="方正姚体"/>
              </a:rPr>
              <a:t>躲得过醉酒当歌的夜，躲不过四下无人的街。</a:t>
            </a: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4716016" y="4443958"/>
            <a:ext cx="144016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5042148" y="1294656"/>
            <a:ext cx="0" cy="37444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63058" y="910233"/>
            <a:ext cx="57606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latin charset="-122" pitchFamily="2" typeface="方正姚体"/>
                <a:ea charset="-122" pitchFamily="2" typeface="方正姚体"/>
              </a:rPr>
              <a:t>，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44008" y="2643758"/>
            <a:ext cx="57606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  <a:latin charset="-122" pitchFamily="2" typeface="方正姚体"/>
                <a:ea charset="-122" pitchFamily="2" typeface="方正姚体"/>
              </a:rPr>
              <a:t>。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580" y="411510"/>
            <a:ext cx="104400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6000">
                <a:solidFill>
                  <a:schemeClr val="bg1"/>
                </a:solidFill>
                <a:latin charset="-122" pitchFamily="2" typeface="华文中宋"/>
                <a:ea charset="-122" pitchFamily="2" typeface="华文中宋"/>
              </a:rPr>
              <a:t>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2795" y="411510"/>
            <a:ext cx="104400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6000">
                <a:solidFill>
                  <a:schemeClr val="bg1"/>
                </a:solidFill>
                <a:latin charset="-122" pitchFamily="2" typeface="华文中宋"/>
                <a:ea charset="-122" pitchFamily="2" typeface="华文中宋"/>
              </a:rPr>
              <a:t>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80" y="1302725"/>
            <a:ext cx="104400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6000">
                <a:solidFill>
                  <a:schemeClr val="bg1"/>
                </a:solidFill>
                <a:latin charset="-122" pitchFamily="2" typeface="华文中宋"/>
                <a:ea charset="-122" pitchFamily="2" typeface="华文中宋"/>
              </a:rPr>
              <a:t>盛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1131590"/>
            <a:ext cx="2160241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1500">
                <a:solidFill>
                  <a:schemeClr val="bg1"/>
                </a:solidFill>
                <a:latin charset="-122" pitchFamily="2" typeface="华文中宋"/>
                <a:ea charset="-122" pitchFamily="2" typeface="华文中宋"/>
              </a:rPr>
              <a:t>放</a:t>
            </a:r>
          </a:p>
        </p:txBody>
      </p:sp>
      <p:sp>
        <p:nvSpPr>
          <p:cNvPr id="7" name="L 形 6"/>
          <p:cNvSpPr/>
          <p:nvPr/>
        </p:nvSpPr>
        <p:spPr>
          <a:xfrm>
            <a:off x="836585" y="1761660"/>
            <a:ext cx="584898" cy="584898"/>
          </a:xfrm>
          <a:prstGeom prst="corner">
            <a:avLst>
              <a:gd fmla="val 0" name="adj1"/>
              <a:gd fmla="val 0" name="adj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L 形 7"/>
          <p:cNvSpPr/>
          <p:nvPr/>
        </p:nvSpPr>
        <p:spPr>
          <a:xfrm flipH="1" flipV="1">
            <a:off x="2186735" y="456515"/>
            <a:ext cx="540060" cy="540060"/>
          </a:xfrm>
          <a:prstGeom prst="corner">
            <a:avLst>
              <a:gd fmla="val 0" name="adj1"/>
              <a:gd fmla="val 0" name="adj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0" name="直接连接符 9"/>
          <p:cNvCxnSpPr/>
          <p:nvPr/>
        </p:nvCxnSpPr>
        <p:spPr>
          <a:xfrm>
            <a:off x="1331640" y="2976795"/>
            <a:ext cx="21602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41010" y="2976795"/>
            <a:ext cx="2385885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itchFamily="2" typeface="华文中宋"/>
                <a:ea charset="-122" pitchFamily="2" typeface="华文中宋"/>
              </a:rPr>
              <a:t>后来我终于知道，</a:t>
            </a:r>
          </a:p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itchFamily="2" typeface="华文中宋"/>
                <a:ea charset="-122" pitchFamily="2" typeface="华文中宋"/>
              </a:rPr>
              <a:t>它并不是我的花，</a:t>
            </a:r>
          </a:p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itchFamily="2" typeface="华文中宋"/>
                <a:ea charset="-122" pitchFamily="2" typeface="华文中宋"/>
              </a:rPr>
              <a:t>我只是恰好途径它的盛放。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1377265" y="1221600"/>
            <a:ext cx="2115235" cy="2487183"/>
            <a:chOff x="926595" y="1245719"/>
            <a:chExt cx="2115235" cy="2487183"/>
          </a:xfrm>
        </p:grpSpPr>
        <p:sp>
          <p:nvSpPr>
            <p:cNvPr id="2" name="矩形 1"/>
            <p:cNvSpPr/>
            <p:nvPr/>
          </p:nvSpPr>
          <p:spPr>
            <a:xfrm>
              <a:off x="1016604" y="2671073"/>
              <a:ext cx="2025226" cy="1051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zh-CN" lang="zh-CN" smtClean="0" sz="1400">
                  <a:latin charset="-122" pitchFamily="2" typeface="华文中宋"/>
                  <a:ea charset="-122" pitchFamily="2" typeface="华文中宋"/>
                </a:rPr>
                <a:t>那么一刻，我真的特别想靠着你，听你说话，文艺又装逼的样子。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926595" y="1245719"/>
              <a:ext cx="1300480" cy="14325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8800">
                  <a:latin charset="-122" pitchFamily="2" typeface="华文中宋"/>
                  <a:ea charset="-122" pitchFamily="2" typeface="华文中宋"/>
                </a:rPr>
                <a:t>听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2151601" y="1410933"/>
              <a:ext cx="792480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4800">
                  <a:latin charset="-122" pitchFamily="2" typeface="华文中宋"/>
                  <a:ea charset="-122" pitchFamily="2" typeface="华文中宋"/>
                </a:rPr>
                <a:t>你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2183541" y="2221023"/>
              <a:ext cx="716280" cy="36576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r>
                <a:rPr altLang="en-US" lang="zh-CN" smtClean="0" spc="300">
                  <a:solidFill>
                    <a:schemeClr val="bg1"/>
                  </a:solidFill>
                  <a:latin charset="-122" pitchFamily="2" typeface="华文中宋"/>
                  <a:ea charset="-122" pitchFamily="2" typeface="华文中宋"/>
                </a:rPr>
                <a:t>说话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346975" y="2387084"/>
            <a:ext cx="37798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latin charset="-122" pitchFamily="2" typeface="华文中宋"/>
                <a:ea charset="-122" pitchFamily="2" typeface="华文中宋"/>
              </a:rPr>
              <a:t>【这是我听你说过最美的一句话】</a:t>
            </a:r>
          </a:p>
        </p:txBody>
      </p:sp>
      <p:pic>
        <p:nvPicPr>
          <p:cNvPr descr="4361baf43380b578da5812e85a0bb3ccd46f5cda29dfc-c8TI35_fw658.png"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62309" y="2461921"/>
            <a:ext cx="1781690" cy="2681579"/>
          </a:xfrm>
          <a:prstGeom prst="rect">
            <a:avLst/>
          </a:prstGeom>
        </p:spPr>
      </p:pic>
      <p:pic>
        <p:nvPicPr>
          <p:cNvPr descr="19bc0c74aac0512599dd3671d11d0767ca5ea4c9225c5-EiigCc_fw658.png"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-1" y="-1"/>
            <a:ext cx="1790935" cy="126660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817115" y="453899"/>
            <a:ext cx="3509770" cy="3749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800">
                <a:latin charset="0" pitchFamily="34" typeface="Calibri Light"/>
              </a:rPr>
              <a:t>BE </a:t>
            </a:r>
          </a:p>
          <a:p>
            <a:pPr algn="ctr"/>
            <a:r>
              <a:rPr altLang="zh-CN" lang="en-US" smtClean="0" sz="4800">
                <a:latin charset="0" pitchFamily="34" typeface="Calibri Light"/>
              </a:rPr>
              <a:t>A </a:t>
            </a:r>
          </a:p>
          <a:p>
            <a:pPr algn="ctr"/>
            <a:r>
              <a:rPr altLang="zh-CN" lang="en-US" smtClean="0" sz="4800">
                <a:latin charset="0" pitchFamily="34" typeface="Calibri Light"/>
              </a:rPr>
              <a:t>STRANGER</a:t>
            </a:r>
          </a:p>
          <a:p>
            <a:pPr algn="ctr"/>
            <a:r>
              <a:rPr altLang="zh-CN" lang="en-US" smtClean="0" sz="4800">
                <a:latin charset="0" pitchFamily="34" typeface="Calibri Light"/>
              </a:rPr>
              <a:t>TO </a:t>
            </a:r>
          </a:p>
          <a:p>
            <a:pPr algn="ctr"/>
            <a:r>
              <a:rPr altLang="zh-CN" lang="en-US" smtClean="0" sz="4800">
                <a:latin charset="0" pitchFamily="34" typeface="Calibri Light"/>
              </a:rPr>
              <a:t>ME</a:t>
            </a:r>
          </a:p>
        </p:txBody>
      </p:sp>
      <p:sp>
        <p:nvSpPr>
          <p:cNvPr id="4" name="等腰三角形 3"/>
          <p:cNvSpPr/>
          <p:nvPr/>
        </p:nvSpPr>
        <p:spPr>
          <a:xfrm>
            <a:off x="4463562" y="1446625"/>
            <a:ext cx="216876" cy="22502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>
            <a:off x="4211960" y="2159562"/>
            <a:ext cx="216876" cy="26764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4560889" y="2889166"/>
            <a:ext cx="315034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797025" y="861560"/>
            <a:ext cx="495055" cy="4950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951820" y="2841780"/>
            <a:ext cx="765705" cy="765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472100" y="366505"/>
            <a:ext cx="1620181" cy="1620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726795" y="3928367"/>
            <a:ext cx="990110" cy="9901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5300655" y="636535"/>
            <a:ext cx="225024" cy="225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4752020" y="4423421"/>
            <a:ext cx="720080" cy="720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5493982" y="4011910"/>
            <a:ext cx="405045" cy="4050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15000"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4572000" y="2563020"/>
            <a:ext cx="3667908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zh-CN" smtClean="0" spc="300">
                <a:solidFill>
                  <a:schemeClr val="bg1"/>
                </a:solidFill>
                <a:latin charset="-122" pitchFamily="2" typeface="华文中宋"/>
                <a:ea charset="-122" pitchFamily="2" typeface="华文中宋"/>
              </a:rPr>
              <a:t>可是不躲的话，伞该多伤心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540" y="726545"/>
            <a:ext cx="4140460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pc="300">
                <a:solidFill>
                  <a:schemeClr val="bg1"/>
                </a:solidFill>
                <a:latin charset="-122" pitchFamily="2" typeface="华文中宋"/>
                <a:ea charset="-122" pitchFamily="2" typeface="华文中宋"/>
              </a:rPr>
              <a:t>躲了一辈子雨，雨会不会很难过</a:t>
            </a:r>
          </a:p>
        </p:txBody>
      </p:sp>
      <p:sp>
        <p:nvSpPr>
          <p:cNvPr id="26" name="矩形 25"/>
          <p:cNvSpPr/>
          <p:nvPr/>
        </p:nvSpPr>
        <p:spPr>
          <a:xfrm>
            <a:off x="5363039" y="3909032"/>
            <a:ext cx="771435" cy="315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2880360" y="3381840"/>
            <a:ext cx="3383280" cy="9144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zh-CN" smtClean="0" spc="300">
                <a:solidFill>
                  <a:schemeClr val="bg1"/>
                </a:solidFill>
                <a:latin charset="-122" pitchFamily="2" typeface="华文中宋"/>
                <a:ea charset="-122" pitchFamily="2" typeface="华文中宋"/>
              </a:rPr>
              <a:t>至少</a:t>
            </a:r>
          </a:p>
          <a:p>
            <a:pPr algn="ctr">
              <a:lnSpc>
                <a:spcPct val="150000"/>
              </a:lnSpc>
            </a:pPr>
            <a:r>
              <a:rPr altLang="zh-CN" lang="zh-CN" smtClean="0" spc="300">
                <a:solidFill>
                  <a:schemeClr val="bg1"/>
                </a:solidFill>
                <a:latin charset="-122" pitchFamily="2" typeface="华文中宋"/>
                <a:ea charset="-122" pitchFamily="2" typeface="华文中宋"/>
              </a:rPr>
              <a:t>雨在冬天会融化在你手心里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626585" y="1041580"/>
            <a:ext cx="1890829" cy="1600728"/>
            <a:chOff x="2141730" y="546525"/>
            <a:chExt cx="1890829" cy="1600728"/>
          </a:xfrm>
        </p:grpSpPr>
        <p:sp>
          <p:nvSpPr>
            <p:cNvPr id="2" name="TextBox 1"/>
            <p:cNvSpPr txBox="1"/>
            <p:nvPr/>
          </p:nvSpPr>
          <p:spPr>
            <a:xfrm>
              <a:off x="2141729" y="546525"/>
              <a:ext cx="1080119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6000">
                  <a:solidFill>
                    <a:schemeClr val="bg1"/>
                  </a:solidFill>
                  <a:latin charset="-122" pitchFamily="2" typeface="华文中宋"/>
                  <a:ea charset="-122" pitchFamily="2" typeface="华文中宋"/>
                </a:rPr>
                <a:t>雨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52440" y="1131590"/>
              <a:ext cx="1080119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6000">
                  <a:solidFill>
                    <a:schemeClr val="bg1"/>
                  </a:solidFill>
                  <a:latin charset="-122" pitchFamily="2" typeface="华文中宋"/>
                  <a:ea charset="-122" pitchFamily="2" typeface="华文中宋"/>
                </a:rPr>
                <a:t>伞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2546774" y="860773"/>
              <a:ext cx="1080740" cy="10807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接连接符 19"/>
          <p:cNvCxnSpPr/>
          <p:nvPr/>
        </p:nvCxnSpPr>
        <p:spPr>
          <a:xfrm flipH="1">
            <a:off x="6732240" y="996575"/>
            <a:ext cx="0" cy="1350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732240" y="1221600"/>
            <a:ext cx="0" cy="18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B0B7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46623813622b0fdf7c74155025b95a0ddac13a1381dc-pTFEya_fw658.png" id="16" name="图片 15"/>
          <p:cNvPicPr>
            <a:picLocks noChangeAspect="1"/>
          </p:cNvPicPr>
          <p:nvPr/>
        </p:nvPicPr>
        <p:blipFill>
          <a:blip r:embed="rId2"/>
          <a:srcRect b="9001" l="5217" r="5170" t="7000"/>
          <a:stretch>
            <a:fillRect/>
          </a:stretch>
        </p:blipFill>
        <p:spPr>
          <a:xfrm>
            <a:off x="2970134" y="726881"/>
            <a:ext cx="3022472" cy="278997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63039" y="3909032"/>
            <a:ext cx="771435" cy="3150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80360" y="3381840"/>
            <a:ext cx="3383280" cy="9144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zh-CN" smtClean="0" spc="300">
                <a:latin charset="-122" pitchFamily="2" typeface="华文中宋"/>
                <a:ea charset="-122" pitchFamily="2" typeface="华文中宋"/>
              </a:rPr>
              <a:t>至少</a:t>
            </a:r>
          </a:p>
          <a:p>
            <a:pPr algn="ctr">
              <a:lnSpc>
                <a:spcPct val="150000"/>
              </a:lnSpc>
            </a:pPr>
            <a:r>
              <a:rPr altLang="zh-CN" lang="zh-CN" smtClean="0" spc="300">
                <a:latin charset="-122" pitchFamily="2" typeface="华文中宋"/>
                <a:ea charset="-122" pitchFamily="2" typeface="华文中宋"/>
              </a:rPr>
              <a:t>雨在冬天会融化在你手心里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2563020"/>
            <a:ext cx="3667908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zh-CN" smtClean="0" spc="300">
                <a:latin charset="-122" pitchFamily="2" typeface="华文中宋"/>
                <a:ea charset="-122" pitchFamily="2" typeface="华文中宋"/>
              </a:rPr>
              <a:t>可是不躲的话，伞该多伤心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540" y="726545"/>
            <a:ext cx="4140460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pc="300">
                <a:latin charset="-122" pitchFamily="2" typeface="华文中宋"/>
                <a:ea charset="-122" pitchFamily="2" typeface="华文中宋"/>
              </a:rPr>
              <a:t>躲了一辈子雨，雨会不会很难过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626585" y="1041580"/>
            <a:ext cx="1890829" cy="1600728"/>
            <a:chOff x="2141730" y="546525"/>
            <a:chExt cx="1890829" cy="1600728"/>
          </a:xfrm>
        </p:grpSpPr>
        <p:sp>
          <p:nvSpPr>
            <p:cNvPr id="7" name="TextBox 6"/>
            <p:cNvSpPr txBox="1"/>
            <p:nvPr/>
          </p:nvSpPr>
          <p:spPr>
            <a:xfrm>
              <a:off x="2141729" y="546525"/>
              <a:ext cx="1080119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6000">
                  <a:solidFill>
                    <a:schemeClr val="bg1"/>
                  </a:solidFill>
                  <a:latin charset="-122" pitchFamily="2" typeface="华文中宋"/>
                  <a:ea charset="-122" pitchFamily="2" typeface="华文中宋"/>
                </a:rPr>
                <a:t>雨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52440" y="1131590"/>
              <a:ext cx="1080119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6000">
                  <a:solidFill>
                    <a:schemeClr val="bg1"/>
                  </a:solidFill>
                  <a:latin charset="-122" pitchFamily="2" typeface="华文中宋"/>
                  <a:ea charset="-122" pitchFamily="2" typeface="华文中宋"/>
                </a:rPr>
                <a:t>伞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2546774" y="860773"/>
              <a:ext cx="1080740" cy="10807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descr="5253713910ffff7b0e830fd0a32cc395867b57d52c84c-OKdBBL_fw658.png" id="14" name="图片 13"/>
          <p:cNvPicPr>
            <a:picLocks noChangeAspect="1"/>
          </p:cNvPicPr>
          <p:nvPr/>
        </p:nvPicPr>
        <p:blipFill>
          <a:blip r:embed="rId3"/>
          <a:srcRect r="24110"/>
          <a:stretch>
            <a:fillRect/>
          </a:stretch>
        </p:blipFill>
        <p:spPr>
          <a:xfrm>
            <a:off x="7767355" y="3201988"/>
            <a:ext cx="1924948" cy="215178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TextBox 32"/>
          <p:cNvSpPr txBox="1"/>
          <p:nvPr/>
        </p:nvSpPr>
        <p:spPr>
          <a:xfrm>
            <a:off x="7648456" y="0"/>
            <a:ext cx="342900" cy="2571749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lvl="0"/>
            <a:r>
              <a:rPr altLang="zh-CN" lang="zh-CN" smtClean="0" sz="1050">
                <a:solidFill>
                  <a:schemeClr val="bg1">
                    <a:lumMod val="65000"/>
                  </a:schemeClr>
                </a:solidFill>
                <a:latin charset="-122" pitchFamily="2" typeface="华文中宋"/>
                <a:ea charset="-122" pitchFamily="2" typeface="华文中宋"/>
              </a:rPr>
              <a:t>实际上是在错的时间遇到了一个错的人。</a:t>
            </a:r>
          </a:p>
        </p:txBody>
      </p:sp>
      <p:grpSp>
        <p:nvGrpSpPr>
          <p:cNvPr id="52" name="组合 51"/>
          <p:cNvGrpSpPr/>
          <p:nvPr/>
        </p:nvGrpSpPr>
        <p:grpSpPr>
          <a:xfrm flipV="1">
            <a:off x="8082390" y="1221433"/>
            <a:ext cx="270031" cy="1440160"/>
            <a:chOff x="1421649" y="2481740"/>
            <a:chExt cx="270031" cy="1440160"/>
          </a:xfrm>
        </p:grpSpPr>
        <p:cxnSp>
          <p:nvCxnSpPr>
            <p:cNvPr id="53" name="直接连接符 52"/>
            <p:cNvCxnSpPr/>
            <p:nvPr/>
          </p:nvCxnSpPr>
          <p:spPr>
            <a:xfrm flipH="1">
              <a:off x="1495546" y="2571750"/>
              <a:ext cx="0" cy="128587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1555951" y="2481740"/>
              <a:ext cx="90724" cy="907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椭圆 54"/>
            <p:cNvSpPr/>
            <p:nvPr/>
          </p:nvSpPr>
          <p:spPr>
            <a:xfrm>
              <a:off x="1421649" y="2751770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椭圆 55"/>
            <p:cNvSpPr/>
            <p:nvPr/>
          </p:nvSpPr>
          <p:spPr>
            <a:xfrm>
              <a:off x="1556665" y="3786885"/>
              <a:ext cx="135015" cy="1350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175761" y="225025"/>
            <a:ext cx="792480" cy="482200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bg1">
                    <a:lumMod val="85000"/>
                  </a:schemeClr>
                </a:solidFill>
                <a:latin charset="-122" pitchFamily="2" typeface="华文中宋"/>
                <a:ea charset="-122" pitchFamily="2" typeface="华文中宋"/>
              </a:rPr>
              <a:t>也是不    过如此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587" y="2134611"/>
            <a:ext cx="4004825" cy="91440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zh-CN" smtClean="0">
                <a:latin charset="-122" pitchFamily="2" typeface="华文中宋"/>
                <a:ea charset="-122" pitchFamily="2" typeface="华文中宋"/>
              </a:rPr>
              <a:t>知道迟早会有这么一天，想过许多次到最后，也是不过如此</a:t>
            </a: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673390" y="0"/>
            <a:ext cx="1941513" cy="194151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6574103" y="3201988"/>
            <a:ext cx="1941512" cy="194151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409038" y="1941513"/>
            <a:ext cx="585065" cy="585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8149898" y="2616923"/>
            <a:ext cx="585065" cy="585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87715" y="2571750"/>
            <a:ext cx="342900" cy="257175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zh-CN" smtClean="0" sz="1050">
                <a:solidFill>
                  <a:schemeClr val="bg1">
                    <a:lumMod val="65000"/>
                  </a:schemeClr>
                </a:solidFill>
                <a:latin charset="-122" pitchFamily="2" typeface="华文中宋"/>
                <a:ea charset="-122" pitchFamily="2" typeface="华文中宋"/>
              </a:rPr>
              <a:t>一开始我以为是在错的时间遇到了一个对的人。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1421649" y="2481740"/>
            <a:ext cx="270031" cy="1440160"/>
            <a:chOff x="1421649" y="2481740"/>
            <a:chExt cx="270031" cy="1440160"/>
          </a:xfrm>
        </p:grpSpPr>
        <p:cxnSp>
          <p:nvCxnSpPr>
            <p:cNvPr id="46" name="直接连接符 45"/>
            <p:cNvCxnSpPr>
              <a:endCxn id="31" idx="3"/>
            </p:cNvCxnSpPr>
            <p:nvPr/>
          </p:nvCxnSpPr>
          <p:spPr>
            <a:xfrm flipH="1">
              <a:off x="1330615" y="2571750"/>
              <a:ext cx="0" cy="128587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 47"/>
            <p:cNvSpPr/>
            <p:nvPr/>
          </p:nvSpPr>
          <p:spPr>
            <a:xfrm>
              <a:off x="1555951" y="2481740"/>
              <a:ext cx="90724" cy="907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椭圆 48"/>
            <p:cNvSpPr/>
            <p:nvPr/>
          </p:nvSpPr>
          <p:spPr>
            <a:xfrm>
              <a:off x="1421649" y="2751770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椭圆 49"/>
            <p:cNvSpPr/>
            <p:nvPr/>
          </p:nvSpPr>
          <p:spPr>
            <a:xfrm>
              <a:off x="1556665" y="3786885"/>
              <a:ext cx="135015" cy="1350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44</Paragraphs>
  <Slides>7</Slides>
  <Notes>1</Notes>
  <TotalTime>267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13">
      <vt:lpstr>Arial</vt:lpstr>
      <vt:lpstr>Calibri</vt:lpstr>
      <vt:lpstr>Calibri Light</vt:lpstr>
      <vt:lpstr>方正姚体</vt:lpstr>
      <vt:lpstr>华文中宋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2016-03-08T06:25:53Z</dcterms:created>
  <cp:lastModifiedBy>Administrator</cp:lastModifiedBy>
  <dcterms:modified xsi:type="dcterms:W3CDTF">2021-08-20T11:13:44Z</dcterms:modified>
  <cp:revision>48</cp:revision>
  <dc:title>PowerPoint 演示文稿</dc:title>
</cp:coreProperties>
</file>