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68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72" r:id="rId12"/>
    <p:sldId id="267" r:id="rId13"/>
    <p:sldId id="269" r:id="rId14"/>
    <p:sldId id="278" r:id="rId15"/>
    <p:sldId id="281" r:id="rId16"/>
    <p:sldId id="316" r:id="rId17"/>
    <p:sldId id="301" r:id="rId18"/>
    <p:sldId id="283" r:id="rId19"/>
    <p:sldId id="306" r:id="rId20"/>
    <p:sldId id="284" r:id="rId21"/>
    <p:sldId id="314" r:id="rId22"/>
    <p:sldId id="307" r:id="rId23"/>
    <p:sldId id="270" r:id="rId24"/>
    <p:sldId id="289" r:id="rId25"/>
    <p:sldId id="290" r:id="rId26"/>
    <p:sldId id="292" r:id="rId27"/>
    <p:sldId id="293" r:id="rId28"/>
    <p:sldId id="298" r:id="rId29"/>
    <p:sldId id="296" r:id="rId30"/>
    <p:sldId id="294" r:id="rId31"/>
    <p:sldId id="297" r:id="rId32"/>
    <p:sldId id="295" r:id="rId33"/>
    <p:sldId id="291" r:id="rId34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slides/slide30.xml" Type="http://schemas.openxmlformats.org/officeDocument/2006/relationships/slide"/><Relationship Id="rId33" Target="slides/slide31.xml" Type="http://schemas.openxmlformats.org/officeDocument/2006/relationships/slide"/><Relationship Id="rId34" Target="slides/slide32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0B842C2-F1CD-4D7B-AA00-E5BFBFAB73BC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41C9F7-67FA-4B7A-821E-1033B5A0DB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68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2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3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859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374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835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1ECE6-3F75-4A0F-A1F6-C7C89258F504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81D24-1E01-4209-BE8F-16DE8DD0658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344422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AFC3A-52E0-4B86-A02C-B504507A7ECC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561BB-3077-42C2-AFBB-8F3F7A9E10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888425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3CB96-C7FC-46FE-84B0-3C9B3B2A34BF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F2792-1A3A-4CC6-B65C-60C4207252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59185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60302-5A8D-41BA-86BC-69C436DD1E84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3EE7-4E77-4E3E-8791-AAA3BB0B2C6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137379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FB547-D708-46B6-ADFE-3BD42E9C5A9D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D103-ED45-4D59-87E6-547C8B93F8A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196584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07D56-7CF9-4589-96FD-FA7D833B7370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D7FB-CDAF-43EF-9FDB-0E58F7C5448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04818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73E01-ECD8-4EDE-B15C-89848A42363A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0818-5881-47BE-9DED-E87EBD24C2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96781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BB958-665E-4E5D-A489-890D3EEA0C97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F6EA-1A24-4E8E-B361-4E89C9226AB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3845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281B4-7027-4A40-AC7C-9FB55389F598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1DA11-A1D6-4E93-879E-0BEBAA1FE2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682448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A35EF-6319-4DF1-872D-B1979EE7847B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9D77A-A2D9-431C-A44F-F01108427A2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486433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C7D88-0568-480D-B5AB-756396FE5F82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E4B7-64FB-43CD-BE8D-0847946E570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737950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2B939F4C-13A4-43AD-B09D-F5F48721E7B2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68FA4F97-3E82-4252-9B5F-0F215A4690C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 descr="011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NULL" Type="http://schemas.openxmlformats.org/officeDocument/2006/relationships/audio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692275" y="1563688"/>
            <a:ext cx="6192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48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脚踏实地，昂首前行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48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——2014个人年终总结</a:t>
            </a:r>
          </a:p>
        </p:txBody>
      </p:sp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6211569" y="3076575"/>
            <a:ext cx="160210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营销管理部  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14420.jpg" id="1331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013.png" id="13315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35150" y="1563688"/>
            <a:ext cx="48688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900113" y="842963"/>
            <a:ext cx="525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2011年是学习和进步的一年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b_1323856864476.jpg" id="14338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716463" y="1851025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我愿意在这里工作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3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0110519012415158.jpg" id="16386" name="图片 1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0113" y="0"/>
            <a:ext cx="34496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4716462" y="1851025"/>
            <a:ext cx="3230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我亦步亦趋，一路随行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8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2011年终总结\新建文件夹\IMG_20120110_194833.jpg" id="1741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0113" y="484188"/>
            <a:ext cx="51562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6011862" y="1635125"/>
            <a:ext cx="29337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我的名字第一次出现在了《Motor 非常道》编辑名单里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b_1320392099886.jpg" id="1843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1375" y="244475"/>
            <a:ext cx="57181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6516689" y="2066925"/>
            <a:ext cx="23764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十月份，我们一起酝酿着一场豪爵盛宴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.png" id="1945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4213" y="842963"/>
            <a:ext cx="384333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148262" y="2066925"/>
            <a:ext cx="287972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54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总结是成功之母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5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19859.jpg" id="20482" name="图片 2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492500" y="1347788"/>
            <a:ext cx="2087563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5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得</a:t>
            </a:r>
          </a:p>
        </p:txBody>
      </p:sp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3419475" y="1347788"/>
            <a:ext cx="2305050" cy="2303462"/>
          </a:xfrm>
          <a:prstGeom prst="rect">
            <a:avLst/>
          </a:prstGeom>
          <a:noFill/>
          <a:ln cmpd="thickThin" w="25400">
            <a:solidFill>
              <a:srgbClr val="00B0F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</a:endParaRPr>
          </a:p>
        </p:txBody>
      </p:sp>
      <p:grpSp>
        <p:nvGrpSpPr>
          <p:cNvPr id="20485" name="Group 5"/>
          <p:cNvGrpSpPr/>
          <p:nvPr/>
        </p:nvGrpSpPr>
        <p:grpSpPr>
          <a:xfrm>
            <a:off x="3419475" y="1347788"/>
            <a:ext cx="2305050" cy="2303462"/>
            <a:chExt cx="2304256" cy="2304256"/>
          </a:xfrm>
        </p:grpSpPr>
        <p:cxnSp>
          <p:nvCxnSpPr>
            <p:cNvPr id="20486" name="直接连接符 4"/>
            <p:cNvCxnSpPr>
              <a:cxnSpLocks noChangeShapeType="1"/>
            </p:cNvCxnSpPr>
            <p:nvPr/>
          </p:nvCxnSpPr>
          <p:spPr bwMode="auto">
            <a:xfrm>
              <a:off x="0" y="1152922"/>
              <a:ext cx="2304256" cy="0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87" name="直接连接符 6"/>
            <p:cNvCxnSpPr>
              <a:cxnSpLocks noChangeShapeType="1"/>
            </p:cNvCxnSpPr>
            <p:nvPr/>
          </p:nvCxnSpPr>
          <p:spPr bwMode="auto">
            <a:xfrm flipH="1">
              <a:off x="1152128" y="0"/>
              <a:ext cx="0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88" name="直接连接符 8"/>
            <p:cNvCxnSpPr>
              <a:cxnSpLocks noChangeShapeType="1"/>
            </p:cNvCxnSpPr>
            <p:nvPr/>
          </p:nvCxnSpPr>
          <p:spPr bwMode="auto">
            <a:xfrm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89" name="直接连接符 10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0490" name="Group 10"/>
          <p:cNvGrpSpPr/>
          <p:nvPr/>
        </p:nvGrpSpPr>
        <p:grpSpPr>
          <a:xfrm>
            <a:off x="6300788" y="2433638"/>
            <a:ext cx="1223962" cy="1223962"/>
            <a:chExt cx="2304256" cy="2304256"/>
          </a:xfrm>
        </p:grpSpPr>
        <p:cxnSp>
          <p:nvCxnSpPr>
            <p:cNvPr id="20491" name="直接连接符 17"/>
            <p:cNvCxnSpPr>
              <a:cxnSpLocks noChangeShapeType="1"/>
            </p:cNvCxnSpPr>
            <p:nvPr/>
          </p:nvCxnSpPr>
          <p:spPr bwMode="auto">
            <a:xfrm>
              <a:off x="0" y="1153623"/>
              <a:ext cx="2304256" cy="0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92" name="直接连接符 18"/>
            <p:cNvCxnSpPr>
              <a:cxnSpLocks noChangeShapeType="1"/>
            </p:cNvCxnSpPr>
            <p:nvPr/>
          </p:nvCxnSpPr>
          <p:spPr bwMode="auto">
            <a:xfrm flipH="1">
              <a:off x="1153623" y="0"/>
              <a:ext cx="0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93" name="直接连接符 19"/>
            <p:cNvCxnSpPr>
              <a:cxnSpLocks noChangeShapeType="1"/>
            </p:cNvCxnSpPr>
            <p:nvPr/>
          </p:nvCxnSpPr>
          <p:spPr bwMode="auto">
            <a:xfrm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0494" name="直接连接符 20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0495" name="矩形 23"/>
          <p:cNvSpPr>
            <a:spLocks noChangeArrowheads="1"/>
          </p:cNvSpPr>
          <p:nvPr/>
        </p:nvSpPr>
        <p:spPr bwMode="auto">
          <a:xfrm>
            <a:off x="6300788" y="2433638"/>
            <a:ext cx="1223962" cy="1223962"/>
          </a:xfrm>
          <a:prstGeom prst="rect">
            <a:avLst/>
          </a:prstGeom>
          <a:noFill/>
          <a:ln cmpd="thickThin" w="25400">
            <a:solidFill>
              <a:srgbClr val="00B0F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20496" name="矩形 24"/>
          <p:cNvSpPr>
            <a:spLocks noChangeArrowheads="1"/>
          </p:cNvSpPr>
          <p:nvPr/>
        </p:nvSpPr>
        <p:spPr bwMode="auto">
          <a:xfrm>
            <a:off x="6278562" y="2355850"/>
            <a:ext cx="130048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88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失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9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0.jpg" id="2150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999" t="5190"/>
          <a:stretch>
            <a:fillRect/>
          </a:stretch>
        </p:blipFill>
        <p:spPr bwMode="auto">
          <a:xfrm>
            <a:off x="-15875" y="0"/>
            <a:ext cx="91598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2051050" y="2932113"/>
            <a:ext cx="5400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我进入了一个优秀的团队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0" id="7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067175" y="1347788"/>
            <a:ext cx="5834063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读万卷书不如行万里路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行万里路不如阅人无数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阅人无数不如名师指路</a:t>
            </a:r>
          </a:p>
        </p:txBody>
      </p:sp>
      <p:pic>
        <p:nvPicPr>
          <p:cNvPr descr="0147.png" id="22531" name="图片 2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9750" y="0"/>
            <a:ext cx="3398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12443.jpg" id="2355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619250" y="1708150"/>
            <a:ext cx="468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54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核心竞争力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27088" y="2859088"/>
            <a:ext cx="58324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存在问题不可怕，可怕的是意识不到问题的存在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55"/>
      <p:bldP grpId="0" spid="2355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1061.jpg" id="409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627313" y="1635125"/>
            <a:ext cx="612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时光飞逝，岁月如梭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翻转着手中的沙漏，看着穿过眼帘的流沙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却抓不住365天里的任何一刻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2011年，就这样悄悄的告别了</a:t>
            </a:r>
          </a:p>
        </p:txBody>
      </p:sp>
      <p:pic>
        <p:nvPicPr>
          <p:cNvPr id="4100" name="班得瑞 - 童年纯钢琴曲.mp3">
            <a:hlinkClick action="ppaction://media"/>
          </p:cNvPr>
          <p:cNvPicPr>
            <a:picLocks noChangeArrowheads="1" noChangeAspect="1" noRot="1"/>
          </p:cNvPicPr>
          <p:nvPr>
            <a:audioFile r:link="rId4"/>
            <p:extLst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 vol="2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  <p:bldLst>
      <p:bldP grpId="0" spid="409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110.png" id="2457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35150" y="1419225"/>
            <a:ext cx="55022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419475" y="1419225"/>
            <a:ext cx="2519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54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突破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Group 2"/>
          <p:cNvGrpSpPr/>
          <p:nvPr/>
        </p:nvGrpSpPr>
        <p:grpSpPr>
          <a:xfrm>
            <a:off x="2936875" y="744538"/>
            <a:ext cx="2520950" cy="2519362"/>
            <a:chExt cx="2304256" cy="2304256"/>
          </a:xfrm>
        </p:grpSpPr>
        <p:cxnSp>
          <p:nvCxnSpPr>
            <p:cNvPr id="25603" name="直接连接符 2"/>
            <p:cNvCxnSpPr>
              <a:cxnSpLocks noChangeShapeType="1"/>
            </p:cNvCxnSpPr>
            <p:nvPr/>
          </p:nvCxnSpPr>
          <p:spPr bwMode="auto">
            <a:xfrm>
              <a:off x="0" y="1152854"/>
              <a:ext cx="2304256" cy="0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5604" name="直接连接符 3"/>
            <p:cNvCxnSpPr>
              <a:cxnSpLocks noChangeShapeType="1"/>
            </p:cNvCxnSpPr>
            <p:nvPr/>
          </p:nvCxnSpPr>
          <p:spPr bwMode="auto">
            <a:xfrm flipH="1">
              <a:off x="1152128" y="0"/>
              <a:ext cx="0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5605" name="直接连接符 4"/>
            <p:cNvCxnSpPr>
              <a:cxnSpLocks noChangeShapeType="1"/>
            </p:cNvCxnSpPr>
            <p:nvPr/>
          </p:nvCxnSpPr>
          <p:spPr bwMode="auto">
            <a:xfrm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5606" name="直接连接符 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304256" cy="2304256"/>
            </a:xfrm>
            <a:prstGeom prst="line">
              <a:avLst/>
            </a:prstGeom>
            <a:noFill/>
            <a:ln cmpd="sng" w="9525">
              <a:solidFill>
                <a:srgbClr val="4A7EBB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5607" name="矩形 6"/>
          <p:cNvSpPr>
            <a:spLocks noChangeArrowheads="1"/>
          </p:cNvSpPr>
          <p:nvPr/>
        </p:nvSpPr>
        <p:spPr bwMode="auto">
          <a:xfrm>
            <a:off x="2936875" y="744538"/>
            <a:ext cx="2520950" cy="2519362"/>
          </a:xfrm>
          <a:prstGeom prst="rect">
            <a:avLst/>
          </a:prstGeom>
          <a:noFill/>
          <a:ln cmpd="thickThin" w="25400">
            <a:solidFill>
              <a:srgbClr val="00B0F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25608" name="矩形 7"/>
          <p:cNvSpPr>
            <a:spLocks noChangeArrowheads="1"/>
          </p:cNvSpPr>
          <p:nvPr/>
        </p:nvSpPr>
        <p:spPr bwMode="auto">
          <a:xfrm>
            <a:off x="3152775" y="809625"/>
            <a:ext cx="27146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6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失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331913" y="3579813"/>
            <a:ext cx="58324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BFBFBF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真的勇士敢于直面惨淡的人生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8"/>
      <p:bldP grpId="0" spid="2560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66700.jpg" id="2662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7861"/>
          <a:stretch>
            <a:fillRect/>
          </a:stretch>
        </p:blipFill>
        <p:spPr bwMode="auto">
          <a:xfrm>
            <a:off x="0" y="215900"/>
            <a:ext cx="914558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635375" y="1492250"/>
            <a:ext cx="48244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展望新的2012年，我希望能有更多的改变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2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37342.jpg" id="2765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148262" y="2281238"/>
            <a:ext cx="4103687" cy="110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0">
                <a:solidFill>
                  <a:srgbClr val="00B0F0"/>
                </a:solidFill>
                <a:latin charset="0" panose="04020705040a02060702" pitchFamily="82" typeface="Algerian"/>
              </a:rPr>
              <a:t>IDEA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938839" y="3003550"/>
            <a:ext cx="266541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凡事多动脑筋，多思考，磨刀不误砍柴工。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1"/>
      <p:bldP grpId="0" spid="2765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10.png" id="2867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484313"/>
            <a:ext cx="7129463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40312" y="0"/>
            <a:ext cx="4103687" cy="110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0">
                <a:solidFill>
                  <a:srgbClr val="00B0F0"/>
                </a:solidFill>
                <a:latin charset="0" panose="04020705040a02060702" pitchFamily="82" typeface="Algerian"/>
              </a:rPr>
              <a:t>BOOK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443664" y="700088"/>
            <a:ext cx="237648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多读几本书，知识改变人生。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75"/>
      <p:bldP grpId="0" spid="2867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/>
          <p:cNvGrpSpPr/>
          <p:nvPr/>
        </p:nvGrpSpPr>
        <p:grpSpPr>
          <a:xfrm>
            <a:off x="4638675" y="-738188"/>
            <a:ext cx="3475038" cy="3462338"/>
            <a:chExt cx="2189" cy="2184"/>
          </a:xfrm>
        </p:grpSpPr>
        <p:pic>
          <p:nvPicPr>
            <p:cNvPr id="29699" name="椭圆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189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322" y="320"/>
              <a:ext cx="1540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</a:endParaRPr>
            </a:p>
          </p:txBody>
        </p:sp>
      </p:grpSp>
      <p:pic>
        <p:nvPicPr>
          <p:cNvPr descr="未标题-02.png" id="29701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7724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4211638" y="3573462"/>
            <a:ext cx="4932362" cy="74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0">
                <a:solidFill>
                  <a:srgbClr val="00B0F0"/>
                </a:solidFill>
                <a:latin charset="0" panose="04020705040a02060702" pitchFamily="82" typeface="Algerian"/>
              </a:rPr>
              <a:t>optimistic</a:t>
            </a:r>
          </a:p>
        </p:txBody>
      </p:sp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5219700" y="4011613"/>
            <a:ext cx="41767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乐观积极，用微笑的方式改变世界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70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Group 2"/>
          <p:cNvGrpSpPr/>
          <p:nvPr/>
        </p:nvGrpSpPr>
        <p:grpSpPr>
          <a:xfrm>
            <a:off x="0" y="0"/>
            <a:ext cx="9324975" cy="5143500"/>
            <a:chExt cx="9324528" cy="5143400"/>
          </a:xfrm>
        </p:grpSpPr>
        <p:sp>
          <p:nvSpPr>
            <p:cNvPr id="30723" name="矩形 2"/>
            <p:cNvSpPr>
              <a:spLocks noChangeArrowheads="1"/>
            </p:cNvSpPr>
            <p:nvPr/>
          </p:nvSpPr>
          <p:spPr bwMode="auto">
            <a:xfrm>
              <a:off x="0" y="0"/>
              <a:ext cx="9324528" cy="514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</a:endParaRPr>
            </a:p>
          </p:txBody>
        </p:sp>
        <p:pic>
          <p:nvPicPr>
            <p:cNvPr descr="m_1275115125310.jpg" id="30724" name="图片 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t="19200"/>
            <a:stretch>
              <a:fillRect/>
            </a:stretch>
          </p:blipFill>
          <p:spPr bwMode="auto">
            <a:xfrm>
              <a:off x="0" y="0"/>
              <a:ext cx="8236922" cy="415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887788" y="2805113"/>
            <a:ext cx="5508625" cy="83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0">
                <a:solidFill>
                  <a:srgbClr val="FFC000"/>
                </a:solidFill>
                <a:latin charset="0" panose="04020705040a02060702" pitchFamily="82" typeface="Algerian"/>
              </a:rPr>
              <a:t>active</a:t>
            </a:r>
          </a:p>
        </p:txBody>
      </p:sp>
      <p:sp>
        <p:nvSpPr>
          <p:cNvPr id="30726" name="矩形 5"/>
          <p:cNvSpPr>
            <a:spLocks noChangeArrowheads="1"/>
          </p:cNvSpPr>
          <p:nvPr/>
        </p:nvSpPr>
        <p:spPr bwMode="auto">
          <a:xfrm>
            <a:off x="5651500" y="3219450"/>
            <a:ext cx="3492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FF000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主动出击，莫等安排，会主动工作的人将来才可能掌握人生的主动权。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5"/>
      <p:bldP grpId="0" spid="3072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96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奔三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48359.jpg" id="3379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19100"/>
            <a:ext cx="6300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500563" y="1131888"/>
            <a:ext cx="381635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时间如水，转眼一年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我不由得想起岳飞《满江红》里：“三十功名尘与土，八千里路云和月。莫等闲、白了少年头，空悲切”的壮怀激烈，我是一个俗人，我不求杀敌报国，收复台湾，只求能充实人生，做个不平凡的自己。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79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36445.jpg" id="3481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367" t="30981"/>
          <a:stretch>
            <a:fillRect/>
          </a:stretch>
        </p:blipFill>
        <p:spPr bwMode="auto">
          <a:xfrm>
            <a:off x="0" y="-66675"/>
            <a:ext cx="91440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92275" y="2859088"/>
            <a:ext cx="4103688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脚踏实地、做一行爱一行精一行，即使在将来的某一天离开了豪爵，我也能拍着胸脯说：我在豪爵没有虚度年华。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8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.png" id="512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75025" y="0"/>
            <a:ext cx="239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83113" y="2500313"/>
            <a:ext cx="54864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孕育新生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1.png" id="35842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5584"/>
          <a:stretch>
            <a:fillRect/>
          </a:stretch>
        </p:blipFill>
        <p:spPr bwMode="auto">
          <a:xfrm>
            <a:off x="0" y="39688"/>
            <a:ext cx="91440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1"/>
          <p:cNvSpPr>
            <a:spLocks noChangeArrowheads="1"/>
          </p:cNvSpPr>
          <p:nvPr/>
        </p:nvSpPr>
        <p:spPr bwMode="auto">
          <a:xfrm>
            <a:off x="4211638" y="268288"/>
            <a:ext cx="4572000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不管你现在境遇如何，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不管你年纪如何，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不管你是否还记得曾经的梦想，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只要脚踏实地往前行，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再远的旅程，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只要出发了，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总会有到达的时候！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843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63713" y="1058863"/>
            <a:ext cx="43926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72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身体健康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72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快乐开心</a:t>
            </a:r>
          </a:p>
        </p:txBody>
      </p:sp>
      <p:pic>
        <p:nvPicPr>
          <p:cNvPr descr="010.png" id="36867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27763" y="2825750"/>
            <a:ext cx="291623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866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_1295931069938.jpg" id="3789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6159" r="10751" t="54279"/>
          <a:stretch>
            <a:fillRect/>
          </a:stretch>
        </p:blipFill>
        <p:spPr bwMode="auto">
          <a:xfrm>
            <a:off x="1009650" y="1131888"/>
            <a:ext cx="8134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140200" y="2643188"/>
            <a:ext cx="15113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rgbClr val="00B0F0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感谢聆听！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89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2.png" id="614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8263" y="0"/>
            <a:ext cx="2965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143250" y="1131888"/>
            <a:ext cx="79248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4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一个学期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3.png" id="717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3763" y="0"/>
            <a:ext cx="4470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580063" y="1058863"/>
            <a:ext cx="79248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40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一个赛季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353355_223655053134_2.jpg" id="8194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0.png" id="1024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0113" y="546100"/>
            <a:ext cx="817245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276600" y="4095750"/>
            <a:ext cx="417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2011年是温暖的一年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4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708400" y="1995488"/>
            <a:ext cx="4176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自作清歌传皓齿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风起，雪飞炎海变清凉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万里归来年愈少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微笑，笑时犹带渡口香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试问星城应不好？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却道：此心安处是吾乡</a:t>
            </a:r>
          </a:p>
        </p:txBody>
      </p:sp>
      <p:pic>
        <p:nvPicPr>
          <p:cNvPr descr="011.png" id="11267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1563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539750" y="4300538"/>
            <a:ext cx="7632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rgbClr val="A6A6A6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渡口：指天津，津，水上渡口之意。朱棣夺取帝位成功，始发于渡过沽河，由此进京，乃“天子车马所渡之地”，赐名天津。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6"/>
      <p:bldP grpId="0" spid="1126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01.png" id="12290" name="图片 1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0788" y="996950"/>
            <a:ext cx="26479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116013" y="1924050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558ED5"/>
                </a:solidFill>
                <a:latin charset="-122" panose="03000509000000000000" pitchFamily="65" typeface="方正细黑一简体"/>
                <a:ea charset="-122" panose="03000509000000000000" pitchFamily="65" typeface="方正细黑一简体"/>
              </a:rPr>
              <a:t>2011年是低调的一年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59</Paragraphs>
  <Slides>32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9">
      <vt:lpstr>Arial</vt:lpstr>
      <vt:lpstr>Calibri</vt:lpstr>
      <vt:lpstr>宋体</vt:lpstr>
      <vt:lpstr>Calibri Light</vt:lpstr>
      <vt:lpstr>方正细黑一简体</vt:lpstr>
      <vt:lpstr>Algerian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2013-12-25T11:51:25Z</dcterms:created>
  <cp:lastModifiedBy>Administrator</cp:lastModifiedBy>
  <dcterms:modified xsi:type="dcterms:W3CDTF">2021-08-20T10:49:53Z</dcterms:modified>
  <cp:revision>171</cp:revision>
  <dc:title>幻灯片 1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2052-9.1.0.4879</vt:lpwstr>
  </property>
</Properties>
</file>