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3" r:id="rId10"/>
    <p:sldId id="262" r:id="rId11"/>
    <p:sldId id="264" r:id="rId12"/>
    <p:sldId id="265" r:id="rId13"/>
    <p:sldId id="266" r:id="rId14"/>
  </p:sldIdLst>
  <p:sldSz cx="12192000" cy="6858000"/>
  <p:notesSz cx="6858000" cy="9144000"/>
  <p:custDataLst>
    <p:tags r:id="rId15"/>
  </p:custDataLst>
  <p:defaultTex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07" autoAdjust="0"/>
  </p:normalViewPr>
  <p:slideViewPr>
    <p:cSldViewPr snapToGrid="0" showGuides="1">
      <p:cViewPr varScale="1">
        <p:scale>
          <a:sx n="84" d="100"/>
          <a:sy n="84" d="100"/>
        </p:scale>
        <p:origin x="366" y="78"/>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tags/tag13.xml" Type="http://schemas.openxmlformats.org/officeDocument/2006/relationships/tags"/><Relationship Id="rId16" Target="presProps.xml" Type="http://schemas.openxmlformats.org/officeDocument/2006/relationships/presProps"/><Relationship Id="rId17" Target="viewProps.xml" Type="http://schemas.openxmlformats.org/officeDocument/2006/relationships/viewProps"/><Relationship Id="rId18" Target="theme/theme1.xml" Type="http://schemas.openxmlformats.org/officeDocument/2006/relationships/theme"/><Relationship Id="rId19" Target="tableStyles.xml" Type="http://schemas.openxmlformats.org/officeDocument/2006/relationships/tableStyles"/><Relationship Id="rId2" Target="slideMasters/slideMaster2.xml" Type="http://schemas.openxmlformats.org/officeDocument/2006/relationships/slideMaster"/><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24.png" Type="http://schemas.openxmlformats.org/officeDocument/2006/relationships/image"/><Relationship Id="rId3" Target="colors1.xml" Type="http://schemas.microsoft.com/office/2011/relationships/chartColorStyle"/><Relationship Id="rId4"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blipFill dpi="0" rotWithShape="1">
              <a:blip r:embed="rId2">
                <a:alphaModFix amt="99000"/>
              </a:blip>
              <a:stretch>
                <a:fillRect/>
              </a:stretch>
            </a:blipFill>
            <a:ln>
              <a:noFill/>
            </a:ln>
            <a:effectLst>
              <a:outerShdw blurRad="50800" dist="38100" dir="2700000" algn="tl" rotWithShape="0">
                <a:prstClr val="black">
                  <a:alpha val="40000"/>
                </a:prstClr>
              </a:outerShdw>
            </a:effectLst>
          </c:spPr>
          <c:invertIfNegative val="0"/>
          <c:dPt>
            <c:idx val="0"/>
            <c:invertIfNegative val="0"/>
            <c:spPr>
              <a:blipFill>
                <a:blip r:embed="rId2">
                  <a:alphaModFix amt="99000"/>
                </a:blip>
                <a:stretch>
                  <a:fillRect/>
                </a:stretch>
              </a:blip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B92F-44DC-BF9A-1A74CC74CC10}"/>
              </c:ext>
            </c:extLst>
          </c:dPt>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170000</c:v>
                </c:pt>
                <c:pt idx="1">
                  <c:v>150000</c:v>
                </c:pt>
                <c:pt idx="2">
                  <c:v>250000</c:v>
                </c:pt>
                <c:pt idx="3">
                  <c:v>270000</c:v>
                </c:pt>
                <c:pt idx="4">
                  <c:v>300000</c:v>
                </c:pt>
              </c:numCache>
            </c:numRef>
          </c:val>
          <c:extLst>
            <c:ext xmlns:c16="http://schemas.microsoft.com/office/drawing/2014/chart" uri="{C3380CC4-5D6E-409C-BE32-E72D297353CC}">
              <c16:uniqueId val="{00000000-B92F-44DC-BF9A-1A74CC74CC10}"/>
            </c:ext>
          </c:extLst>
        </c:ser>
        <c:dLbls>
          <c:showLegendKey val="0"/>
          <c:showVal val="0"/>
          <c:showCatName val="0"/>
          <c:showSerName val="0"/>
          <c:showPercent val="0"/>
          <c:showBubbleSize val="0"/>
          <c:showLeaderLines val="0"/>
        </c:dLbls>
        <c:gapWidth val="42"/>
        <c:overlap val="67"/>
        <c:axId val="592298896"/>
        <c:axId val="592302256"/>
      </c:barChart>
      <c:lineChart>
        <c:grouping/>
        <c:varyColors val="0"/>
        <c:ser>
          <c:idx val="1"/>
          <c:order val="1"/>
          <c:tx>
            <c:strRef>
              <c:f>Sheet1!$C$1</c:f>
              <c:strCache>
                <c:ptCount val="1"/>
                <c:pt idx="0">
                  <c:v>系列 2</c:v>
                </c:pt>
              </c:strCache>
            </c:strRef>
          </c:tx>
          <c:spPr>
            <a:ln w="28575" cap="rnd">
              <a:solidFill>
                <a:schemeClr val="accent2"/>
              </a:solidFill>
              <a:round/>
            </a:ln>
            <a:effectLst/>
          </c:spPr>
          <c:marker>
            <c:symbol val="circle"/>
            <c:spPr>
              <a:solidFill>
                <a:schemeClr val="accent2"/>
              </a:solidFill>
              <a:ln w="9525">
                <a:solidFill>
                  <a:schemeClr val="accent2"/>
                </a:solidFill>
              </a:ln>
              <a:effectLst/>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spPr>
              <a:solidFill>
                <a:srgbClr val="262640"/>
              </a:solidFill>
              <a:ln>
                <a:noFill/>
              </a:ln>
              <a:effectLst/>
            </c:spPr>
            <c:txPr>
              <a:bodyPr rot="0" spcFirstLastPara="1" vertOverflow="ellipsis" vert="horz" wrap="square" lIns="38100" tIns="19050" rIns="38100" bIns="19050" anchor="ctr" anchorCtr="1">
                <a:spAutoFit/>
              </a:bodyPr>
              <a:p>
                <a:pPr>
                  <a:defRPr sz="1197" b="1" i="0" u="none" strike="noStrike" kern="1200" baseline="0" smtId="4294967295">
                    <a:solidFill>
                      <a:schemeClr val="bg1"/>
                    </a:solidFill>
                    <a:latin typeface="造字工房尚雅（非商用）常规体" pitchFamily="50" charset="-122"/>
                    <a:ea typeface="造字工房尚雅（非商用）常规体" pitchFamily="50" charset="-122"/>
                    <a:cs typeface="+mn-cs"/>
                  </a:defRPr>
                </a:pPr>
                <a:endParaRPr sz="1197" b="1" i="0" u="none" strike="noStrike" kern="1200" baseline="0" smtId="4294967295">
                  <a:solidFill>
                    <a:schemeClr val="bg1"/>
                  </a:solidFill>
                  <a:latin typeface="造字工房尚雅（非商用）常规体" pitchFamily="50" charset="-122"/>
                  <a:ea typeface="造字工房尚雅（非商用）常规体" pitchFamily="50" charset="-122"/>
                  <a:cs typeface="+mn-cs"/>
                </a:endParaRPr>
              </a:p>
            </c:txPr>
            <c:dLblPos val="t"/>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170000</c:v>
                </c:pt>
                <c:pt idx="1">
                  <c:v>150000</c:v>
                </c:pt>
                <c:pt idx="2">
                  <c:v>250000</c:v>
                </c:pt>
                <c:pt idx="3">
                  <c:v>270000</c:v>
                </c:pt>
                <c:pt idx="4">
                  <c:v>300000</c:v>
                </c:pt>
              </c:numCache>
            </c:numRef>
          </c:val>
          <c:smooth val="0"/>
          <c:extLst>
            <c:ext xmlns:c16="http://schemas.microsoft.com/office/drawing/2014/chart" uri="{C3380CC4-5D6E-409C-BE32-E72D297353CC}">
              <c16:uniqueId val="{00000004-B92F-44DC-BF9A-1A74CC74CC10}"/>
            </c:ext>
          </c:extLst>
        </c:ser>
        <c:dLbls>
          <c:showLegendKey val="0"/>
          <c:showVal val="0"/>
          <c:showCatName val="0"/>
          <c:showSerName val="0"/>
          <c:showPercent val="0"/>
          <c:showBubbleSize val="0"/>
          <c:showLeaderLines val="0"/>
        </c:dLbls>
        <c:axId val="692553200"/>
        <c:axId val="592300016"/>
      </c:lineChart>
      <c:catAx>
        <c:axId val="592298896"/>
        <c:scaling>
          <c:orientation/>
        </c:scaling>
        <c:delete val="1"/>
        <c:axPos val="b"/>
        <c:numFmt formatCode="General" sourceLinked="1"/>
        <c:majorTickMark val="out"/>
        <c:minorTickMark val="none"/>
        <c:crossAx val="592302256"/>
        <c:auto val="0"/>
        <c:lblAlgn val="ctr"/>
        <c:lblOffset/>
        <c:noMultiLvlLbl val="0"/>
      </c:catAx>
      <c:valAx>
        <c:axId val="592302256"/>
        <c:scaling>
          <c:orientation/>
        </c:scaling>
        <c:delete val="1"/>
        <c:axPos val="r"/>
        <c:numFmt formatCode="General" sourceLinked="1"/>
        <c:majorTickMark val="out"/>
        <c:minorTickMark val="none"/>
        <c:crossAx val="592298896"/>
        <c:crossBetween val="between"/>
      </c:valAx>
      <c:valAx>
        <c:axId val="592300016"/>
        <c:scaling>
          <c:orientation/>
        </c:scaling>
        <c:delete val="1"/>
        <c:axPos val="l"/>
        <c:numFmt formatCode="General" sourceLinked="1"/>
        <c:majorTickMark val="out"/>
        <c:minorTickMark val="none"/>
        <c:crossAx val="692553200"/>
        <c:crossBetween val="between"/>
      </c:valAx>
      <c:catAx>
        <c:axId val="692553200"/>
        <c:scaling>
          <c:orientation/>
        </c:scaling>
        <c:delete val="1"/>
        <c:axPos val="b"/>
        <c:numFmt formatCode="General" sourceLinked="1"/>
        <c:majorTickMark val="out"/>
        <c:minorTickMark val="none"/>
        <c:crossAx val="592300016"/>
        <c:auto val="0"/>
        <c:lblAlgn val="ctr"/>
        <c:lblOffset/>
        <c:noMultiLvlLbl val="0"/>
      </c:catAx>
      <c:spPr>
        <a:noFill/>
        <a:ln w="25400">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tx>
            <c:strRef>
              <c:f>Sheet1!$B$1</c:f>
              <c:strCache>
                <c:ptCount val="1"/>
                <c:pt idx="0">
                  <c:v>系列 1</c:v>
                </c:pt>
              </c:strCache>
            </c:strRef>
          </c:tx>
          <c:spPr>
            <a:solidFill>
              <a:schemeClr val="tx2"/>
            </a:solidFill>
            <a:ln>
              <a:noFill/>
            </a:ln>
            <a:effectLst>
              <a:outerShdw blurRad="50800" dist="38100" dir="2700000" algn="tl" rotWithShape="0">
                <a:prstClr val="black">
                  <a:alpha val="40000"/>
                </a:prstClr>
              </a:outerShdw>
            </a:effectLst>
          </c:spPr>
          <c:invertIfNegative val="0"/>
          <c:cat>
            <c:strRef>
              <c:f>Sheet1!$A$2:$A$5</c:f>
              <c:strCache>
                <c:ptCount val="4"/>
                <c:pt idx="0">
                  <c:v>小雪</c:v>
                </c:pt>
                <c:pt idx="1">
                  <c:v>大雪</c:v>
                </c:pt>
                <c:pt idx="2">
                  <c:v>暴雪</c:v>
                </c:pt>
                <c:pt idx="3">
                  <c:v>雪</c:v>
                </c:pt>
              </c:strCache>
            </c:strRef>
          </c:cat>
          <c:val>
            <c:numRef>
              <c:f>Sheet1!$B$2:$B$5</c:f>
              <c:numCache>
                <c:formatCode>General</c:formatCode>
                <c:ptCount val="4"/>
                <c:pt idx="0">
                  <c:v>0.75</c:v>
                </c:pt>
                <c:pt idx="1">
                  <c:v>0.45</c:v>
                </c:pt>
                <c:pt idx="2">
                  <c:v>0.65</c:v>
                </c:pt>
                <c:pt idx="3">
                  <c:v>0.33</c:v>
                </c:pt>
              </c:numCache>
            </c:numRef>
          </c:val>
          <c:extLst>
            <c:ext xmlns:c16="http://schemas.microsoft.com/office/drawing/2014/chart" uri="{C3380CC4-5D6E-409C-BE32-E72D297353CC}">
              <c16:uniqueId val="{00000000-29C0-4669-8CCB-2A64AC5EF726}"/>
            </c:ext>
          </c:extLst>
        </c:ser>
        <c:ser>
          <c:idx val="1"/>
          <c:order val="1"/>
          <c:tx>
            <c:strRef>
              <c:f>Sheet1!$C$1</c:f>
              <c:strCache>
                <c:ptCount val="1"/>
                <c:pt idx="0">
                  <c:v>系列 3</c:v>
                </c:pt>
              </c:strCache>
            </c:strRef>
          </c:tx>
          <c:spPr>
            <a:solidFill>
              <a:schemeClr val="bg1">
                <a:lumMod val="75000"/>
              </a:schemeClr>
            </a:solidFill>
            <a:ln>
              <a:noFill/>
            </a:ln>
            <a:effectLst/>
          </c:spPr>
          <c:invertIfNegative val="0"/>
          <c:dLbls>
            <c:dLbl>
              <c:idx val="0"/>
              <c:tx>
                <c:rich>
                  <a:bodyPr/>
                  <a:lstStyle/>
                  <a:p>
                    <a:pPr>
                      <a:defRPr/>
                    </a:pPr>
                    <a:r>
                      <a:rPr lang="en-US" altLang="zh-CN"/>
                      <a:t>75%</a:t>
                    </a:r>
                    <a:endParaRPr lang="en-US" altLang="zh-CN"/>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C0-4669-8CCB-2A64AC5EF726}"/>
                </c:ext>
              </c:extLst>
            </c:dLbl>
            <c:dLbl>
              <c:idx val="1"/>
              <c:tx>
                <c:rich>
                  <a:bodyPr/>
                  <a:lstStyle/>
                  <a:p>
                    <a:pPr>
                      <a:defRPr/>
                    </a:pPr>
                    <a:r>
                      <a:rPr lang="en-US" altLang="zh-CN"/>
                      <a:t>45%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C0-4669-8CCB-2A64AC5EF726}"/>
                </c:ext>
              </c:extLst>
            </c:dLbl>
            <c:dLbl>
              <c:idx val="2"/>
              <c:tx>
                <c:rich>
                  <a:bodyPr/>
                  <a:lstStyle/>
                  <a:p>
                    <a:pPr>
                      <a:defRPr/>
                    </a:pPr>
                    <a:r>
                      <a:rPr lang="en-US" altLang="zh-CN"/>
                      <a:t>65%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C0-4669-8CCB-2A64AC5EF726}"/>
                </c:ext>
              </c:extLst>
            </c:dLbl>
            <c:dLbl>
              <c:idx val="3"/>
              <c:tx>
                <c:rich>
                  <a:bodyPr/>
                  <a:lstStyle/>
                  <a:p>
                    <a:pPr>
                      <a:defRPr/>
                    </a:pPr>
                    <a:r>
                      <a:rPr lang="en-US" altLang="zh-CN"/>
                      <a:t>33%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C0-4669-8CCB-2A64AC5EF726}"/>
                </c:ext>
              </c:extLst>
            </c:dLbl>
            <c:spPr>
              <a:noFill/>
              <a:ln>
                <a:noFill/>
              </a:ln>
              <a:effectLst/>
            </c:spPr>
            <c:txPr>
              <a:bodyPr rot="0" spcFirstLastPara="1" vertOverflow="ellipsis" vert="horz" wrap="square" lIns="38100" tIns="19050" rIns="38100" bIns="19050" anchor="ctr" anchorCtr="1">
                <a:spAutoFit/>
              </a:bodyPr>
              <a:p>
                <a:pPr>
                  <a:defRPr sz="1600" b="0" i="0" u="none" strike="noStrike" kern="1200" baseline="0" smtId="4294967295">
                    <a:solidFill>
                      <a:schemeClr val="bg1"/>
                    </a:solidFill>
                    <a:latin typeface="造字工房尚雅（非商用）常规体" pitchFamily="50" charset="-122"/>
                    <a:ea typeface="造字工房尚雅（非商用）常规体" pitchFamily="50" charset="-122"/>
                    <a:cs typeface="+mn-cs"/>
                  </a:defRPr>
                </a:pPr>
                <a:endParaRPr sz="1600" b="0" i="0" u="none" strike="noStrike" kern="1200" baseline="0" smtId="4294967295">
                  <a:solidFill>
                    <a:schemeClr val="bg1"/>
                  </a:solidFill>
                  <a:latin typeface="造字工房尚雅（非商用）常规体" pitchFamily="50" charset="-122"/>
                  <a:ea typeface="造字工房尚雅（非商用）常规体" pitchFamily="50" charset="-122"/>
                  <a:cs typeface="+mn-cs"/>
                </a:endParaRPr>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小雪</c:v>
                </c:pt>
                <c:pt idx="1">
                  <c:v>大雪</c:v>
                </c:pt>
                <c:pt idx="2">
                  <c:v>暴雪</c:v>
                </c:pt>
                <c:pt idx="3">
                  <c:v>雪</c:v>
                </c:pt>
              </c:strCache>
            </c:strRef>
          </c:cat>
          <c:val>
            <c:numRef>
              <c:f>Sheet1!$C$2:$C$5</c:f>
              <c:numCache>
                <c:formatCode>General</c:formatCode>
                <c:ptCount val="4"/>
                <c:pt idx="0">
                  <c:v>0.25</c:v>
                </c:pt>
                <c:pt idx="1">
                  <c:v>0.55</c:v>
                </c:pt>
                <c:pt idx="2">
                  <c:v>0.35</c:v>
                </c:pt>
                <c:pt idx="3">
                  <c:v>0.67</c:v>
                </c:pt>
              </c:numCache>
            </c:numRef>
          </c:val>
          <c:extLst>
            <c:ext xmlns:c16="http://schemas.microsoft.com/office/drawing/2014/chart" uri="{C3380CC4-5D6E-409C-BE32-E72D297353CC}">
              <c16:uniqueId val="{00000001-29C0-4669-8CCB-2A64AC5EF726}"/>
            </c:ext>
          </c:extLst>
        </c:ser>
        <c:dLbls>
          <c:showLegendKey val="0"/>
          <c:showVal val="0"/>
          <c:showCatName val="0"/>
          <c:showSerName val="0"/>
          <c:showPercent val="0"/>
          <c:showBubbleSize val="0"/>
          <c:showLeaderLines val="0"/>
        </c:dLbls>
        <c:gapWidth/>
        <c:overlap val="100"/>
        <c:axId val="700129696"/>
        <c:axId val="700130256"/>
      </c:barChart>
      <c:catAx>
        <c:axId val="700129696"/>
        <c:scaling>
          <c:orientation val="maxMin"/>
        </c:scaling>
        <c:delete val="0"/>
        <c:axPos val="l"/>
        <c:numFmt formatCode="General" sourceLinked="1"/>
        <c:majorTickMark val="out"/>
        <c:minorTickMark val="none"/>
        <c:spPr>
          <a:noFill/>
          <a:ln w="9525" cap="flat" cmpd="sng" algn="ctr">
            <a:noFill/>
            <a:round/>
          </a:ln>
          <a:effectLst/>
        </c:spPr>
        <c:txPr>
          <a:bodyPr rot="0" spcFirstLastPara="1" vertOverflow="ellipsis" wrap="square" anchor="ctr" anchorCtr="0"/>
          <a:p>
            <a:pPr>
              <a:defRPr sz="2400" b="0" i="0" u="none" strike="noStrike" kern="1200" baseline="0" smtId="4294967295">
                <a:ln>
                  <a:noFill/>
                </a:ln>
                <a:solidFill>
                  <a:schemeClr val="tx2"/>
                </a:solidFill>
                <a:latin typeface="造字工房尚雅（非商用）常规体" pitchFamily="50" charset="-122"/>
                <a:ea typeface="造字工房尚雅（非商用）常规体" pitchFamily="50" charset="-122"/>
                <a:cs typeface="+mn-cs"/>
              </a:defRPr>
            </a:pPr>
            <a:endParaRPr sz="2400" b="0" i="0" u="none" strike="noStrike" kern="1200" baseline="0" smtId="4294967295">
              <a:ln>
                <a:noFill/>
              </a:ln>
              <a:solidFill>
                <a:schemeClr val="tx2"/>
              </a:solidFill>
              <a:latin typeface="造字工房尚雅（非商用）常规体" pitchFamily="50" charset="-122"/>
              <a:ea typeface="造字工房尚雅（非商用）常规体" pitchFamily="50" charset="-122"/>
              <a:cs typeface="+mn-cs"/>
            </a:endParaRPr>
          </a:p>
        </c:txPr>
        <c:crossAx val="700130256"/>
        <c:crosses val="autoZero"/>
        <c:auto val="0"/>
        <c:lblAlgn val="ctr"/>
        <c:lblOffset/>
        <c:noMultiLvlLbl val="0"/>
      </c:catAx>
      <c:valAx>
        <c:axId val="700130256"/>
        <c:scaling>
          <c:orientation/>
        </c:scaling>
        <c:delete val="1"/>
        <c:axPos val="b"/>
        <c:numFmt formatCode="General" sourceLinked="1"/>
        <c:majorTickMark val="none"/>
        <c:minorTickMark val="none"/>
        <c:crossAx val="700129696"/>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4351C-D639-47D9-84B9-E0182B1AB5C2}" type="datetimeFigureOut">
              <a:rPr lang="zh-CN" altLang="en-US" smtClean="0"/>
              <a:t>2018/5/23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F7142-7CE6-486B-88DB-35895727D6B7}" type="slidenum">
              <a:rPr lang="zh-CN" altLang="en-US" smtClean="0"/>
              <a:t>‹#›</a:t>
            </a:fld>
            <a:endParaRPr lang="zh-CN" altLang="en-US"/>
          </a:p>
        </p:txBody>
      </p:sp>
    </p:spTree>
    <p:extLst>
      <p:ext uri="{BB962C8B-B14F-4D97-AF65-F5344CB8AC3E}">
        <p14:creationId val="151539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953686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13103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771760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002033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a:defRPr/>
            </a:pPr>
            <a:fld id="{F9AA53DA-C857-45C5-AE32-AE8F02427AFE}" type="datetimeFigureOut">
              <a:rPr lang="zh-CN" altLang="en-US"/>
              <a:pPr>
                <a:defRPr/>
              </a:pPr>
              <a:t>2018/5/23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AAE3B0-D4A6-4471-8835-0E01D7C57183}" type="slidenum">
              <a:rPr lang="zh-CN" altLang="en-US"/>
              <a:pPr>
                <a:defRPr/>
              </a:pPr>
              <a:t>‹#›</a:t>
            </a:fld>
            <a:endParaRPr lang="zh-CN" altLang="en-US"/>
          </a:p>
        </p:txBody>
      </p:sp>
    </p:spTree>
    <p:extLst>
      <p:ext uri="{BB962C8B-B14F-4D97-AF65-F5344CB8AC3E}">
        <p14:creationId val="2522489497"/>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18D39E2-4F9E-4BF4-9EC1-A31A6ED04736}" type="datetimeFigureOut">
              <a:rPr lang="zh-CN" altLang="en-US"/>
              <a:pPr>
                <a:defRPr/>
              </a:pPr>
              <a:t>2018/5/23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A66C12C-8BAB-467D-AA5A-47F644C1C40A}" type="slidenum">
              <a:rPr lang="zh-CN" altLang="en-US"/>
              <a:pPr>
                <a:defRPr/>
              </a:pPr>
              <a:t>‹#›</a:t>
            </a:fld>
            <a:endParaRPr lang="zh-CN" altLang="en-US"/>
          </a:p>
        </p:txBody>
      </p:sp>
    </p:spTree>
    <p:extLst>
      <p:ext uri="{BB962C8B-B14F-4D97-AF65-F5344CB8AC3E}">
        <p14:creationId val="409543874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A206B09-7D0E-4C0E-821E-6F328A9AFE0C}" type="datetimeFigureOut">
              <a:rPr lang="zh-CN" altLang="en-US"/>
              <a:pPr>
                <a:defRPr/>
              </a:pPr>
              <a:t>2018/5/23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2B08728-C059-4F99-BA4E-2688A8D1462F}" type="slidenum">
              <a:rPr lang="zh-CN" altLang="en-US"/>
              <a:pPr>
                <a:defRPr/>
              </a:pPr>
              <a:t>‹#›</a:t>
            </a:fld>
            <a:endParaRPr lang="zh-CN" altLang="en-US"/>
          </a:p>
        </p:txBody>
      </p:sp>
    </p:spTree>
    <p:extLst>
      <p:ext uri="{BB962C8B-B14F-4D97-AF65-F5344CB8AC3E}">
        <p14:creationId val="1382432104"/>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477340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0355332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957687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009207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304189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164713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454601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772108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4111FD9-D4E5-41A7-9C17-5C1D11120C53}" type="datetimeFigureOut">
              <a:rPr lang="zh-CN" altLang="en-US"/>
              <a:pPr>
                <a:defRPr/>
              </a:pPr>
              <a:t>2018/5/23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3059C09-B003-4304-891E-CEC7D56FE3B1}" type="slidenum">
              <a:rPr lang="zh-CN" altLang="en-US"/>
              <a:pPr>
                <a:defRPr/>
              </a:pPr>
              <a:t>‹#›</a:t>
            </a:fld>
            <a:endParaRPr lang="zh-CN" altLang="en-US"/>
          </a:p>
        </p:txBody>
      </p:sp>
    </p:spTree>
    <p:extLst>
      <p:ext uri="{BB962C8B-B14F-4D97-AF65-F5344CB8AC3E}">
        <p14:creationId val="3177944829"/>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8503263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6747527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966224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a:defRPr/>
            </a:pPr>
            <a:fld id="{14A311D2-9092-4509-BD38-D6E73B217482}" type="datetimeFigureOut">
              <a:rPr lang="zh-CN" altLang="en-US"/>
              <a:pPr>
                <a:defRPr/>
              </a:pPr>
              <a:t>2018/5/23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4BC72AF-4625-4B54-ADF8-9D5DE234E957}" type="slidenum">
              <a:rPr lang="zh-CN" altLang="en-US"/>
              <a:pPr>
                <a:defRPr/>
              </a:pPr>
              <a:t>‹#›</a:t>
            </a:fld>
            <a:endParaRPr lang="zh-CN" altLang="en-US"/>
          </a:p>
        </p:txBody>
      </p:sp>
    </p:spTree>
    <p:extLst>
      <p:ext uri="{BB962C8B-B14F-4D97-AF65-F5344CB8AC3E}">
        <p14:creationId val="144860697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8F3D96FA-B1CB-4955-ABF4-C57830167604}" type="datetimeFigureOut">
              <a:rPr lang="zh-CN" altLang="en-US"/>
              <a:pPr>
                <a:defRPr/>
              </a:pPr>
              <a:t>2018/5/23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B1B2526-C5C2-42BC-ACFF-2EC813FF9142}" type="slidenum">
              <a:rPr lang="zh-CN" altLang="en-US"/>
              <a:pPr>
                <a:defRPr/>
              </a:pPr>
              <a:t>‹#›</a:t>
            </a:fld>
            <a:endParaRPr lang="zh-CN" altLang="en-US"/>
          </a:p>
        </p:txBody>
      </p:sp>
    </p:spTree>
    <p:extLst>
      <p:ext uri="{BB962C8B-B14F-4D97-AF65-F5344CB8AC3E}">
        <p14:creationId val="2950697992"/>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98738F35-E4AB-449C-B9DF-5109FA65E77B}" type="datetimeFigureOut">
              <a:rPr lang="zh-CN" altLang="en-US"/>
              <a:pPr>
                <a:defRPr/>
              </a:pPr>
              <a:t>2018/5/23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5C0D761-6698-4291-9647-441433AC3208}" type="slidenum">
              <a:rPr lang="zh-CN" altLang="en-US"/>
              <a:pPr>
                <a:defRPr/>
              </a:pPr>
              <a:t>‹#›</a:t>
            </a:fld>
            <a:endParaRPr lang="zh-CN" altLang="en-US"/>
          </a:p>
        </p:txBody>
      </p:sp>
    </p:spTree>
    <p:extLst>
      <p:ext uri="{BB962C8B-B14F-4D97-AF65-F5344CB8AC3E}">
        <p14:creationId val="216590809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770331A-C6F9-42EC-B664-36AF156D8D81}" type="datetimeFigureOut">
              <a:rPr lang="zh-CN" altLang="en-US"/>
              <a:pPr>
                <a:defRPr/>
              </a:pPr>
              <a:t>2018/5/23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674F0B9-3AC3-41DD-B3D9-6634B74427E1}" type="slidenum">
              <a:rPr lang="zh-CN" altLang="en-US"/>
              <a:pPr>
                <a:defRPr/>
              </a:pPr>
              <a:t>‹#›</a:t>
            </a:fld>
            <a:endParaRPr lang="zh-CN" altLang="en-US"/>
          </a:p>
        </p:txBody>
      </p:sp>
    </p:spTree>
    <p:extLst>
      <p:ext uri="{BB962C8B-B14F-4D97-AF65-F5344CB8AC3E}">
        <p14:creationId val="5706985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C5F56DC0-164B-4BA6-96A3-99F82145E774}" type="datetimeFigureOut">
              <a:rPr lang="zh-CN" altLang="en-US"/>
              <a:pPr>
                <a:defRPr/>
              </a:pPr>
              <a:t>2018/5/23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68FAE62-2D91-4DE6-BCB5-26E997344B3C}" type="slidenum">
              <a:rPr lang="zh-CN" altLang="en-US"/>
              <a:pPr>
                <a:defRPr/>
              </a:pPr>
              <a:t>‹#›</a:t>
            </a:fld>
            <a:endParaRPr lang="zh-CN" altLang="en-US"/>
          </a:p>
        </p:txBody>
      </p:sp>
    </p:spTree>
    <p:extLst>
      <p:ext uri="{BB962C8B-B14F-4D97-AF65-F5344CB8AC3E}">
        <p14:creationId val="247405825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a:defRPr/>
            </a:pPr>
            <a:fld id="{56A286E4-EB3A-4DFA-8FBF-567C136887A3}" type="datetimeFigureOut">
              <a:rPr lang="zh-CN" altLang="en-US"/>
              <a:pPr>
                <a:defRPr/>
              </a:pPr>
              <a:t>2018/5/23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B621A3E-999E-4EEA-8AC2-7CA79E26A3C8}" type="slidenum">
              <a:rPr lang="zh-CN" altLang="en-US"/>
              <a:pPr>
                <a:defRPr/>
              </a:pPr>
              <a:t>‹#›</a:t>
            </a:fld>
            <a:endParaRPr lang="zh-CN" altLang="en-US"/>
          </a:p>
        </p:txBody>
      </p:sp>
    </p:spTree>
    <p:extLst>
      <p:ext uri="{BB962C8B-B14F-4D97-AF65-F5344CB8AC3E}">
        <p14:creationId val="1465987413"/>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a:defRPr/>
            </a:pPr>
            <a:fld id="{FE75F684-7274-4533-9C4E-A03677ADB488}" type="datetimeFigureOut">
              <a:rPr lang="zh-CN" altLang="en-US"/>
              <a:pPr>
                <a:defRPr/>
              </a:pPr>
              <a:t>2018/5/23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83D332B-3670-43E5-96D4-E3D594EFF1D6}" type="slidenum">
              <a:rPr lang="zh-CN" altLang="en-US"/>
              <a:pPr>
                <a:defRPr/>
              </a:pPr>
              <a:t>‹#›</a:t>
            </a:fld>
            <a:endParaRPr lang="zh-CN" altLang="en-US"/>
          </a:p>
        </p:txBody>
      </p:sp>
    </p:spTree>
    <p:extLst>
      <p:ext uri="{BB962C8B-B14F-4D97-AF65-F5344CB8AC3E}">
        <p14:creationId val="437083257"/>
      </p:ext>
    </p:extLst>
  </p:cSld>
  <p:clrMapOvr>
    <a:masterClrMapping/>
  </p:clrMapOvr>
  <mc:AlternateContent>
    <mc:Choice Requires="p14">
      <p:transition spd="slow" p14:dur="1500">
        <p:random/>
      </p:transition>
    </mc:Choice>
    <mc:Fallback>
      <p:transition spd="slow">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ea typeface="+mn-ea"/>
              </a:defRPr>
            </a:lvl1pPr>
          </a:lstStyle>
          <a:p>
            <a:pPr>
              <a:defRPr/>
            </a:pPr>
            <a:fld id="{AA04A2FF-D1AA-4242-9E1B-A5EBA7AB3959}" type="datetimeFigureOut">
              <a:rPr lang="zh-CN" altLang="en-US"/>
              <a:pPr>
                <a:defRPr/>
              </a:pPr>
              <a:t>2018/5/23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schemeClr val="tx1">
                    <a:tint val="75000"/>
                  </a:schemeClr>
                </a:solidFill>
                <a:latin typeface="+mn-lt"/>
                <a:ea typeface="+mn-ea"/>
              </a:defRPr>
            </a:lvl1pPr>
          </a:lstStyle>
          <a:p>
            <a:pPr>
              <a:defRPr/>
            </a:pPr>
            <a:fld id="{3DCF066F-5066-416D-A82A-79E19BB2184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1500">
        <p:random/>
      </p:transition>
    </mc:Choice>
    <mc:Fallback>
      <p:transition spd="slow">
        <p:random/>
      </p:transition>
    </mc:Fallback>
  </mc:AlternateConten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ct val="0"/>
                </a:spcBef>
                <a:spcAft>
                  <a:spcPct val="0"/>
                </a:spcAft>
              </a:pPr>
              <a:t>2018/5/23</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ea typeface="宋体" panose="02010600030101010101" pitchFamily="2" charset="-122"/>
              </a:rPr>
              <a:pPr eaLnBrk="1" fontAlgn="auto" hangingPunct="1">
                <a:spcBef>
                  <a:spcPct val="0"/>
                </a:spcBef>
                <a:spcAft>
                  <a:spcPct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val="13470526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6.jpeg" Type="http://schemas.openxmlformats.org/officeDocument/2006/relationships/image"/><Relationship Id="rId4" Target="../media/image27.png" Type="http://schemas.openxmlformats.org/officeDocument/2006/relationships/image"/><Relationship Id="rId5" Target="../charts/chart2.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tags/tag8.xml" Type="http://schemas.openxmlformats.org/officeDocument/2006/relationships/tags"/><Relationship Id="rId4" Target="../tags/tag9.xml" Type="http://schemas.openxmlformats.org/officeDocument/2006/relationships/tags"/><Relationship Id="rId5" Target="../tags/tag10.xml" Type="http://schemas.openxmlformats.org/officeDocument/2006/relationships/tags"/><Relationship Id="rId6" Target="../tags/tag11.xml" Type="http://schemas.openxmlformats.org/officeDocument/2006/relationships/tags"/><Relationship Id="rId7" Target="../tags/tag12.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jpeg" Type="http://schemas.openxmlformats.org/officeDocument/2006/relationships/image"/><Relationship Id="rId7" Target="../media/image11.jpeg" Type="http://schemas.openxmlformats.org/officeDocument/2006/relationships/image"/><Relationship Id="rId8" Target="../media/image1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14.png" Type="http://schemas.openxmlformats.org/officeDocument/2006/relationships/image"/><Relationship Id="rId4" Target="../tags/tag7.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20.jpeg" Type="http://schemas.openxmlformats.org/officeDocument/2006/relationships/image"/><Relationship Id="rId7" Target="../media/image21.jpeg" Type="http://schemas.openxmlformats.org/officeDocument/2006/relationships/image"/><Relationship Id="rId8" Target="../media/image2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3.jpeg" Type="http://schemas.openxmlformats.org/officeDocument/2006/relationships/image"/><Relationship Id="rId4" Target="../charts/chart1.xml" Type="http://schemas.openxmlformats.org/officeDocument/2006/relationships/chart"/><Relationship Id="rId5" Target="../media/image2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50" name="PA_图片 6"/>
          <p:cNvPicPr>
            <a:picLocks noChangeAspect="1"/>
          </p:cNvPicPr>
          <p:nvPr>
            <p:custDataLst>
              <p:tags r:id="rId3"/>
            </p:custDataLst>
          </p:nvPr>
        </p:nvPicPr>
        <p:blipFill>
          <a:blip r:embed="rId2">
            <a:extLst>
              <a:ext uri="{28A0092B-C50C-407E-A947-70E740481C1C}">
                <a14:useLocalDpi/>
              </a:ext>
            </a:extLst>
          </a:blip>
          <a:stretch>
            <a:fillRect/>
          </a:stretch>
        </p:blipFill>
        <p:spPr bwMode="auto">
          <a:xfrm>
            <a:off x="0" y="0"/>
            <a:ext cx="12231688"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53" name="PA_文本框 3"/>
          <p:cNvSpPr txBox="1">
            <a:spLocks noChangeArrowheads="1"/>
          </p:cNvSpPr>
          <p:nvPr>
            <p:custDataLst>
              <p:tags r:id="rId4"/>
            </p:custDataLst>
          </p:nvPr>
        </p:nvSpPr>
        <p:spPr bwMode="auto">
          <a:xfrm>
            <a:off x="7538181" y="1169995"/>
            <a:ext cx="3103880" cy="1844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eaLnBrk="1" hangingPunct="1">
              <a:lnSpc>
                <a:spcPct val="100000"/>
              </a:lnSpc>
              <a:spcBef>
                <a:spcPct val="0"/>
              </a:spcBef>
              <a:buFontTx/>
              <a:buNone/>
            </a:pPr>
            <a:r>
              <a:rPr altLang="en-US" lang="zh-CN" sz="11500">
                <a:latin charset="-128" panose="02000609000000000000" pitchFamily="49" typeface="★日文毛笔"/>
                <a:ea charset="-128" panose="02000609000000000000" pitchFamily="49" typeface="★日文毛笔"/>
              </a:rPr>
              <a:t>冬日</a:t>
            </a:r>
          </a:p>
        </p:txBody>
      </p:sp>
      <p:grpSp>
        <p:nvGrpSpPr>
          <p:cNvPr id="2" name="PA_组合 1"/>
          <p:cNvGrpSpPr/>
          <p:nvPr>
            <p:custDataLst>
              <p:tags r:id="rId5"/>
            </p:custDataLst>
          </p:nvPr>
        </p:nvGrpSpPr>
        <p:grpSpPr>
          <a:xfrm>
            <a:off x="7288213" y="1139825"/>
            <a:ext cx="3481387" cy="1919288"/>
            <a:chOff x="7288213" y="1139825"/>
            <a:chExt cx="3481387" cy="1919288"/>
          </a:xfrm>
        </p:grpSpPr>
        <p:grpSp>
          <p:nvGrpSpPr>
            <p:cNvPr id="2054" name="PA_组合 9"/>
            <p:cNvGrpSpPr/>
            <p:nvPr>
              <p:custDataLst>
                <p:tags r:id="rId6"/>
              </p:custDataLst>
            </p:nvPr>
          </p:nvGrpSpPr>
          <p:grpSpPr>
            <a:xfrm>
              <a:off x="7288213" y="1169995"/>
              <a:ext cx="1385810" cy="1889118"/>
              <a:chOff x="6189045" y="586213"/>
              <a:chExt cx="1385235" cy="3184100"/>
            </a:xfrm>
          </p:grpSpPr>
          <p:cxnSp>
            <p:nvCxnSpPr>
              <p:cNvPr id="5" name="直接连接符 4"/>
              <p:cNvCxnSpPr/>
              <p:nvPr/>
            </p:nvCxnSpPr>
            <p:spPr>
              <a:xfrm flipH="1">
                <a:off x="6194693" y="587141"/>
                <a:ext cx="0" cy="3183172"/>
              </a:xfrm>
              <a:prstGeom prst="line">
                <a:avLst/>
              </a:prstGeom>
              <a:ln>
                <a:gradFill>
                  <a:gsLst>
                    <a:gs pos="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189045" y="592087"/>
                <a:ext cx="1385235" cy="0"/>
              </a:xfrm>
              <a:prstGeom prst="line">
                <a:avLst/>
              </a:prstGeom>
              <a:ln>
                <a:gradFill>
                  <a:gsLst>
                    <a:gs pos="0">
                      <a:schemeClr val="tx1"/>
                    </a:gs>
                    <a:gs pos="100000">
                      <a:schemeClr val="tx1">
                        <a:alpha val="0"/>
                      </a:schemeClr>
                    </a:gs>
                  </a:gsLst>
                  <a:lin ang="21594000" scaled="0"/>
                </a:gradFill>
              </a:ln>
            </p:spPr>
            <p:style>
              <a:lnRef idx="1">
                <a:schemeClr val="accent1"/>
              </a:lnRef>
              <a:fillRef idx="0">
                <a:schemeClr val="accent1"/>
              </a:fillRef>
              <a:effectRef idx="0">
                <a:schemeClr val="accent1"/>
              </a:effectRef>
              <a:fontRef idx="minor">
                <a:schemeClr val="tx1"/>
              </a:fontRef>
            </p:style>
          </p:cxnSp>
        </p:grpSp>
        <p:grpSp>
          <p:nvGrpSpPr>
            <p:cNvPr id="2055" name="PA_组合 12"/>
            <p:cNvGrpSpPr/>
            <p:nvPr>
              <p:custDataLst>
                <p:tags r:id="rId7"/>
              </p:custDataLst>
            </p:nvPr>
          </p:nvGrpSpPr>
          <p:grpSpPr>
            <a:xfrm rot="10800000">
              <a:off x="9206048" y="1139825"/>
              <a:ext cx="1563552" cy="1889118"/>
              <a:chOff x="6189045" y="586213"/>
              <a:chExt cx="1562903" cy="3184100"/>
            </a:xfrm>
          </p:grpSpPr>
          <p:cxnSp>
            <p:nvCxnSpPr>
              <p:cNvPr id="14" name="直接连接符 13"/>
              <p:cNvCxnSpPr/>
              <p:nvPr/>
            </p:nvCxnSpPr>
            <p:spPr>
              <a:xfrm flipH="1">
                <a:off x="6177873" y="587141"/>
                <a:ext cx="0" cy="3183172"/>
              </a:xfrm>
              <a:prstGeom prst="line">
                <a:avLst/>
              </a:prstGeom>
              <a:ln>
                <a:gradFill>
                  <a:gsLst>
                    <a:gs pos="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rot="10800000">
                <a:off x="6189045" y="579779"/>
                <a:ext cx="1562903" cy="0"/>
              </a:xfrm>
              <a:prstGeom prst="line">
                <a:avLst/>
              </a:prstGeom>
              <a:ln>
                <a:gradFill>
                  <a:gsLst>
                    <a:gs pos="0">
                      <a:schemeClr val="tx1"/>
                    </a:gs>
                    <a:gs pos="100000">
                      <a:schemeClr val="tx1">
                        <a:alpha val="0"/>
                      </a:schemeClr>
                    </a:gs>
                  </a:gsLst>
                  <a:lin ang="21594000" scaled="0"/>
                </a:gradFill>
              </a:ln>
            </p:spPr>
            <p:style>
              <a:lnRef idx="1">
                <a:schemeClr val="accent1"/>
              </a:lnRef>
              <a:fillRef idx="0">
                <a:schemeClr val="accent1"/>
              </a:fillRef>
              <a:effectRef idx="0">
                <a:schemeClr val="accent1"/>
              </a:effectRef>
              <a:fontRef idx="minor">
                <a:schemeClr val="tx1"/>
              </a:fontRef>
            </p:style>
          </p:cxnSp>
        </p:grpSp>
      </p:grpSp>
      <p:sp>
        <p:nvSpPr>
          <p:cNvPr id="2052" name="PA_矩形 20"/>
          <p:cNvSpPr>
            <a:spLocks noChangeArrowheads="1"/>
          </p:cNvSpPr>
          <p:nvPr>
            <p:custDataLst>
              <p:tags r:id="rId8"/>
            </p:custDataLst>
          </p:nvPr>
        </p:nvSpPr>
        <p:spPr bwMode="auto">
          <a:xfrm>
            <a:off x="7291389" y="3095625"/>
            <a:ext cx="347821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gn="dist">
              <a:lnSpc>
                <a:spcPct val="100000"/>
              </a:lnSpc>
              <a:spcBef>
                <a:spcPct val="0"/>
              </a:spcBef>
              <a:buFontTx/>
              <a:buNone/>
            </a:pPr>
            <a:r>
              <a:rPr altLang="zh-CN" lang="en-US" sz="1800">
                <a:latin charset="0" panose="020b0604020202020204" pitchFamily="34" typeface="Utsaah"/>
                <a:cs charset="0" panose="020b0604020202020204" pitchFamily="34" typeface="Utsaah"/>
              </a:rPr>
              <a:t>The sun in winter</a:t>
            </a:r>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2000" id="7"/>
                                        <p:tgtEl>
                                          <p:spTgt spid="2"/>
                                        </p:tgtEl>
                                      </p:cBhvr>
                                    </p:animEffect>
                                  </p:childTnLst>
                                </p:cTn>
                              </p:par>
                            </p:childTnLst>
                          </p:cTn>
                        </p:par>
                        <p:par>
                          <p:cTn fill="hold" id="8" nodeType="afterGroup">
                            <p:stCondLst>
                              <p:cond delay="2000"/>
                            </p:stCondLst>
                            <p:childTnLst>
                              <p:par>
                                <p:cTn decel="100000" fill="hold" grpId="0" id="9" nodeType="afterEffect" presetClass="entr" presetID="50" presetSubtype="0">
                                  <p:stCondLst>
                                    <p:cond delay="0"/>
                                  </p:stCondLst>
                                  <p:childTnLst>
                                    <p:set>
                                      <p:cBhvr>
                                        <p:cTn dur="1" fill="hold" id="10">
                                          <p:stCondLst>
                                            <p:cond delay="0"/>
                                          </p:stCondLst>
                                        </p:cTn>
                                        <p:tgtEl>
                                          <p:spTgt spid="2053"/>
                                        </p:tgtEl>
                                        <p:attrNameLst>
                                          <p:attrName>style.visibility</p:attrName>
                                        </p:attrNameLst>
                                      </p:cBhvr>
                                      <p:to>
                                        <p:strVal val="visible"/>
                                      </p:to>
                                    </p:set>
                                    <p:anim calcmode="lin" valueType="num">
                                      <p:cBhvr>
                                        <p:cTn dur="1000" fill="hold" id="11"/>
                                        <p:tgtEl>
                                          <p:spTgt spid="2053"/>
                                        </p:tgtEl>
                                        <p:attrNameLst>
                                          <p:attrName>ppt_w</p:attrName>
                                        </p:attrNameLst>
                                      </p:cBhvr>
                                      <p:tavLst>
                                        <p:tav tm="0">
                                          <p:val>
                                            <p:strVal val="#ppt_w+.3"/>
                                          </p:val>
                                        </p:tav>
                                        <p:tav tm="100000">
                                          <p:val>
                                            <p:strVal val="#ppt_w"/>
                                          </p:val>
                                        </p:tav>
                                      </p:tavLst>
                                    </p:anim>
                                    <p:anim calcmode="lin" valueType="num">
                                      <p:cBhvr>
                                        <p:cTn dur="1000" fill="hold" id="12"/>
                                        <p:tgtEl>
                                          <p:spTgt spid="2053"/>
                                        </p:tgtEl>
                                        <p:attrNameLst>
                                          <p:attrName>ppt_h</p:attrName>
                                        </p:attrNameLst>
                                      </p:cBhvr>
                                      <p:tavLst>
                                        <p:tav tm="0">
                                          <p:val>
                                            <p:strVal val="#ppt_h"/>
                                          </p:val>
                                        </p:tav>
                                        <p:tav tm="100000">
                                          <p:val>
                                            <p:strVal val="#ppt_h"/>
                                          </p:val>
                                        </p:tav>
                                      </p:tavLst>
                                    </p:anim>
                                    <p:animEffect filter="fade" transition="in">
                                      <p:cBhvr>
                                        <p:cTn dur="1000" id="13"/>
                                        <p:tgtEl>
                                          <p:spTgt spid="2053"/>
                                        </p:tgtEl>
                                      </p:cBhvr>
                                    </p:animEffect>
                                  </p:childTnLst>
                                </p:cTn>
                              </p:par>
                            </p:childTnLst>
                          </p:cTn>
                        </p:par>
                        <p:par>
                          <p:cTn fill="hold" id="14" nodeType="afterGroup">
                            <p:stCondLst>
                              <p:cond delay="3000"/>
                            </p:stCondLst>
                            <p:childTnLst>
                              <p:par>
                                <p:cTn decel="100000" fill="hold" id="15" nodeType="afterEffect" presetClass="entr" presetID="50" presetSubtype="0">
                                  <p:stCondLst>
                                    <p:cond delay="0"/>
                                  </p:stCondLst>
                                  <p:iterate type="wd">
                                    <p:tmPct val="10000"/>
                                  </p:iterate>
                                  <p:childTnLst>
                                    <p:set>
                                      <p:cBhvr>
                                        <p:cTn dur="1" fill="hold" id="16">
                                          <p:stCondLst>
                                            <p:cond delay="0"/>
                                          </p:stCondLst>
                                        </p:cTn>
                                        <p:tgtEl>
                                          <p:spTgt spid="2052">
                                            <p:txEl>
                                              <p:pRg end="0" st="0"/>
                                            </p:txEl>
                                          </p:spTgt>
                                        </p:tgtEl>
                                        <p:attrNameLst>
                                          <p:attrName>style.visibility</p:attrName>
                                        </p:attrNameLst>
                                      </p:cBhvr>
                                      <p:to>
                                        <p:strVal val="visible"/>
                                      </p:to>
                                    </p:set>
                                    <p:anim calcmode="lin" valueType="num">
                                      <p:cBhvr>
                                        <p:cTn dur="1000" fill="hold" id="17"/>
                                        <p:tgtEl>
                                          <p:spTgt spid="2052">
                                            <p:txEl>
                                              <p:pRg end="0" st="0"/>
                                            </p:txEl>
                                          </p:spTgt>
                                        </p:tgtEl>
                                        <p:attrNameLst>
                                          <p:attrName>ppt_w</p:attrName>
                                        </p:attrNameLst>
                                      </p:cBhvr>
                                      <p:tavLst>
                                        <p:tav tm="0">
                                          <p:val>
                                            <p:strVal val="#ppt_w+.3"/>
                                          </p:val>
                                        </p:tav>
                                        <p:tav tm="100000">
                                          <p:val>
                                            <p:strVal val="#ppt_w"/>
                                          </p:val>
                                        </p:tav>
                                      </p:tavLst>
                                    </p:anim>
                                    <p:anim calcmode="lin" valueType="num">
                                      <p:cBhvr>
                                        <p:cTn dur="1000" fill="hold" id="18"/>
                                        <p:tgtEl>
                                          <p:spTgt spid="2052">
                                            <p:txEl>
                                              <p:pRg end="0" st="0"/>
                                            </p:txEl>
                                          </p:spTgt>
                                        </p:tgtEl>
                                        <p:attrNameLst>
                                          <p:attrName>ppt_h</p:attrName>
                                        </p:attrNameLst>
                                      </p:cBhvr>
                                      <p:tavLst>
                                        <p:tav tm="0">
                                          <p:val>
                                            <p:strVal val="#ppt_h"/>
                                          </p:val>
                                        </p:tav>
                                        <p:tav tm="100000">
                                          <p:val>
                                            <p:strVal val="#ppt_h"/>
                                          </p:val>
                                        </p:tav>
                                      </p:tavLst>
                                    </p:anim>
                                    <p:animEffect filter="fade" transition="in">
                                      <p:cBhvr>
                                        <p:cTn dur="1000" id="19"/>
                                        <p:tgtEl>
                                          <p:spTgt spid="2052">
                                            <p:txEl>
                                              <p:pRg end="0" st="0"/>
                                            </p:txEl>
                                          </p:spTgt>
                                        </p:tgtEl>
                                      </p:cBhvr>
                                    </p:animEffect>
                                  </p:childTnLst>
                                </p:cTn>
                              </p:par>
                            </p:childTnLst>
                          </p:cTn>
                        </p:par>
                        <p:par>
                          <p:cTn fill="hold" id="20" nodeType="afterGroup">
                            <p:stCondLst>
                              <p:cond delay="4000"/>
                            </p:stCondLst>
                            <p:childTnLst>
                              <p:par>
                                <p:cTn fill="hold" id="21" nodeType="afterEffect" presetClass="entr" presetID="10" presetSubtype="0">
                                  <p:stCondLst>
                                    <p:cond delay="0"/>
                                  </p:stCondLst>
                                  <p:childTnLst>
                                    <p:set>
                                      <p:cBhvr>
                                        <p:cTn dur="1" fill="hold" id="22">
                                          <p:stCondLst>
                                            <p:cond delay="0"/>
                                          </p:stCondLst>
                                        </p:cTn>
                                        <p:tgtEl>
                                          <p:spTgt spid="2050"/>
                                        </p:tgtEl>
                                        <p:attrNameLst>
                                          <p:attrName>style.visibility</p:attrName>
                                        </p:attrNameLst>
                                      </p:cBhvr>
                                      <p:to>
                                        <p:strVal val="visible"/>
                                      </p:to>
                                    </p:set>
                                    <p:animEffect filter="fade" transition="in">
                                      <p:cBhvr>
                                        <p:cTn dur="500" id="23"/>
                                        <p:tgtEl>
                                          <p:spTgt spid="20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5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矩形 37"/>
          <p:cNvSpPr/>
          <p:nvPr/>
        </p:nvSpPr>
        <p:spPr>
          <a:xfrm rot="2700000">
            <a:off x="1007597" y="-4999404"/>
            <a:ext cx="2603500" cy="14012008"/>
          </a:xfrm>
          <a:prstGeom prst="rect">
            <a:avLst/>
          </a:prstGeom>
          <a:solidFill>
            <a:schemeClr val="tx1">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7" name="图片 16"/>
          <p:cNvPicPr>
            <a:picLocks noChangeAspect="1"/>
          </p:cNvPicPr>
          <p:nvPr/>
        </p:nvPicPr>
        <p:blipFill>
          <a:blip r:embed="rId3">
            <a:extLst>
              <a:ext uri="{28A0092B-C50C-407E-A947-70E740481C1C}">
                <a14:useLocalDpi/>
              </a:ext>
            </a:extLst>
          </a:blip>
          <a:stretch>
            <a:fillRect/>
          </a:stretch>
        </p:blipFill>
        <p:spPr>
          <a:xfrm flipH="1">
            <a:off x="5918200" y="584200"/>
            <a:ext cx="6273800" cy="6273800"/>
          </a:xfrm>
          <a:prstGeom prst="rtTriangle">
            <a:avLst/>
          </a:prstGeom>
        </p:spPr>
      </p:pic>
      <p:pic>
        <p:nvPicPr>
          <p:cNvPr id="24" name="图片 81"/>
          <p:cNvPicPr>
            <a:picLocks noChangeAspect="1"/>
          </p:cNvPicPr>
          <p:nvPr/>
        </p:nvPicPr>
        <p:blipFill>
          <a:blip r:embed="rId4">
            <a:duotone>
              <a:schemeClr val="accent6">
                <a:shade val="45000"/>
                <a:satMod val="135000"/>
              </a:schemeClr>
              <a:prstClr val="white"/>
            </a:duotone>
            <a:extLst>
              <a:ext uri="{BEBA8EAE-BF5A-486C-A8C5-ECC9F3942E4B}">
                <a14:imgProps>
                  <a14:imgLayer xmlns:d3p1="http://schemas.openxmlformats.org/officeDocument/2006/relationships" d3p1:embed="">
                    <a14:imgEffect>
                      <a14:brightnessContrast bright="-40000" contrast="40000"/>
                    </a14:imgEffect>
                  </a14:imgLayer>
                </a14:imgProps>
              </a:ext>
              <a:ext uri="{28A0092B-C50C-407E-A947-70E740481C1C}">
                <a14:useLocalDpi/>
              </a:ext>
            </a:extLst>
          </a:blip>
          <a:stretch>
            <a:fillRect/>
          </a:stretch>
        </p:blipFill>
        <p:spPr bwMode="auto">
          <a:xfrm>
            <a:off x="0" y="0"/>
            <a:ext cx="2933700" cy="2128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 name="矩形 25"/>
          <p:cNvSpPr/>
          <p:nvPr/>
        </p:nvSpPr>
        <p:spPr>
          <a:xfrm rot="8100000">
            <a:off x="9135190" y="3728228"/>
            <a:ext cx="2456016" cy="2456016"/>
          </a:xfrm>
          <a:prstGeom prst="rect">
            <a:avLst/>
          </a:prstGeom>
          <a:noFill/>
          <a:ln w="50800">
            <a:solidFill>
              <a:srgbClr val="26264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rot="2700000">
            <a:off x="9309099" y="3902134"/>
            <a:ext cx="2108200" cy="21082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9757903" y="4294513"/>
            <a:ext cx="1198880" cy="1310640"/>
          </a:xfrm>
          <a:prstGeom prst="rect">
            <a:avLst/>
          </a:prstGeom>
          <a:noFill/>
        </p:spPr>
        <p:txBody>
          <a:bodyPr rtlCol="0" wrap="none">
            <a:spAutoFit/>
          </a:bodyPr>
          <a:lstStyle/>
          <a:p>
            <a:r>
              <a:rPr altLang="en-US" lang="zh-CN" sz="4000">
                <a:solidFill>
                  <a:schemeClr val="bg1"/>
                </a:solidFill>
                <a:latin charset="-122" pitchFamily="50" typeface="造字工房尚雅（非商用）常规体"/>
                <a:ea charset="-122" pitchFamily="50" typeface="造字工房尚雅（非商用）常规体"/>
              </a:rPr>
              <a:t>表格</a:t>
            </a:r>
          </a:p>
          <a:p>
            <a:r>
              <a:rPr altLang="en-US" lang="zh-CN" sz="4000">
                <a:solidFill>
                  <a:schemeClr val="bg1"/>
                </a:solidFill>
                <a:latin charset="-122" pitchFamily="50" typeface="造字工房尚雅（非商用）常规体"/>
                <a:ea charset="-122" pitchFamily="50" typeface="造字工房尚雅（非商用）常规体"/>
              </a:rPr>
              <a:t>表格</a:t>
            </a:r>
          </a:p>
        </p:txBody>
      </p:sp>
      <p:sp>
        <p:nvSpPr>
          <p:cNvPr id="28" name="矩形 27"/>
          <p:cNvSpPr/>
          <p:nvPr/>
        </p:nvSpPr>
        <p:spPr>
          <a:xfrm>
            <a:off x="241300" y="2128837"/>
            <a:ext cx="9105900" cy="914400"/>
          </a:xfrm>
          <a:prstGeom prst="rect">
            <a:avLst/>
          </a:prstGeom>
        </p:spPr>
        <p:txBody>
          <a:bodyPr wrap="square">
            <a:spAutoFit/>
          </a:bodyPr>
          <a:lstStyle/>
          <a:p>
            <a:pPr indent="444500">
              <a:lnSpc>
                <a:spcPct val="150000"/>
              </a:lnSpc>
            </a:pPr>
            <a:r>
              <a:rPr altLang="en-US" lang="zh-CN" sz="1800">
                <a:latin charset="-122" panose="020b0502040204020203" pitchFamily="34" typeface="微软雅黑 Light"/>
                <a:ea charset="-122" panose="020b0502040204020203" pitchFamily="34" typeface="微软雅黑 Light"/>
              </a:rPr>
              <a:t>我喜欢自己安安静静的呆在一个能看到下雪的地方，欣赏银色的雪花漫天飞舞，然后铺满一地，就像是天使从天上投下了一张银白色的地毯。</a:t>
            </a:r>
          </a:p>
        </p:txBody>
      </p:sp>
      <p:cxnSp>
        <p:nvCxnSpPr>
          <p:cNvPr id="30" name="直接连接符 29"/>
          <p:cNvCxnSpPr/>
          <p:nvPr/>
        </p:nvCxnSpPr>
        <p:spPr>
          <a:xfrm>
            <a:off x="342900" y="2006600"/>
            <a:ext cx="1143000" cy="0"/>
          </a:xfrm>
          <a:prstGeom prst="line">
            <a:avLst/>
          </a:prstGeom>
          <a:ln w="41275">
            <a:solidFill>
              <a:schemeClr val="bg1">
                <a:lumMod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7" name="图表 36"/>
          <p:cNvGraphicFramePr/>
          <p:nvPr>
            <p:extLst>
              <p:ext uri="{D42A27DB-BD31-4B8C-83A1-F6EECF244321}">
                <p14:modId val="1352176875"/>
              </p:ext>
            </p:extLst>
          </p:nvPr>
        </p:nvGraphicFramePr>
        <p:xfrm>
          <a:off x="342900" y="2897404"/>
          <a:ext cx="7644146" cy="3105230"/>
        </p:xfrm>
        <a:graphic>
          <a:graphicData uri="http://schemas.openxmlformats.org/drawingml/2006/chart">
            <c:chart xmlns:c="http://schemas.openxmlformats.org/drawingml/2006/chart" r:id="rId5"/>
          </a:graphicData>
        </a:graphic>
      </p:graphicFrame>
    </p:spTree>
    <p:extLst>
      <p:ext uri="{BB962C8B-B14F-4D97-AF65-F5344CB8AC3E}">
        <p14:creationId val="38980601"/>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911475" y="797359"/>
            <a:ext cx="6369050" cy="4101273"/>
            <a:chOff x="7288213" y="1139825"/>
            <a:chExt cx="3481387" cy="2241797"/>
          </a:xfrm>
        </p:grpSpPr>
        <p:sp>
          <p:nvSpPr>
            <p:cNvPr id="12" name="PA_文本框 3"/>
            <p:cNvSpPr txBox="1">
              <a:spLocks noChangeArrowheads="1"/>
            </p:cNvSpPr>
            <p:nvPr>
              <p:custDataLst>
                <p:tags r:id="rId3"/>
              </p:custDataLst>
            </p:nvPr>
          </p:nvSpPr>
          <p:spPr bwMode="auto">
            <a:xfrm>
              <a:off x="7538182" y="1169995"/>
              <a:ext cx="2862860" cy="17077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eaLnBrk="1" hangingPunct="1">
                <a:lnSpc>
                  <a:spcPct val="100000"/>
                </a:lnSpc>
                <a:spcBef>
                  <a:spcPct val="0"/>
                </a:spcBef>
                <a:buFontTx/>
                <a:buNone/>
              </a:pPr>
              <a:r>
                <a:rPr altLang="en-US" lang="zh-CN" sz="19900">
                  <a:latin charset="-128" panose="02000609000000000000" pitchFamily="49" typeface="★日文毛笔"/>
                  <a:ea charset="-128" panose="02000609000000000000" pitchFamily="49" typeface="★日文毛笔"/>
                </a:rPr>
                <a:t>冬日</a:t>
              </a:r>
            </a:p>
          </p:txBody>
        </p:sp>
        <p:grpSp>
          <p:nvGrpSpPr>
            <p:cNvPr id="13" name="PA_组合 1"/>
            <p:cNvGrpSpPr/>
            <p:nvPr>
              <p:custDataLst>
                <p:tags r:id="rId4"/>
              </p:custDataLst>
            </p:nvPr>
          </p:nvGrpSpPr>
          <p:grpSpPr>
            <a:xfrm>
              <a:off x="7288213" y="1139825"/>
              <a:ext cx="3481387" cy="1919288"/>
              <a:chOff x="7288213" y="1139825"/>
              <a:chExt cx="3481387" cy="1919288"/>
            </a:xfrm>
          </p:grpSpPr>
          <p:grpSp>
            <p:nvGrpSpPr>
              <p:cNvPr id="14" name="PA_组合 9"/>
              <p:cNvGrpSpPr/>
              <p:nvPr>
                <p:custDataLst>
                  <p:tags r:id="rId5"/>
                </p:custDataLst>
              </p:nvPr>
            </p:nvGrpSpPr>
            <p:grpSpPr>
              <a:xfrm>
                <a:off x="7288213" y="1169995"/>
                <a:ext cx="1385810" cy="1889118"/>
                <a:chOff x="6189045" y="586213"/>
                <a:chExt cx="1385235" cy="3184100"/>
              </a:xfrm>
            </p:grpSpPr>
            <p:cxnSp>
              <p:nvCxnSpPr>
                <p:cNvPr id="19" name="直接连接符 18"/>
                <p:cNvCxnSpPr/>
                <p:nvPr/>
              </p:nvCxnSpPr>
              <p:spPr>
                <a:xfrm flipH="1">
                  <a:off x="6194693" y="587141"/>
                  <a:ext cx="0" cy="3183172"/>
                </a:xfrm>
                <a:prstGeom prst="line">
                  <a:avLst/>
                </a:prstGeom>
                <a:ln>
                  <a:gradFill>
                    <a:gsLst>
                      <a:gs pos="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89045" y="592087"/>
                  <a:ext cx="1385235" cy="0"/>
                </a:xfrm>
                <a:prstGeom prst="line">
                  <a:avLst/>
                </a:prstGeom>
                <a:ln>
                  <a:gradFill>
                    <a:gsLst>
                      <a:gs pos="0">
                        <a:schemeClr val="tx1"/>
                      </a:gs>
                      <a:gs pos="100000">
                        <a:schemeClr val="tx1">
                          <a:alpha val="0"/>
                        </a:schemeClr>
                      </a:gs>
                    </a:gsLst>
                    <a:lin ang="21594000" scaled="0"/>
                  </a:gradFill>
                </a:ln>
              </p:spPr>
              <p:style>
                <a:lnRef idx="1">
                  <a:schemeClr val="accent1"/>
                </a:lnRef>
                <a:fillRef idx="0">
                  <a:schemeClr val="accent1"/>
                </a:fillRef>
                <a:effectRef idx="0">
                  <a:schemeClr val="accent1"/>
                </a:effectRef>
                <a:fontRef idx="minor">
                  <a:schemeClr val="tx1"/>
                </a:fontRef>
              </p:style>
            </p:cxnSp>
          </p:grpSp>
          <p:grpSp>
            <p:nvGrpSpPr>
              <p:cNvPr id="15" name="PA_组合 12"/>
              <p:cNvGrpSpPr/>
              <p:nvPr>
                <p:custDataLst>
                  <p:tags r:id="rId6"/>
                </p:custDataLst>
              </p:nvPr>
            </p:nvGrpSpPr>
            <p:grpSpPr>
              <a:xfrm rot="10800000">
                <a:off x="9206048" y="1139825"/>
                <a:ext cx="1563552" cy="1889118"/>
                <a:chOff x="6189045" y="586213"/>
                <a:chExt cx="1562903" cy="3184100"/>
              </a:xfrm>
            </p:grpSpPr>
            <p:cxnSp>
              <p:nvCxnSpPr>
                <p:cNvPr id="16" name="直接连接符 15"/>
                <p:cNvCxnSpPr/>
                <p:nvPr/>
              </p:nvCxnSpPr>
              <p:spPr>
                <a:xfrm flipH="1">
                  <a:off x="6177873" y="587141"/>
                  <a:ext cx="0" cy="3183172"/>
                </a:xfrm>
                <a:prstGeom prst="line">
                  <a:avLst/>
                </a:prstGeom>
                <a:ln>
                  <a:gradFill>
                    <a:gsLst>
                      <a:gs pos="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rot="10800000">
                  <a:off x="6189045" y="579779"/>
                  <a:ext cx="1562903" cy="0"/>
                </a:xfrm>
                <a:prstGeom prst="line">
                  <a:avLst/>
                </a:prstGeom>
                <a:ln>
                  <a:gradFill>
                    <a:gsLst>
                      <a:gs pos="0">
                        <a:schemeClr val="tx1"/>
                      </a:gs>
                      <a:gs pos="100000">
                        <a:schemeClr val="tx1">
                          <a:alpha val="0"/>
                        </a:schemeClr>
                      </a:gs>
                    </a:gsLst>
                    <a:lin ang="21594000" scaled="0"/>
                  </a:gradFill>
                </a:ln>
              </p:spPr>
              <p:style>
                <a:lnRef idx="1">
                  <a:schemeClr val="accent1"/>
                </a:lnRef>
                <a:fillRef idx="0">
                  <a:schemeClr val="accent1"/>
                </a:fillRef>
                <a:effectRef idx="0">
                  <a:schemeClr val="accent1"/>
                </a:effectRef>
                <a:fontRef idx="minor">
                  <a:schemeClr val="tx1"/>
                </a:fontRef>
              </p:style>
            </p:cxnSp>
          </p:grpSp>
        </p:grpSp>
        <p:sp>
          <p:nvSpPr>
            <p:cNvPr id="22" name="PA_矩形 20"/>
            <p:cNvSpPr>
              <a:spLocks noChangeArrowheads="1"/>
            </p:cNvSpPr>
            <p:nvPr>
              <p:custDataLst>
                <p:tags r:id="rId7"/>
              </p:custDataLst>
            </p:nvPr>
          </p:nvSpPr>
          <p:spPr bwMode="auto">
            <a:xfrm>
              <a:off x="7291388" y="3095625"/>
              <a:ext cx="3478212" cy="2832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gn="dist">
                <a:lnSpc>
                  <a:spcPct val="100000"/>
                </a:lnSpc>
                <a:spcBef>
                  <a:spcPct val="0"/>
                </a:spcBef>
                <a:buFontTx/>
                <a:buNone/>
              </a:pPr>
              <a:r>
                <a:rPr altLang="en-US" lang="zh-CN">
                  <a:latin charset="0" panose="020b0604020202020204" pitchFamily="34" typeface="Utsaah"/>
                  <a:cs charset="0" panose="020b0604020202020204" pitchFamily="34" typeface="Utsaah"/>
                </a:rPr>
                <a:t>感谢观看</a:t>
              </a:r>
            </a:p>
          </p:txBody>
        </p:sp>
      </p:grpSp>
    </p:spTree>
    <p:extLst>
      <p:ext uri="{BB962C8B-B14F-4D97-AF65-F5344CB8AC3E}">
        <p14:creationId val="3563441373"/>
      </p:ext>
    </p:extLst>
  </p:cSld>
  <p:clrMapOvr>
    <a:masterClrMapping/>
  </p:clrMapOvr>
  <mc:AlternateContent>
    <mc:Choice Requires="p14">
      <p:transition p14:dur="1500" spd="slow">
        <p:random/>
      </p:transition>
    </mc:Choice>
    <mc:Fallback>
      <p:transition spd="slow">
        <p:random/>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pic>
        <p:nvPicPr>
          <p:cNvPr id="3074" name="图片 1"/>
          <p:cNvPicPr>
            <a:picLocks noChangeAspect="1"/>
          </p:cNvPicPr>
          <p:nvPr/>
        </p:nvPicPr>
        <p:blipFill>
          <a:blip r:embed="rId2">
            <a:extLst>
              <a:ext uri="{28A0092B-C50C-407E-A947-70E740481C1C}">
                <a14:useLocalDpi/>
              </a:ext>
            </a:extLst>
          </a:blip>
          <a:stretch>
            <a:fillRect/>
          </a:stretch>
        </p:blipFill>
        <p:spPr bwMode="auto">
          <a:xfrm>
            <a:off x="0" y="1524000"/>
            <a:ext cx="12192000" cy="3883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矩形 8"/>
          <p:cNvSpPr/>
          <p:nvPr/>
        </p:nvSpPr>
        <p:spPr>
          <a:xfrm>
            <a:off x="0" y="1524000"/>
            <a:ext cx="12192000" cy="3883025"/>
          </a:xfrm>
          <a:prstGeom prst="rect">
            <a:avLst/>
          </a:prstGeom>
          <a:solidFill>
            <a:schemeClr val="tx1">
              <a:lumMod val="5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cxnSp>
        <p:nvCxnSpPr>
          <p:cNvPr id="12" name="直接连接符 11"/>
          <p:cNvCxnSpPr/>
          <p:nvPr/>
        </p:nvCxnSpPr>
        <p:spPr>
          <a:xfrm>
            <a:off x="3646488" y="738188"/>
            <a:ext cx="4899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77" name="文本框 9"/>
          <p:cNvSpPr txBox="1">
            <a:spLocks noChangeArrowheads="1"/>
          </p:cNvSpPr>
          <p:nvPr/>
        </p:nvSpPr>
        <p:spPr bwMode="auto">
          <a:xfrm>
            <a:off x="5132388" y="374650"/>
            <a:ext cx="2138680" cy="579120"/>
          </a:xfrm>
          <a:prstGeom prst="rect">
            <a:avLst/>
          </a:prstGeom>
          <a:ln>
            <a:noFill/>
          </a:ln>
          <a:extLs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zh-CN" lang="en-US" sz="3200">
                <a:latin charset="-127" panose="02030600000101010101" pitchFamily="18" typeface="Batang"/>
                <a:ea charset="-127" panose="02030600000101010101" pitchFamily="18" typeface="Batang"/>
                <a:cs charset="0" panose="020b0604020202020204" pitchFamily="34" typeface="Utsaah"/>
              </a:rPr>
              <a:t>Contents</a:t>
            </a:r>
          </a:p>
        </p:txBody>
      </p:sp>
      <p:sp>
        <p:nvSpPr>
          <p:cNvPr id="14" name="椭圆 13"/>
          <p:cNvSpPr/>
          <p:nvPr/>
        </p:nvSpPr>
        <p:spPr>
          <a:xfrm>
            <a:off x="327025" y="2532063"/>
            <a:ext cx="1868488" cy="18669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6" name="椭圆 15"/>
          <p:cNvSpPr/>
          <p:nvPr/>
        </p:nvSpPr>
        <p:spPr>
          <a:xfrm>
            <a:off x="2744788" y="2532063"/>
            <a:ext cx="1866900" cy="18669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7" name="椭圆 16"/>
          <p:cNvSpPr/>
          <p:nvPr/>
        </p:nvSpPr>
        <p:spPr>
          <a:xfrm>
            <a:off x="5162550" y="2532063"/>
            <a:ext cx="1866900" cy="18669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8" name="椭圆 17"/>
          <p:cNvSpPr/>
          <p:nvPr/>
        </p:nvSpPr>
        <p:spPr>
          <a:xfrm>
            <a:off x="7580313" y="2532063"/>
            <a:ext cx="1866900" cy="18669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9" name="椭圆 18"/>
          <p:cNvSpPr/>
          <p:nvPr/>
        </p:nvSpPr>
        <p:spPr>
          <a:xfrm>
            <a:off x="9996488" y="2532063"/>
            <a:ext cx="1868487" cy="18669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083" name="Freeform 12"/>
          <p:cNvSpPr>
            <a:spLocks noEditPoints="1"/>
          </p:cNvSpPr>
          <p:nvPr/>
        </p:nvSpPr>
        <p:spPr bwMode="auto">
          <a:xfrm>
            <a:off x="10485438" y="3048000"/>
            <a:ext cx="890587" cy="835025"/>
          </a:xfrm>
          <a:custGeom>
            <a:gdLst>
              <a:gd fmla="*/ 204321367 w 3277" name="T0"/>
              <a:gd fmla="*/ 30245736 h 3072" name="T1"/>
              <a:gd fmla="*/ 37834593 w 3277" name="T2"/>
              <a:gd fmla="*/ 30319671 h 3072" name="T3"/>
              <a:gd fmla="*/ 30297079 w 3277" name="T4"/>
              <a:gd fmla="*/ 37862621 h 3072" name="T5"/>
              <a:gd fmla="*/ 30297079 w 3277" name="T6"/>
              <a:gd fmla="*/ 143833056 h 3072" name="T7"/>
              <a:gd fmla="*/ 37834593 w 3277" name="T8"/>
              <a:gd fmla="*/ 151449941 h 3072" name="T9"/>
              <a:gd fmla="*/ 204321367 w 3277" name="T10"/>
              <a:gd fmla="*/ 151449941 h 3072" name="T11"/>
              <a:gd fmla="*/ 211858880 w 3277" name="T12"/>
              <a:gd fmla="*/ 143833056 h 3072" name="T13"/>
              <a:gd fmla="*/ 211858880 w 3277" name="T14"/>
              <a:gd fmla="*/ 37862621 h 3072" name="T15"/>
              <a:gd fmla="*/ 204321367 w 3277" name="T16"/>
              <a:gd fmla="*/ 30245736 h 3072" name="T17"/>
              <a:gd fmla="*/ 204321367 w 3277" name="T18"/>
              <a:gd fmla="*/ 30245736 h 3072" name="T19"/>
              <a:gd fmla="*/ 204321367 w 3277" name="T20"/>
              <a:gd fmla="*/ 143906991 h 3072" name="T21"/>
              <a:gd fmla="*/ 37834593 w 3277" name="T22"/>
              <a:gd fmla="*/ 143906991 h 3072" name="T23"/>
              <a:gd fmla="*/ 37834593 w 3277" name="T24"/>
              <a:gd fmla="*/ 37862621 h 3072" name="T25"/>
              <a:gd fmla="*/ 204321367 w 3277" name="T26"/>
              <a:gd fmla="*/ 37862621 h 3072" name="T27"/>
              <a:gd fmla="*/ 204321367 w 3277" name="T28"/>
              <a:gd fmla="*/ 143906991 h 3072" name="T29"/>
              <a:gd fmla="*/ 219470042 w 3277" name="T30"/>
              <a:gd fmla="*/ 0 h 3072" name="T31"/>
              <a:gd fmla="*/ 22685917 w 3277" name="T32"/>
              <a:gd fmla="*/ 0 h 3072" name="T33"/>
              <a:gd fmla="*/ 0 w 3277" name="T34"/>
              <a:gd fmla="*/ 22702786 h 3072" name="T35"/>
              <a:gd fmla="*/ 0 w 3277" name="T36"/>
              <a:gd fmla="*/ 174152727 h 3072" name="T37"/>
              <a:gd fmla="*/ 22611996 w 3277" name="T38"/>
              <a:gd fmla="*/ 196855241 h 3072" name="T39"/>
              <a:gd fmla="*/ 98355102 w 3277" name="T40"/>
              <a:gd fmla="*/ 196855241 h 3072" name="T41"/>
              <a:gd fmla="*/ 98355102 w 3277" name="T42"/>
              <a:gd fmla="*/ 206099229 h 3072" name="T43"/>
              <a:gd fmla="*/ 51135783 w 3277" name="T44"/>
              <a:gd fmla="*/ 212236880 h 3072" name="T45"/>
              <a:gd fmla="*/ 45371834 w 3277" name="T46"/>
              <a:gd fmla="*/ 219558027 h 3072" name="T47"/>
              <a:gd fmla="*/ 52983268 w 3277" name="T48"/>
              <a:gd fmla="*/ 227174912 h 3072" name="T49"/>
              <a:gd fmla="*/ 189172691 w 3277" name="T50"/>
              <a:gd fmla="*/ 227174912 h 3072" name="T51"/>
              <a:gd fmla="*/ 196784125 w 3277" name="T52"/>
              <a:gd fmla="*/ 219558027 h 3072" name="T53"/>
              <a:gd fmla="*/ 191020177 w 3277" name="T54"/>
              <a:gd fmla="*/ 212236880 h 3072" name="T55"/>
              <a:gd fmla="*/ 143800857 w 3277" name="T56"/>
              <a:gd fmla="*/ 206099229 h 3072" name="T57"/>
              <a:gd fmla="*/ 143800857 w 3277" name="T58"/>
              <a:gd fmla="*/ 196855241 h 3072" name="T59"/>
              <a:gd fmla="*/ 219543963 w 3277" name="T60"/>
              <a:gd fmla="*/ 196855241 h 3072" name="T61"/>
              <a:gd fmla="*/ 242155959 w 3277" name="T62"/>
              <a:gd fmla="*/ 174152727 h 3072" name="T63"/>
              <a:gd fmla="*/ 242155959 w 3277" name="T64"/>
              <a:gd fmla="*/ 22702786 h 3072" name="T65"/>
              <a:gd fmla="*/ 219470042 w 3277" name="T66"/>
              <a:gd fmla="*/ 0 h 3072" name="T67"/>
              <a:gd fmla="*/ 219470042 w 3277" name="T68"/>
              <a:gd fmla="*/ 0 h 3072" name="T69"/>
              <a:gd fmla="*/ 227007284 w 3277" name="T70"/>
              <a:gd fmla="*/ 174152727 h 3072" name="T71"/>
              <a:gd fmla="*/ 219470042 w 3277" name="T72"/>
              <a:gd fmla="*/ 181769612 h 3072" name="T73"/>
              <a:gd fmla="*/ 22685917 w 3277" name="T74"/>
              <a:gd fmla="*/ 181769612 h 3072" name="T75"/>
              <a:gd fmla="*/ 15148676 w 3277" name="T76"/>
              <a:gd fmla="*/ 174152727 h 3072" name="T77"/>
              <a:gd fmla="*/ 15148676 w 3277" name="T78"/>
              <a:gd fmla="*/ 22702786 h 3072" name="T79"/>
              <a:gd fmla="*/ 22685917 w 3277" name="T80"/>
              <a:gd fmla="*/ 15159835 h 3072" name="T81"/>
              <a:gd fmla="*/ 219470042 w 3277" name="T82"/>
              <a:gd fmla="*/ 15159835 h 3072" name="T83"/>
              <a:gd fmla="*/ 227007284 w 3277" name="T84"/>
              <a:gd fmla="*/ 22702786 h 3072" name="T85"/>
              <a:gd fmla="*/ 227007284 w 3277" name="T86"/>
              <a:gd fmla="*/ 174152727 h 307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3072" w="3277">
                <a:moveTo>
                  <a:pt x="2765" y="409"/>
                </a:moveTo>
                <a:cubicBezTo>
                  <a:pt x="512" y="410"/>
                  <a:pt x="512" y="410"/>
                  <a:pt x="512" y="410"/>
                </a:cubicBezTo>
                <a:cubicBezTo>
                  <a:pt x="455" y="410"/>
                  <a:pt x="410" y="455"/>
                  <a:pt x="410" y="512"/>
                </a:cubicBezTo>
                <a:cubicBezTo>
                  <a:pt x="410" y="1945"/>
                  <a:pt x="410" y="1945"/>
                  <a:pt x="410" y="1945"/>
                </a:cubicBezTo>
                <a:cubicBezTo>
                  <a:pt x="410" y="2002"/>
                  <a:pt x="455" y="2048"/>
                  <a:pt x="512" y="2048"/>
                </a:cubicBezTo>
                <a:cubicBezTo>
                  <a:pt x="2765" y="2048"/>
                  <a:pt x="2765" y="2048"/>
                  <a:pt x="2765" y="2048"/>
                </a:cubicBezTo>
                <a:cubicBezTo>
                  <a:pt x="2821" y="2048"/>
                  <a:pt x="2867" y="2002"/>
                  <a:pt x="2867" y="1945"/>
                </a:cubicBezTo>
                <a:cubicBezTo>
                  <a:pt x="2867" y="512"/>
                  <a:pt x="2867" y="512"/>
                  <a:pt x="2867" y="512"/>
                </a:cubicBezTo>
                <a:cubicBezTo>
                  <a:pt x="2867" y="455"/>
                  <a:pt x="2822" y="409"/>
                  <a:pt x="2765" y="409"/>
                </a:cubicBezTo>
                <a:cubicBezTo>
                  <a:pt x="2765" y="409"/>
                  <a:pt x="2765" y="409"/>
                  <a:pt x="2765" y="409"/>
                </a:cubicBezTo>
                <a:close/>
                <a:moveTo>
                  <a:pt x="2765" y="1946"/>
                </a:moveTo>
                <a:cubicBezTo>
                  <a:pt x="512" y="1946"/>
                  <a:pt x="512" y="1946"/>
                  <a:pt x="512" y="1946"/>
                </a:cubicBezTo>
                <a:cubicBezTo>
                  <a:pt x="512" y="512"/>
                  <a:pt x="512" y="512"/>
                  <a:pt x="512" y="512"/>
                </a:cubicBezTo>
                <a:cubicBezTo>
                  <a:pt x="2765" y="512"/>
                  <a:pt x="2765" y="512"/>
                  <a:pt x="2765" y="512"/>
                </a:cubicBezTo>
                <a:cubicBezTo>
                  <a:pt x="2765" y="1946"/>
                  <a:pt x="2765" y="1946"/>
                  <a:pt x="2765" y="1946"/>
                </a:cubicBezTo>
                <a:close/>
                <a:moveTo>
                  <a:pt x="2970" y="0"/>
                </a:moveTo>
                <a:cubicBezTo>
                  <a:pt x="307" y="0"/>
                  <a:pt x="307" y="0"/>
                  <a:pt x="307" y="0"/>
                </a:cubicBezTo>
                <a:cubicBezTo>
                  <a:pt x="138" y="0"/>
                  <a:pt x="0" y="137"/>
                  <a:pt x="0" y="307"/>
                </a:cubicBezTo>
                <a:cubicBezTo>
                  <a:pt x="0" y="2355"/>
                  <a:pt x="0" y="2355"/>
                  <a:pt x="0" y="2355"/>
                </a:cubicBezTo>
                <a:cubicBezTo>
                  <a:pt x="0" y="2525"/>
                  <a:pt x="137" y="2662"/>
                  <a:pt x="306" y="2662"/>
                </a:cubicBezTo>
                <a:cubicBezTo>
                  <a:pt x="1331" y="2662"/>
                  <a:pt x="1331" y="2662"/>
                  <a:pt x="1331" y="2662"/>
                </a:cubicBezTo>
                <a:cubicBezTo>
                  <a:pt x="1331" y="2787"/>
                  <a:pt x="1331" y="2787"/>
                  <a:pt x="1331" y="2787"/>
                </a:cubicBezTo>
                <a:cubicBezTo>
                  <a:pt x="692" y="2870"/>
                  <a:pt x="692" y="2870"/>
                  <a:pt x="692" y="2870"/>
                </a:cubicBezTo>
                <a:cubicBezTo>
                  <a:pt x="646" y="2881"/>
                  <a:pt x="614" y="2922"/>
                  <a:pt x="614" y="2969"/>
                </a:cubicBezTo>
                <a:cubicBezTo>
                  <a:pt x="614" y="3026"/>
                  <a:pt x="660" y="3072"/>
                  <a:pt x="717" y="3072"/>
                </a:cubicBezTo>
                <a:cubicBezTo>
                  <a:pt x="2560" y="3072"/>
                  <a:pt x="2560" y="3072"/>
                  <a:pt x="2560" y="3072"/>
                </a:cubicBezTo>
                <a:cubicBezTo>
                  <a:pt x="2617" y="3072"/>
                  <a:pt x="2663" y="3026"/>
                  <a:pt x="2663" y="2969"/>
                </a:cubicBezTo>
                <a:cubicBezTo>
                  <a:pt x="2663" y="2922"/>
                  <a:pt x="2631" y="2881"/>
                  <a:pt x="2585" y="2870"/>
                </a:cubicBezTo>
                <a:cubicBezTo>
                  <a:pt x="1946" y="2787"/>
                  <a:pt x="1946" y="2787"/>
                  <a:pt x="1946" y="2787"/>
                </a:cubicBezTo>
                <a:cubicBezTo>
                  <a:pt x="1946" y="2662"/>
                  <a:pt x="1946" y="2662"/>
                  <a:pt x="1946" y="2662"/>
                </a:cubicBezTo>
                <a:cubicBezTo>
                  <a:pt x="2971" y="2662"/>
                  <a:pt x="2971" y="2662"/>
                  <a:pt x="2971" y="2662"/>
                </a:cubicBezTo>
                <a:cubicBezTo>
                  <a:pt x="3140" y="2662"/>
                  <a:pt x="3277" y="2525"/>
                  <a:pt x="3277" y="2355"/>
                </a:cubicBezTo>
                <a:cubicBezTo>
                  <a:pt x="3277" y="307"/>
                  <a:pt x="3277" y="307"/>
                  <a:pt x="3277" y="307"/>
                </a:cubicBezTo>
                <a:cubicBezTo>
                  <a:pt x="3277" y="137"/>
                  <a:pt x="3139" y="0"/>
                  <a:pt x="2970" y="0"/>
                </a:cubicBezTo>
                <a:cubicBezTo>
                  <a:pt x="2970" y="0"/>
                  <a:pt x="2970" y="0"/>
                  <a:pt x="2970" y="0"/>
                </a:cubicBezTo>
                <a:close/>
                <a:moveTo>
                  <a:pt x="3072" y="2355"/>
                </a:moveTo>
                <a:cubicBezTo>
                  <a:pt x="3072" y="2412"/>
                  <a:pt x="3026" y="2458"/>
                  <a:pt x="2970" y="2458"/>
                </a:cubicBezTo>
                <a:cubicBezTo>
                  <a:pt x="307" y="2458"/>
                  <a:pt x="307" y="2458"/>
                  <a:pt x="307" y="2458"/>
                </a:cubicBezTo>
                <a:cubicBezTo>
                  <a:pt x="251" y="2458"/>
                  <a:pt x="205" y="2412"/>
                  <a:pt x="205" y="2355"/>
                </a:cubicBezTo>
                <a:cubicBezTo>
                  <a:pt x="205" y="307"/>
                  <a:pt x="205" y="307"/>
                  <a:pt x="205" y="307"/>
                </a:cubicBezTo>
                <a:cubicBezTo>
                  <a:pt x="205" y="251"/>
                  <a:pt x="251" y="205"/>
                  <a:pt x="307" y="205"/>
                </a:cubicBezTo>
                <a:cubicBezTo>
                  <a:pt x="2970" y="205"/>
                  <a:pt x="2970" y="205"/>
                  <a:pt x="2970" y="205"/>
                </a:cubicBezTo>
                <a:cubicBezTo>
                  <a:pt x="3026" y="205"/>
                  <a:pt x="3072" y="251"/>
                  <a:pt x="3072" y="307"/>
                </a:cubicBezTo>
                <a:cubicBezTo>
                  <a:pt x="3072" y="2355"/>
                  <a:pt x="3072" y="2355"/>
                  <a:pt x="3072" y="2355"/>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84" name="Freeform 16"/>
          <p:cNvSpPr>
            <a:spLocks noEditPoints="1"/>
          </p:cNvSpPr>
          <p:nvPr/>
        </p:nvSpPr>
        <p:spPr bwMode="auto">
          <a:xfrm>
            <a:off x="8175625" y="3095625"/>
            <a:ext cx="739775" cy="739775"/>
          </a:xfrm>
          <a:custGeom>
            <a:gdLst>
              <a:gd fmla="*/ 26084236 w 3277" name="T0"/>
              <a:gd fmla="*/ 0 h 3277" name="T1"/>
              <a:gd fmla="*/ 0 w 3277" name="T2"/>
              <a:gd fmla="*/ 52195788 h 3277" name="T3"/>
              <a:gd fmla="*/ 26084236 w 3277" name="T4"/>
              <a:gd fmla="*/ 167036996 h 3277" name="T5"/>
              <a:gd fmla="*/ 52168698 w 3277" name="T6"/>
              <a:gd fmla="*/ 52195788 h 3277" name="T7"/>
              <a:gd fmla="*/ 26084236 w 3277" name="T8"/>
              <a:gd fmla="*/ 10449407 h 3277" name="T9"/>
              <a:gd fmla="*/ 26084236 w 3277" name="T10"/>
              <a:gd fmla="*/ 26098007 h 3277" name="T11"/>
              <a:gd fmla="*/ 31280721 w 3277" name="T12"/>
              <a:gd fmla="*/ 151388396 h 3277" name="T13"/>
              <a:gd fmla="*/ 20887751 w 3277" name="T14"/>
              <a:gd fmla="*/ 77784057 h 3277" name="T15"/>
              <a:gd fmla="*/ 31280721 w 3277" name="T16"/>
              <a:gd fmla="*/ 151388396 h 3277" name="T17"/>
              <a:gd fmla="*/ 38820918 w 3277" name="T18"/>
              <a:gd fmla="*/ 61269037 h 3277" name="T19"/>
              <a:gd fmla="*/ 35458407 w 3277" name="T20"/>
              <a:gd fmla="*/ 64633128 h 3277" name="T21"/>
              <a:gd fmla="*/ 20887751 w 3277" name="T22"/>
              <a:gd fmla="*/ 66875931 h 3277" name="T23"/>
              <a:gd fmla="*/ 13449818 w 3277" name="T24"/>
              <a:gd fmla="*/ 61320056 h 3277" name="T25"/>
              <a:gd fmla="*/ 11106106 w 3277" name="T26"/>
              <a:gd fmla="*/ 56579581 h 3277" name="T27"/>
              <a:gd fmla="*/ 11411994 w 3277" name="T28"/>
              <a:gd fmla="*/ 46996594 h 3277" name="T29"/>
              <a:gd fmla="*/ 16659272 w 3277" name="T30"/>
              <a:gd fmla="*/ 39758673 h 3277" name="T31"/>
              <a:gd fmla="*/ 26084236 w 3277" name="T32"/>
              <a:gd fmla="*/ 36547413 h 3277" name="T33"/>
              <a:gd fmla="*/ 35509426 w 3277" name="T34"/>
              <a:gd fmla="*/ 39809467 h 3277" name="T35"/>
              <a:gd fmla="*/ 40756704 w 3277" name="T36"/>
              <a:gd fmla="*/ 46996594 h 3277" name="T37"/>
              <a:gd fmla="*/ 41062366 w 3277" name="T38"/>
              <a:gd fmla="*/ 56579581 h 3277" name="T39"/>
              <a:gd fmla="*/ 156505869 w 3277" name="T40"/>
              <a:gd fmla="*/ 15648600 h 3277" name="T41"/>
              <a:gd fmla="*/ 125225148 w 3277" name="T42"/>
              <a:gd fmla="*/ 31450032 h 3277" name="T43"/>
              <a:gd fmla="*/ 125225148 w 3277" name="T44"/>
              <a:gd fmla="*/ 151388396 h 3277" name="T45"/>
              <a:gd fmla="*/ 156505869 w 3277" name="T46"/>
              <a:gd fmla="*/ 72941770 h 3277" name="T47"/>
              <a:gd fmla="*/ 135618117 w 3277" name="T48"/>
              <a:gd fmla="*/ 15648600 h 3277" name="T49"/>
              <a:gd fmla="*/ 146062106 w 3277" name="T50"/>
              <a:gd fmla="*/ 26607745 h 3277" name="T51"/>
              <a:gd fmla="*/ 135618117 w 3277" name="T52"/>
              <a:gd fmla="*/ 15648600 h 3277" name="T53"/>
              <a:gd fmla="*/ 135618117 w 3277" name="T54"/>
              <a:gd fmla="*/ 151388396 h 3277" name="T55"/>
              <a:gd fmla="*/ 146062106 w 3277" name="T56"/>
              <a:gd fmla="*/ 77784057 h 3277" name="T57"/>
              <a:gd fmla="*/ 155537863 w 3277" name="T58"/>
              <a:gd fmla="*/ 57394982 h 3277" name="T59"/>
              <a:gd fmla="*/ 150290585 w 3277" name="T60"/>
              <a:gd fmla="*/ 64582109 h 3277" name="T61"/>
              <a:gd fmla="*/ 140865621 w 3277" name="T62"/>
              <a:gd fmla="*/ 67844388 h 3277" name="T63"/>
              <a:gd fmla="*/ 131440432 w 3277" name="T64"/>
              <a:gd fmla="*/ 64582109 h 3277" name="T65"/>
              <a:gd fmla="*/ 126142135 w 3277" name="T66"/>
              <a:gd fmla="*/ 57394982 h 3277" name="T67"/>
              <a:gd fmla="*/ 125887491 w 3277" name="T68"/>
              <a:gd fmla="*/ 47812220 h 3277" name="T69"/>
              <a:gd fmla="*/ 128230978 w 3277" name="T70"/>
              <a:gd fmla="*/ 43071746 h 3277" name="T71"/>
              <a:gd fmla="*/ 135669136 w 3277" name="T72"/>
              <a:gd fmla="*/ 37515871 h 3277" name="T73"/>
              <a:gd fmla="*/ 150239566 w 3277" name="T74"/>
              <a:gd fmla="*/ 39758673 h 3277" name="T75"/>
              <a:gd fmla="*/ 153602077 w 3277" name="T76"/>
              <a:gd fmla="*/ 43122765 h 3277" name="T77"/>
              <a:gd fmla="*/ 156505869 w 3277" name="T78"/>
              <a:gd fmla="*/ 52195788 h 3277" name="T79"/>
              <a:gd fmla="*/ 99140912 w 3277" name="T80"/>
              <a:gd fmla="*/ 15648600 h 3277" name="T81"/>
              <a:gd fmla="*/ 67808946 w 3277" name="T82"/>
              <a:gd fmla="*/ 94044433 h 3277" name="T83"/>
              <a:gd fmla="*/ 67808946 w 3277" name="T84"/>
              <a:gd fmla="*/ 151388396 h 3277" name="T85"/>
              <a:gd fmla="*/ 99140912 w 3277" name="T86"/>
              <a:gd fmla="*/ 135586964 h 3277" name="T87"/>
              <a:gd fmla="*/ 78252934 w 3277" name="T88"/>
              <a:gd fmla="*/ 15648600 h 3277" name="T89"/>
              <a:gd fmla="*/ 88696923 w 3277" name="T90"/>
              <a:gd fmla="*/ 89252939 h 3277" name="T91"/>
              <a:gd fmla="*/ 78252934 w 3277" name="T92"/>
              <a:gd fmla="*/ 15648600 h 3277" name="T93"/>
              <a:gd fmla="*/ 78252934 w 3277" name="T94"/>
              <a:gd fmla="*/ 151388396 h 3277" name="T95"/>
              <a:gd fmla="*/ 88696923 w 3277" name="T96"/>
              <a:gd fmla="*/ 140378458 h 3277" name="T97"/>
              <a:gd fmla="*/ 98172906 w 3277" name="T98"/>
              <a:gd fmla="*/ 120040402 h 3277" name="T99"/>
              <a:gd fmla="*/ 92925402 w 3277" name="T100"/>
              <a:gd fmla="*/ 127227529 h 3277" name="T101"/>
              <a:gd fmla="*/ 83449419 w 3277" name="T102"/>
              <a:gd fmla="*/ 130489583 h 3277" name="T103"/>
              <a:gd fmla="*/ 74024456 w 3277" name="T104"/>
              <a:gd fmla="*/ 127227529 h 3277" name="T105"/>
              <a:gd fmla="*/ 68776952 w 3277" name="T106"/>
              <a:gd fmla="*/ 120040402 h 3277" name="T107"/>
              <a:gd fmla="*/ 68522308 w 3277" name="T108"/>
              <a:gd fmla="*/ 110457415 h 3277" name="T109"/>
              <a:gd fmla="*/ 70814776 w 3277" name="T110"/>
              <a:gd fmla="*/ 105666147 h 3277" name="T111"/>
              <a:gd fmla="*/ 78252934 w 3277" name="T112"/>
              <a:gd fmla="*/ 100110046 h 3277" name="T113"/>
              <a:gd fmla="*/ 92874383 w 3277" name="T114"/>
              <a:gd fmla="*/ 102403868 h 3277" name="T115"/>
              <a:gd fmla="*/ 96185875 w 3277" name="T116"/>
              <a:gd fmla="*/ 105767959 h 3277" name="T117"/>
              <a:gd fmla="*/ 99140912 w 3277" name="T118"/>
              <a:gd fmla="*/ 114841208 h 3277"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3277" w="3277">
                <a:moveTo>
                  <a:pt x="819" y="617"/>
                </a:moveTo>
                <a:cubicBezTo>
                  <a:pt x="819" y="307"/>
                  <a:pt x="819" y="307"/>
                  <a:pt x="819" y="307"/>
                </a:cubicBezTo>
                <a:cubicBezTo>
                  <a:pt x="819" y="138"/>
                  <a:pt x="681" y="0"/>
                  <a:pt x="512" y="0"/>
                </a:cubicBezTo>
                <a:cubicBezTo>
                  <a:pt x="343" y="0"/>
                  <a:pt x="205" y="138"/>
                  <a:pt x="205" y="307"/>
                </a:cubicBezTo>
                <a:cubicBezTo>
                  <a:pt x="205" y="617"/>
                  <a:pt x="205" y="617"/>
                  <a:pt x="205" y="617"/>
                </a:cubicBezTo>
                <a:cubicBezTo>
                  <a:pt x="81" y="710"/>
                  <a:pt x="0" y="857"/>
                  <a:pt x="0" y="1024"/>
                </a:cubicBezTo>
                <a:cubicBezTo>
                  <a:pt x="0" y="1191"/>
                  <a:pt x="81" y="1338"/>
                  <a:pt x="205" y="1431"/>
                </a:cubicBezTo>
                <a:cubicBezTo>
                  <a:pt x="205" y="2970"/>
                  <a:pt x="205" y="2970"/>
                  <a:pt x="205" y="2970"/>
                </a:cubicBezTo>
                <a:cubicBezTo>
                  <a:pt x="205" y="3139"/>
                  <a:pt x="343" y="3277"/>
                  <a:pt x="512" y="3277"/>
                </a:cubicBezTo>
                <a:cubicBezTo>
                  <a:pt x="681" y="3277"/>
                  <a:pt x="819" y="3139"/>
                  <a:pt x="819" y="2970"/>
                </a:cubicBezTo>
                <a:cubicBezTo>
                  <a:pt x="819" y="1431"/>
                  <a:pt x="819" y="1431"/>
                  <a:pt x="819" y="1431"/>
                </a:cubicBezTo>
                <a:cubicBezTo>
                  <a:pt x="943" y="1338"/>
                  <a:pt x="1024" y="1191"/>
                  <a:pt x="1024" y="1024"/>
                </a:cubicBezTo>
                <a:cubicBezTo>
                  <a:pt x="1024" y="857"/>
                  <a:pt x="943" y="710"/>
                  <a:pt x="819" y="617"/>
                </a:cubicBezTo>
                <a:close/>
                <a:moveTo>
                  <a:pt x="410" y="307"/>
                </a:moveTo>
                <a:cubicBezTo>
                  <a:pt x="410" y="251"/>
                  <a:pt x="455" y="205"/>
                  <a:pt x="512" y="205"/>
                </a:cubicBezTo>
                <a:cubicBezTo>
                  <a:pt x="569" y="205"/>
                  <a:pt x="615" y="251"/>
                  <a:pt x="615" y="307"/>
                </a:cubicBezTo>
                <a:cubicBezTo>
                  <a:pt x="615" y="522"/>
                  <a:pt x="615" y="522"/>
                  <a:pt x="615" y="522"/>
                </a:cubicBezTo>
                <a:cubicBezTo>
                  <a:pt x="581" y="516"/>
                  <a:pt x="547" y="512"/>
                  <a:pt x="512" y="512"/>
                </a:cubicBezTo>
                <a:cubicBezTo>
                  <a:pt x="477" y="512"/>
                  <a:pt x="443" y="516"/>
                  <a:pt x="410" y="522"/>
                </a:cubicBezTo>
                <a:cubicBezTo>
                  <a:pt x="410" y="307"/>
                  <a:pt x="410" y="307"/>
                  <a:pt x="410" y="307"/>
                </a:cubicBezTo>
                <a:close/>
                <a:moveTo>
                  <a:pt x="614" y="2970"/>
                </a:moveTo>
                <a:cubicBezTo>
                  <a:pt x="614" y="3026"/>
                  <a:pt x="569" y="3072"/>
                  <a:pt x="512" y="3072"/>
                </a:cubicBezTo>
                <a:cubicBezTo>
                  <a:pt x="455" y="3072"/>
                  <a:pt x="410" y="3026"/>
                  <a:pt x="410" y="2970"/>
                </a:cubicBezTo>
                <a:cubicBezTo>
                  <a:pt x="410" y="1526"/>
                  <a:pt x="410" y="1526"/>
                  <a:pt x="410" y="1526"/>
                </a:cubicBezTo>
                <a:cubicBezTo>
                  <a:pt x="443" y="1532"/>
                  <a:pt x="477" y="1536"/>
                  <a:pt x="512" y="1536"/>
                </a:cubicBezTo>
                <a:cubicBezTo>
                  <a:pt x="547" y="1536"/>
                  <a:pt x="581" y="1532"/>
                  <a:pt x="614" y="1526"/>
                </a:cubicBezTo>
                <a:cubicBezTo>
                  <a:pt x="614" y="2970"/>
                  <a:pt x="614" y="2970"/>
                  <a:pt x="614" y="2970"/>
                </a:cubicBezTo>
                <a:close/>
                <a:moveTo>
                  <a:pt x="805" y="1110"/>
                </a:moveTo>
                <a:cubicBezTo>
                  <a:pt x="804" y="1115"/>
                  <a:pt x="802" y="1121"/>
                  <a:pt x="800" y="1126"/>
                </a:cubicBezTo>
                <a:cubicBezTo>
                  <a:pt x="791" y="1153"/>
                  <a:pt x="778" y="1179"/>
                  <a:pt x="762" y="1202"/>
                </a:cubicBezTo>
                <a:cubicBezTo>
                  <a:pt x="761" y="1202"/>
                  <a:pt x="761" y="1203"/>
                  <a:pt x="760" y="1203"/>
                </a:cubicBezTo>
                <a:cubicBezTo>
                  <a:pt x="742" y="1228"/>
                  <a:pt x="721" y="1249"/>
                  <a:pt x="697" y="1267"/>
                </a:cubicBezTo>
                <a:cubicBezTo>
                  <a:pt x="697" y="1268"/>
                  <a:pt x="696" y="1268"/>
                  <a:pt x="696" y="1268"/>
                </a:cubicBezTo>
                <a:cubicBezTo>
                  <a:pt x="671" y="1287"/>
                  <a:pt x="644" y="1302"/>
                  <a:pt x="614" y="1312"/>
                </a:cubicBezTo>
                <a:cubicBezTo>
                  <a:pt x="582" y="1324"/>
                  <a:pt x="548" y="1331"/>
                  <a:pt x="512" y="1331"/>
                </a:cubicBezTo>
                <a:cubicBezTo>
                  <a:pt x="476" y="1331"/>
                  <a:pt x="442" y="1324"/>
                  <a:pt x="410" y="1312"/>
                </a:cubicBezTo>
                <a:cubicBezTo>
                  <a:pt x="380" y="1302"/>
                  <a:pt x="352" y="1287"/>
                  <a:pt x="328" y="1268"/>
                </a:cubicBezTo>
                <a:cubicBezTo>
                  <a:pt x="327" y="1268"/>
                  <a:pt x="327" y="1268"/>
                  <a:pt x="327" y="1267"/>
                </a:cubicBezTo>
                <a:cubicBezTo>
                  <a:pt x="303" y="1249"/>
                  <a:pt x="281" y="1227"/>
                  <a:pt x="264" y="1203"/>
                </a:cubicBezTo>
                <a:cubicBezTo>
                  <a:pt x="263" y="1203"/>
                  <a:pt x="263" y="1202"/>
                  <a:pt x="262" y="1201"/>
                </a:cubicBezTo>
                <a:cubicBezTo>
                  <a:pt x="246" y="1179"/>
                  <a:pt x="233" y="1153"/>
                  <a:pt x="223" y="1126"/>
                </a:cubicBezTo>
                <a:cubicBezTo>
                  <a:pt x="221" y="1121"/>
                  <a:pt x="220" y="1115"/>
                  <a:pt x="218" y="1110"/>
                </a:cubicBezTo>
                <a:cubicBezTo>
                  <a:pt x="210" y="1083"/>
                  <a:pt x="205" y="1054"/>
                  <a:pt x="205" y="1024"/>
                </a:cubicBezTo>
                <a:cubicBezTo>
                  <a:pt x="205" y="994"/>
                  <a:pt x="210" y="965"/>
                  <a:pt x="218" y="938"/>
                </a:cubicBezTo>
                <a:cubicBezTo>
                  <a:pt x="220" y="932"/>
                  <a:pt x="222" y="927"/>
                  <a:pt x="224" y="922"/>
                </a:cubicBezTo>
                <a:cubicBezTo>
                  <a:pt x="233" y="895"/>
                  <a:pt x="246" y="869"/>
                  <a:pt x="262" y="846"/>
                </a:cubicBezTo>
                <a:cubicBezTo>
                  <a:pt x="263" y="846"/>
                  <a:pt x="263" y="845"/>
                  <a:pt x="264" y="845"/>
                </a:cubicBezTo>
                <a:cubicBezTo>
                  <a:pt x="282" y="820"/>
                  <a:pt x="303" y="799"/>
                  <a:pt x="327" y="780"/>
                </a:cubicBezTo>
                <a:cubicBezTo>
                  <a:pt x="327" y="780"/>
                  <a:pt x="328" y="780"/>
                  <a:pt x="328" y="780"/>
                </a:cubicBezTo>
                <a:cubicBezTo>
                  <a:pt x="352" y="761"/>
                  <a:pt x="380" y="746"/>
                  <a:pt x="410" y="736"/>
                </a:cubicBezTo>
                <a:cubicBezTo>
                  <a:pt x="442" y="724"/>
                  <a:pt x="476" y="717"/>
                  <a:pt x="512" y="717"/>
                </a:cubicBezTo>
                <a:cubicBezTo>
                  <a:pt x="548" y="717"/>
                  <a:pt x="582" y="724"/>
                  <a:pt x="614" y="736"/>
                </a:cubicBezTo>
                <a:cubicBezTo>
                  <a:pt x="644" y="746"/>
                  <a:pt x="672" y="761"/>
                  <a:pt x="696" y="780"/>
                </a:cubicBezTo>
                <a:cubicBezTo>
                  <a:pt x="697" y="780"/>
                  <a:pt x="697" y="780"/>
                  <a:pt x="697" y="781"/>
                </a:cubicBezTo>
                <a:cubicBezTo>
                  <a:pt x="721" y="799"/>
                  <a:pt x="743" y="821"/>
                  <a:pt x="760" y="845"/>
                </a:cubicBezTo>
                <a:cubicBezTo>
                  <a:pt x="761" y="845"/>
                  <a:pt x="761" y="846"/>
                  <a:pt x="762" y="846"/>
                </a:cubicBezTo>
                <a:cubicBezTo>
                  <a:pt x="778" y="869"/>
                  <a:pt x="791" y="895"/>
                  <a:pt x="800" y="922"/>
                </a:cubicBezTo>
                <a:cubicBezTo>
                  <a:pt x="802" y="927"/>
                  <a:pt x="804" y="932"/>
                  <a:pt x="806" y="938"/>
                </a:cubicBezTo>
                <a:cubicBezTo>
                  <a:pt x="814" y="965"/>
                  <a:pt x="819" y="994"/>
                  <a:pt x="819" y="1024"/>
                </a:cubicBezTo>
                <a:cubicBezTo>
                  <a:pt x="819" y="1054"/>
                  <a:pt x="814" y="1083"/>
                  <a:pt x="806" y="1110"/>
                </a:cubicBezTo>
                <a:cubicBezTo>
                  <a:pt x="805" y="1110"/>
                  <a:pt x="805" y="1110"/>
                  <a:pt x="805" y="1110"/>
                </a:cubicBezTo>
                <a:close/>
                <a:moveTo>
                  <a:pt x="3072" y="617"/>
                </a:moveTo>
                <a:cubicBezTo>
                  <a:pt x="3072" y="307"/>
                  <a:pt x="3072" y="307"/>
                  <a:pt x="3072" y="307"/>
                </a:cubicBezTo>
                <a:cubicBezTo>
                  <a:pt x="3072" y="138"/>
                  <a:pt x="2934" y="0"/>
                  <a:pt x="2765" y="0"/>
                </a:cubicBezTo>
                <a:cubicBezTo>
                  <a:pt x="2595" y="0"/>
                  <a:pt x="2458" y="138"/>
                  <a:pt x="2458" y="307"/>
                </a:cubicBezTo>
                <a:cubicBezTo>
                  <a:pt x="2458" y="617"/>
                  <a:pt x="2458" y="617"/>
                  <a:pt x="2458" y="617"/>
                </a:cubicBezTo>
                <a:cubicBezTo>
                  <a:pt x="2334" y="710"/>
                  <a:pt x="2253" y="857"/>
                  <a:pt x="2253" y="1024"/>
                </a:cubicBezTo>
                <a:cubicBezTo>
                  <a:pt x="2253" y="1191"/>
                  <a:pt x="2334" y="1338"/>
                  <a:pt x="2458" y="1431"/>
                </a:cubicBezTo>
                <a:cubicBezTo>
                  <a:pt x="2458" y="2970"/>
                  <a:pt x="2458" y="2970"/>
                  <a:pt x="2458" y="2970"/>
                </a:cubicBezTo>
                <a:cubicBezTo>
                  <a:pt x="2458" y="3139"/>
                  <a:pt x="2595" y="3277"/>
                  <a:pt x="2765" y="3277"/>
                </a:cubicBezTo>
                <a:cubicBezTo>
                  <a:pt x="2934" y="3277"/>
                  <a:pt x="3072" y="3139"/>
                  <a:pt x="3072" y="2970"/>
                </a:cubicBezTo>
                <a:cubicBezTo>
                  <a:pt x="3072" y="1431"/>
                  <a:pt x="3072" y="1431"/>
                  <a:pt x="3072" y="1431"/>
                </a:cubicBezTo>
                <a:cubicBezTo>
                  <a:pt x="3196" y="1338"/>
                  <a:pt x="3277" y="1191"/>
                  <a:pt x="3277" y="1024"/>
                </a:cubicBezTo>
                <a:cubicBezTo>
                  <a:pt x="3277" y="857"/>
                  <a:pt x="3196" y="710"/>
                  <a:pt x="3072" y="617"/>
                </a:cubicBezTo>
                <a:close/>
                <a:moveTo>
                  <a:pt x="2662" y="307"/>
                </a:moveTo>
                <a:cubicBezTo>
                  <a:pt x="2662" y="251"/>
                  <a:pt x="2708" y="205"/>
                  <a:pt x="2765" y="205"/>
                </a:cubicBezTo>
                <a:cubicBezTo>
                  <a:pt x="2822" y="205"/>
                  <a:pt x="2867" y="251"/>
                  <a:pt x="2867" y="307"/>
                </a:cubicBezTo>
                <a:cubicBezTo>
                  <a:pt x="2867" y="522"/>
                  <a:pt x="2867" y="522"/>
                  <a:pt x="2867" y="522"/>
                </a:cubicBezTo>
                <a:cubicBezTo>
                  <a:pt x="2834" y="516"/>
                  <a:pt x="2800" y="512"/>
                  <a:pt x="2765" y="512"/>
                </a:cubicBezTo>
                <a:cubicBezTo>
                  <a:pt x="2730" y="512"/>
                  <a:pt x="2695" y="516"/>
                  <a:pt x="2662" y="522"/>
                </a:cubicBezTo>
                <a:cubicBezTo>
                  <a:pt x="2662" y="307"/>
                  <a:pt x="2662" y="307"/>
                  <a:pt x="2662" y="307"/>
                </a:cubicBezTo>
                <a:close/>
                <a:moveTo>
                  <a:pt x="2867" y="2970"/>
                </a:moveTo>
                <a:cubicBezTo>
                  <a:pt x="2867" y="3026"/>
                  <a:pt x="2822" y="3072"/>
                  <a:pt x="2765" y="3072"/>
                </a:cubicBezTo>
                <a:cubicBezTo>
                  <a:pt x="2708" y="3072"/>
                  <a:pt x="2662" y="3026"/>
                  <a:pt x="2662" y="2970"/>
                </a:cubicBezTo>
                <a:cubicBezTo>
                  <a:pt x="2662" y="1526"/>
                  <a:pt x="2662" y="1526"/>
                  <a:pt x="2662" y="1526"/>
                </a:cubicBezTo>
                <a:cubicBezTo>
                  <a:pt x="2695" y="1532"/>
                  <a:pt x="2730" y="1536"/>
                  <a:pt x="2765" y="1536"/>
                </a:cubicBezTo>
                <a:cubicBezTo>
                  <a:pt x="2800" y="1536"/>
                  <a:pt x="2834" y="1532"/>
                  <a:pt x="2867" y="1526"/>
                </a:cubicBezTo>
                <a:cubicBezTo>
                  <a:pt x="2867" y="2970"/>
                  <a:pt x="2867" y="2970"/>
                  <a:pt x="2867" y="2970"/>
                </a:cubicBezTo>
                <a:close/>
                <a:moveTo>
                  <a:pt x="3058" y="1110"/>
                </a:moveTo>
                <a:cubicBezTo>
                  <a:pt x="3057" y="1115"/>
                  <a:pt x="3055" y="1121"/>
                  <a:pt x="3053" y="1126"/>
                </a:cubicBezTo>
                <a:cubicBezTo>
                  <a:pt x="3043" y="1153"/>
                  <a:pt x="3031" y="1179"/>
                  <a:pt x="3014" y="1202"/>
                </a:cubicBezTo>
                <a:cubicBezTo>
                  <a:pt x="3014" y="1202"/>
                  <a:pt x="3013" y="1203"/>
                  <a:pt x="3013" y="1203"/>
                </a:cubicBezTo>
                <a:cubicBezTo>
                  <a:pt x="2995" y="1228"/>
                  <a:pt x="2974" y="1249"/>
                  <a:pt x="2950" y="1267"/>
                </a:cubicBezTo>
                <a:cubicBezTo>
                  <a:pt x="2950" y="1268"/>
                  <a:pt x="2949" y="1268"/>
                  <a:pt x="2949" y="1268"/>
                </a:cubicBezTo>
                <a:cubicBezTo>
                  <a:pt x="2924" y="1287"/>
                  <a:pt x="2897" y="1302"/>
                  <a:pt x="2867" y="1312"/>
                </a:cubicBezTo>
                <a:cubicBezTo>
                  <a:pt x="2835" y="1324"/>
                  <a:pt x="2801" y="1331"/>
                  <a:pt x="2765" y="1331"/>
                </a:cubicBezTo>
                <a:cubicBezTo>
                  <a:pt x="2729" y="1331"/>
                  <a:pt x="2695" y="1324"/>
                  <a:pt x="2662" y="1312"/>
                </a:cubicBezTo>
                <a:cubicBezTo>
                  <a:pt x="2633" y="1302"/>
                  <a:pt x="2605" y="1287"/>
                  <a:pt x="2581" y="1268"/>
                </a:cubicBezTo>
                <a:cubicBezTo>
                  <a:pt x="2580" y="1268"/>
                  <a:pt x="2580" y="1268"/>
                  <a:pt x="2580" y="1267"/>
                </a:cubicBezTo>
                <a:cubicBezTo>
                  <a:pt x="2555" y="1249"/>
                  <a:pt x="2534" y="1227"/>
                  <a:pt x="2516" y="1203"/>
                </a:cubicBezTo>
                <a:cubicBezTo>
                  <a:pt x="2516" y="1203"/>
                  <a:pt x="2515" y="1202"/>
                  <a:pt x="2515" y="1201"/>
                </a:cubicBezTo>
                <a:cubicBezTo>
                  <a:pt x="2499" y="1179"/>
                  <a:pt x="2486" y="1153"/>
                  <a:pt x="2476" y="1126"/>
                </a:cubicBezTo>
                <a:cubicBezTo>
                  <a:pt x="2474" y="1121"/>
                  <a:pt x="2473" y="1115"/>
                  <a:pt x="2471" y="1110"/>
                </a:cubicBezTo>
                <a:cubicBezTo>
                  <a:pt x="2463" y="1083"/>
                  <a:pt x="2458" y="1054"/>
                  <a:pt x="2458" y="1024"/>
                </a:cubicBezTo>
                <a:cubicBezTo>
                  <a:pt x="2458" y="994"/>
                  <a:pt x="2463" y="965"/>
                  <a:pt x="2471" y="938"/>
                </a:cubicBezTo>
                <a:cubicBezTo>
                  <a:pt x="2473" y="932"/>
                  <a:pt x="2474" y="927"/>
                  <a:pt x="2476" y="922"/>
                </a:cubicBezTo>
                <a:cubicBezTo>
                  <a:pt x="2486" y="895"/>
                  <a:pt x="2499" y="869"/>
                  <a:pt x="2515" y="846"/>
                </a:cubicBezTo>
                <a:cubicBezTo>
                  <a:pt x="2515" y="846"/>
                  <a:pt x="2516" y="845"/>
                  <a:pt x="2517" y="845"/>
                </a:cubicBezTo>
                <a:cubicBezTo>
                  <a:pt x="2534" y="820"/>
                  <a:pt x="2556" y="799"/>
                  <a:pt x="2580" y="780"/>
                </a:cubicBezTo>
                <a:cubicBezTo>
                  <a:pt x="2580" y="780"/>
                  <a:pt x="2580" y="780"/>
                  <a:pt x="2581" y="780"/>
                </a:cubicBezTo>
                <a:cubicBezTo>
                  <a:pt x="2605" y="761"/>
                  <a:pt x="2633" y="746"/>
                  <a:pt x="2663" y="736"/>
                </a:cubicBezTo>
                <a:cubicBezTo>
                  <a:pt x="2695" y="724"/>
                  <a:pt x="2729" y="717"/>
                  <a:pt x="2765" y="717"/>
                </a:cubicBezTo>
                <a:cubicBezTo>
                  <a:pt x="2801" y="717"/>
                  <a:pt x="2835" y="724"/>
                  <a:pt x="2867" y="736"/>
                </a:cubicBezTo>
                <a:cubicBezTo>
                  <a:pt x="2897" y="746"/>
                  <a:pt x="2924" y="761"/>
                  <a:pt x="2949" y="780"/>
                </a:cubicBezTo>
                <a:cubicBezTo>
                  <a:pt x="2949" y="780"/>
                  <a:pt x="2950" y="780"/>
                  <a:pt x="2950" y="780"/>
                </a:cubicBezTo>
                <a:cubicBezTo>
                  <a:pt x="2974" y="799"/>
                  <a:pt x="2995" y="821"/>
                  <a:pt x="3013" y="845"/>
                </a:cubicBezTo>
                <a:cubicBezTo>
                  <a:pt x="3013" y="845"/>
                  <a:pt x="3014" y="846"/>
                  <a:pt x="3015" y="846"/>
                </a:cubicBezTo>
                <a:cubicBezTo>
                  <a:pt x="3031" y="869"/>
                  <a:pt x="3043" y="895"/>
                  <a:pt x="3053" y="922"/>
                </a:cubicBezTo>
                <a:cubicBezTo>
                  <a:pt x="3055" y="927"/>
                  <a:pt x="3057" y="933"/>
                  <a:pt x="3058" y="938"/>
                </a:cubicBezTo>
                <a:cubicBezTo>
                  <a:pt x="3066" y="965"/>
                  <a:pt x="3072" y="994"/>
                  <a:pt x="3072" y="1024"/>
                </a:cubicBezTo>
                <a:cubicBezTo>
                  <a:pt x="3072" y="1054"/>
                  <a:pt x="3066" y="1083"/>
                  <a:pt x="3058" y="1110"/>
                </a:cubicBezTo>
                <a:close/>
                <a:moveTo>
                  <a:pt x="1946" y="1845"/>
                </a:moveTo>
                <a:cubicBezTo>
                  <a:pt x="1946" y="307"/>
                  <a:pt x="1946" y="307"/>
                  <a:pt x="1946" y="307"/>
                </a:cubicBezTo>
                <a:cubicBezTo>
                  <a:pt x="1946" y="138"/>
                  <a:pt x="1808" y="0"/>
                  <a:pt x="1638" y="0"/>
                </a:cubicBezTo>
                <a:cubicBezTo>
                  <a:pt x="1469" y="0"/>
                  <a:pt x="1331" y="138"/>
                  <a:pt x="1331" y="307"/>
                </a:cubicBezTo>
                <a:cubicBezTo>
                  <a:pt x="1331" y="1845"/>
                  <a:pt x="1331" y="1845"/>
                  <a:pt x="1331" y="1845"/>
                </a:cubicBezTo>
                <a:cubicBezTo>
                  <a:pt x="1208" y="1939"/>
                  <a:pt x="1126" y="2086"/>
                  <a:pt x="1126" y="2253"/>
                </a:cubicBezTo>
                <a:cubicBezTo>
                  <a:pt x="1126" y="2420"/>
                  <a:pt x="1208" y="2567"/>
                  <a:pt x="1331" y="2660"/>
                </a:cubicBezTo>
                <a:cubicBezTo>
                  <a:pt x="1331" y="2970"/>
                  <a:pt x="1331" y="2970"/>
                  <a:pt x="1331" y="2970"/>
                </a:cubicBezTo>
                <a:cubicBezTo>
                  <a:pt x="1331" y="3139"/>
                  <a:pt x="1469" y="3277"/>
                  <a:pt x="1638" y="3277"/>
                </a:cubicBezTo>
                <a:cubicBezTo>
                  <a:pt x="1808" y="3277"/>
                  <a:pt x="1946" y="3139"/>
                  <a:pt x="1946" y="2970"/>
                </a:cubicBezTo>
                <a:cubicBezTo>
                  <a:pt x="1946" y="2660"/>
                  <a:pt x="1946" y="2660"/>
                  <a:pt x="1946" y="2660"/>
                </a:cubicBezTo>
                <a:cubicBezTo>
                  <a:pt x="2069" y="2567"/>
                  <a:pt x="2151" y="2420"/>
                  <a:pt x="2151" y="2253"/>
                </a:cubicBezTo>
                <a:cubicBezTo>
                  <a:pt x="2151" y="2086"/>
                  <a:pt x="2069" y="1939"/>
                  <a:pt x="1946" y="1845"/>
                </a:cubicBezTo>
                <a:close/>
                <a:moveTo>
                  <a:pt x="1536" y="307"/>
                </a:moveTo>
                <a:cubicBezTo>
                  <a:pt x="1536" y="251"/>
                  <a:pt x="1582" y="205"/>
                  <a:pt x="1639" y="205"/>
                </a:cubicBezTo>
                <a:cubicBezTo>
                  <a:pt x="1695" y="205"/>
                  <a:pt x="1741" y="251"/>
                  <a:pt x="1741" y="307"/>
                </a:cubicBezTo>
                <a:cubicBezTo>
                  <a:pt x="1741" y="1751"/>
                  <a:pt x="1741" y="1751"/>
                  <a:pt x="1741" y="1751"/>
                </a:cubicBezTo>
                <a:cubicBezTo>
                  <a:pt x="1708" y="1745"/>
                  <a:pt x="1674" y="1741"/>
                  <a:pt x="1639" y="1741"/>
                </a:cubicBezTo>
                <a:cubicBezTo>
                  <a:pt x="1603" y="1741"/>
                  <a:pt x="1569" y="1744"/>
                  <a:pt x="1536" y="1751"/>
                </a:cubicBezTo>
                <a:cubicBezTo>
                  <a:pt x="1536" y="307"/>
                  <a:pt x="1536" y="307"/>
                  <a:pt x="1536" y="307"/>
                </a:cubicBezTo>
                <a:close/>
                <a:moveTo>
                  <a:pt x="1741" y="2970"/>
                </a:moveTo>
                <a:cubicBezTo>
                  <a:pt x="1741" y="3026"/>
                  <a:pt x="1695" y="3072"/>
                  <a:pt x="1638" y="3072"/>
                </a:cubicBezTo>
                <a:cubicBezTo>
                  <a:pt x="1582" y="3072"/>
                  <a:pt x="1536" y="3026"/>
                  <a:pt x="1536" y="2970"/>
                </a:cubicBezTo>
                <a:cubicBezTo>
                  <a:pt x="1536" y="2754"/>
                  <a:pt x="1536" y="2754"/>
                  <a:pt x="1536" y="2754"/>
                </a:cubicBezTo>
                <a:cubicBezTo>
                  <a:pt x="1569" y="2761"/>
                  <a:pt x="1603" y="2765"/>
                  <a:pt x="1638" y="2765"/>
                </a:cubicBezTo>
                <a:cubicBezTo>
                  <a:pt x="1673" y="2765"/>
                  <a:pt x="1708" y="2761"/>
                  <a:pt x="1741" y="2754"/>
                </a:cubicBezTo>
                <a:cubicBezTo>
                  <a:pt x="1741" y="2970"/>
                  <a:pt x="1741" y="2970"/>
                  <a:pt x="1741" y="2970"/>
                </a:cubicBezTo>
                <a:close/>
                <a:moveTo>
                  <a:pt x="1932" y="2339"/>
                </a:moveTo>
                <a:cubicBezTo>
                  <a:pt x="1930" y="2344"/>
                  <a:pt x="1929" y="2350"/>
                  <a:pt x="1927" y="2355"/>
                </a:cubicBezTo>
                <a:cubicBezTo>
                  <a:pt x="1917" y="2382"/>
                  <a:pt x="1905" y="2408"/>
                  <a:pt x="1888" y="2430"/>
                </a:cubicBezTo>
                <a:cubicBezTo>
                  <a:pt x="1888" y="2431"/>
                  <a:pt x="1887" y="2431"/>
                  <a:pt x="1887" y="2432"/>
                </a:cubicBezTo>
                <a:cubicBezTo>
                  <a:pt x="1869" y="2456"/>
                  <a:pt x="1848" y="2478"/>
                  <a:pt x="1824" y="2496"/>
                </a:cubicBezTo>
                <a:cubicBezTo>
                  <a:pt x="1823" y="2497"/>
                  <a:pt x="1823" y="2497"/>
                  <a:pt x="1823" y="2497"/>
                </a:cubicBezTo>
                <a:cubicBezTo>
                  <a:pt x="1798" y="2516"/>
                  <a:pt x="1770" y="2531"/>
                  <a:pt x="1741" y="2541"/>
                </a:cubicBezTo>
                <a:cubicBezTo>
                  <a:pt x="1709" y="2553"/>
                  <a:pt x="1675" y="2560"/>
                  <a:pt x="1638" y="2560"/>
                </a:cubicBezTo>
                <a:cubicBezTo>
                  <a:pt x="1602" y="2560"/>
                  <a:pt x="1568" y="2553"/>
                  <a:pt x="1536" y="2541"/>
                </a:cubicBezTo>
                <a:cubicBezTo>
                  <a:pt x="1506" y="2531"/>
                  <a:pt x="1479" y="2516"/>
                  <a:pt x="1454" y="2497"/>
                </a:cubicBezTo>
                <a:cubicBezTo>
                  <a:pt x="1454" y="2497"/>
                  <a:pt x="1454" y="2497"/>
                  <a:pt x="1453" y="2496"/>
                </a:cubicBezTo>
                <a:cubicBezTo>
                  <a:pt x="1429" y="2478"/>
                  <a:pt x="1408" y="2456"/>
                  <a:pt x="1390" y="2432"/>
                </a:cubicBezTo>
                <a:cubicBezTo>
                  <a:pt x="1390" y="2431"/>
                  <a:pt x="1389" y="2431"/>
                  <a:pt x="1389" y="2430"/>
                </a:cubicBezTo>
                <a:cubicBezTo>
                  <a:pt x="1372" y="2408"/>
                  <a:pt x="1360" y="2382"/>
                  <a:pt x="1350" y="2355"/>
                </a:cubicBezTo>
                <a:cubicBezTo>
                  <a:pt x="1348" y="2350"/>
                  <a:pt x="1347" y="2344"/>
                  <a:pt x="1345" y="2339"/>
                </a:cubicBezTo>
                <a:cubicBezTo>
                  <a:pt x="1337" y="2311"/>
                  <a:pt x="1331" y="2283"/>
                  <a:pt x="1331" y="2253"/>
                </a:cubicBezTo>
                <a:cubicBezTo>
                  <a:pt x="1331" y="2223"/>
                  <a:pt x="1337" y="2194"/>
                  <a:pt x="1345" y="2167"/>
                </a:cubicBezTo>
                <a:cubicBezTo>
                  <a:pt x="1347" y="2161"/>
                  <a:pt x="1348" y="2156"/>
                  <a:pt x="1350" y="2151"/>
                </a:cubicBezTo>
                <a:cubicBezTo>
                  <a:pt x="1360" y="2124"/>
                  <a:pt x="1372" y="2098"/>
                  <a:pt x="1389" y="2075"/>
                </a:cubicBezTo>
                <a:cubicBezTo>
                  <a:pt x="1389" y="2074"/>
                  <a:pt x="1390" y="2074"/>
                  <a:pt x="1390" y="2073"/>
                </a:cubicBezTo>
                <a:cubicBezTo>
                  <a:pt x="1408" y="2049"/>
                  <a:pt x="1429" y="2027"/>
                  <a:pt x="1453" y="2009"/>
                </a:cubicBezTo>
                <a:cubicBezTo>
                  <a:pt x="1454" y="2009"/>
                  <a:pt x="1454" y="2009"/>
                  <a:pt x="1454" y="2008"/>
                </a:cubicBezTo>
                <a:cubicBezTo>
                  <a:pt x="1479" y="1990"/>
                  <a:pt x="1507" y="1975"/>
                  <a:pt x="1536" y="1964"/>
                </a:cubicBezTo>
                <a:cubicBezTo>
                  <a:pt x="1568" y="1953"/>
                  <a:pt x="1602" y="1946"/>
                  <a:pt x="1638" y="1946"/>
                </a:cubicBezTo>
                <a:cubicBezTo>
                  <a:pt x="1675" y="1946"/>
                  <a:pt x="1709" y="1953"/>
                  <a:pt x="1741" y="1965"/>
                </a:cubicBezTo>
                <a:cubicBezTo>
                  <a:pt x="1771" y="1975"/>
                  <a:pt x="1798" y="1990"/>
                  <a:pt x="1823" y="2009"/>
                </a:cubicBezTo>
                <a:cubicBezTo>
                  <a:pt x="1823" y="2009"/>
                  <a:pt x="1823" y="2009"/>
                  <a:pt x="1824" y="2009"/>
                </a:cubicBezTo>
                <a:cubicBezTo>
                  <a:pt x="1848" y="2028"/>
                  <a:pt x="1869" y="2049"/>
                  <a:pt x="1887" y="2074"/>
                </a:cubicBezTo>
                <a:cubicBezTo>
                  <a:pt x="1887" y="2074"/>
                  <a:pt x="1888" y="2075"/>
                  <a:pt x="1888" y="2075"/>
                </a:cubicBezTo>
                <a:cubicBezTo>
                  <a:pt x="1905" y="2098"/>
                  <a:pt x="1917" y="2124"/>
                  <a:pt x="1927" y="2151"/>
                </a:cubicBezTo>
                <a:cubicBezTo>
                  <a:pt x="1929" y="2156"/>
                  <a:pt x="1930" y="2161"/>
                  <a:pt x="1932" y="2167"/>
                </a:cubicBezTo>
                <a:cubicBezTo>
                  <a:pt x="1940" y="2194"/>
                  <a:pt x="1946" y="2223"/>
                  <a:pt x="1946" y="2253"/>
                </a:cubicBezTo>
                <a:cubicBezTo>
                  <a:pt x="1946" y="2283"/>
                  <a:pt x="1940" y="2311"/>
                  <a:pt x="1932" y="2339"/>
                </a:cubicBezTo>
                <a:cubicBezTo>
                  <a:pt x="1932" y="2339"/>
                  <a:pt x="1932" y="2339"/>
                  <a:pt x="1932" y="2339"/>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85" name="Freeform 20"/>
          <p:cNvSpPr>
            <a:spLocks noEditPoints="1"/>
          </p:cNvSpPr>
          <p:nvPr/>
        </p:nvSpPr>
        <p:spPr bwMode="auto">
          <a:xfrm>
            <a:off x="5595938" y="2965450"/>
            <a:ext cx="1000125" cy="1000125"/>
          </a:xfrm>
          <a:custGeom>
            <a:gdLst>
              <a:gd fmla="*/ 255352635 w 3277" name="T0"/>
              <a:gd fmla="*/ 102730264 h 3277" name="T1"/>
              <a:gd fmla="*/ 251163525 w 3277" name="T2"/>
              <a:gd fmla="*/ 35485363 h 3277" name="T3"/>
              <a:gd fmla="*/ 202289854 w 3277" name="T4"/>
              <a:gd fmla="*/ 49642152 h 3277" name="T5"/>
              <a:gd fmla="*/ 165425314 w 3277" name="T6"/>
              <a:gd fmla="*/ 0 h 3277" name="T7"/>
              <a:gd fmla="*/ 114969206 w 3277" name="T8"/>
              <a:gd fmla="*/ 44612533 h 3277" name="T9"/>
              <a:gd fmla="*/ 67305940 w 3277" name="T10"/>
              <a:gd fmla="*/ 29896932 h 3277" name="T11"/>
              <a:gd fmla="*/ 33140852 w 3277" name="T12"/>
              <a:gd fmla="*/ 77955730 h 3277" name="T13"/>
              <a:gd fmla="*/ 15360174 w 3277" name="T14"/>
              <a:gd fmla="*/ 120891826 h 3277" name="T15"/>
              <a:gd fmla="*/ 15360174 w 3277" name="T16"/>
              <a:gd fmla="*/ 184225039 h 3277" name="T17"/>
              <a:gd fmla="*/ 33140852 w 3277" name="T18"/>
              <a:gd fmla="*/ 227254525 h 3277" name="T19"/>
              <a:gd fmla="*/ 67305940 w 3277" name="T20"/>
              <a:gd fmla="*/ 275220239 h 3277" name="T21"/>
              <a:gd fmla="*/ 115062291 w 3277" name="T22"/>
              <a:gd fmla="*/ 260597722 h 3277" name="T23"/>
              <a:gd fmla="*/ 165518399 w 3277" name="T24"/>
              <a:gd fmla="*/ 305210255 h 3277" name="T25"/>
              <a:gd fmla="*/ 202289854 w 3277" name="T26"/>
              <a:gd fmla="*/ 255475019 h 3277" name="T27"/>
              <a:gd fmla="*/ 251163525 w 3277" name="T28"/>
              <a:gd fmla="*/ 269631808 h 3277" name="T29"/>
              <a:gd fmla="*/ 255352635 w 3277" name="T30"/>
              <a:gd fmla="*/ 202386906 h 3277" name="T31"/>
              <a:gd fmla="*/ 305064067 w 3277" name="T32"/>
              <a:gd fmla="*/ 165597749 h 3277" name="T33"/>
              <a:gd fmla="*/ 289703892 w 3277" name="T34"/>
              <a:gd fmla="*/ 120891826 h 3277" name="T35"/>
              <a:gd fmla="*/ 238223549 w 3277" name="T36"/>
              <a:gd fmla="*/ 194097802 h 3277" name="T37"/>
              <a:gd fmla="*/ 237758126 w 3277" name="T38"/>
              <a:gd fmla="*/ 256126916 h 3277" name="T39"/>
              <a:gd fmla="*/ 194004718 w 3277" name="T40"/>
              <a:gd fmla="*/ 238337692 h 3277" name="T41"/>
              <a:gd fmla="*/ 165518399 w 3277" name="T42"/>
              <a:gd fmla="*/ 286117237 h 3277" name="T43"/>
              <a:gd fmla="*/ 121299567 w 3277" name="T44"/>
              <a:gd fmla="*/ 242622024 h 3277" name="T45"/>
              <a:gd fmla="*/ 92161656 w 3277" name="T46"/>
              <a:gd fmla="*/ 239641792 h 3277" name="T47"/>
              <a:gd fmla="*/ 65537028 w 3277" name="T48"/>
              <a:gd fmla="*/ 213004651 h 3277" name="T49"/>
              <a:gd fmla="*/ 48314858 w 3277" name="T50"/>
              <a:gd fmla="*/ 171465434 h 3277" name="T51"/>
              <a:gd fmla="*/ 48314858 w 3277" name="T52"/>
              <a:gd fmla="*/ 133744821 h 3277" name="T53"/>
              <a:gd fmla="*/ 65537028 w 3277" name="T54"/>
              <a:gd fmla="*/ 92205604 h 3277" name="T55"/>
              <a:gd fmla="*/ 92161656 w 3277" name="T56"/>
              <a:gd fmla="*/ 65568464 h 3277" name="T57"/>
              <a:gd fmla="*/ 121299567 w 3277" name="T58"/>
              <a:gd fmla="*/ 62588231 h 3277" name="T59"/>
              <a:gd fmla="*/ 165518399 w 3277" name="T60"/>
              <a:gd fmla="*/ 19093018 h 3277" name="T61"/>
              <a:gd fmla="*/ 194004718 w 3277" name="T62"/>
              <a:gd fmla="*/ 66872563 h 3277" name="T63"/>
              <a:gd fmla="*/ 237665042 w 3277" name="T64"/>
              <a:gd fmla="*/ 48990255 h 3277" name="T65"/>
              <a:gd fmla="*/ 238223549 w 3277" name="T66"/>
              <a:gd fmla="*/ 111112453 h 3277" name="T67"/>
              <a:gd fmla="*/ 285980204 w 3277" name="T68"/>
              <a:gd fmla="*/ 139612506 h 3277" name="T69"/>
              <a:gd fmla="*/ 256749209 w 3277" name="T70"/>
              <a:gd fmla="*/ 171372350 h 3277" name="T71"/>
              <a:gd fmla="*/ 152485338 w 3277" name="T72"/>
              <a:gd fmla="*/ 219337759 h 3277" name="T73"/>
              <a:gd fmla="*/ 152485338 w 3277" name="T74"/>
              <a:gd fmla="*/ 210955570 h 3277" name="T75"/>
              <a:gd fmla="*/ 210854550 w 3277" name="T76"/>
              <a:gd fmla="*/ 152558585 h 3277" name="T77"/>
              <a:gd fmla="*/ 114410699 w 3277" name="T78"/>
              <a:gd fmla="*/ 152558585 h 3277" name="T79"/>
              <a:gd fmla="*/ 152485338 w 3277" name="T80"/>
              <a:gd fmla="*/ 114465634 h 3277" name="T81"/>
              <a:gd fmla="*/ 152485338 w 3277" name="T82"/>
              <a:gd fmla="*/ 123965448 h 3277"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3277" w="3277">
                <a:moveTo>
                  <a:pt x="3112" y="1298"/>
                </a:moveTo>
                <a:cubicBezTo>
                  <a:pt x="2798" y="1235"/>
                  <a:pt x="2798" y="1235"/>
                  <a:pt x="2798" y="1235"/>
                </a:cubicBezTo>
                <a:cubicBezTo>
                  <a:pt x="2782" y="1190"/>
                  <a:pt x="2764" y="1146"/>
                  <a:pt x="2743" y="1103"/>
                </a:cubicBezTo>
                <a:cubicBezTo>
                  <a:pt x="2921" y="837"/>
                  <a:pt x="2921" y="837"/>
                  <a:pt x="2921" y="837"/>
                </a:cubicBezTo>
                <a:cubicBezTo>
                  <a:pt x="2975" y="756"/>
                  <a:pt x="2964" y="647"/>
                  <a:pt x="2895" y="578"/>
                </a:cubicBezTo>
                <a:cubicBezTo>
                  <a:pt x="2698" y="381"/>
                  <a:pt x="2698" y="381"/>
                  <a:pt x="2698" y="381"/>
                </a:cubicBezTo>
                <a:cubicBezTo>
                  <a:pt x="2659" y="342"/>
                  <a:pt x="2606" y="321"/>
                  <a:pt x="2553" y="321"/>
                </a:cubicBezTo>
                <a:cubicBezTo>
                  <a:pt x="2514" y="321"/>
                  <a:pt x="2474" y="333"/>
                  <a:pt x="2440" y="356"/>
                </a:cubicBezTo>
                <a:cubicBezTo>
                  <a:pt x="2173" y="533"/>
                  <a:pt x="2173" y="533"/>
                  <a:pt x="2173" y="533"/>
                </a:cubicBezTo>
                <a:cubicBezTo>
                  <a:pt x="2130" y="513"/>
                  <a:pt x="2086" y="494"/>
                  <a:pt x="2041" y="479"/>
                </a:cubicBezTo>
                <a:cubicBezTo>
                  <a:pt x="1978" y="165"/>
                  <a:pt x="1978" y="165"/>
                  <a:pt x="1978" y="165"/>
                </a:cubicBezTo>
                <a:cubicBezTo>
                  <a:pt x="1959" y="69"/>
                  <a:pt x="1875" y="0"/>
                  <a:pt x="1777" y="0"/>
                </a:cubicBezTo>
                <a:cubicBezTo>
                  <a:pt x="1499" y="0"/>
                  <a:pt x="1499" y="0"/>
                  <a:pt x="1499" y="0"/>
                </a:cubicBezTo>
                <a:cubicBezTo>
                  <a:pt x="1401" y="0"/>
                  <a:pt x="1317" y="69"/>
                  <a:pt x="1298" y="165"/>
                </a:cubicBezTo>
                <a:cubicBezTo>
                  <a:pt x="1235" y="479"/>
                  <a:pt x="1235" y="479"/>
                  <a:pt x="1235" y="479"/>
                </a:cubicBezTo>
                <a:cubicBezTo>
                  <a:pt x="1190" y="494"/>
                  <a:pt x="1146" y="513"/>
                  <a:pt x="1103" y="533"/>
                </a:cubicBezTo>
                <a:cubicBezTo>
                  <a:pt x="837" y="356"/>
                  <a:pt x="837" y="356"/>
                  <a:pt x="837" y="356"/>
                </a:cubicBezTo>
                <a:cubicBezTo>
                  <a:pt x="802" y="333"/>
                  <a:pt x="763" y="321"/>
                  <a:pt x="723" y="321"/>
                </a:cubicBezTo>
                <a:cubicBezTo>
                  <a:pt x="670" y="321"/>
                  <a:pt x="618" y="342"/>
                  <a:pt x="578" y="381"/>
                </a:cubicBezTo>
                <a:cubicBezTo>
                  <a:pt x="381" y="578"/>
                  <a:pt x="381" y="578"/>
                  <a:pt x="381" y="578"/>
                </a:cubicBezTo>
                <a:cubicBezTo>
                  <a:pt x="312" y="647"/>
                  <a:pt x="302" y="756"/>
                  <a:pt x="356" y="837"/>
                </a:cubicBezTo>
                <a:cubicBezTo>
                  <a:pt x="533" y="1103"/>
                  <a:pt x="533" y="1103"/>
                  <a:pt x="533" y="1103"/>
                </a:cubicBezTo>
                <a:cubicBezTo>
                  <a:pt x="513" y="1146"/>
                  <a:pt x="494" y="1190"/>
                  <a:pt x="479" y="1235"/>
                </a:cubicBezTo>
                <a:cubicBezTo>
                  <a:pt x="165" y="1298"/>
                  <a:pt x="165" y="1298"/>
                  <a:pt x="165" y="1298"/>
                </a:cubicBezTo>
                <a:cubicBezTo>
                  <a:pt x="69" y="1317"/>
                  <a:pt x="0" y="1401"/>
                  <a:pt x="0" y="1499"/>
                </a:cubicBezTo>
                <a:cubicBezTo>
                  <a:pt x="0" y="1778"/>
                  <a:pt x="0" y="1778"/>
                  <a:pt x="0" y="1778"/>
                </a:cubicBezTo>
                <a:cubicBezTo>
                  <a:pt x="0" y="1875"/>
                  <a:pt x="69" y="1959"/>
                  <a:pt x="165" y="1978"/>
                </a:cubicBezTo>
                <a:cubicBezTo>
                  <a:pt x="479" y="2041"/>
                  <a:pt x="479" y="2041"/>
                  <a:pt x="479" y="2041"/>
                </a:cubicBezTo>
                <a:cubicBezTo>
                  <a:pt x="494" y="2087"/>
                  <a:pt x="513" y="2131"/>
                  <a:pt x="533" y="2173"/>
                </a:cubicBezTo>
                <a:cubicBezTo>
                  <a:pt x="356" y="2440"/>
                  <a:pt x="356" y="2440"/>
                  <a:pt x="356" y="2440"/>
                </a:cubicBezTo>
                <a:cubicBezTo>
                  <a:pt x="302" y="2521"/>
                  <a:pt x="312" y="2629"/>
                  <a:pt x="381" y="2698"/>
                </a:cubicBezTo>
                <a:cubicBezTo>
                  <a:pt x="578" y="2895"/>
                  <a:pt x="578" y="2895"/>
                  <a:pt x="578" y="2895"/>
                </a:cubicBezTo>
                <a:cubicBezTo>
                  <a:pt x="618" y="2935"/>
                  <a:pt x="670" y="2955"/>
                  <a:pt x="723" y="2955"/>
                </a:cubicBezTo>
                <a:cubicBezTo>
                  <a:pt x="763" y="2955"/>
                  <a:pt x="802" y="2944"/>
                  <a:pt x="837" y="2921"/>
                </a:cubicBezTo>
                <a:cubicBezTo>
                  <a:pt x="1103" y="2743"/>
                  <a:pt x="1103" y="2743"/>
                  <a:pt x="1103" y="2743"/>
                </a:cubicBezTo>
                <a:cubicBezTo>
                  <a:pt x="1146" y="2764"/>
                  <a:pt x="1190" y="2782"/>
                  <a:pt x="1236" y="2798"/>
                </a:cubicBezTo>
                <a:cubicBezTo>
                  <a:pt x="1298" y="3112"/>
                  <a:pt x="1298" y="3112"/>
                  <a:pt x="1298" y="3112"/>
                </a:cubicBezTo>
                <a:cubicBezTo>
                  <a:pt x="1317" y="3208"/>
                  <a:pt x="1402" y="3277"/>
                  <a:pt x="1499" y="3277"/>
                </a:cubicBezTo>
                <a:cubicBezTo>
                  <a:pt x="1778" y="3277"/>
                  <a:pt x="1778" y="3277"/>
                  <a:pt x="1778" y="3277"/>
                </a:cubicBezTo>
                <a:cubicBezTo>
                  <a:pt x="1875" y="3277"/>
                  <a:pt x="1959" y="3208"/>
                  <a:pt x="1978" y="3112"/>
                </a:cubicBezTo>
                <a:cubicBezTo>
                  <a:pt x="2041" y="2798"/>
                  <a:pt x="2041" y="2798"/>
                  <a:pt x="2041" y="2798"/>
                </a:cubicBezTo>
                <a:cubicBezTo>
                  <a:pt x="2087" y="2782"/>
                  <a:pt x="2131" y="2764"/>
                  <a:pt x="2173" y="2743"/>
                </a:cubicBezTo>
                <a:cubicBezTo>
                  <a:pt x="2440" y="2921"/>
                  <a:pt x="2440" y="2921"/>
                  <a:pt x="2440" y="2921"/>
                </a:cubicBezTo>
                <a:cubicBezTo>
                  <a:pt x="2475" y="2944"/>
                  <a:pt x="2514" y="2955"/>
                  <a:pt x="2553" y="2955"/>
                </a:cubicBezTo>
                <a:cubicBezTo>
                  <a:pt x="2606" y="2955"/>
                  <a:pt x="2659" y="2935"/>
                  <a:pt x="2698" y="2895"/>
                </a:cubicBezTo>
                <a:cubicBezTo>
                  <a:pt x="2895" y="2698"/>
                  <a:pt x="2895" y="2698"/>
                  <a:pt x="2895" y="2698"/>
                </a:cubicBezTo>
                <a:cubicBezTo>
                  <a:pt x="2964" y="2629"/>
                  <a:pt x="2975" y="2521"/>
                  <a:pt x="2921" y="2440"/>
                </a:cubicBezTo>
                <a:cubicBezTo>
                  <a:pt x="2743" y="2173"/>
                  <a:pt x="2743" y="2173"/>
                  <a:pt x="2743" y="2173"/>
                </a:cubicBezTo>
                <a:cubicBezTo>
                  <a:pt x="2764" y="2130"/>
                  <a:pt x="2782" y="2086"/>
                  <a:pt x="2798" y="2041"/>
                </a:cubicBezTo>
                <a:cubicBezTo>
                  <a:pt x="3112" y="1978"/>
                  <a:pt x="3112" y="1978"/>
                  <a:pt x="3112" y="1978"/>
                </a:cubicBezTo>
                <a:cubicBezTo>
                  <a:pt x="3208" y="1959"/>
                  <a:pt x="3277" y="1875"/>
                  <a:pt x="3277" y="1778"/>
                </a:cubicBezTo>
                <a:cubicBezTo>
                  <a:pt x="3277" y="1499"/>
                  <a:pt x="3277" y="1499"/>
                  <a:pt x="3277" y="1499"/>
                </a:cubicBezTo>
                <a:cubicBezTo>
                  <a:pt x="3277" y="1401"/>
                  <a:pt x="3208" y="1317"/>
                  <a:pt x="3112" y="1298"/>
                </a:cubicBezTo>
                <a:cubicBezTo>
                  <a:pt x="3112" y="1298"/>
                  <a:pt x="3112" y="1298"/>
                  <a:pt x="3112" y="1298"/>
                </a:cubicBezTo>
                <a:close/>
                <a:moveTo>
                  <a:pt x="2758" y="1840"/>
                </a:moveTo>
                <a:cubicBezTo>
                  <a:pt x="2687" y="1855"/>
                  <a:pt x="2628" y="1905"/>
                  <a:pt x="2605" y="1974"/>
                </a:cubicBezTo>
                <a:cubicBezTo>
                  <a:pt x="2591" y="2012"/>
                  <a:pt x="2576" y="2048"/>
                  <a:pt x="2559" y="2084"/>
                </a:cubicBezTo>
                <a:cubicBezTo>
                  <a:pt x="2527" y="2149"/>
                  <a:pt x="2533" y="2227"/>
                  <a:pt x="2573" y="2287"/>
                </a:cubicBezTo>
                <a:cubicBezTo>
                  <a:pt x="2751" y="2553"/>
                  <a:pt x="2751" y="2553"/>
                  <a:pt x="2751" y="2553"/>
                </a:cubicBezTo>
                <a:cubicBezTo>
                  <a:pt x="2554" y="2750"/>
                  <a:pt x="2554" y="2750"/>
                  <a:pt x="2554" y="2750"/>
                </a:cubicBezTo>
                <a:cubicBezTo>
                  <a:pt x="2287" y="2573"/>
                  <a:pt x="2287" y="2573"/>
                  <a:pt x="2287" y="2573"/>
                </a:cubicBezTo>
                <a:cubicBezTo>
                  <a:pt x="2253" y="2550"/>
                  <a:pt x="2213" y="2538"/>
                  <a:pt x="2173" y="2538"/>
                </a:cubicBezTo>
                <a:cubicBezTo>
                  <a:pt x="2143" y="2538"/>
                  <a:pt x="2112" y="2545"/>
                  <a:pt x="2084" y="2559"/>
                </a:cubicBezTo>
                <a:cubicBezTo>
                  <a:pt x="2049" y="2576"/>
                  <a:pt x="2012" y="2591"/>
                  <a:pt x="1974" y="2605"/>
                </a:cubicBezTo>
                <a:cubicBezTo>
                  <a:pt x="1906" y="2628"/>
                  <a:pt x="1855" y="2687"/>
                  <a:pt x="1841" y="2758"/>
                </a:cubicBezTo>
                <a:cubicBezTo>
                  <a:pt x="1778" y="3072"/>
                  <a:pt x="1778" y="3072"/>
                  <a:pt x="1778" y="3072"/>
                </a:cubicBezTo>
                <a:cubicBezTo>
                  <a:pt x="1499" y="3072"/>
                  <a:pt x="1499" y="3072"/>
                  <a:pt x="1499" y="3072"/>
                </a:cubicBezTo>
                <a:cubicBezTo>
                  <a:pt x="1436" y="2758"/>
                  <a:pt x="1436" y="2758"/>
                  <a:pt x="1436" y="2758"/>
                </a:cubicBezTo>
                <a:cubicBezTo>
                  <a:pt x="1422" y="2687"/>
                  <a:pt x="1371" y="2628"/>
                  <a:pt x="1303" y="2605"/>
                </a:cubicBezTo>
                <a:cubicBezTo>
                  <a:pt x="1265" y="2591"/>
                  <a:pt x="1228" y="2576"/>
                  <a:pt x="1193" y="2559"/>
                </a:cubicBezTo>
                <a:cubicBezTo>
                  <a:pt x="1164" y="2545"/>
                  <a:pt x="1134" y="2538"/>
                  <a:pt x="1103" y="2538"/>
                </a:cubicBezTo>
                <a:cubicBezTo>
                  <a:pt x="1064" y="2538"/>
                  <a:pt x="1024" y="2550"/>
                  <a:pt x="990" y="2573"/>
                </a:cubicBezTo>
                <a:cubicBezTo>
                  <a:pt x="723" y="2751"/>
                  <a:pt x="723" y="2751"/>
                  <a:pt x="723" y="2751"/>
                </a:cubicBezTo>
                <a:cubicBezTo>
                  <a:pt x="526" y="2554"/>
                  <a:pt x="526" y="2554"/>
                  <a:pt x="526" y="2554"/>
                </a:cubicBezTo>
                <a:cubicBezTo>
                  <a:pt x="704" y="2287"/>
                  <a:pt x="704" y="2287"/>
                  <a:pt x="704" y="2287"/>
                </a:cubicBezTo>
                <a:cubicBezTo>
                  <a:pt x="744" y="2227"/>
                  <a:pt x="749" y="2149"/>
                  <a:pt x="718" y="2084"/>
                </a:cubicBezTo>
                <a:cubicBezTo>
                  <a:pt x="701" y="2049"/>
                  <a:pt x="685" y="2012"/>
                  <a:pt x="672" y="1974"/>
                </a:cubicBezTo>
                <a:cubicBezTo>
                  <a:pt x="648" y="1906"/>
                  <a:pt x="590" y="1855"/>
                  <a:pt x="519" y="1841"/>
                </a:cubicBezTo>
                <a:cubicBezTo>
                  <a:pt x="205" y="1778"/>
                  <a:pt x="205" y="1778"/>
                  <a:pt x="205" y="1778"/>
                </a:cubicBezTo>
                <a:cubicBezTo>
                  <a:pt x="205" y="1499"/>
                  <a:pt x="205" y="1499"/>
                  <a:pt x="205" y="1499"/>
                </a:cubicBezTo>
                <a:cubicBezTo>
                  <a:pt x="519" y="1436"/>
                  <a:pt x="519" y="1436"/>
                  <a:pt x="519" y="1436"/>
                </a:cubicBezTo>
                <a:cubicBezTo>
                  <a:pt x="590" y="1422"/>
                  <a:pt x="648" y="1371"/>
                  <a:pt x="672" y="1303"/>
                </a:cubicBezTo>
                <a:cubicBezTo>
                  <a:pt x="685" y="1265"/>
                  <a:pt x="700" y="1228"/>
                  <a:pt x="718" y="1193"/>
                </a:cubicBezTo>
                <a:cubicBezTo>
                  <a:pt x="749" y="1127"/>
                  <a:pt x="744" y="1050"/>
                  <a:pt x="704" y="990"/>
                </a:cubicBezTo>
                <a:cubicBezTo>
                  <a:pt x="526" y="723"/>
                  <a:pt x="526" y="723"/>
                  <a:pt x="526" y="723"/>
                </a:cubicBezTo>
                <a:cubicBezTo>
                  <a:pt x="723" y="526"/>
                  <a:pt x="723" y="526"/>
                  <a:pt x="723" y="526"/>
                </a:cubicBezTo>
                <a:cubicBezTo>
                  <a:pt x="990" y="704"/>
                  <a:pt x="990" y="704"/>
                  <a:pt x="990" y="704"/>
                </a:cubicBezTo>
                <a:cubicBezTo>
                  <a:pt x="1024" y="727"/>
                  <a:pt x="1064" y="738"/>
                  <a:pt x="1103" y="738"/>
                </a:cubicBezTo>
                <a:cubicBezTo>
                  <a:pt x="1134" y="738"/>
                  <a:pt x="1164" y="731"/>
                  <a:pt x="1193" y="718"/>
                </a:cubicBezTo>
                <a:cubicBezTo>
                  <a:pt x="1228" y="701"/>
                  <a:pt x="1265" y="685"/>
                  <a:pt x="1303" y="672"/>
                </a:cubicBezTo>
                <a:cubicBezTo>
                  <a:pt x="1371" y="648"/>
                  <a:pt x="1422" y="590"/>
                  <a:pt x="1436" y="519"/>
                </a:cubicBezTo>
                <a:cubicBezTo>
                  <a:pt x="1499" y="205"/>
                  <a:pt x="1499" y="205"/>
                  <a:pt x="1499" y="205"/>
                </a:cubicBezTo>
                <a:cubicBezTo>
                  <a:pt x="1778" y="205"/>
                  <a:pt x="1778" y="205"/>
                  <a:pt x="1778" y="205"/>
                </a:cubicBezTo>
                <a:cubicBezTo>
                  <a:pt x="1840" y="519"/>
                  <a:pt x="1840" y="519"/>
                  <a:pt x="1840" y="519"/>
                </a:cubicBezTo>
                <a:cubicBezTo>
                  <a:pt x="1855" y="590"/>
                  <a:pt x="1905" y="648"/>
                  <a:pt x="1974" y="672"/>
                </a:cubicBezTo>
                <a:cubicBezTo>
                  <a:pt x="2012" y="685"/>
                  <a:pt x="2048" y="700"/>
                  <a:pt x="2084" y="718"/>
                </a:cubicBezTo>
                <a:cubicBezTo>
                  <a:pt x="2112" y="731"/>
                  <a:pt x="2143" y="738"/>
                  <a:pt x="2173" y="738"/>
                </a:cubicBezTo>
                <a:cubicBezTo>
                  <a:pt x="2213" y="738"/>
                  <a:pt x="2253" y="727"/>
                  <a:pt x="2287" y="704"/>
                </a:cubicBezTo>
                <a:cubicBezTo>
                  <a:pt x="2553" y="526"/>
                  <a:pt x="2553" y="526"/>
                  <a:pt x="2553" y="526"/>
                </a:cubicBezTo>
                <a:cubicBezTo>
                  <a:pt x="2750" y="723"/>
                  <a:pt x="2750" y="723"/>
                  <a:pt x="2750" y="723"/>
                </a:cubicBezTo>
                <a:cubicBezTo>
                  <a:pt x="2573" y="990"/>
                  <a:pt x="2573" y="990"/>
                  <a:pt x="2573" y="990"/>
                </a:cubicBezTo>
                <a:cubicBezTo>
                  <a:pt x="2532" y="1050"/>
                  <a:pt x="2527" y="1127"/>
                  <a:pt x="2559" y="1193"/>
                </a:cubicBezTo>
                <a:cubicBezTo>
                  <a:pt x="2576" y="1228"/>
                  <a:pt x="2591" y="1265"/>
                  <a:pt x="2605" y="1303"/>
                </a:cubicBezTo>
                <a:cubicBezTo>
                  <a:pt x="2628" y="1371"/>
                  <a:pt x="2687" y="1422"/>
                  <a:pt x="2758" y="1436"/>
                </a:cubicBezTo>
                <a:cubicBezTo>
                  <a:pt x="3072" y="1499"/>
                  <a:pt x="3072" y="1499"/>
                  <a:pt x="3072" y="1499"/>
                </a:cubicBezTo>
                <a:cubicBezTo>
                  <a:pt x="3072" y="1778"/>
                  <a:pt x="3072" y="1778"/>
                  <a:pt x="3072" y="1778"/>
                </a:cubicBezTo>
                <a:cubicBezTo>
                  <a:pt x="2758" y="1840"/>
                  <a:pt x="2758" y="1840"/>
                  <a:pt x="2758" y="1840"/>
                </a:cubicBezTo>
                <a:cubicBezTo>
                  <a:pt x="2758" y="1840"/>
                  <a:pt x="2758" y="1840"/>
                  <a:pt x="2758" y="1840"/>
                </a:cubicBezTo>
                <a:close/>
                <a:moveTo>
                  <a:pt x="1638" y="921"/>
                </a:moveTo>
                <a:cubicBezTo>
                  <a:pt x="1243" y="921"/>
                  <a:pt x="922" y="1242"/>
                  <a:pt x="922" y="1638"/>
                </a:cubicBezTo>
                <a:cubicBezTo>
                  <a:pt x="922" y="2034"/>
                  <a:pt x="1243" y="2355"/>
                  <a:pt x="1638" y="2355"/>
                </a:cubicBezTo>
                <a:cubicBezTo>
                  <a:pt x="2034" y="2355"/>
                  <a:pt x="2355" y="2034"/>
                  <a:pt x="2355" y="1638"/>
                </a:cubicBezTo>
                <a:cubicBezTo>
                  <a:pt x="2355" y="1242"/>
                  <a:pt x="2034" y="921"/>
                  <a:pt x="1638" y="921"/>
                </a:cubicBezTo>
                <a:close/>
                <a:moveTo>
                  <a:pt x="1638" y="2265"/>
                </a:moveTo>
                <a:cubicBezTo>
                  <a:pt x="1292" y="2265"/>
                  <a:pt x="1011" y="1984"/>
                  <a:pt x="1011" y="1638"/>
                </a:cubicBezTo>
                <a:cubicBezTo>
                  <a:pt x="1011" y="1292"/>
                  <a:pt x="1292" y="1011"/>
                  <a:pt x="1638" y="1011"/>
                </a:cubicBezTo>
                <a:cubicBezTo>
                  <a:pt x="1985" y="1011"/>
                  <a:pt x="2265" y="1292"/>
                  <a:pt x="2265" y="1638"/>
                </a:cubicBezTo>
                <a:cubicBezTo>
                  <a:pt x="2265" y="1984"/>
                  <a:pt x="1984" y="2265"/>
                  <a:pt x="1638" y="2265"/>
                </a:cubicBezTo>
                <a:close/>
                <a:moveTo>
                  <a:pt x="1638" y="1229"/>
                </a:moveTo>
                <a:cubicBezTo>
                  <a:pt x="1412" y="1229"/>
                  <a:pt x="1229" y="1412"/>
                  <a:pt x="1229" y="1638"/>
                </a:cubicBezTo>
                <a:cubicBezTo>
                  <a:pt x="1229" y="1864"/>
                  <a:pt x="1412" y="2048"/>
                  <a:pt x="1638" y="2048"/>
                </a:cubicBezTo>
                <a:cubicBezTo>
                  <a:pt x="1865" y="2048"/>
                  <a:pt x="2048" y="1864"/>
                  <a:pt x="2048" y="1638"/>
                </a:cubicBezTo>
                <a:cubicBezTo>
                  <a:pt x="2048" y="1412"/>
                  <a:pt x="1865" y="1229"/>
                  <a:pt x="1638" y="1229"/>
                </a:cubicBezTo>
                <a:close/>
                <a:moveTo>
                  <a:pt x="1638" y="1945"/>
                </a:moveTo>
                <a:cubicBezTo>
                  <a:pt x="1469" y="1945"/>
                  <a:pt x="1331" y="1808"/>
                  <a:pt x="1331" y="1638"/>
                </a:cubicBezTo>
                <a:cubicBezTo>
                  <a:pt x="1331" y="1469"/>
                  <a:pt x="1469" y="1331"/>
                  <a:pt x="1638" y="1331"/>
                </a:cubicBezTo>
                <a:cubicBezTo>
                  <a:pt x="1808" y="1331"/>
                  <a:pt x="1946" y="1469"/>
                  <a:pt x="1946" y="1638"/>
                </a:cubicBezTo>
                <a:cubicBezTo>
                  <a:pt x="1946" y="1808"/>
                  <a:pt x="1808" y="1945"/>
                  <a:pt x="1638" y="1945"/>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86" name="Freeform 24"/>
          <p:cNvSpPr>
            <a:spLocks noEditPoints="1"/>
          </p:cNvSpPr>
          <p:nvPr/>
        </p:nvSpPr>
        <p:spPr bwMode="auto">
          <a:xfrm>
            <a:off x="3179763" y="2967038"/>
            <a:ext cx="996950" cy="998537"/>
          </a:xfrm>
          <a:custGeom>
            <a:gdLst>
              <a:gd fmla="*/ 191239774 w 3277" name="T0"/>
              <a:gd fmla="*/ 34051117 h 3277" name="T1"/>
              <a:gd fmla="*/ 125333378 w 3277" name="T2"/>
              <a:gd fmla="*/ 85545094 h 3277" name="T3"/>
              <a:gd fmla="*/ 0 w 3277" name="T4"/>
              <a:gd fmla="*/ 133049190 h 3277" name="T5"/>
              <a:gd fmla="*/ 56834973 w 3277" name="T6"/>
              <a:gd fmla="*/ 199481305 h 3277" name="T7"/>
              <a:gd fmla="*/ 75810792 w 3277" name="T8"/>
              <a:gd fmla="*/ 304046442 h 3277" name="T9"/>
              <a:gd fmla="*/ 132646068 w 3277" name="T10"/>
              <a:gd fmla="*/ 285026094 h 3277" name="T11"/>
              <a:gd fmla="*/ 123204401 w 3277" name="T12"/>
              <a:gd fmla="*/ 256542042 h 3277" name="T13"/>
              <a:gd fmla="*/ 123296886 w 3277" name="T14"/>
              <a:gd fmla="*/ 189460588 h 3277" name="T15"/>
              <a:gd fmla="*/ 124963134 w 3277" name="T16"/>
              <a:gd fmla="*/ 184821672 h 3277" name="T17"/>
              <a:gd fmla="*/ 127925083 w 3277" name="T18"/>
              <a:gd fmla="*/ 181945508 h 3277" name="T19"/>
              <a:gd fmla="*/ 130609577 w 3277" name="T20"/>
              <a:gd fmla="*/ 181110296 h 3277" name="T21"/>
              <a:gd fmla="*/ 191239774 w 3277" name="T22"/>
              <a:gd fmla="*/ 232047567 h 3277" name="T23"/>
              <a:gd fmla="*/ 303336260 w 3277" name="T24"/>
              <a:gd fmla="*/ 133049190 h 3277" name="T25"/>
              <a:gd fmla="*/ 236967136 w 3277" name="T26"/>
              <a:gd fmla="*/ 0 h 3277" name="T27"/>
              <a:gd fmla="*/ 191147289 w 3277" name="T28"/>
              <a:gd fmla="*/ 104472505 h 3277" name="T29"/>
              <a:gd fmla="*/ 236967136 w 3277" name="T30"/>
              <a:gd fmla="*/ 133049190 h 3277" name="T31"/>
              <a:gd fmla="*/ 191147289 w 3277" name="T32"/>
              <a:gd fmla="*/ 161533242 h 3277" name="T33"/>
              <a:gd fmla="*/ 18975819 w 3277" name="T34"/>
              <a:gd fmla="*/ 133049190 h 3277" name="T35"/>
              <a:gd fmla="*/ 104413552 w 3277" name="T36"/>
              <a:gd fmla="*/ 104472505 h 3277" name="T37"/>
              <a:gd fmla="*/ 104413552 w 3277" name="T38"/>
              <a:gd fmla="*/ 161533242 h 3277" name="T39"/>
              <a:gd fmla="*/ 18975819 w 3277" name="T40"/>
              <a:gd fmla="*/ 133049190 h 3277" name="T41"/>
              <a:gd fmla="*/ 75810792 w 3277" name="T42"/>
              <a:gd fmla="*/ 285026094 h 3277" name="T43"/>
              <a:gd fmla="*/ 70719867 w 3277" name="T44"/>
              <a:gd fmla="*/ 180553589 h 3277" name="T45"/>
              <a:gd fmla="*/ 77292070 w 3277" name="T46"/>
              <a:gd fmla="*/ 180646526 h 3277" name="T47"/>
              <a:gd fmla="*/ 104228582 w 3277" name="T48"/>
              <a:gd fmla="*/ 190017295 h 3277" name="T49"/>
              <a:gd fmla="*/ 112374245 w 3277" name="T50"/>
              <a:gd fmla="*/ 275376820 h 3277" name="T51"/>
              <a:gd fmla="*/ 113670249 w 3277" name="T52"/>
              <a:gd fmla="*/ 285026094 h 3277" name="T53"/>
              <a:gd fmla="*/ 123204401 w 3277" name="T54"/>
              <a:gd fmla="*/ 161626179 h 3277" name="T55"/>
              <a:gd fmla="*/ 104228582 w 3277" name="T56"/>
              <a:gd fmla="*/ 133049190 h 3277" name="T57"/>
              <a:gd fmla="*/ 125333378 w 3277" name="T58"/>
              <a:gd fmla="*/ 104472505 h 3277" name="T59"/>
              <a:gd fmla="*/ 170597707 w 3277" name="T60"/>
              <a:gd fmla="*/ 133049190 h 3277" name="T61"/>
              <a:gd fmla="*/ 125333378 w 3277" name="T62"/>
              <a:gd fmla="*/ 161626179 h 3277" name="T63"/>
              <a:gd fmla="*/ 236967136 w 3277" name="T64"/>
              <a:gd fmla="*/ 246985400 h 3277" name="T65"/>
              <a:gd fmla="*/ 217991012 w 3277" name="T66"/>
              <a:gd fmla="*/ 180553589 h 3277" name="T67"/>
              <a:gd fmla="*/ 217991012 w 3277" name="T68"/>
              <a:gd fmla="*/ 85545094 h 3277" name="T69"/>
              <a:gd fmla="*/ 236967136 w 3277" name="T70"/>
              <a:gd fmla="*/ 19020347 h 3277" name="T71"/>
              <a:gd fmla="*/ 236967136 w 3277" name="T72"/>
              <a:gd fmla="*/ 246985400 h 3277"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3277" w="3277">
                <a:moveTo>
                  <a:pt x="2560" y="0"/>
                </a:moveTo>
                <a:cubicBezTo>
                  <a:pt x="2350" y="0"/>
                  <a:pt x="2185" y="144"/>
                  <a:pt x="2066" y="367"/>
                </a:cubicBezTo>
                <a:cubicBezTo>
                  <a:pt x="2064" y="366"/>
                  <a:pt x="2064" y="366"/>
                  <a:pt x="2064" y="366"/>
                </a:cubicBezTo>
                <a:cubicBezTo>
                  <a:pt x="1892" y="703"/>
                  <a:pt x="1635" y="922"/>
                  <a:pt x="1354" y="922"/>
                </a:cubicBezTo>
                <a:cubicBezTo>
                  <a:pt x="410" y="922"/>
                  <a:pt x="410" y="922"/>
                  <a:pt x="410" y="922"/>
                </a:cubicBezTo>
                <a:cubicBezTo>
                  <a:pt x="180" y="922"/>
                  <a:pt x="0" y="1147"/>
                  <a:pt x="0" y="1434"/>
                </a:cubicBezTo>
                <a:cubicBezTo>
                  <a:pt x="0" y="1721"/>
                  <a:pt x="180" y="1946"/>
                  <a:pt x="410" y="1946"/>
                </a:cubicBezTo>
                <a:cubicBezTo>
                  <a:pt x="522" y="1946"/>
                  <a:pt x="614" y="2037"/>
                  <a:pt x="614" y="2150"/>
                </a:cubicBezTo>
                <a:cubicBezTo>
                  <a:pt x="614" y="3072"/>
                  <a:pt x="614" y="3072"/>
                  <a:pt x="614" y="3072"/>
                </a:cubicBezTo>
                <a:cubicBezTo>
                  <a:pt x="614" y="3185"/>
                  <a:pt x="706" y="3277"/>
                  <a:pt x="819" y="3277"/>
                </a:cubicBezTo>
                <a:cubicBezTo>
                  <a:pt x="1228" y="3277"/>
                  <a:pt x="1228" y="3277"/>
                  <a:pt x="1228" y="3277"/>
                </a:cubicBezTo>
                <a:cubicBezTo>
                  <a:pt x="1341" y="3277"/>
                  <a:pt x="1433" y="3185"/>
                  <a:pt x="1433" y="3072"/>
                </a:cubicBezTo>
                <a:cubicBezTo>
                  <a:pt x="1433" y="2970"/>
                  <a:pt x="1433" y="2970"/>
                  <a:pt x="1433" y="2970"/>
                </a:cubicBezTo>
                <a:cubicBezTo>
                  <a:pt x="1433" y="2867"/>
                  <a:pt x="1331" y="2821"/>
                  <a:pt x="1331" y="2765"/>
                </a:cubicBezTo>
                <a:cubicBezTo>
                  <a:pt x="1331" y="2048"/>
                  <a:pt x="1331" y="2048"/>
                  <a:pt x="1331" y="2048"/>
                </a:cubicBezTo>
                <a:cubicBezTo>
                  <a:pt x="1331" y="2046"/>
                  <a:pt x="1332" y="2044"/>
                  <a:pt x="1332" y="2042"/>
                </a:cubicBezTo>
                <a:cubicBezTo>
                  <a:pt x="1333" y="2027"/>
                  <a:pt x="1337" y="2013"/>
                  <a:pt x="1344" y="2001"/>
                </a:cubicBezTo>
                <a:cubicBezTo>
                  <a:pt x="1346" y="1998"/>
                  <a:pt x="1348" y="1995"/>
                  <a:pt x="1350" y="1992"/>
                </a:cubicBezTo>
                <a:cubicBezTo>
                  <a:pt x="1358" y="1980"/>
                  <a:pt x="1368" y="1970"/>
                  <a:pt x="1381" y="1962"/>
                </a:cubicBezTo>
                <a:cubicBezTo>
                  <a:pt x="1382" y="1962"/>
                  <a:pt x="1382" y="1961"/>
                  <a:pt x="1382" y="1961"/>
                </a:cubicBezTo>
                <a:cubicBezTo>
                  <a:pt x="1383" y="1961"/>
                  <a:pt x="1383" y="1960"/>
                  <a:pt x="1384" y="1960"/>
                </a:cubicBezTo>
                <a:cubicBezTo>
                  <a:pt x="1392" y="1956"/>
                  <a:pt x="1402" y="1955"/>
                  <a:pt x="1411" y="1952"/>
                </a:cubicBezTo>
                <a:cubicBezTo>
                  <a:pt x="1669" y="1980"/>
                  <a:pt x="1903" y="2188"/>
                  <a:pt x="2064" y="2502"/>
                </a:cubicBezTo>
                <a:cubicBezTo>
                  <a:pt x="2066" y="2501"/>
                  <a:pt x="2066" y="2501"/>
                  <a:pt x="2066" y="2501"/>
                </a:cubicBezTo>
                <a:cubicBezTo>
                  <a:pt x="2185" y="2723"/>
                  <a:pt x="2350" y="2867"/>
                  <a:pt x="2560" y="2867"/>
                </a:cubicBezTo>
                <a:cubicBezTo>
                  <a:pt x="3030" y="2867"/>
                  <a:pt x="3277" y="2146"/>
                  <a:pt x="3277" y="1434"/>
                </a:cubicBezTo>
                <a:cubicBezTo>
                  <a:pt x="3277" y="721"/>
                  <a:pt x="3031" y="0"/>
                  <a:pt x="2560" y="0"/>
                </a:cubicBezTo>
                <a:cubicBezTo>
                  <a:pt x="2560" y="0"/>
                  <a:pt x="2560" y="0"/>
                  <a:pt x="2560" y="0"/>
                </a:cubicBezTo>
                <a:close/>
                <a:moveTo>
                  <a:pt x="2048" y="1434"/>
                </a:moveTo>
                <a:cubicBezTo>
                  <a:pt x="2048" y="1327"/>
                  <a:pt x="2054" y="1225"/>
                  <a:pt x="2065" y="1126"/>
                </a:cubicBezTo>
                <a:cubicBezTo>
                  <a:pt x="2355" y="1126"/>
                  <a:pt x="2355" y="1126"/>
                  <a:pt x="2355" y="1126"/>
                </a:cubicBezTo>
                <a:cubicBezTo>
                  <a:pt x="2468" y="1126"/>
                  <a:pt x="2560" y="1264"/>
                  <a:pt x="2560" y="1434"/>
                </a:cubicBezTo>
                <a:cubicBezTo>
                  <a:pt x="2560" y="1603"/>
                  <a:pt x="2468" y="1741"/>
                  <a:pt x="2355" y="1741"/>
                </a:cubicBezTo>
                <a:cubicBezTo>
                  <a:pt x="2065" y="1741"/>
                  <a:pt x="2065" y="1741"/>
                  <a:pt x="2065" y="1741"/>
                </a:cubicBezTo>
                <a:cubicBezTo>
                  <a:pt x="2054" y="1642"/>
                  <a:pt x="2048" y="1540"/>
                  <a:pt x="2048" y="1434"/>
                </a:cubicBezTo>
                <a:close/>
                <a:moveTo>
                  <a:pt x="205" y="1434"/>
                </a:moveTo>
                <a:cubicBezTo>
                  <a:pt x="205" y="1264"/>
                  <a:pt x="297" y="1126"/>
                  <a:pt x="410" y="1126"/>
                </a:cubicBezTo>
                <a:cubicBezTo>
                  <a:pt x="1128" y="1126"/>
                  <a:pt x="1128" y="1126"/>
                  <a:pt x="1128" y="1126"/>
                </a:cubicBezTo>
                <a:cubicBezTo>
                  <a:pt x="1064" y="1201"/>
                  <a:pt x="1024" y="1309"/>
                  <a:pt x="1024" y="1434"/>
                </a:cubicBezTo>
                <a:cubicBezTo>
                  <a:pt x="1024" y="1558"/>
                  <a:pt x="1064" y="1666"/>
                  <a:pt x="1128" y="1741"/>
                </a:cubicBezTo>
                <a:cubicBezTo>
                  <a:pt x="410" y="1741"/>
                  <a:pt x="410" y="1741"/>
                  <a:pt x="410" y="1741"/>
                </a:cubicBezTo>
                <a:cubicBezTo>
                  <a:pt x="297" y="1741"/>
                  <a:pt x="205" y="1603"/>
                  <a:pt x="205" y="1434"/>
                </a:cubicBezTo>
                <a:close/>
                <a:moveTo>
                  <a:pt x="1228" y="3072"/>
                </a:moveTo>
                <a:cubicBezTo>
                  <a:pt x="819" y="3072"/>
                  <a:pt x="819" y="3072"/>
                  <a:pt x="819" y="3072"/>
                </a:cubicBezTo>
                <a:cubicBezTo>
                  <a:pt x="819" y="2150"/>
                  <a:pt x="819" y="2150"/>
                  <a:pt x="819" y="2150"/>
                </a:cubicBezTo>
                <a:cubicBezTo>
                  <a:pt x="819" y="2076"/>
                  <a:pt x="799" y="2006"/>
                  <a:pt x="764" y="1946"/>
                </a:cubicBezTo>
                <a:cubicBezTo>
                  <a:pt x="835" y="1946"/>
                  <a:pt x="835" y="1946"/>
                  <a:pt x="835" y="1946"/>
                </a:cubicBezTo>
                <a:cubicBezTo>
                  <a:pt x="835" y="1947"/>
                  <a:pt x="835" y="1947"/>
                  <a:pt x="835" y="1947"/>
                </a:cubicBezTo>
                <a:cubicBezTo>
                  <a:pt x="1143" y="1947"/>
                  <a:pt x="1143" y="1947"/>
                  <a:pt x="1143" y="1947"/>
                </a:cubicBezTo>
                <a:cubicBezTo>
                  <a:pt x="1132" y="1979"/>
                  <a:pt x="1126" y="2012"/>
                  <a:pt x="1126" y="2048"/>
                </a:cubicBezTo>
                <a:cubicBezTo>
                  <a:pt x="1126" y="2765"/>
                  <a:pt x="1126" y="2765"/>
                  <a:pt x="1126" y="2765"/>
                </a:cubicBezTo>
                <a:cubicBezTo>
                  <a:pt x="1126" y="2863"/>
                  <a:pt x="1181" y="2929"/>
                  <a:pt x="1214" y="2968"/>
                </a:cubicBezTo>
                <a:cubicBezTo>
                  <a:pt x="1218" y="2974"/>
                  <a:pt x="1224" y="2979"/>
                  <a:pt x="1228" y="2985"/>
                </a:cubicBezTo>
                <a:cubicBezTo>
                  <a:pt x="1228" y="3072"/>
                  <a:pt x="1228" y="3072"/>
                  <a:pt x="1228" y="3072"/>
                </a:cubicBezTo>
                <a:close/>
                <a:moveTo>
                  <a:pt x="1354" y="1742"/>
                </a:moveTo>
                <a:cubicBezTo>
                  <a:pt x="1331" y="1742"/>
                  <a:pt x="1331" y="1742"/>
                  <a:pt x="1331" y="1742"/>
                </a:cubicBezTo>
                <a:cubicBezTo>
                  <a:pt x="1331" y="1741"/>
                  <a:pt x="1331" y="1741"/>
                  <a:pt x="1331" y="1741"/>
                </a:cubicBezTo>
                <a:cubicBezTo>
                  <a:pt x="1218" y="1741"/>
                  <a:pt x="1126" y="1603"/>
                  <a:pt x="1126" y="1434"/>
                </a:cubicBezTo>
                <a:cubicBezTo>
                  <a:pt x="1126" y="1264"/>
                  <a:pt x="1218" y="1126"/>
                  <a:pt x="1331" y="1126"/>
                </a:cubicBezTo>
                <a:cubicBezTo>
                  <a:pt x="1354" y="1126"/>
                  <a:pt x="1354" y="1126"/>
                  <a:pt x="1354" y="1126"/>
                </a:cubicBezTo>
                <a:cubicBezTo>
                  <a:pt x="1547" y="1126"/>
                  <a:pt x="1728" y="1050"/>
                  <a:pt x="1887" y="920"/>
                </a:cubicBezTo>
                <a:cubicBezTo>
                  <a:pt x="1858" y="1085"/>
                  <a:pt x="1843" y="1259"/>
                  <a:pt x="1843" y="1434"/>
                </a:cubicBezTo>
                <a:cubicBezTo>
                  <a:pt x="1843" y="1609"/>
                  <a:pt x="1858" y="1784"/>
                  <a:pt x="1888" y="1949"/>
                </a:cubicBezTo>
                <a:cubicBezTo>
                  <a:pt x="1728" y="1818"/>
                  <a:pt x="1547" y="1742"/>
                  <a:pt x="1354" y="1742"/>
                </a:cubicBezTo>
                <a:cubicBezTo>
                  <a:pt x="1354" y="1742"/>
                  <a:pt x="1354" y="1742"/>
                  <a:pt x="1354" y="1742"/>
                </a:cubicBezTo>
                <a:close/>
                <a:moveTo>
                  <a:pt x="2560" y="2662"/>
                </a:moveTo>
                <a:cubicBezTo>
                  <a:pt x="2353" y="2662"/>
                  <a:pt x="2176" y="2368"/>
                  <a:pt x="2095" y="1946"/>
                </a:cubicBezTo>
                <a:cubicBezTo>
                  <a:pt x="2355" y="1946"/>
                  <a:pt x="2355" y="1946"/>
                  <a:pt x="2355" y="1946"/>
                </a:cubicBezTo>
                <a:cubicBezTo>
                  <a:pt x="2585" y="1946"/>
                  <a:pt x="2765" y="1721"/>
                  <a:pt x="2765" y="1434"/>
                </a:cubicBezTo>
                <a:cubicBezTo>
                  <a:pt x="2765" y="1147"/>
                  <a:pt x="2585" y="922"/>
                  <a:pt x="2355" y="922"/>
                </a:cubicBezTo>
                <a:cubicBezTo>
                  <a:pt x="2095" y="922"/>
                  <a:pt x="2095" y="922"/>
                  <a:pt x="2095" y="922"/>
                </a:cubicBezTo>
                <a:cubicBezTo>
                  <a:pt x="2176" y="499"/>
                  <a:pt x="2353" y="205"/>
                  <a:pt x="2560" y="205"/>
                </a:cubicBezTo>
                <a:cubicBezTo>
                  <a:pt x="2843" y="205"/>
                  <a:pt x="3072" y="755"/>
                  <a:pt x="3072" y="1433"/>
                </a:cubicBezTo>
                <a:cubicBezTo>
                  <a:pt x="3072" y="2112"/>
                  <a:pt x="2843" y="2662"/>
                  <a:pt x="2560" y="2662"/>
                </a:cubicBezTo>
                <a:cubicBezTo>
                  <a:pt x="2560" y="2662"/>
                  <a:pt x="2560" y="2662"/>
                  <a:pt x="2560" y="2662"/>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87" name="Freeform 28"/>
          <p:cNvSpPr>
            <a:spLocks noEditPoints="1"/>
          </p:cNvSpPr>
          <p:nvPr/>
        </p:nvSpPr>
        <p:spPr bwMode="auto">
          <a:xfrm>
            <a:off x="842963" y="2959100"/>
            <a:ext cx="836612" cy="1006475"/>
          </a:xfrm>
          <a:custGeom>
            <a:gdLst>
              <a:gd fmla="*/ 4048348 w 2037" name="T0"/>
              <a:gd fmla="*/ 413367208 h 2451" name="T1"/>
              <a:gd fmla="*/ 4048348 w 2037" name="T2"/>
              <a:gd fmla="*/ 373396476 h 2451" name="T3"/>
              <a:gd fmla="*/ 343603161 w 2037" name="T4"/>
              <a:gd fmla="*/ 373396476 h 2451" name="T5"/>
              <a:gd fmla="*/ 343603161 w 2037" name="T6"/>
              <a:gd fmla="*/ 413367208 h 2451" name="T7"/>
              <a:gd fmla="*/ 4048348 w 2037" name="T8"/>
              <a:gd fmla="*/ 413367208 h 2451" name="T9"/>
              <a:gd fmla="*/ 4048348 w 2037" name="T10"/>
              <a:gd fmla="*/ 413367208 h 2451" name="T11"/>
              <a:gd fmla="*/ 243744052 w 2037" name="T12"/>
              <a:gd fmla="*/ 213682732 h 2451" name="T13"/>
              <a:gd fmla="*/ 343603161 w 2037" name="T14"/>
              <a:gd fmla="*/ 133910041 h 2451" name="T15"/>
              <a:gd fmla="*/ 343603161 w 2037" name="T16"/>
              <a:gd fmla="*/ 353495702 h 2451" name="T17"/>
              <a:gd fmla="*/ 243744052 w 2037" name="T18"/>
              <a:gd fmla="*/ 353495702 h 2451" name="T19"/>
              <a:gd fmla="*/ 243744052 w 2037" name="T20"/>
              <a:gd fmla="*/ 213682732 h 2451" name="T21"/>
              <a:gd fmla="*/ 243744052 w 2037" name="T22"/>
              <a:gd fmla="*/ 213682732 h 2451" name="T23"/>
              <a:gd fmla="*/ 123812005 w 2037" name="T24"/>
              <a:gd fmla="*/ 353495702 h 2451" name="T25"/>
              <a:gd fmla="*/ 123812005 w 2037" name="T26"/>
              <a:gd fmla="*/ 133910041 h 2451" name="T27"/>
              <a:gd fmla="*/ 223839504 w 2037" name="T28"/>
              <a:gd fmla="*/ 213682732 h 2451" name="T29"/>
              <a:gd fmla="*/ 223839504 w 2037" name="T30"/>
              <a:gd fmla="*/ 353495702 h 2451" name="T31"/>
              <a:gd fmla="*/ 123812005 w 2037" name="T32"/>
              <a:gd fmla="*/ 353495702 h 2451" name="T33"/>
              <a:gd fmla="*/ 123812005 w 2037" name="T34"/>
              <a:gd fmla="*/ 353495702 h 2451" name="T35"/>
              <a:gd fmla="*/ 123812005 w 2037" name="T36"/>
              <a:gd fmla="*/ 353495702 h 2451" name="T37"/>
              <a:gd fmla="*/ 230755414 w 2037" name="T38"/>
              <a:gd fmla="*/ 148077070 h 2451" name="T39"/>
              <a:gd fmla="*/ 230418223 w 2037" name="T40"/>
              <a:gd fmla="*/ 147570752 h 2451" name="T41"/>
              <a:gd fmla="*/ 230418223 w 2037" name="T42"/>
              <a:gd fmla="*/ 147739525 h 2451" name="T43"/>
              <a:gd fmla="*/ 112172953 w 2037" name="T44"/>
              <a:gd fmla="*/ 29345460 h 2451" name="T45"/>
              <a:gd fmla="*/ 14169012 w 2037" name="T46"/>
              <a:gd fmla="*/ 127501206 h 2451" name="T47"/>
              <a:gd fmla="*/ 0 w 2037" name="T48"/>
              <a:gd fmla="*/ 113334588 h 2451" name="T49"/>
              <a:gd fmla="*/ 113353739 w 2037" name="T50"/>
              <a:gd fmla="*/ 0 h 2451" name="T51"/>
              <a:gd fmla="*/ 230755414 w 2037" name="T52"/>
              <a:gd fmla="*/ 119743423 h 2451" name="T53"/>
              <a:gd fmla="*/ 310035593 w 2037" name="T54"/>
              <a:gd fmla="*/ 40307866 h 2451" name="T55"/>
              <a:gd fmla="*/ 283721538 w 2037" name="T56"/>
              <a:gd fmla="*/ 13998256 h 2451" name="T57"/>
              <a:gd fmla="*/ 343603161 w 2037" name="T58"/>
              <a:gd fmla="*/ 13998256 h 2451" name="T59"/>
              <a:gd fmla="*/ 343603161 w 2037" name="T60"/>
              <a:gd fmla="*/ 73869762 h 2451" name="T61"/>
              <a:gd fmla="*/ 324205016 w 2037" name="T62"/>
              <a:gd fmla="*/ 54643257 h 2451" name="T63"/>
              <a:gd fmla="*/ 230755414 w 2037" name="T64"/>
              <a:gd fmla="*/ 148077070 h 2451" name="T65"/>
              <a:gd fmla="*/ 230755414 w 2037" name="T66"/>
              <a:gd fmla="*/ 148077070 h 2451" name="T67"/>
              <a:gd fmla="*/ 103907457 w 2037" name="T68"/>
              <a:gd fmla="*/ 353495702 h 2451" name="T69"/>
              <a:gd fmla="*/ 4048348 w 2037" name="T70"/>
              <a:gd fmla="*/ 353495702 h 2451" name="T71"/>
              <a:gd fmla="*/ 4048348 w 2037" name="T72"/>
              <a:gd fmla="*/ 213682732 h 2451" name="T73"/>
              <a:gd fmla="*/ 103907457 w 2037" name="T74"/>
              <a:gd fmla="*/ 133910041 h 2451" name="T75"/>
              <a:gd fmla="*/ 103907457 w 2037" name="T76"/>
              <a:gd fmla="*/ 353495702 h 2451" name="T77"/>
              <a:gd fmla="*/ 103907457 w 2037" name="T78"/>
              <a:gd fmla="*/ 353495702 h 2451" name="T79"/>
              <a:gd fmla="*/ 103907457 w 2037" name="T80"/>
              <a:gd fmla="*/ 353495702 h 2451"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451" w="2037">
                <a:moveTo>
                  <a:pt x="24" y="2451"/>
                </a:moveTo>
                <a:lnTo>
                  <a:pt x="24" y="2214"/>
                </a:lnTo>
                <a:lnTo>
                  <a:pt x="2037" y="2214"/>
                </a:lnTo>
                <a:lnTo>
                  <a:pt x="2037" y="2451"/>
                </a:lnTo>
                <a:lnTo>
                  <a:pt x="24" y="2451"/>
                </a:lnTo>
                <a:close/>
                <a:moveTo>
                  <a:pt x="1445" y="1267"/>
                </a:moveTo>
                <a:lnTo>
                  <a:pt x="2037" y="794"/>
                </a:lnTo>
                <a:lnTo>
                  <a:pt x="2037" y="2096"/>
                </a:lnTo>
                <a:lnTo>
                  <a:pt x="1445" y="2096"/>
                </a:lnTo>
                <a:lnTo>
                  <a:pt x="1445" y="1267"/>
                </a:lnTo>
                <a:close/>
                <a:moveTo>
                  <a:pt x="734" y="2096"/>
                </a:moveTo>
                <a:lnTo>
                  <a:pt x="734" y="794"/>
                </a:lnTo>
                <a:lnTo>
                  <a:pt x="1327" y="1267"/>
                </a:lnTo>
                <a:lnTo>
                  <a:pt x="1327" y="2096"/>
                </a:lnTo>
                <a:lnTo>
                  <a:pt x="734" y="2096"/>
                </a:lnTo>
                <a:close/>
                <a:moveTo>
                  <a:pt x="1368" y="878"/>
                </a:moveTo>
                <a:lnTo>
                  <a:pt x="1366" y="875"/>
                </a:lnTo>
                <a:lnTo>
                  <a:pt x="1366" y="876"/>
                </a:lnTo>
                <a:lnTo>
                  <a:pt x="665" y="174"/>
                </a:lnTo>
                <a:lnTo>
                  <a:pt x="84" y="756"/>
                </a:lnTo>
                <a:lnTo>
                  <a:pt x="0" y="672"/>
                </a:lnTo>
                <a:lnTo>
                  <a:pt x="672" y="0"/>
                </a:lnTo>
                <a:lnTo>
                  <a:pt x="1368" y="710"/>
                </a:lnTo>
                <a:lnTo>
                  <a:pt x="1838" y="239"/>
                </a:lnTo>
                <a:lnTo>
                  <a:pt x="1682" y="83"/>
                </a:lnTo>
                <a:lnTo>
                  <a:pt x="2037" y="83"/>
                </a:lnTo>
                <a:lnTo>
                  <a:pt x="2037" y="438"/>
                </a:lnTo>
                <a:lnTo>
                  <a:pt x="1922" y="324"/>
                </a:lnTo>
                <a:lnTo>
                  <a:pt x="1368" y="878"/>
                </a:lnTo>
                <a:close/>
                <a:moveTo>
                  <a:pt x="616" y="2096"/>
                </a:moveTo>
                <a:lnTo>
                  <a:pt x="24" y="2096"/>
                </a:lnTo>
                <a:lnTo>
                  <a:pt x="24" y="1267"/>
                </a:lnTo>
                <a:lnTo>
                  <a:pt x="616" y="794"/>
                </a:lnTo>
                <a:lnTo>
                  <a:pt x="616" y="2096"/>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88" name="文本框 3085"/>
          <p:cNvSpPr txBox="1">
            <a:spLocks noChangeArrowheads="1"/>
          </p:cNvSpPr>
          <p:nvPr/>
        </p:nvSpPr>
        <p:spPr bwMode="auto">
          <a:xfrm>
            <a:off x="979488" y="4446588"/>
            <a:ext cx="6083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zh-CN" lang="en-US">
                <a:solidFill>
                  <a:schemeClr val="accent1"/>
                </a:solidFill>
                <a:latin charset="-127" panose="02030600000101010101" pitchFamily="18" typeface="Batang"/>
                <a:ea charset="-127" panose="02030600000101010101" pitchFamily="18" typeface="Batang"/>
              </a:rPr>
              <a:t>01</a:t>
            </a:r>
          </a:p>
        </p:txBody>
      </p:sp>
      <p:sp>
        <p:nvSpPr>
          <p:cNvPr id="3089" name="文本框 46"/>
          <p:cNvSpPr txBox="1">
            <a:spLocks noChangeArrowheads="1"/>
          </p:cNvSpPr>
          <p:nvPr/>
        </p:nvSpPr>
        <p:spPr bwMode="auto">
          <a:xfrm>
            <a:off x="3397250" y="4446588"/>
            <a:ext cx="6083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zh-CN" lang="en-US">
                <a:solidFill>
                  <a:schemeClr val="accent1"/>
                </a:solidFill>
                <a:latin charset="-127" panose="02030600000101010101" pitchFamily="18" typeface="Batang"/>
                <a:ea charset="-127" panose="02030600000101010101" pitchFamily="18" typeface="Batang"/>
              </a:rPr>
              <a:t>02</a:t>
            </a:r>
          </a:p>
        </p:txBody>
      </p:sp>
      <p:sp>
        <p:nvSpPr>
          <p:cNvPr id="3090" name="文本框 47"/>
          <p:cNvSpPr txBox="1">
            <a:spLocks noChangeArrowheads="1"/>
          </p:cNvSpPr>
          <p:nvPr/>
        </p:nvSpPr>
        <p:spPr bwMode="auto">
          <a:xfrm>
            <a:off x="5815013" y="4446588"/>
            <a:ext cx="6083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zh-CN" lang="en-US">
                <a:solidFill>
                  <a:schemeClr val="accent1"/>
                </a:solidFill>
                <a:latin charset="-127" panose="02030600000101010101" pitchFamily="18" typeface="Batang"/>
                <a:ea charset="-127" panose="02030600000101010101" pitchFamily="18" typeface="Batang"/>
              </a:rPr>
              <a:t>03</a:t>
            </a:r>
          </a:p>
        </p:txBody>
      </p:sp>
      <p:sp>
        <p:nvSpPr>
          <p:cNvPr id="3091" name="文本框 48"/>
          <p:cNvSpPr txBox="1">
            <a:spLocks noChangeArrowheads="1"/>
          </p:cNvSpPr>
          <p:nvPr/>
        </p:nvSpPr>
        <p:spPr bwMode="auto">
          <a:xfrm>
            <a:off x="8232774" y="4446588"/>
            <a:ext cx="6083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zh-CN" lang="en-US">
                <a:solidFill>
                  <a:schemeClr val="accent1"/>
                </a:solidFill>
                <a:latin charset="-127" panose="02030600000101010101" pitchFamily="18" typeface="Batang"/>
                <a:ea charset="-127" panose="02030600000101010101" pitchFamily="18" typeface="Batang"/>
              </a:rPr>
              <a:t>04</a:t>
            </a:r>
          </a:p>
        </p:txBody>
      </p:sp>
      <p:sp>
        <p:nvSpPr>
          <p:cNvPr id="3092" name="文本框 49"/>
          <p:cNvSpPr txBox="1">
            <a:spLocks noChangeArrowheads="1"/>
          </p:cNvSpPr>
          <p:nvPr/>
        </p:nvSpPr>
        <p:spPr bwMode="auto">
          <a:xfrm>
            <a:off x="10648949" y="4446588"/>
            <a:ext cx="60833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zh-CN" lang="en-US">
                <a:solidFill>
                  <a:schemeClr val="accent1"/>
                </a:solidFill>
                <a:latin charset="-127" panose="02030600000101010101" pitchFamily="18" typeface="Batang"/>
                <a:ea charset="-127" panose="02030600000101010101" pitchFamily="18" typeface="Batang"/>
              </a:rPr>
              <a:t>05</a:t>
            </a:r>
          </a:p>
        </p:txBody>
      </p:sp>
      <p:pic>
        <p:nvPicPr>
          <p:cNvPr id="3093" name="图片 3087"/>
          <p:cNvPicPr>
            <a:picLocks noChangeAspect="1"/>
          </p:cNvPicPr>
          <p:nvPr/>
        </p:nvPicPr>
        <p:blipFill>
          <a:blip r:embed="rId3">
            <a:extLst>
              <a:ext uri="{28A0092B-C50C-407E-A947-70E740481C1C}">
                <a14:useLocalDpi/>
              </a:ext>
            </a:extLst>
          </a:blip>
          <a:stretch>
            <a:fillRect/>
          </a:stretch>
        </p:blipFill>
        <p:spPr bwMode="auto">
          <a:xfrm>
            <a:off x="5599113" y="5972175"/>
            <a:ext cx="993775" cy="720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500" id="7"/>
                                        <p:tgtEl>
                                          <p:spTgt spid="12"/>
                                        </p:tgtEl>
                                      </p:cBhvr>
                                    </p:animEffect>
                                  </p:childTnLst>
                                </p:cTn>
                              </p:par>
                              <p:par>
                                <p:cTn fill="hold" grpId="0" id="8" nodeType="withEffect" presetClass="entr" presetID="42" presetSubtype="0">
                                  <p:stCondLst>
                                    <p:cond delay="0"/>
                                  </p:stCondLst>
                                  <p:childTnLst>
                                    <p:set>
                                      <p:cBhvr>
                                        <p:cTn dur="1" fill="hold" id="9">
                                          <p:stCondLst>
                                            <p:cond delay="0"/>
                                          </p:stCondLst>
                                        </p:cTn>
                                        <p:tgtEl>
                                          <p:spTgt spid="3077"/>
                                        </p:tgtEl>
                                        <p:attrNameLst>
                                          <p:attrName>style.visibility</p:attrName>
                                        </p:attrNameLst>
                                      </p:cBhvr>
                                      <p:to>
                                        <p:strVal val="visible"/>
                                      </p:to>
                                    </p:set>
                                    <p:animEffect filter="fade" transition="in">
                                      <p:cBhvr>
                                        <p:cTn dur="250" id="10"/>
                                        <p:tgtEl>
                                          <p:spTgt spid="3077"/>
                                        </p:tgtEl>
                                      </p:cBhvr>
                                    </p:animEffect>
                                    <p:anim calcmode="lin" valueType="num">
                                      <p:cBhvr>
                                        <p:cTn dur="250" fill="hold" id="11"/>
                                        <p:tgtEl>
                                          <p:spTgt spid="3077"/>
                                        </p:tgtEl>
                                        <p:attrNameLst>
                                          <p:attrName>ppt_x</p:attrName>
                                        </p:attrNameLst>
                                      </p:cBhvr>
                                      <p:tavLst>
                                        <p:tav tm="0">
                                          <p:val>
                                            <p:strVal val="#ppt_x"/>
                                          </p:val>
                                        </p:tav>
                                        <p:tav tm="100000">
                                          <p:val>
                                            <p:strVal val="#ppt_x"/>
                                          </p:val>
                                        </p:tav>
                                      </p:tavLst>
                                    </p:anim>
                                    <p:anim calcmode="lin" valueType="num">
                                      <p:cBhvr>
                                        <p:cTn dur="250" fill="hold" id="12"/>
                                        <p:tgtEl>
                                          <p:spTgt spid="3077"/>
                                        </p:tgtEl>
                                        <p:attrNameLst>
                                          <p:attrName>ppt_y</p:attrName>
                                        </p:attrNameLst>
                                      </p:cBhvr>
                                      <p:tavLst>
                                        <p:tav tm="0">
                                          <p:val>
                                            <p:strVal val="#ppt_y+.1"/>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3088"/>
                                        </p:tgtEl>
                                        <p:attrNameLst>
                                          <p:attrName>style.visibility</p:attrName>
                                        </p:attrNameLst>
                                      </p:cBhvr>
                                      <p:to>
                                        <p:strVal val="visible"/>
                                      </p:to>
                                    </p:set>
                                    <p:anim calcmode="lin" valueType="num">
                                      <p:cBhvr>
                                        <p:cTn dur="500" fill="hold" id="16"/>
                                        <p:tgtEl>
                                          <p:spTgt spid="3088"/>
                                        </p:tgtEl>
                                        <p:attrNameLst>
                                          <p:attrName>ppt_w</p:attrName>
                                        </p:attrNameLst>
                                      </p:cBhvr>
                                      <p:tavLst>
                                        <p:tav tm="0">
                                          <p:val>
                                            <p:fltVal val="0"/>
                                          </p:val>
                                        </p:tav>
                                        <p:tav tm="100000">
                                          <p:val>
                                            <p:strVal val="#ppt_w"/>
                                          </p:val>
                                        </p:tav>
                                      </p:tavLst>
                                    </p:anim>
                                    <p:anim calcmode="lin" valueType="num">
                                      <p:cBhvr>
                                        <p:cTn dur="500" fill="hold" id="17"/>
                                        <p:tgtEl>
                                          <p:spTgt spid="3088"/>
                                        </p:tgtEl>
                                        <p:attrNameLst>
                                          <p:attrName>ppt_h</p:attrName>
                                        </p:attrNameLst>
                                      </p:cBhvr>
                                      <p:tavLst>
                                        <p:tav tm="0">
                                          <p:val>
                                            <p:fltVal val="0"/>
                                          </p:val>
                                        </p:tav>
                                        <p:tav tm="100000">
                                          <p:val>
                                            <p:strVal val="#ppt_h"/>
                                          </p:val>
                                        </p:tav>
                                      </p:tavLst>
                                    </p:anim>
                                    <p:animEffect filter="fade" transition="in">
                                      <p:cBhvr>
                                        <p:cTn dur="500" id="18"/>
                                        <p:tgtEl>
                                          <p:spTgt spid="3088"/>
                                        </p:tgtEl>
                                      </p:cBhvr>
                                    </p:animEffect>
                                  </p:childTnLst>
                                </p:cTn>
                              </p:par>
                            </p:childTnLst>
                          </p:cTn>
                        </p:par>
                        <p:par>
                          <p:cTn fill="hold" id="19" nodeType="afterGroup">
                            <p:stCondLst>
                              <p:cond delay="1000"/>
                            </p:stCondLst>
                            <p:childTnLst>
                              <p:par>
                                <p:cTn fill="hold" grpId="0" id="20" nodeType="afterEffect" presetClass="entr" presetID="10"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500" id="22"/>
                                        <p:tgtEl>
                                          <p:spTgt spid="14"/>
                                        </p:tgtEl>
                                      </p:cBhvr>
                                    </p:animEffect>
                                  </p:childTnLst>
                                </p:cTn>
                              </p:par>
                            </p:childTnLst>
                          </p:cTn>
                        </p:par>
                        <p:par>
                          <p:cTn fill="hold" id="23" nodeType="afterGroup">
                            <p:stCondLst>
                              <p:cond delay="1500"/>
                            </p:stCondLst>
                            <p:childTnLst>
                              <p:par>
                                <p:cTn fill="hold" grpId="0" id="24" nodeType="afterEffect" presetClass="entr" presetID="42" presetSubtype="0">
                                  <p:stCondLst>
                                    <p:cond delay="0"/>
                                  </p:stCondLst>
                                  <p:childTnLst>
                                    <p:set>
                                      <p:cBhvr>
                                        <p:cTn dur="1" fill="hold" id="25">
                                          <p:stCondLst>
                                            <p:cond delay="0"/>
                                          </p:stCondLst>
                                        </p:cTn>
                                        <p:tgtEl>
                                          <p:spTgt spid="3087"/>
                                        </p:tgtEl>
                                        <p:attrNameLst>
                                          <p:attrName>style.visibility</p:attrName>
                                        </p:attrNameLst>
                                      </p:cBhvr>
                                      <p:to>
                                        <p:strVal val="visible"/>
                                      </p:to>
                                    </p:set>
                                    <p:animEffect filter="fade" transition="in">
                                      <p:cBhvr>
                                        <p:cTn dur="250" id="26"/>
                                        <p:tgtEl>
                                          <p:spTgt spid="3087"/>
                                        </p:tgtEl>
                                      </p:cBhvr>
                                    </p:animEffect>
                                    <p:anim calcmode="lin" valueType="num">
                                      <p:cBhvr>
                                        <p:cTn dur="250" fill="hold" id="27"/>
                                        <p:tgtEl>
                                          <p:spTgt spid="3087"/>
                                        </p:tgtEl>
                                        <p:attrNameLst>
                                          <p:attrName>ppt_x</p:attrName>
                                        </p:attrNameLst>
                                      </p:cBhvr>
                                      <p:tavLst>
                                        <p:tav tm="0">
                                          <p:val>
                                            <p:strVal val="#ppt_x"/>
                                          </p:val>
                                        </p:tav>
                                        <p:tav tm="100000">
                                          <p:val>
                                            <p:strVal val="#ppt_x"/>
                                          </p:val>
                                        </p:tav>
                                      </p:tavLst>
                                    </p:anim>
                                    <p:anim calcmode="lin" valueType="num">
                                      <p:cBhvr>
                                        <p:cTn dur="250" fill="hold" id="28"/>
                                        <p:tgtEl>
                                          <p:spTgt spid="3087"/>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750"/>
                            </p:stCondLst>
                            <p:childTnLst>
                              <p:par>
                                <p:cTn fill="hold" grpId="0" id="30" nodeType="afterEffect" presetClass="entr" presetID="53" presetSubtype="0">
                                  <p:stCondLst>
                                    <p:cond delay="0"/>
                                  </p:stCondLst>
                                  <p:childTnLst>
                                    <p:set>
                                      <p:cBhvr>
                                        <p:cTn dur="1" fill="hold" id="31">
                                          <p:stCondLst>
                                            <p:cond delay="0"/>
                                          </p:stCondLst>
                                        </p:cTn>
                                        <p:tgtEl>
                                          <p:spTgt spid="3089"/>
                                        </p:tgtEl>
                                        <p:attrNameLst>
                                          <p:attrName>style.visibility</p:attrName>
                                        </p:attrNameLst>
                                      </p:cBhvr>
                                      <p:to>
                                        <p:strVal val="visible"/>
                                      </p:to>
                                    </p:set>
                                    <p:anim calcmode="lin" valueType="num">
                                      <p:cBhvr>
                                        <p:cTn dur="500" fill="hold" id="32"/>
                                        <p:tgtEl>
                                          <p:spTgt spid="3089"/>
                                        </p:tgtEl>
                                        <p:attrNameLst>
                                          <p:attrName>ppt_w</p:attrName>
                                        </p:attrNameLst>
                                      </p:cBhvr>
                                      <p:tavLst>
                                        <p:tav tm="0">
                                          <p:val>
                                            <p:fltVal val="0"/>
                                          </p:val>
                                        </p:tav>
                                        <p:tav tm="100000">
                                          <p:val>
                                            <p:strVal val="#ppt_w"/>
                                          </p:val>
                                        </p:tav>
                                      </p:tavLst>
                                    </p:anim>
                                    <p:anim calcmode="lin" valueType="num">
                                      <p:cBhvr>
                                        <p:cTn dur="500" fill="hold" id="33"/>
                                        <p:tgtEl>
                                          <p:spTgt spid="3089"/>
                                        </p:tgtEl>
                                        <p:attrNameLst>
                                          <p:attrName>ppt_h</p:attrName>
                                        </p:attrNameLst>
                                      </p:cBhvr>
                                      <p:tavLst>
                                        <p:tav tm="0">
                                          <p:val>
                                            <p:fltVal val="0"/>
                                          </p:val>
                                        </p:tav>
                                        <p:tav tm="100000">
                                          <p:val>
                                            <p:strVal val="#ppt_h"/>
                                          </p:val>
                                        </p:tav>
                                      </p:tavLst>
                                    </p:anim>
                                    <p:animEffect filter="fade" transition="in">
                                      <p:cBhvr>
                                        <p:cTn dur="500" id="34"/>
                                        <p:tgtEl>
                                          <p:spTgt spid="3089"/>
                                        </p:tgtEl>
                                      </p:cBhvr>
                                    </p:animEffect>
                                  </p:childTnLst>
                                </p:cTn>
                              </p:par>
                            </p:childTnLst>
                          </p:cTn>
                        </p:par>
                        <p:par>
                          <p:cTn fill="hold" id="35" nodeType="afterGroup">
                            <p:stCondLst>
                              <p:cond delay="2250"/>
                            </p:stCondLst>
                            <p:childTnLst>
                              <p:par>
                                <p:cTn fill="hold" grpId="0" id="36" nodeType="afterEffect" presetClass="entr" presetID="10" presetSubtype="0">
                                  <p:stCondLst>
                                    <p:cond delay="0"/>
                                  </p:stCondLst>
                                  <p:childTnLst>
                                    <p:set>
                                      <p:cBhvr>
                                        <p:cTn dur="1" fill="hold" id="37">
                                          <p:stCondLst>
                                            <p:cond delay="0"/>
                                          </p:stCondLst>
                                        </p:cTn>
                                        <p:tgtEl>
                                          <p:spTgt spid="16"/>
                                        </p:tgtEl>
                                        <p:attrNameLst>
                                          <p:attrName>style.visibility</p:attrName>
                                        </p:attrNameLst>
                                      </p:cBhvr>
                                      <p:to>
                                        <p:strVal val="visible"/>
                                      </p:to>
                                    </p:set>
                                    <p:animEffect filter="fade" transition="in">
                                      <p:cBhvr>
                                        <p:cTn dur="500" id="38"/>
                                        <p:tgtEl>
                                          <p:spTgt spid="16"/>
                                        </p:tgtEl>
                                      </p:cBhvr>
                                    </p:animEffect>
                                  </p:childTnLst>
                                </p:cTn>
                              </p:par>
                            </p:childTnLst>
                          </p:cTn>
                        </p:par>
                        <p:par>
                          <p:cTn fill="hold" id="39" nodeType="afterGroup">
                            <p:stCondLst>
                              <p:cond delay="2750"/>
                            </p:stCondLst>
                            <p:childTnLst>
                              <p:par>
                                <p:cTn fill="hold" grpId="0" id="40" nodeType="afterEffect" presetClass="entr" presetID="42" presetSubtype="0">
                                  <p:stCondLst>
                                    <p:cond delay="0"/>
                                  </p:stCondLst>
                                  <p:childTnLst>
                                    <p:set>
                                      <p:cBhvr>
                                        <p:cTn dur="1" fill="hold" id="41">
                                          <p:stCondLst>
                                            <p:cond delay="0"/>
                                          </p:stCondLst>
                                        </p:cTn>
                                        <p:tgtEl>
                                          <p:spTgt spid="3086"/>
                                        </p:tgtEl>
                                        <p:attrNameLst>
                                          <p:attrName>style.visibility</p:attrName>
                                        </p:attrNameLst>
                                      </p:cBhvr>
                                      <p:to>
                                        <p:strVal val="visible"/>
                                      </p:to>
                                    </p:set>
                                    <p:animEffect filter="fade" transition="in">
                                      <p:cBhvr>
                                        <p:cTn dur="250" id="42"/>
                                        <p:tgtEl>
                                          <p:spTgt spid="3086"/>
                                        </p:tgtEl>
                                      </p:cBhvr>
                                    </p:animEffect>
                                    <p:anim calcmode="lin" valueType="num">
                                      <p:cBhvr>
                                        <p:cTn dur="250" fill="hold" id="43"/>
                                        <p:tgtEl>
                                          <p:spTgt spid="3086"/>
                                        </p:tgtEl>
                                        <p:attrNameLst>
                                          <p:attrName>ppt_x</p:attrName>
                                        </p:attrNameLst>
                                      </p:cBhvr>
                                      <p:tavLst>
                                        <p:tav tm="0">
                                          <p:val>
                                            <p:strVal val="#ppt_x"/>
                                          </p:val>
                                        </p:tav>
                                        <p:tav tm="100000">
                                          <p:val>
                                            <p:strVal val="#ppt_x"/>
                                          </p:val>
                                        </p:tav>
                                      </p:tavLst>
                                    </p:anim>
                                    <p:anim calcmode="lin" valueType="num">
                                      <p:cBhvr>
                                        <p:cTn dur="250" fill="hold" id="44"/>
                                        <p:tgtEl>
                                          <p:spTgt spid="3086"/>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3000"/>
                            </p:stCondLst>
                            <p:childTnLst>
                              <p:par>
                                <p:cTn fill="hold" grpId="0" id="46" nodeType="afterEffect" presetClass="entr" presetID="53" presetSubtype="0">
                                  <p:stCondLst>
                                    <p:cond delay="0"/>
                                  </p:stCondLst>
                                  <p:childTnLst>
                                    <p:set>
                                      <p:cBhvr>
                                        <p:cTn dur="1" fill="hold" id="47">
                                          <p:stCondLst>
                                            <p:cond delay="0"/>
                                          </p:stCondLst>
                                        </p:cTn>
                                        <p:tgtEl>
                                          <p:spTgt spid="3090"/>
                                        </p:tgtEl>
                                        <p:attrNameLst>
                                          <p:attrName>style.visibility</p:attrName>
                                        </p:attrNameLst>
                                      </p:cBhvr>
                                      <p:to>
                                        <p:strVal val="visible"/>
                                      </p:to>
                                    </p:set>
                                    <p:anim calcmode="lin" valueType="num">
                                      <p:cBhvr>
                                        <p:cTn dur="500" fill="hold" id="48"/>
                                        <p:tgtEl>
                                          <p:spTgt spid="3090"/>
                                        </p:tgtEl>
                                        <p:attrNameLst>
                                          <p:attrName>ppt_w</p:attrName>
                                        </p:attrNameLst>
                                      </p:cBhvr>
                                      <p:tavLst>
                                        <p:tav tm="0">
                                          <p:val>
                                            <p:fltVal val="0"/>
                                          </p:val>
                                        </p:tav>
                                        <p:tav tm="100000">
                                          <p:val>
                                            <p:strVal val="#ppt_w"/>
                                          </p:val>
                                        </p:tav>
                                      </p:tavLst>
                                    </p:anim>
                                    <p:anim calcmode="lin" valueType="num">
                                      <p:cBhvr>
                                        <p:cTn dur="500" fill="hold" id="49"/>
                                        <p:tgtEl>
                                          <p:spTgt spid="3090"/>
                                        </p:tgtEl>
                                        <p:attrNameLst>
                                          <p:attrName>ppt_h</p:attrName>
                                        </p:attrNameLst>
                                      </p:cBhvr>
                                      <p:tavLst>
                                        <p:tav tm="0">
                                          <p:val>
                                            <p:fltVal val="0"/>
                                          </p:val>
                                        </p:tav>
                                        <p:tav tm="100000">
                                          <p:val>
                                            <p:strVal val="#ppt_h"/>
                                          </p:val>
                                        </p:tav>
                                      </p:tavLst>
                                    </p:anim>
                                    <p:animEffect filter="fade" transition="in">
                                      <p:cBhvr>
                                        <p:cTn dur="500" id="50"/>
                                        <p:tgtEl>
                                          <p:spTgt spid="3090"/>
                                        </p:tgtEl>
                                      </p:cBhvr>
                                    </p:animEffect>
                                  </p:childTnLst>
                                </p:cTn>
                              </p:par>
                            </p:childTnLst>
                          </p:cTn>
                        </p:par>
                        <p:par>
                          <p:cTn fill="hold" id="51" nodeType="afterGroup">
                            <p:stCondLst>
                              <p:cond delay="3500"/>
                            </p:stCondLst>
                            <p:childTnLst>
                              <p:par>
                                <p:cTn fill="hold" grpId="0" id="52" nodeType="afterEffect" presetClass="entr" presetID="10" presetSubtype="0">
                                  <p:stCondLst>
                                    <p:cond delay="0"/>
                                  </p:stCondLst>
                                  <p:childTnLst>
                                    <p:set>
                                      <p:cBhvr>
                                        <p:cTn dur="1" fill="hold" id="53">
                                          <p:stCondLst>
                                            <p:cond delay="0"/>
                                          </p:stCondLst>
                                        </p:cTn>
                                        <p:tgtEl>
                                          <p:spTgt spid="17"/>
                                        </p:tgtEl>
                                        <p:attrNameLst>
                                          <p:attrName>style.visibility</p:attrName>
                                        </p:attrNameLst>
                                      </p:cBhvr>
                                      <p:to>
                                        <p:strVal val="visible"/>
                                      </p:to>
                                    </p:set>
                                    <p:animEffect filter="fade" transition="in">
                                      <p:cBhvr>
                                        <p:cTn dur="500" id="54"/>
                                        <p:tgtEl>
                                          <p:spTgt spid="17"/>
                                        </p:tgtEl>
                                      </p:cBhvr>
                                    </p:animEffect>
                                  </p:childTnLst>
                                </p:cTn>
                              </p:par>
                            </p:childTnLst>
                          </p:cTn>
                        </p:par>
                        <p:par>
                          <p:cTn fill="hold" id="55" nodeType="afterGroup">
                            <p:stCondLst>
                              <p:cond delay="4000"/>
                            </p:stCondLst>
                            <p:childTnLst>
                              <p:par>
                                <p:cTn fill="hold" grpId="0" id="56" nodeType="afterEffect" presetClass="entr" presetID="42" presetSubtype="0">
                                  <p:stCondLst>
                                    <p:cond delay="0"/>
                                  </p:stCondLst>
                                  <p:childTnLst>
                                    <p:set>
                                      <p:cBhvr>
                                        <p:cTn dur="1" fill="hold" id="57">
                                          <p:stCondLst>
                                            <p:cond delay="0"/>
                                          </p:stCondLst>
                                        </p:cTn>
                                        <p:tgtEl>
                                          <p:spTgt spid="3085"/>
                                        </p:tgtEl>
                                        <p:attrNameLst>
                                          <p:attrName>style.visibility</p:attrName>
                                        </p:attrNameLst>
                                      </p:cBhvr>
                                      <p:to>
                                        <p:strVal val="visible"/>
                                      </p:to>
                                    </p:set>
                                    <p:animEffect filter="fade" transition="in">
                                      <p:cBhvr>
                                        <p:cTn dur="250" id="58"/>
                                        <p:tgtEl>
                                          <p:spTgt spid="3085"/>
                                        </p:tgtEl>
                                      </p:cBhvr>
                                    </p:animEffect>
                                    <p:anim calcmode="lin" valueType="num">
                                      <p:cBhvr>
                                        <p:cTn dur="250" fill="hold" id="59"/>
                                        <p:tgtEl>
                                          <p:spTgt spid="3085"/>
                                        </p:tgtEl>
                                        <p:attrNameLst>
                                          <p:attrName>ppt_x</p:attrName>
                                        </p:attrNameLst>
                                      </p:cBhvr>
                                      <p:tavLst>
                                        <p:tav tm="0">
                                          <p:val>
                                            <p:strVal val="#ppt_x"/>
                                          </p:val>
                                        </p:tav>
                                        <p:tav tm="100000">
                                          <p:val>
                                            <p:strVal val="#ppt_x"/>
                                          </p:val>
                                        </p:tav>
                                      </p:tavLst>
                                    </p:anim>
                                    <p:anim calcmode="lin" valueType="num">
                                      <p:cBhvr>
                                        <p:cTn dur="250" fill="hold" id="60"/>
                                        <p:tgtEl>
                                          <p:spTgt spid="3085"/>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4250"/>
                            </p:stCondLst>
                            <p:childTnLst>
                              <p:par>
                                <p:cTn fill="hold" grpId="0" id="62" nodeType="afterEffect" presetClass="entr" presetID="53" presetSubtype="0">
                                  <p:stCondLst>
                                    <p:cond delay="0"/>
                                  </p:stCondLst>
                                  <p:childTnLst>
                                    <p:set>
                                      <p:cBhvr>
                                        <p:cTn dur="1" fill="hold" id="63">
                                          <p:stCondLst>
                                            <p:cond delay="0"/>
                                          </p:stCondLst>
                                        </p:cTn>
                                        <p:tgtEl>
                                          <p:spTgt spid="3091"/>
                                        </p:tgtEl>
                                        <p:attrNameLst>
                                          <p:attrName>style.visibility</p:attrName>
                                        </p:attrNameLst>
                                      </p:cBhvr>
                                      <p:to>
                                        <p:strVal val="visible"/>
                                      </p:to>
                                    </p:set>
                                    <p:anim calcmode="lin" valueType="num">
                                      <p:cBhvr>
                                        <p:cTn dur="500" fill="hold" id="64"/>
                                        <p:tgtEl>
                                          <p:spTgt spid="3091"/>
                                        </p:tgtEl>
                                        <p:attrNameLst>
                                          <p:attrName>ppt_w</p:attrName>
                                        </p:attrNameLst>
                                      </p:cBhvr>
                                      <p:tavLst>
                                        <p:tav tm="0">
                                          <p:val>
                                            <p:fltVal val="0"/>
                                          </p:val>
                                        </p:tav>
                                        <p:tav tm="100000">
                                          <p:val>
                                            <p:strVal val="#ppt_w"/>
                                          </p:val>
                                        </p:tav>
                                      </p:tavLst>
                                    </p:anim>
                                    <p:anim calcmode="lin" valueType="num">
                                      <p:cBhvr>
                                        <p:cTn dur="500" fill="hold" id="65"/>
                                        <p:tgtEl>
                                          <p:spTgt spid="3091"/>
                                        </p:tgtEl>
                                        <p:attrNameLst>
                                          <p:attrName>ppt_h</p:attrName>
                                        </p:attrNameLst>
                                      </p:cBhvr>
                                      <p:tavLst>
                                        <p:tav tm="0">
                                          <p:val>
                                            <p:fltVal val="0"/>
                                          </p:val>
                                        </p:tav>
                                        <p:tav tm="100000">
                                          <p:val>
                                            <p:strVal val="#ppt_h"/>
                                          </p:val>
                                        </p:tav>
                                      </p:tavLst>
                                    </p:anim>
                                    <p:animEffect filter="fade" transition="in">
                                      <p:cBhvr>
                                        <p:cTn dur="500" id="66"/>
                                        <p:tgtEl>
                                          <p:spTgt spid="3091"/>
                                        </p:tgtEl>
                                      </p:cBhvr>
                                    </p:animEffect>
                                  </p:childTnLst>
                                </p:cTn>
                              </p:par>
                            </p:childTnLst>
                          </p:cTn>
                        </p:par>
                        <p:par>
                          <p:cTn fill="hold" id="67" nodeType="afterGroup">
                            <p:stCondLst>
                              <p:cond delay="4750"/>
                            </p:stCondLst>
                            <p:childTnLst>
                              <p:par>
                                <p:cTn fill="hold" grpId="0" id="68" nodeType="afterEffect" presetClass="entr" presetID="10" presetSubtype="0">
                                  <p:stCondLst>
                                    <p:cond delay="0"/>
                                  </p:stCondLst>
                                  <p:childTnLst>
                                    <p:set>
                                      <p:cBhvr>
                                        <p:cTn dur="1" fill="hold" id="69">
                                          <p:stCondLst>
                                            <p:cond delay="0"/>
                                          </p:stCondLst>
                                        </p:cTn>
                                        <p:tgtEl>
                                          <p:spTgt spid="18"/>
                                        </p:tgtEl>
                                        <p:attrNameLst>
                                          <p:attrName>style.visibility</p:attrName>
                                        </p:attrNameLst>
                                      </p:cBhvr>
                                      <p:to>
                                        <p:strVal val="visible"/>
                                      </p:to>
                                    </p:set>
                                    <p:animEffect filter="fade" transition="in">
                                      <p:cBhvr>
                                        <p:cTn dur="500" id="70"/>
                                        <p:tgtEl>
                                          <p:spTgt spid="18"/>
                                        </p:tgtEl>
                                      </p:cBhvr>
                                    </p:animEffect>
                                  </p:childTnLst>
                                </p:cTn>
                              </p:par>
                            </p:childTnLst>
                          </p:cTn>
                        </p:par>
                        <p:par>
                          <p:cTn fill="hold" id="71" nodeType="afterGroup">
                            <p:stCondLst>
                              <p:cond delay="5250"/>
                            </p:stCondLst>
                            <p:childTnLst>
                              <p:par>
                                <p:cTn fill="hold" grpId="0" id="72" nodeType="afterEffect" presetClass="entr" presetID="42" presetSubtype="0">
                                  <p:stCondLst>
                                    <p:cond delay="0"/>
                                  </p:stCondLst>
                                  <p:childTnLst>
                                    <p:set>
                                      <p:cBhvr>
                                        <p:cTn dur="1" fill="hold" id="73">
                                          <p:stCondLst>
                                            <p:cond delay="0"/>
                                          </p:stCondLst>
                                        </p:cTn>
                                        <p:tgtEl>
                                          <p:spTgt spid="3084"/>
                                        </p:tgtEl>
                                        <p:attrNameLst>
                                          <p:attrName>style.visibility</p:attrName>
                                        </p:attrNameLst>
                                      </p:cBhvr>
                                      <p:to>
                                        <p:strVal val="visible"/>
                                      </p:to>
                                    </p:set>
                                    <p:animEffect filter="fade" transition="in">
                                      <p:cBhvr>
                                        <p:cTn dur="250" id="74"/>
                                        <p:tgtEl>
                                          <p:spTgt spid="3084"/>
                                        </p:tgtEl>
                                      </p:cBhvr>
                                    </p:animEffect>
                                    <p:anim calcmode="lin" valueType="num">
                                      <p:cBhvr>
                                        <p:cTn dur="250" fill="hold" id="75"/>
                                        <p:tgtEl>
                                          <p:spTgt spid="3084"/>
                                        </p:tgtEl>
                                        <p:attrNameLst>
                                          <p:attrName>ppt_x</p:attrName>
                                        </p:attrNameLst>
                                      </p:cBhvr>
                                      <p:tavLst>
                                        <p:tav tm="0">
                                          <p:val>
                                            <p:strVal val="#ppt_x"/>
                                          </p:val>
                                        </p:tav>
                                        <p:tav tm="100000">
                                          <p:val>
                                            <p:strVal val="#ppt_x"/>
                                          </p:val>
                                        </p:tav>
                                      </p:tavLst>
                                    </p:anim>
                                    <p:anim calcmode="lin" valueType="num">
                                      <p:cBhvr>
                                        <p:cTn dur="250" fill="hold" id="76"/>
                                        <p:tgtEl>
                                          <p:spTgt spid="3084"/>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5500"/>
                            </p:stCondLst>
                            <p:childTnLst>
                              <p:par>
                                <p:cTn fill="hold" grpId="0" id="78" nodeType="afterEffect" presetClass="entr" presetID="53" presetSubtype="0">
                                  <p:stCondLst>
                                    <p:cond delay="0"/>
                                  </p:stCondLst>
                                  <p:childTnLst>
                                    <p:set>
                                      <p:cBhvr>
                                        <p:cTn dur="1" fill="hold" id="79">
                                          <p:stCondLst>
                                            <p:cond delay="0"/>
                                          </p:stCondLst>
                                        </p:cTn>
                                        <p:tgtEl>
                                          <p:spTgt spid="3092"/>
                                        </p:tgtEl>
                                        <p:attrNameLst>
                                          <p:attrName>style.visibility</p:attrName>
                                        </p:attrNameLst>
                                      </p:cBhvr>
                                      <p:to>
                                        <p:strVal val="visible"/>
                                      </p:to>
                                    </p:set>
                                    <p:anim calcmode="lin" valueType="num">
                                      <p:cBhvr>
                                        <p:cTn dur="500" fill="hold" id="80"/>
                                        <p:tgtEl>
                                          <p:spTgt spid="3092"/>
                                        </p:tgtEl>
                                        <p:attrNameLst>
                                          <p:attrName>ppt_w</p:attrName>
                                        </p:attrNameLst>
                                      </p:cBhvr>
                                      <p:tavLst>
                                        <p:tav tm="0">
                                          <p:val>
                                            <p:fltVal val="0"/>
                                          </p:val>
                                        </p:tav>
                                        <p:tav tm="100000">
                                          <p:val>
                                            <p:strVal val="#ppt_w"/>
                                          </p:val>
                                        </p:tav>
                                      </p:tavLst>
                                    </p:anim>
                                    <p:anim calcmode="lin" valueType="num">
                                      <p:cBhvr>
                                        <p:cTn dur="500" fill="hold" id="81"/>
                                        <p:tgtEl>
                                          <p:spTgt spid="3092"/>
                                        </p:tgtEl>
                                        <p:attrNameLst>
                                          <p:attrName>ppt_h</p:attrName>
                                        </p:attrNameLst>
                                      </p:cBhvr>
                                      <p:tavLst>
                                        <p:tav tm="0">
                                          <p:val>
                                            <p:fltVal val="0"/>
                                          </p:val>
                                        </p:tav>
                                        <p:tav tm="100000">
                                          <p:val>
                                            <p:strVal val="#ppt_h"/>
                                          </p:val>
                                        </p:tav>
                                      </p:tavLst>
                                    </p:anim>
                                    <p:animEffect filter="fade" transition="in">
                                      <p:cBhvr>
                                        <p:cTn dur="500" id="82"/>
                                        <p:tgtEl>
                                          <p:spTgt spid="3092"/>
                                        </p:tgtEl>
                                      </p:cBhvr>
                                    </p:animEffect>
                                  </p:childTnLst>
                                </p:cTn>
                              </p:par>
                            </p:childTnLst>
                          </p:cTn>
                        </p:par>
                        <p:par>
                          <p:cTn fill="hold" id="83" nodeType="afterGroup">
                            <p:stCondLst>
                              <p:cond delay="6000"/>
                            </p:stCondLst>
                            <p:childTnLst>
                              <p:par>
                                <p:cTn fill="hold" grpId="0" id="84" nodeType="afterEffect" presetClass="entr" presetID="10" presetSubtype="0">
                                  <p:stCondLst>
                                    <p:cond delay="0"/>
                                  </p:stCondLst>
                                  <p:childTnLst>
                                    <p:set>
                                      <p:cBhvr>
                                        <p:cTn dur="1" fill="hold" id="85">
                                          <p:stCondLst>
                                            <p:cond delay="0"/>
                                          </p:stCondLst>
                                        </p:cTn>
                                        <p:tgtEl>
                                          <p:spTgt spid="19"/>
                                        </p:tgtEl>
                                        <p:attrNameLst>
                                          <p:attrName>style.visibility</p:attrName>
                                        </p:attrNameLst>
                                      </p:cBhvr>
                                      <p:to>
                                        <p:strVal val="visible"/>
                                      </p:to>
                                    </p:set>
                                    <p:animEffect filter="fade" transition="in">
                                      <p:cBhvr>
                                        <p:cTn dur="500" id="86"/>
                                        <p:tgtEl>
                                          <p:spTgt spid="19"/>
                                        </p:tgtEl>
                                      </p:cBhvr>
                                    </p:animEffect>
                                  </p:childTnLst>
                                </p:cTn>
                              </p:par>
                            </p:childTnLst>
                          </p:cTn>
                        </p:par>
                        <p:par>
                          <p:cTn fill="hold" id="87" nodeType="afterGroup">
                            <p:stCondLst>
                              <p:cond delay="6500"/>
                            </p:stCondLst>
                            <p:childTnLst>
                              <p:par>
                                <p:cTn fill="hold" grpId="0" id="88" nodeType="afterEffect" presetClass="entr" presetID="42" presetSubtype="0">
                                  <p:stCondLst>
                                    <p:cond delay="0"/>
                                  </p:stCondLst>
                                  <p:childTnLst>
                                    <p:set>
                                      <p:cBhvr>
                                        <p:cTn dur="1" fill="hold" id="89">
                                          <p:stCondLst>
                                            <p:cond delay="0"/>
                                          </p:stCondLst>
                                        </p:cTn>
                                        <p:tgtEl>
                                          <p:spTgt spid="3083"/>
                                        </p:tgtEl>
                                        <p:attrNameLst>
                                          <p:attrName>style.visibility</p:attrName>
                                        </p:attrNameLst>
                                      </p:cBhvr>
                                      <p:to>
                                        <p:strVal val="visible"/>
                                      </p:to>
                                    </p:set>
                                    <p:animEffect filter="fade" transition="in">
                                      <p:cBhvr>
                                        <p:cTn dur="250" id="90"/>
                                        <p:tgtEl>
                                          <p:spTgt spid="3083"/>
                                        </p:tgtEl>
                                      </p:cBhvr>
                                    </p:animEffect>
                                    <p:anim calcmode="lin" valueType="num">
                                      <p:cBhvr>
                                        <p:cTn dur="250" fill="hold" id="91"/>
                                        <p:tgtEl>
                                          <p:spTgt spid="3083"/>
                                        </p:tgtEl>
                                        <p:attrNameLst>
                                          <p:attrName>ppt_x</p:attrName>
                                        </p:attrNameLst>
                                      </p:cBhvr>
                                      <p:tavLst>
                                        <p:tav tm="0">
                                          <p:val>
                                            <p:strVal val="#ppt_x"/>
                                          </p:val>
                                        </p:tav>
                                        <p:tav tm="100000">
                                          <p:val>
                                            <p:strVal val="#ppt_x"/>
                                          </p:val>
                                        </p:tav>
                                      </p:tavLst>
                                    </p:anim>
                                    <p:anim calcmode="lin" valueType="num">
                                      <p:cBhvr>
                                        <p:cTn dur="250" fill="hold" id="92"/>
                                        <p:tgtEl>
                                          <p:spTgt spid="308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77"/>
      <p:bldP grpId="0" spid="14"/>
      <p:bldP grpId="0" spid="16"/>
      <p:bldP grpId="0" spid="17"/>
      <p:bldP grpId="0" spid="18"/>
      <p:bldP grpId="0" spid="19"/>
      <p:bldP grpId="0" spid="3083"/>
      <p:bldP grpId="0" spid="3084"/>
      <p:bldP grpId="0" spid="3085"/>
      <p:bldP grpId="0" spid="3086"/>
      <p:bldP grpId="0" spid="3087"/>
      <p:bldP grpId="0" spid="3088"/>
      <p:bldP grpId="0" spid="3089"/>
      <p:bldP grpId="0" spid="3090"/>
      <p:bldP grpId="0" spid="3091"/>
      <p:bldP grpId="0" spid="309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pic>
        <p:nvPicPr>
          <p:cNvPr id="4098" name="图片 7"/>
          <p:cNvPicPr>
            <a:picLocks noChangeAspect="1"/>
          </p:cNvPicPr>
          <p:nvPr/>
        </p:nvPicPr>
        <p:blipFill>
          <a:blip r:embed="rId2">
            <a:extLst>
              <a:ext uri="{28A0092B-C50C-407E-A947-70E740481C1C}">
                <a14:useLocalDpi/>
              </a:ext>
            </a:extLst>
          </a:blip>
          <a:stretch>
            <a:fillRect/>
          </a:stretch>
        </p:blipFill>
        <p:spPr bwMode="auto">
          <a:xfrm>
            <a:off x="0" y="0"/>
            <a:ext cx="6096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p:cNvSpPr/>
          <p:nvPr/>
        </p:nvSpPr>
        <p:spPr>
          <a:xfrm>
            <a:off x="6096000" y="0"/>
            <a:ext cx="6096000" cy="68580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4100" name="组合 77"/>
          <p:cNvGrpSpPr/>
          <p:nvPr/>
        </p:nvGrpSpPr>
        <p:grpSpPr>
          <a:xfrm>
            <a:off x="5584825" y="2579688"/>
            <a:ext cx="4625975" cy="1878012"/>
            <a:chOff x="5584825" y="2580037"/>
            <a:chExt cx="2717800" cy="1103313"/>
          </a:xfrm>
        </p:grpSpPr>
        <p:sp>
          <p:nvSpPr>
            <p:cNvPr id="71" name="矩形 70"/>
            <p:cNvSpPr/>
            <p:nvPr/>
          </p:nvSpPr>
          <p:spPr>
            <a:xfrm>
              <a:off x="5584825" y="2679829"/>
              <a:ext cx="2146074" cy="508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endParaRPr altLang="en-US" lang="zh-CN" sz="4000">
                <a:solidFill>
                  <a:schemeClr val="accent4"/>
                </a:solidFill>
                <a:latin charset="-79" panose="02040503050201020203" pitchFamily="18" typeface="Adobe Hebrew"/>
                <a:cs charset="-79" panose="02040503050201020203" pitchFamily="18" typeface="Adobe Hebrew"/>
              </a:endParaRPr>
            </a:p>
          </p:txBody>
        </p:sp>
        <p:sp>
          <p:nvSpPr>
            <p:cNvPr id="4" name="矩形 3"/>
            <p:cNvSpPr/>
            <p:nvPr/>
          </p:nvSpPr>
          <p:spPr>
            <a:xfrm>
              <a:off x="5645449" y="2580037"/>
              <a:ext cx="2146073" cy="50828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altLang="zh-CN" lang="en-US" sz="4000">
                  <a:solidFill>
                    <a:schemeClr val="accent4"/>
                  </a:solidFill>
                  <a:latin charset="-79" panose="02040503050201020203" pitchFamily="18" typeface="Adobe Hebrew"/>
                  <a:cs charset="-79" panose="02040503050201020203" pitchFamily="18" typeface="Adobe Hebrew"/>
                </a:rPr>
                <a:t>Chapter 1</a:t>
              </a:r>
            </a:p>
          </p:txBody>
        </p:sp>
        <p:sp>
          <p:nvSpPr>
            <p:cNvPr id="74" name="矩形 73"/>
            <p:cNvSpPr/>
            <p:nvPr/>
          </p:nvSpPr>
          <p:spPr>
            <a:xfrm>
              <a:off x="6537081" y="3175061"/>
              <a:ext cx="1704921" cy="508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endParaRPr altLang="en-US" lang="zh-CN" sz="4000">
                <a:solidFill>
                  <a:schemeClr val="accent4"/>
                </a:solidFill>
                <a:latin charset="-79" panose="02040503050201020203" pitchFamily="18" typeface="Adobe Hebrew"/>
                <a:cs charset="-79" panose="02040503050201020203" pitchFamily="18" typeface="Adobe Hebrew"/>
              </a:endParaRPr>
            </a:p>
          </p:txBody>
        </p:sp>
        <p:sp>
          <p:nvSpPr>
            <p:cNvPr id="72" name="矩形 71"/>
            <p:cNvSpPr/>
            <p:nvPr/>
          </p:nvSpPr>
          <p:spPr>
            <a:xfrm>
              <a:off x="6638742" y="3088326"/>
              <a:ext cx="1663883" cy="50735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altLang="en-US" lang="zh-CN" sz="4000">
                  <a:solidFill>
                    <a:schemeClr val="accent4"/>
                  </a:solidFill>
                  <a:effectLst>
                    <a:outerShdw algn="tl" blurRad="38100" dir="2700000" dist="38100">
                      <a:srgbClr val="000000">
                        <a:alpha val="43137"/>
                      </a:srgbClr>
                    </a:outerShdw>
                  </a:effectLst>
                  <a:latin charset="-122" pitchFamily="50" typeface="造字工房尚雅（非商用）常规体"/>
                  <a:ea charset="-122" pitchFamily="50" typeface="造字工房尚雅（非商用）常规体"/>
                  <a:cs charset="-79" panose="02040503050201020203" pitchFamily="18" typeface="Adobe Hebrew"/>
                </a:rPr>
                <a:t>寒冬腊月</a:t>
              </a:r>
            </a:p>
          </p:txBody>
        </p:sp>
      </p:grpSp>
      <p:sp>
        <p:nvSpPr>
          <p:cNvPr id="6" name="椭圆 5"/>
          <p:cNvSpPr/>
          <p:nvPr/>
        </p:nvSpPr>
        <p:spPr>
          <a:xfrm>
            <a:off x="11772900" y="2565400"/>
            <a:ext cx="88900" cy="889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75" name="椭圆 74"/>
          <p:cNvSpPr/>
          <p:nvPr/>
        </p:nvSpPr>
        <p:spPr>
          <a:xfrm>
            <a:off x="11772900" y="3135313"/>
            <a:ext cx="88900" cy="889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76" name="椭圆 75"/>
          <p:cNvSpPr/>
          <p:nvPr/>
        </p:nvSpPr>
        <p:spPr>
          <a:xfrm>
            <a:off x="11772900" y="3706813"/>
            <a:ext cx="88900" cy="889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77" name="椭圆 76"/>
          <p:cNvSpPr/>
          <p:nvPr/>
        </p:nvSpPr>
        <p:spPr>
          <a:xfrm>
            <a:off x="11772900" y="4276725"/>
            <a:ext cx="88900" cy="889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cxnSp>
        <p:nvCxnSpPr>
          <p:cNvPr id="13" name="直接箭头连接符 12"/>
          <p:cNvCxnSpPr/>
          <p:nvPr/>
        </p:nvCxnSpPr>
        <p:spPr>
          <a:xfrm flipH="1">
            <a:off x="11406188" y="2609850"/>
            <a:ext cx="2984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06" name="图片 81"/>
          <p:cNvPicPr>
            <a:picLocks noChangeAspect="1"/>
          </p:cNvPicPr>
          <p:nvPr/>
        </p:nvPicPr>
        <p:blipFill>
          <a:blip r:embed="rId3">
            <a:extLst>
              <a:ext uri="{28A0092B-C50C-407E-A947-70E740481C1C}">
                <a14:useLocalDpi/>
              </a:ext>
            </a:extLst>
          </a:blip>
          <a:stretch>
            <a:fillRect/>
          </a:stretch>
        </p:blipFill>
        <p:spPr bwMode="auto">
          <a:xfrm>
            <a:off x="8604250" y="6075363"/>
            <a:ext cx="1079500" cy="782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mc:AlternateContent>
    <mc:Choice Requires="p14">
      <p:transition p14:dur="1500" spd="slow">
        <p:random/>
      </p:transition>
    </mc:Choice>
    <mc:Fallback>
      <p:transition spd="slow">
        <p:random/>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sp>
        <p:nvSpPr>
          <p:cNvPr id="2" name="椭圆 1"/>
          <p:cNvSpPr/>
          <p:nvPr/>
        </p:nvSpPr>
        <p:spPr>
          <a:xfrm>
            <a:off x="-1281113" y="174625"/>
            <a:ext cx="6583363" cy="6581775"/>
          </a:xfrm>
          <a:prstGeom prst="ellipse">
            <a:avLst/>
          </a:prstGeom>
          <a:solidFill>
            <a:schemeClr val="tx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5" name="椭圆 14"/>
          <p:cNvSpPr/>
          <p:nvPr/>
        </p:nvSpPr>
        <p:spPr>
          <a:xfrm>
            <a:off x="-2559050" y="-1755775"/>
            <a:ext cx="10444163" cy="1044257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5" name="椭圆 4"/>
          <p:cNvSpPr/>
          <p:nvPr/>
        </p:nvSpPr>
        <p:spPr>
          <a:xfrm>
            <a:off x="7104063" y="809625"/>
            <a:ext cx="188912"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itchFamily="50" typeface="造字工房尚雅（非商用）常规体"/>
              <a:ea charset="-122" pitchFamily="50" typeface="造字工房尚雅（非商用）常规体"/>
            </a:endParaRPr>
          </a:p>
        </p:txBody>
      </p:sp>
      <p:sp>
        <p:nvSpPr>
          <p:cNvPr id="17" name="椭圆 16"/>
          <p:cNvSpPr/>
          <p:nvPr/>
        </p:nvSpPr>
        <p:spPr>
          <a:xfrm>
            <a:off x="7620000" y="2092325"/>
            <a:ext cx="188913"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itchFamily="50" typeface="造字工房尚雅（非商用）常规体"/>
              <a:ea charset="-122" pitchFamily="50" typeface="造字工房尚雅（非商用）常规体"/>
            </a:endParaRPr>
          </a:p>
        </p:txBody>
      </p:sp>
      <p:sp>
        <p:nvSpPr>
          <p:cNvPr id="18" name="椭圆 17"/>
          <p:cNvSpPr/>
          <p:nvPr/>
        </p:nvSpPr>
        <p:spPr>
          <a:xfrm>
            <a:off x="7772400" y="3375025"/>
            <a:ext cx="188913"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9" name="椭圆 18"/>
          <p:cNvSpPr/>
          <p:nvPr/>
        </p:nvSpPr>
        <p:spPr>
          <a:xfrm>
            <a:off x="7605713" y="4657725"/>
            <a:ext cx="188912"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itchFamily="50" typeface="造字工房尚雅（非商用）常规体"/>
              <a:ea charset="-122" pitchFamily="50" typeface="造字工房尚雅（非商用）常规体"/>
            </a:endParaRPr>
          </a:p>
        </p:txBody>
      </p:sp>
      <p:sp>
        <p:nvSpPr>
          <p:cNvPr id="20" name="椭圆 19"/>
          <p:cNvSpPr/>
          <p:nvPr/>
        </p:nvSpPr>
        <p:spPr>
          <a:xfrm>
            <a:off x="7104063" y="5940425"/>
            <a:ext cx="188912"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latin charset="-122" pitchFamily="50" typeface="造字工房尚雅（非商用）常规体"/>
              <a:ea charset="-122" pitchFamily="50" typeface="造字工房尚雅（非商用）常规体"/>
            </a:endParaRPr>
          </a:p>
        </p:txBody>
      </p:sp>
      <p:pic>
        <p:nvPicPr>
          <p:cNvPr id="7" name="图片 6"/>
          <p:cNvPicPr>
            <a:picLocks noChangeAspect="1"/>
          </p:cNvPicPr>
          <p:nvPr/>
        </p:nvPicPr>
        <p:blipFill>
          <a:blip r:embed="rId2">
            <a:extLst>
              <a:ext uri="{28A0092B-C50C-407E-A947-70E740481C1C}">
                <a14:useLocalDpi/>
              </a:ext>
            </a:extLst>
          </a:blip>
          <a:stretch>
            <a:fillRect/>
          </a:stretch>
        </p:blipFill>
        <p:spPr>
          <a:xfrm>
            <a:off x="-950913" y="504371"/>
            <a:ext cx="5922284" cy="5922284"/>
          </a:xfrm>
          <a:prstGeom prst="ellipse">
            <a:avLst/>
          </a:prstGeom>
        </p:spPr>
      </p:pic>
      <p:sp>
        <p:nvSpPr>
          <p:cNvPr id="5130" name="文本框 9"/>
          <p:cNvSpPr txBox="1">
            <a:spLocks noChangeArrowheads="1"/>
          </p:cNvSpPr>
          <p:nvPr/>
        </p:nvSpPr>
        <p:spPr bwMode="auto">
          <a:xfrm>
            <a:off x="6457950" y="719138"/>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1800">
                <a:latin charset="-122" pitchFamily="50" typeface="造字工房尚雅（非商用）常规体"/>
                <a:ea charset="-122" pitchFamily="50" typeface="造字工房尚雅（非商用）常规体"/>
              </a:rPr>
              <a:t>姓名</a:t>
            </a:r>
          </a:p>
        </p:txBody>
      </p:sp>
      <p:sp>
        <p:nvSpPr>
          <p:cNvPr id="5131" name="文本框 24"/>
          <p:cNvSpPr txBox="1">
            <a:spLocks noChangeArrowheads="1"/>
          </p:cNvSpPr>
          <p:nvPr/>
        </p:nvSpPr>
        <p:spPr bwMode="auto">
          <a:xfrm>
            <a:off x="6897689" y="1998663"/>
            <a:ext cx="6400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1800">
                <a:latin charset="-122" pitchFamily="50" typeface="造字工房尚雅（非商用）常规体"/>
                <a:ea charset="-122" pitchFamily="50" typeface="造字工房尚雅（非商用）常规体"/>
              </a:rPr>
              <a:t>职位</a:t>
            </a:r>
          </a:p>
        </p:txBody>
      </p:sp>
      <p:sp>
        <p:nvSpPr>
          <p:cNvPr id="5132" name="文本框 25"/>
          <p:cNvSpPr txBox="1">
            <a:spLocks noChangeArrowheads="1"/>
          </p:cNvSpPr>
          <p:nvPr/>
        </p:nvSpPr>
        <p:spPr bwMode="auto">
          <a:xfrm>
            <a:off x="6486524" y="4564063"/>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1800">
                <a:latin charset="-122" pitchFamily="50" typeface="造字工房尚雅（非商用）常规体"/>
                <a:ea charset="-122" pitchFamily="50" typeface="造字工房尚雅（非商用）常规体"/>
              </a:rPr>
              <a:t>业务水平</a:t>
            </a:r>
          </a:p>
        </p:txBody>
      </p:sp>
      <p:sp>
        <p:nvSpPr>
          <p:cNvPr id="5133" name="文本框 26"/>
          <p:cNvSpPr txBox="1">
            <a:spLocks noChangeArrowheads="1"/>
          </p:cNvSpPr>
          <p:nvPr/>
        </p:nvSpPr>
        <p:spPr bwMode="auto">
          <a:xfrm>
            <a:off x="5994400" y="5849938"/>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1800">
                <a:latin charset="-122" pitchFamily="50" typeface="造字工房尚雅（非商用）常规体"/>
                <a:ea charset="-122" pitchFamily="50" typeface="造字工房尚雅（非商用）常规体"/>
              </a:rPr>
              <a:t>工作目标</a:t>
            </a:r>
          </a:p>
        </p:txBody>
      </p:sp>
      <p:sp>
        <p:nvSpPr>
          <p:cNvPr id="5134" name="文本框 27"/>
          <p:cNvSpPr txBox="1">
            <a:spLocks noChangeArrowheads="1"/>
          </p:cNvSpPr>
          <p:nvPr/>
        </p:nvSpPr>
        <p:spPr bwMode="auto">
          <a:xfrm>
            <a:off x="6645274" y="3278188"/>
            <a:ext cx="10972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1800">
                <a:latin charset="-122" pitchFamily="50" typeface="造字工房尚雅（非商用）常规体"/>
                <a:ea charset="-122" pitchFamily="50" typeface="造字工房尚雅（非商用）常规体"/>
              </a:rPr>
              <a:t>工作经历</a:t>
            </a:r>
          </a:p>
        </p:txBody>
      </p:sp>
      <p:sp>
        <p:nvSpPr>
          <p:cNvPr id="5135" name="文本框 10"/>
          <p:cNvSpPr txBox="1">
            <a:spLocks noChangeArrowheads="1"/>
          </p:cNvSpPr>
          <p:nvPr/>
        </p:nvSpPr>
        <p:spPr bwMode="auto">
          <a:xfrm>
            <a:off x="7292974" y="712788"/>
            <a:ext cx="1870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1800">
                <a:latin charset="-122" panose="020b0502040204020203" pitchFamily="34" typeface="微软雅黑 Light"/>
                <a:ea charset="-122" panose="020b0502040204020203" pitchFamily="34" typeface="微软雅黑 Light"/>
              </a:rPr>
              <a:t>巴拉巴拉小魔仙</a:t>
            </a:r>
          </a:p>
        </p:txBody>
      </p:sp>
      <p:sp>
        <p:nvSpPr>
          <p:cNvPr id="5136" name="文本框 29"/>
          <p:cNvSpPr txBox="1">
            <a:spLocks noChangeArrowheads="1"/>
          </p:cNvSpPr>
          <p:nvPr/>
        </p:nvSpPr>
        <p:spPr bwMode="auto">
          <a:xfrm>
            <a:off x="7794624" y="1990725"/>
            <a:ext cx="18684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1800">
                <a:latin charset="-122" panose="020b0502040204020203" pitchFamily="34" typeface="微软雅黑 Light"/>
                <a:ea charset="-122" panose="020b0502040204020203" pitchFamily="34" typeface="微软雅黑 Light"/>
              </a:rPr>
              <a:t>巴拉巴拉小魔仙</a:t>
            </a:r>
          </a:p>
        </p:txBody>
      </p:sp>
      <p:sp>
        <p:nvSpPr>
          <p:cNvPr id="5137" name="文本框 30"/>
          <p:cNvSpPr txBox="1">
            <a:spLocks noChangeArrowheads="1"/>
          </p:cNvSpPr>
          <p:nvPr/>
        </p:nvSpPr>
        <p:spPr bwMode="auto">
          <a:xfrm>
            <a:off x="7961314" y="3284538"/>
            <a:ext cx="186848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1800">
                <a:latin charset="-122" panose="020b0502040204020203" pitchFamily="34" typeface="微软雅黑 Light"/>
                <a:ea charset="-122" panose="020b0502040204020203" pitchFamily="34" typeface="微软雅黑 Light"/>
              </a:rPr>
              <a:t>巴拉巴拉小魔仙</a:t>
            </a:r>
          </a:p>
        </p:txBody>
      </p:sp>
      <p:sp>
        <p:nvSpPr>
          <p:cNvPr id="5138" name="文本框 31"/>
          <p:cNvSpPr txBox="1">
            <a:spLocks noChangeArrowheads="1"/>
          </p:cNvSpPr>
          <p:nvPr/>
        </p:nvSpPr>
        <p:spPr bwMode="auto">
          <a:xfrm>
            <a:off x="7748589" y="4570413"/>
            <a:ext cx="186848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1800">
                <a:latin charset="-122" panose="020b0502040204020203" pitchFamily="34" typeface="微软雅黑 Light"/>
                <a:ea charset="-122" panose="020b0502040204020203" pitchFamily="34" typeface="微软雅黑 Light"/>
              </a:rPr>
              <a:t>巴拉巴拉小魔仙</a:t>
            </a:r>
          </a:p>
        </p:txBody>
      </p:sp>
      <p:sp>
        <p:nvSpPr>
          <p:cNvPr id="5139" name="文本框 32"/>
          <p:cNvSpPr txBox="1">
            <a:spLocks noChangeArrowheads="1"/>
          </p:cNvSpPr>
          <p:nvPr/>
        </p:nvSpPr>
        <p:spPr bwMode="auto">
          <a:xfrm>
            <a:off x="7280274" y="5827713"/>
            <a:ext cx="1870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1800">
                <a:latin charset="-122" panose="020b0502040204020203" pitchFamily="34" typeface="微软雅黑 Light"/>
                <a:ea charset="-122" panose="020b0502040204020203" pitchFamily="34" typeface="微软雅黑 Light"/>
              </a:rPr>
              <a:t>巴拉巴拉小魔仙</a:t>
            </a:r>
          </a:p>
        </p:txBody>
      </p:sp>
      <p:pic>
        <p:nvPicPr>
          <p:cNvPr id="5140" name="图片 33"/>
          <p:cNvPicPr>
            <a:picLocks noChangeAspect="1"/>
          </p:cNvPicPr>
          <p:nvPr/>
        </p:nvPicPr>
        <p:blipFill>
          <a:blip r:embed="rId3">
            <a:extLst>
              <a:ext uri="{28A0092B-C50C-407E-A947-70E740481C1C}">
                <a14:useLocalDpi/>
              </a:ext>
            </a:extLst>
          </a:blip>
          <a:stretch>
            <a:fillRect/>
          </a:stretch>
        </p:blipFill>
        <p:spPr bwMode="auto">
          <a:xfrm>
            <a:off x="11029950" y="5973763"/>
            <a:ext cx="1079500" cy="782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mc:AlternateContent>
    <mc:Choice Requires="p14">
      <p:transition p14:dur="1500" spd="slow">
        <p:random/>
      </p:transition>
    </mc:Choice>
    <mc:Fallback>
      <p:transition spd="slow">
        <p:random/>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pic>
        <p:nvPicPr>
          <p:cNvPr id="6146" name="图片 33"/>
          <p:cNvPicPr>
            <a:picLocks noChangeAspect="1"/>
          </p:cNvPicPr>
          <p:nvPr/>
        </p:nvPicPr>
        <p:blipFill>
          <a:blip r:embed="rId2">
            <a:extLst>
              <a:ext uri="{28A0092B-C50C-407E-A947-70E740481C1C}">
                <a14:useLocalDpi/>
              </a:ext>
            </a:extLst>
          </a:blip>
          <a:stretch>
            <a:fillRect/>
          </a:stretch>
        </p:blipFill>
        <p:spPr bwMode="auto">
          <a:xfrm>
            <a:off x="11029950" y="5973763"/>
            <a:ext cx="1079500" cy="782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等腰三角形 2"/>
          <p:cNvSpPr/>
          <p:nvPr/>
        </p:nvSpPr>
        <p:spPr>
          <a:xfrm>
            <a:off x="3268338" y="0"/>
            <a:ext cx="5655325" cy="6858000"/>
          </a:xfrm>
          <a:prstGeom prst="triangle">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2" name="等腰三角形 21"/>
          <p:cNvSpPr/>
          <p:nvPr/>
        </p:nvSpPr>
        <p:spPr>
          <a:xfrm rot="10800000">
            <a:off x="-303694" y="0"/>
            <a:ext cx="5655325" cy="6858000"/>
          </a:xfrm>
          <a:prstGeom prst="triangle">
            <a:avLst/>
          </a:prstGeom>
          <a:blipFill dpi="0" rotWithShape="0">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3" name="等腰三角形 22"/>
          <p:cNvSpPr/>
          <p:nvPr/>
        </p:nvSpPr>
        <p:spPr>
          <a:xfrm rot="10800000">
            <a:off x="6806175" y="1"/>
            <a:ext cx="5655325" cy="6858000"/>
          </a:xfrm>
          <a:prstGeom prst="triangle">
            <a:avLst/>
          </a:prstGeom>
          <a:blipFill dpi="0" rotWithShape="0">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29" name="等腰三角形 28"/>
          <p:cNvSpPr/>
          <p:nvPr/>
        </p:nvSpPr>
        <p:spPr>
          <a:xfrm>
            <a:off x="3268663" y="0"/>
            <a:ext cx="5654675" cy="6858000"/>
          </a:xfrm>
          <a:prstGeom prst="triangle">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5" name="等腰三角形 34"/>
          <p:cNvSpPr/>
          <p:nvPr/>
        </p:nvSpPr>
        <p:spPr>
          <a:xfrm rot="10800000">
            <a:off x="-303213" y="0"/>
            <a:ext cx="5654676" cy="6858000"/>
          </a:xfrm>
          <a:prstGeom prst="triangle">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36" name="等腰三角形 35"/>
          <p:cNvSpPr/>
          <p:nvPr/>
        </p:nvSpPr>
        <p:spPr>
          <a:xfrm rot="10800000">
            <a:off x="6805613" y="0"/>
            <a:ext cx="5656262" cy="6858000"/>
          </a:xfrm>
          <a:prstGeom prst="triangle">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pic>
        <p:nvPicPr>
          <p:cNvPr id="13" name="图片 12"/>
          <p:cNvPicPr>
            <a:picLocks noChangeAspect="1"/>
          </p:cNvPicPr>
          <p:nvPr/>
        </p:nvPicPr>
        <p:blipFill>
          <a:blip r:embed="rId6">
            <a:extLst>
              <a:ext uri="{28A0092B-C50C-407E-A947-70E740481C1C}">
                <a14:useLocalDpi/>
              </a:ext>
            </a:extLst>
          </a:blip>
          <a:srcRect t="-196"/>
          <a:stretch>
            <a:fillRect/>
          </a:stretch>
        </p:blipFill>
        <p:spPr>
          <a:xfrm>
            <a:off x="8801700" y="320385"/>
            <a:ext cx="1664280" cy="1664280"/>
          </a:xfrm>
          <a:prstGeom prst="ellipse">
            <a:avLst/>
          </a:prstGeom>
        </p:spPr>
      </p:pic>
      <p:pic>
        <p:nvPicPr>
          <p:cNvPr id="39" name="图片 38"/>
          <p:cNvPicPr>
            <a:picLocks noChangeAspect="1"/>
          </p:cNvPicPr>
          <p:nvPr/>
        </p:nvPicPr>
        <p:blipFill>
          <a:blip r:embed="rId7">
            <a:extLst>
              <a:ext uri="{28A0092B-C50C-407E-A947-70E740481C1C}">
                <a14:useLocalDpi/>
              </a:ext>
            </a:extLst>
          </a:blip>
          <a:stretch>
            <a:fillRect/>
          </a:stretch>
        </p:blipFill>
        <p:spPr>
          <a:xfrm>
            <a:off x="5263860" y="2596860"/>
            <a:ext cx="1664280" cy="1664280"/>
          </a:xfrm>
          <a:prstGeom prst="ellipse">
            <a:avLst/>
          </a:prstGeom>
        </p:spPr>
      </p:pic>
      <p:pic>
        <p:nvPicPr>
          <p:cNvPr id="40" name="图片 39"/>
          <p:cNvPicPr>
            <a:picLocks noChangeAspect="1"/>
          </p:cNvPicPr>
          <p:nvPr/>
        </p:nvPicPr>
        <p:blipFill>
          <a:blip r:embed="rId8">
            <a:extLst>
              <a:ext uri="{28A0092B-C50C-407E-A947-70E740481C1C}">
                <a14:useLocalDpi/>
              </a:ext>
            </a:extLst>
          </a:blip>
          <a:stretch>
            <a:fillRect/>
          </a:stretch>
        </p:blipFill>
        <p:spPr>
          <a:xfrm>
            <a:off x="1691826" y="320385"/>
            <a:ext cx="1664280" cy="1664280"/>
          </a:xfrm>
          <a:prstGeom prst="ellipse">
            <a:avLst/>
          </a:prstGeom>
        </p:spPr>
      </p:pic>
      <p:sp>
        <p:nvSpPr>
          <p:cNvPr id="6162" name="文本框 20"/>
          <p:cNvSpPr txBox="1">
            <a:spLocks noChangeArrowheads="1"/>
          </p:cNvSpPr>
          <p:nvPr/>
        </p:nvSpPr>
        <p:spPr bwMode="auto">
          <a:xfrm>
            <a:off x="1571625" y="2597150"/>
            <a:ext cx="1993900"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50000"/>
              </a:lnSpc>
              <a:spcBef>
                <a:spcPct val="0"/>
              </a:spcBef>
              <a:buFontTx/>
              <a:buNone/>
            </a:pPr>
            <a:r>
              <a:rPr altLang="en-US" lang="zh-CN" sz="1400">
                <a:solidFill>
                  <a:schemeClr val="bg1"/>
                </a:solidFill>
                <a:latin charset="-122" panose="020b0502040204020203" pitchFamily="34" typeface="微软雅黑 Light"/>
                <a:ea charset="-122" panose="020b0502040204020203" pitchFamily="34" typeface="微软雅黑 Light"/>
              </a:rPr>
              <a:t>巴拉巴拉巴拉巴拉巴拉巴拉巴拉巴拉巴拉巴拉巴拉巴拉巴拉巴拉巴拉巴拉</a:t>
            </a:r>
          </a:p>
        </p:txBody>
      </p:sp>
      <p:sp>
        <p:nvSpPr>
          <p:cNvPr id="6163" name="文本框 23"/>
          <p:cNvSpPr txBox="1">
            <a:spLocks noChangeArrowheads="1"/>
          </p:cNvSpPr>
          <p:nvPr/>
        </p:nvSpPr>
        <p:spPr bwMode="auto">
          <a:xfrm>
            <a:off x="1919288" y="2076450"/>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2000">
                <a:solidFill>
                  <a:schemeClr val="bg1"/>
                </a:solidFill>
                <a:latin charset="-122" pitchFamily="50" typeface="造字工房尚雅（非商用）常规体"/>
                <a:ea charset="-122" pitchFamily="50" typeface="造字工房尚雅（非商用）常规体"/>
              </a:rPr>
              <a:t>部门经理</a:t>
            </a:r>
          </a:p>
        </p:txBody>
      </p:sp>
      <p:sp>
        <p:nvSpPr>
          <p:cNvPr id="6164" name="文本框 40"/>
          <p:cNvSpPr txBox="1">
            <a:spLocks noChangeArrowheads="1"/>
          </p:cNvSpPr>
          <p:nvPr/>
        </p:nvSpPr>
        <p:spPr bwMode="auto">
          <a:xfrm>
            <a:off x="5473700" y="4371975"/>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2000">
                <a:solidFill>
                  <a:schemeClr val="bg1"/>
                </a:solidFill>
                <a:latin charset="-122" pitchFamily="50" typeface="造字工房尚雅（非商用）常规体"/>
                <a:ea charset="-122" pitchFamily="50" typeface="造字工房尚雅（非商用）常规体"/>
              </a:rPr>
              <a:t>部门经理</a:t>
            </a:r>
          </a:p>
        </p:txBody>
      </p:sp>
      <p:sp>
        <p:nvSpPr>
          <p:cNvPr id="6165" name="文本框 41"/>
          <p:cNvSpPr txBox="1">
            <a:spLocks noChangeArrowheads="1"/>
          </p:cNvSpPr>
          <p:nvPr/>
        </p:nvSpPr>
        <p:spPr bwMode="auto">
          <a:xfrm>
            <a:off x="9036049" y="2105025"/>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00000"/>
              </a:lnSpc>
              <a:spcBef>
                <a:spcPct val="0"/>
              </a:spcBef>
              <a:buFontTx/>
              <a:buNone/>
            </a:pPr>
            <a:r>
              <a:rPr altLang="en-US" lang="zh-CN" sz="2000">
                <a:solidFill>
                  <a:schemeClr val="bg1"/>
                </a:solidFill>
                <a:latin charset="-122" pitchFamily="50" typeface="造字工房尚雅（非商用）常规体"/>
                <a:ea charset="-122" pitchFamily="50" typeface="造字工房尚雅（非商用）常规体"/>
              </a:rPr>
              <a:t>部门经理</a:t>
            </a:r>
          </a:p>
        </p:txBody>
      </p:sp>
      <p:sp>
        <p:nvSpPr>
          <p:cNvPr id="6166" name="文本框 42"/>
          <p:cNvSpPr txBox="1">
            <a:spLocks noChangeArrowheads="1"/>
          </p:cNvSpPr>
          <p:nvPr/>
        </p:nvSpPr>
        <p:spPr bwMode="auto">
          <a:xfrm>
            <a:off x="4910138" y="4767263"/>
            <a:ext cx="2357437"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50000"/>
              </a:lnSpc>
              <a:spcBef>
                <a:spcPct val="0"/>
              </a:spcBef>
              <a:buFontTx/>
              <a:buNone/>
            </a:pPr>
            <a:r>
              <a:rPr altLang="en-US" lang="zh-CN" sz="1400">
                <a:solidFill>
                  <a:schemeClr val="bg1"/>
                </a:solidFill>
                <a:latin charset="-122" panose="020b0502040204020203" pitchFamily="34" typeface="微软雅黑 Light"/>
                <a:ea charset="-122" panose="020b0502040204020203" pitchFamily="34" typeface="微软雅黑 Light"/>
              </a:rPr>
              <a:t>巴拉巴拉巴拉巴拉巴拉巴拉巴拉巴拉巴拉巴拉巴拉巴拉巴拉巴拉巴拉巴拉</a:t>
            </a:r>
          </a:p>
        </p:txBody>
      </p:sp>
      <p:sp>
        <p:nvSpPr>
          <p:cNvPr id="6167" name="文本框 43"/>
          <p:cNvSpPr txBox="1">
            <a:spLocks noChangeArrowheads="1"/>
          </p:cNvSpPr>
          <p:nvPr/>
        </p:nvSpPr>
        <p:spPr bwMode="auto">
          <a:xfrm>
            <a:off x="8645524" y="2597150"/>
            <a:ext cx="1992313"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50000"/>
              </a:lnSpc>
              <a:spcBef>
                <a:spcPct val="0"/>
              </a:spcBef>
              <a:buFontTx/>
              <a:buNone/>
            </a:pPr>
            <a:r>
              <a:rPr altLang="en-US" lang="zh-CN" sz="1400">
                <a:solidFill>
                  <a:schemeClr val="bg1"/>
                </a:solidFill>
                <a:latin charset="-122" panose="020b0502040204020203" pitchFamily="34" typeface="微软雅黑 Light"/>
                <a:ea charset="-122" panose="020b0502040204020203" pitchFamily="34" typeface="微软雅黑 Light"/>
              </a:rPr>
              <a:t>巴拉巴拉巴拉巴拉巴拉巴拉巴拉巴拉巴拉巴拉巴拉巴拉巴拉巴拉巴拉巴拉</a:t>
            </a:r>
          </a:p>
        </p:txBody>
      </p:sp>
    </p:spTree>
  </p:cSld>
  <p:clrMapOvr>
    <a:masterClrMapping/>
  </p:clrMapOvr>
  <mc:AlternateContent>
    <mc:Choice Requires="p14">
      <p:transition p14:dur="1500" spd="slow">
        <p:random/>
      </p:transition>
    </mc:Choice>
    <mc:Fallback>
      <p:transition spd="slow">
        <p:random/>
      </p:transition>
    </mc:Fallback>
  </mc:AlternateConten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170" name="图片 4"/>
          <p:cNvPicPr>
            <a:picLocks noChangeAspect="1"/>
          </p:cNvPicPr>
          <p:nvPr/>
        </p:nvPicPr>
        <p:blipFill>
          <a:blip r:embed="rId2">
            <a:extLst>
              <a:ext uri="{28A0092B-C50C-407E-A947-70E740481C1C}">
                <a14:useLocalDpi/>
              </a:ext>
            </a:extLst>
          </a:blip>
          <a:stretch>
            <a:fillRect/>
          </a:stretch>
        </p:blipFill>
        <p:spPr bwMode="auto">
          <a:xfrm>
            <a:off x="0" y="0"/>
            <a:ext cx="12192000" cy="311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171" name="图片 24"/>
          <p:cNvPicPr>
            <a:picLocks noChangeAspect="1"/>
          </p:cNvPicPr>
          <p:nvPr/>
        </p:nvPicPr>
        <p:blipFill>
          <a:blip r:embed="rId3">
            <a:extLst>
              <a:ext uri="{28A0092B-C50C-407E-A947-70E740481C1C}">
                <a14:useLocalDpi/>
              </a:ext>
            </a:extLst>
          </a:blip>
          <a:stretch>
            <a:fillRect/>
          </a:stretch>
        </p:blipFill>
        <p:spPr bwMode="auto">
          <a:xfrm>
            <a:off x="3894138" y="1474788"/>
            <a:ext cx="4495800" cy="3262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172" name="矩形 7"/>
          <p:cNvSpPr>
            <a:spLocks noChangeArrowheads="1"/>
          </p:cNvSpPr>
          <p:nvPr/>
        </p:nvSpPr>
        <p:spPr bwMode="auto">
          <a:xfrm>
            <a:off x="469900" y="4813300"/>
            <a:ext cx="11252200"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indent="355600">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a:lnSpc>
                <a:spcPct val="150000"/>
              </a:lnSpc>
              <a:spcBef>
                <a:spcPct val="0"/>
              </a:spcBef>
              <a:buFontTx/>
              <a:buNone/>
            </a:pPr>
            <a:r>
              <a:rPr altLang="en-US" lang="zh-CN" sz="1600">
                <a:latin charset="-122" panose="020b0502040204020203" pitchFamily="34" typeface="微软雅黑 Light"/>
                <a:ea charset="-122" panose="020b0502040204020203" pitchFamily="34" typeface="微软雅黑 Light"/>
              </a:rPr>
              <a:t>我喜欢自己安安静静的呆在一个能看到下雪的地方，欣赏银色的雪花漫天飞舞，然后铺满一地，就像是天使从天上投下了一张银白色的地毯。当不下雪之后，我最喜欢到比较高的地方去看雪景，在阳光的照映下，雪花发着银白色的光芒照射大地，虽然有点冷，但是老远就听到了孩子们开心的笑声，孩子们那种天真无邪的笑容，是在任何地方都学不到的，它不会有背叛，有的只有，团结、笑容、智慧，以及是孩子们能够跟好的交流。 </a:t>
            </a:r>
          </a:p>
        </p:txBody>
      </p:sp>
      <p:cxnSp>
        <p:nvCxnSpPr>
          <p:cNvPr id="10" name="直接连接符 9"/>
          <p:cNvCxnSpPr/>
          <p:nvPr/>
        </p:nvCxnSpPr>
        <p:spPr>
          <a:xfrm>
            <a:off x="5207000" y="4645025"/>
            <a:ext cx="177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74" name="PA_文本框 3"/>
          <p:cNvSpPr txBox="1">
            <a:spLocks noChangeArrowheads="1"/>
          </p:cNvSpPr>
          <p:nvPr>
            <p:custDataLst>
              <p:tags r:id="rId4"/>
            </p:custDataLst>
          </p:nvPr>
        </p:nvSpPr>
        <p:spPr bwMode="auto">
          <a:xfrm>
            <a:off x="4605338" y="1754188"/>
            <a:ext cx="3103880" cy="1844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10600030101010101" pitchFamily="2" typeface="等线"/>
                <a:ea charset="-122" panose="02010600030101010101" pitchFamily="2" typeface="等线"/>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10600030101010101" pitchFamily="2" typeface="等线"/>
                <a:ea charset="-122" panose="02010600030101010101" pitchFamily="2" typeface="等线"/>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10600030101010101" pitchFamily="2" typeface="等线"/>
                <a:ea charset="-122" panose="02010600030101010101" pitchFamily="2" typeface="等线"/>
              </a:defRPr>
            </a:lvl3pPr>
            <a:lvl4pPr indent="-228600" marL="16002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4pPr>
            <a:lvl5pPr indent="-228600" marL="2057400">
              <a:lnSpc>
                <a:spcPct val="90000"/>
              </a:lnSpc>
              <a:spcBef>
                <a:spcPts val="500"/>
              </a:spcBef>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10600030101010101" pitchFamily="2" typeface="等线"/>
                <a:ea charset="-122" panose="02010600030101010101" pitchFamily="2" typeface="等线"/>
              </a:defRPr>
            </a:lvl9pPr>
          </a:lstStyle>
          <a:p>
            <a:pPr eaLnBrk="1" hangingPunct="1">
              <a:lnSpc>
                <a:spcPct val="100000"/>
              </a:lnSpc>
              <a:spcBef>
                <a:spcPct val="0"/>
              </a:spcBef>
              <a:buFontTx/>
              <a:buNone/>
            </a:pPr>
            <a:r>
              <a:rPr altLang="en-US" lang="zh-CN" sz="11500">
                <a:solidFill>
                  <a:srgbClr val="C00000"/>
                </a:solidFill>
                <a:latin charset="-128" panose="02000609000000000000" pitchFamily="49" typeface="★日文毛笔"/>
                <a:ea charset="-128" panose="02000609000000000000" pitchFamily="49" typeface="★日文毛笔"/>
              </a:rPr>
              <a:t>冬日</a:t>
            </a:r>
          </a:p>
        </p:txBody>
      </p:sp>
    </p:spTree>
  </p:cSld>
  <p:clrMapOvr>
    <a:masterClrMapping/>
  </p:clrMapOvr>
  <mc:AlternateContent>
    <mc:Choice Requires="p14">
      <p:transition p14:dur="1500" spd="slow">
        <p:random/>
      </p:transition>
    </mc:Choice>
    <mc:Fallback>
      <p:transition spd="slow">
        <p:random/>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pic>
        <p:nvPicPr>
          <p:cNvPr id="8194" name="图片 1"/>
          <p:cNvPicPr>
            <a:picLocks noChangeAspect="1"/>
          </p:cNvPicPr>
          <p:nvPr/>
        </p:nvPicPr>
        <p:blipFill>
          <a:blip r:embed="rId2">
            <a:extLst>
              <a:ext uri="{28A0092B-C50C-407E-A947-70E740481C1C}">
                <a14:useLocalDpi/>
              </a:ext>
            </a:extLst>
          </a:blip>
          <a:stretch>
            <a:fillRect/>
          </a:stretch>
        </p:blipFill>
        <p:spPr bwMode="auto">
          <a:xfrm>
            <a:off x="0" y="0"/>
            <a:ext cx="6096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矩形 2"/>
          <p:cNvSpPr/>
          <p:nvPr/>
        </p:nvSpPr>
        <p:spPr>
          <a:xfrm>
            <a:off x="6096000" y="0"/>
            <a:ext cx="6096000" cy="68580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nvGrpSpPr>
          <p:cNvPr id="8196" name="组合 77"/>
          <p:cNvGrpSpPr/>
          <p:nvPr/>
        </p:nvGrpSpPr>
        <p:grpSpPr>
          <a:xfrm>
            <a:off x="5584825" y="2579688"/>
            <a:ext cx="4625975" cy="1878012"/>
            <a:chOff x="5584825" y="2580037"/>
            <a:chExt cx="2717800" cy="1103313"/>
          </a:xfrm>
        </p:grpSpPr>
        <p:sp>
          <p:nvSpPr>
            <p:cNvPr id="71" name="矩形 70"/>
            <p:cNvSpPr/>
            <p:nvPr/>
          </p:nvSpPr>
          <p:spPr>
            <a:xfrm>
              <a:off x="5584825" y="2679829"/>
              <a:ext cx="2146074" cy="508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endParaRPr altLang="en-US" lang="zh-CN" sz="4000">
                <a:solidFill>
                  <a:schemeClr val="accent4"/>
                </a:solidFill>
                <a:latin charset="-79" panose="02040503050201020203" pitchFamily="18" typeface="Adobe Hebrew"/>
                <a:cs charset="-79" panose="02040503050201020203" pitchFamily="18" typeface="Adobe Hebrew"/>
              </a:endParaRPr>
            </a:p>
          </p:txBody>
        </p:sp>
        <p:sp>
          <p:nvSpPr>
            <p:cNvPr id="4" name="矩形 3"/>
            <p:cNvSpPr/>
            <p:nvPr/>
          </p:nvSpPr>
          <p:spPr>
            <a:xfrm>
              <a:off x="5645449" y="2580037"/>
              <a:ext cx="2146073" cy="50828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altLang="zh-CN" lang="en-US" sz="4000">
                  <a:solidFill>
                    <a:schemeClr val="accent4"/>
                  </a:solidFill>
                  <a:latin charset="-79" panose="02040503050201020203" pitchFamily="18" typeface="Adobe Hebrew"/>
                  <a:cs charset="-79" panose="02040503050201020203" pitchFamily="18" typeface="Adobe Hebrew"/>
                </a:rPr>
                <a:t>Chapter 2</a:t>
              </a:r>
            </a:p>
          </p:txBody>
        </p:sp>
        <p:sp>
          <p:nvSpPr>
            <p:cNvPr id="74" name="矩形 73"/>
            <p:cNvSpPr/>
            <p:nvPr/>
          </p:nvSpPr>
          <p:spPr>
            <a:xfrm>
              <a:off x="6537081" y="3175061"/>
              <a:ext cx="1704921" cy="508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endParaRPr altLang="en-US" lang="zh-CN" sz="4000">
                <a:solidFill>
                  <a:schemeClr val="accent4"/>
                </a:solidFill>
                <a:latin charset="-79" panose="02040503050201020203" pitchFamily="18" typeface="Adobe Hebrew"/>
                <a:cs charset="-79" panose="02040503050201020203" pitchFamily="18" typeface="Adobe Hebrew"/>
              </a:endParaRPr>
            </a:p>
          </p:txBody>
        </p:sp>
        <p:sp>
          <p:nvSpPr>
            <p:cNvPr id="72" name="矩形 71"/>
            <p:cNvSpPr/>
            <p:nvPr/>
          </p:nvSpPr>
          <p:spPr>
            <a:xfrm>
              <a:off x="6638742" y="3088326"/>
              <a:ext cx="1663883" cy="50735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altLang="en-US" lang="zh-CN" sz="4000">
                  <a:solidFill>
                    <a:schemeClr val="accent4"/>
                  </a:solidFill>
                  <a:effectLst>
                    <a:outerShdw algn="tl" blurRad="38100" dir="2700000" dist="38100">
                      <a:srgbClr val="000000">
                        <a:alpha val="43137"/>
                      </a:srgbClr>
                    </a:outerShdw>
                  </a:effectLst>
                  <a:latin charset="-122" pitchFamily="50" typeface="造字工房尚雅（非商用）常规体"/>
                  <a:ea charset="-122" pitchFamily="50" typeface="造字工房尚雅（非商用）常规体"/>
                  <a:cs charset="-79" panose="02040503050201020203" pitchFamily="18" typeface="Adobe Hebrew"/>
                </a:rPr>
                <a:t>冬日赞歌</a:t>
              </a:r>
            </a:p>
          </p:txBody>
        </p:sp>
      </p:grpSp>
      <p:sp>
        <p:nvSpPr>
          <p:cNvPr id="6" name="椭圆 5"/>
          <p:cNvSpPr/>
          <p:nvPr/>
        </p:nvSpPr>
        <p:spPr>
          <a:xfrm>
            <a:off x="11772900" y="2565400"/>
            <a:ext cx="88900" cy="88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75" name="椭圆 74"/>
          <p:cNvSpPr/>
          <p:nvPr/>
        </p:nvSpPr>
        <p:spPr>
          <a:xfrm>
            <a:off x="11772900" y="3135313"/>
            <a:ext cx="88900" cy="889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76" name="椭圆 75"/>
          <p:cNvSpPr/>
          <p:nvPr/>
        </p:nvSpPr>
        <p:spPr>
          <a:xfrm>
            <a:off x="11772900" y="3706813"/>
            <a:ext cx="88900" cy="889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77" name="椭圆 76"/>
          <p:cNvSpPr/>
          <p:nvPr/>
        </p:nvSpPr>
        <p:spPr>
          <a:xfrm>
            <a:off x="11772900" y="4276725"/>
            <a:ext cx="88900" cy="889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cxnSp>
        <p:nvCxnSpPr>
          <p:cNvPr id="13" name="直接箭头连接符 12"/>
          <p:cNvCxnSpPr/>
          <p:nvPr/>
        </p:nvCxnSpPr>
        <p:spPr>
          <a:xfrm flipH="1">
            <a:off x="11406188" y="3181350"/>
            <a:ext cx="2984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202" name="图片 81"/>
          <p:cNvPicPr>
            <a:picLocks noChangeAspect="1"/>
          </p:cNvPicPr>
          <p:nvPr/>
        </p:nvPicPr>
        <p:blipFill>
          <a:blip r:embed="rId3">
            <a:extLst>
              <a:ext uri="{28A0092B-C50C-407E-A947-70E740481C1C}">
                <a14:useLocalDpi/>
              </a:ext>
            </a:extLst>
          </a:blip>
          <a:stretch>
            <a:fillRect/>
          </a:stretch>
        </p:blipFill>
        <p:spPr bwMode="auto">
          <a:xfrm>
            <a:off x="6178550" y="398463"/>
            <a:ext cx="2933700" cy="21288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mc:AlternateContent>
    <mc:Choice Requires="p14">
      <p:transition p14:dur="1500" spd="slow">
        <p:random/>
      </p:transition>
    </mc:Choice>
    <mc:Fallback>
      <p:transition spd="slow">
        <p:random/>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 name="图片 33"/>
          <p:cNvPicPr>
            <a:picLocks noChangeAspect="1"/>
          </p:cNvPicPr>
          <p:nvPr/>
        </p:nvPicPr>
        <p:blipFill>
          <a:blip r:embed="rId3">
            <a:extLst>
              <a:ext uri="{28A0092B-C50C-407E-A947-70E740481C1C}">
                <a14:useLocalDpi/>
              </a:ext>
            </a:extLst>
          </a:blip>
          <a:stretch>
            <a:fillRect/>
          </a:stretch>
        </p:blipFill>
        <p:spPr>
          <a:xfrm>
            <a:off x="0" y="1863059"/>
            <a:ext cx="12192000" cy="3204905"/>
          </a:xfrm>
          <a:prstGeom prst="rect">
            <a:avLst/>
          </a:prstGeom>
        </p:spPr>
      </p:pic>
      <p:sp>
        <p:nvSpPr>
          <p:cNvPr id="33" name="矩形 32"/>
          <p:cNvSpPr/>
          <p:nvPr/>
        </p:nvSpPr>
        <p:spPr>
          <a:xfrm>
            <a:off x="0" y="1863060"/>
            <a:ext cx="12192000" cy="3204905"/>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4">
            <a:extLst>
              <a:ext uri="{28A0092B-C50C-407E-A947-70E740481C1C}">
                <a14:useLocalDpi/>
              </a:ext>
            </a:extLst>
          </a:blip>
          <a:stretch>
            <a:fillRect/>
          </a:stretch>
        </p:blipFill>
        <p:spPr>
          <a:xfrm>
            <a:off x="3631792" y="2476037"/>
            <a:ext cx="1980001" cy="1980000"/>
          </a:xfrm>
          <a:prstGeom prst="ellipse">
            <a:avLst/>
          </a:prstGeom>
          <a:ln>
            <a:solidFill>
              <a:srgbClr val="262640"/>
            </a:solidFill>
          </a:ln>
          <a:effectLst>
            <a:outerShdw algn="tl" blurRad="50800" dir="2700000" dist="38100" rotWithShape="0">
              <a:prstClr val="black">
                <a:alpha val="40000"/>
              </a:prstClr>
            </a:outerShdw>
          </a:effectLst>
        </p:spPr>
      </p:pic>
      <p:sp>
        <p:nvSpPr>
          <p:cNvPr id="6" name="等腰三角形 5"/>
          <p:cNvSpPr/>
          <p:nvPr/>
        </p:nvSpPr>
        <p:spPr>
          <a:xfrm>
            <a:off x="4459740" y="4686281"/>
            <a:ext cx="324104" cy="279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5">
            <a:extLst>
              <a:ext uri="{28A0092B-C50C-407E-A947-70E740481C1C}">
                <a14:useLocalDpi/>
              </a:ext>
            </a:extLst>
          </a:blip>
          <a:stretch>
            <a:fillRect/>
          </a:stretch>
        </p:blipFill>
        <p:spPr>
          <a:xfrm>
            <a:off x="705264" y="2476037"/>
            <a:ext cx="1980000" cy="1980000"/>
          </a:xfrm>
          <a:prstGeom prst="ellipse">
            <a:avLst/>
          </a:prstGeom>
          <a:ln>
            <a:solidFill>
              <a:srgbClr val="262640"/>
            </a:solidFill>
          </a:ln>
          <a:effectLst>
            <a:outerShdw algn="tl" blurRad="50800" dir="2700000" dist="38100" rotWithShape="0">
              <a:prstClr val="black">
                <a:alpha val="40000"/>
              </a:prstClr>
            </a:outerShdw>
          </a:effectLst>
        </p:spPr>
      </p:pic>
      <p:sp>
        <p:nvSpPr>
          <p:cNvPr id="7" name="等腰三角形 6"/>
          <p:cNvSpPr/>
          <p:nvPr/>
        </p:nvSpPr>
        <p:spPr>
          <a:xfrm>
            <a:off x="1530871" y="4686281"/>
            <a:ext cx="324104" cy="279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p:cNvPicPr>
            <a:picLocks noChangeAspect="1"/>
          </p:cNvPicPr>
          <p:nvPr/>
        </p:nvPicPr>
        <p:blipFill>
          <a:blip r:embed="rId6">
            <a:extLst>
              <a:ext uri="{28A0092B-C50C-407E-A947-70E740481C1C}">
                <a14:useLocalDpi/>
              </a:ext>
            </a:extLst>
          </a:blip>
          <a:stretch>
            <a:fillRect/>
          </a:stretch>
        </p:blipFill>
        <p:spPr>
          <a:xfrm>
            <a:off x="9484848" y="2476037"/>
            <a:ext cx="1980000" cy="1980000"/>
          </a:xfrm>
          <a:prstGeom prst="ellipse">
            <a:avLst/>
          </a:prstGeom>
          <a:ln>
            <a:solidFill>
              <a:srgbClr val="262640"/>
            </a:solidFill>
          </a:ln>
          <a:effectLst>
            <a:outerShdw algn="tl" blurRad="50800" dir="2700000" dist="38100" rotWithShape="0">
              <a:prstClr val="black">
                <a:alpha val="40000"/>
              </a:prstClr>
            </a:outerShdw>
          </a:effectLst>
        </p:spPr>
      </p:pic>
      <p:sp>
        <p:nvSpPr>
          <p:cNvPr id="8" name="等腰三角形 7"/>
          <p:cNvSpPr/>
          <p:nvPr/>
        </p:nvSpPr>
        <p:spPr>
          <a:xfrm>
            <a:off x="10312796" y="4686281"/>
            <a:ext cx="324104" cy="279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7">
            <a:extLst>
              <a:ext uri="{28A0092B-C50C-407E-A947-70E740481C1C}">
                <a14:useLocalDpi/>
              </a:ext>
            </a:extLst>
          </a:blip>
          <a:stretch>
            <a:fillRect/>
          </a:stretch>
        </p:blipFill>
        <p:spPr>
          <a:xfrm>
            <a:off x="6558321" y="2476037"/>
            <a:ext cx="1980000" cy="1980000"/>
          </a:xfrm>
          <a:prstGeom prst="ellipse">
            <a:avLst/>
          </a:prstGeom>
          <a:ln>
            <a:solidFill>
              <a:srgbClr val="262640"/>
            </a:solidFill>
          </a:ln>
          <a:effectLst>
            <a:outerShdw algn="tl" blurRad="50800" dir="2700000" dist="38100" rotWithShape="0">
              <a:prstClr val="black">
                <a:alpha val="40000"/>
              </a:prstClr>
            </a:outerShdw>
          </a:effectLst>
        </p:spPr>
      </p:pic>
      <p:sp>
        <p:nvSpPr>
          <p:cNvPr id="9" name="等腰三角形 8"/>
          <p:cNvSpPr/>
          <p:nvPr/>
        </p:nvSpPr>
        <p:spPr>
          <a:xfrm>
            <a:off x="7374169" y="4686281"/>
            <a:ext cx="324104" cy="279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文本框 28"/>
          <p:cNvSpPr txBox="1"/>
          <p:nvPr/>
        </p:nvSpPr>
        <p:spPr>
          <a:xfrm>
            <a:off x="469431" y="5182265"/>
            <a:ext cx="2446984" cy="914400"/>
          </a:xfrm>
          <a:prstGeom prst="rect">
            <a:avLst/>
          </a:prstGeom>
          <a:noFill/>
          <a:ln>
            <a:solidFill>
              <a:srgbClr val="262640"/>
            </a:solidFill>
          </a:ln>
        </p:spPr>
        <p:txBody>
          <a:bodyPr rtlCol="0" wrap="square">
            <a:spAutoFit/>
          </a:bodyPr>
          <a:lstStyle/>
          <a:p>
            <a:r>
              <a:rPr altLang="en-US" lang="zh-CN" sz="1800">
                <a:latin charset="-122" panose="020b0502040204020203" pitchFamily="34" typeface="微软雅黑 Light"/>
                <a:ea charset="-122" panose="020b0502040204020203" pitchFamily="34" typeface="微软雅黑 Light"/>
              </a:rPr>
              <a:t>我喜欢自己安安静静的呆在一个能看到下雪的地方</a:t>
            </a:r>
          </a:p>
        </p:txBody>
      </p:sp>
      <p:sp>
        <p:nvSpPr>
          <p:cNvPr id="30" name="文本框 29"/>
          <p:cNvSpPr txBox="1"/>
          <p:nvPr/>
        </p:nvSpPr>
        <p:spPr>
          <a:xfrm>
            <a:off x="3398300" y="5182265"/>
            <a:ext cx="2446984" cy="914400"/>
          </a:xfrm>
          <a:prstGeom prst="rect">
            <a:avLst/>
          </a:prstGeom>
          <a:noFill/>
          <a:ln>
            <a:solidFill>
              <a:srgbClr val="262640"/>
            </a:solidFill>
          </a:ln>
        </p:spPr>
        <p:txBody>
          <a:bodyPr rtlCol="0" wrap="square">
            <a:spAutoFit/>
          </a:bodyPr>
          <a:lstStyle/>
          <a:p>
            <a:r>
              <a:rPr altLang="en-US" lang="zh-CN" sz="1800">
                <a:latin charset="-122" panose="020b0502040204020203" pitchFamily="34" typeface="微软雅黑 Light"/>
                <a:ea charset="-122" panose="020b0502040204020203" pitchFamily="34" typeface="微软雅黑 Light"/>
              </a:rPr>
              <a:t>我喜欢自己安安静静的呆在一个能看到下雪的地方</a:t>
            </a:r>
          </a:p>
        </p:txBody>
      </p:sp>
      <p:sp>
        <p:nvSpPr>
          <p:cNvPr id="31" name="文本框 30"/>
          <p:cNvSpPr txBox="1"/>
          <p:nvPr/>
        </p:nvSpPr>
        <p:spPr>
          <a:xfrm>
            <a:off x="6327169" y="5182265"/>
            <a:ext cx="2446984" cy="914400"/>
          </a:xfrm>
          <a:prstGeom prst="rect">
            <a:avLst/>
          </a:prstGeom>
          <a:noFill/>
          <a:ln>
            <a:solidFill>
              <a:srgbClr val="262640"/>
            </a:solidFill>
          </a:ln>
        </p:spPr>
        <p:txBody>
          <a:bodyPr rtlCol="0" wrap="square">
            <a:spAutoFit/>
          </a:bodyPr>
          <a:lstStyle/>
          <a:p>
            <a:r>
              <a:rPr altLang="en-US" lang="zh-CN" sz="1800">
                <a:latin charset="-122" panose="020b0502040204020203" pitchFamily="34" typeface="微软雅黑 Light"/>
                <a:ea charset="-122" panose="020b0502040204020203" pitchFamily="34" typeface="微软雅黑 Light"/>
              </a:rPr>
              <a:t>我喜欢自己安安静静的呆在一个能看到下雪的地方</a:t>
            </a:r>
          </a:p>
        </p:txBody>
      </p:sp>
      <p:sp>
        <p:nvSpPr>
          <p:cNvPr id="32" name="文本框 31"/>
          <p:cNvSpPr txBox="1"/>
          <p:nvPr/>
        </p:nvSpPr>
        <p:spPr>
          <a:xfrm>
            <a:off x="9251355" y="5182265"/>
            <a:ext cx="2446984" cy="914400"/>
          </a:xfrm>
          <a:prstGeom prst="rect">
            <a:avLst/>
          </a:prstGeom>
          <a:noFill/>
          <a:ln>
            <a:solidFill>
              <a:srgbClr val="262640"/>
            </a:solidFill>
          </a:ln>
        </p:spPr>
        <p:txBody>
          <a:bodyPr rtlCol="0" wrap="square">
            <a:spAutoFit/>
          </a:bodyPr>
          <a:lstStyle/>
          <a:p>
            <a:r>
              <a:rPr altLang="en-US" lang="zh-CN" sz="1800">
                <a:latin charset="-122" panose="020b0502040204020203" pitchFamily="34" typeface="微软雅黑 Light"/>
                <a:ea charset="-122" panose="020b0502040204020203" pitchFamily="34" typeface="微软雅黑 Light"/>
              </a:rPr>
              <a:t>我喜欢自己安安静静的呆在一个能看到下雪的地方</a:t>
            </a:r>
          </a:p>
        </p:txBody>
      </p:sp>
      <p:pic>
        <p:nvPicPr>
          <p:cNvPr id="35" name="图片 81"/>
          <p:cNvPicPr>
            <a:picLocks noChangeAspect="1"/>
          </p:cNvPicPr>
          <p:nvPr/>
        </p:nvPicPr>
        <p:blipFill>
          <a:blip r:embed="rId8">
            <a:extLst>
              <a:ext uri="{28A0092B-C50C-407E-A947-70E740481C1C}">
                <a14:useLocalDpi/>
              </a:ext>
            </a:extLst>
          </a:blip>
          <a:stretch>
            <a:fillRect/>
          </a:stretch>
        </p:blipFill>
        <p:spPr bwMode="auto">
          <a:xfrm>
            <a:off x="5161935" y="200965"/>
            <a:ext cx="1868130" cy="13556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mc:AlternateContent>
    <mc:Choice Requires="p14">
      <p:transition p14:dur="1500" spd="slow">
        <p:random/>
      </p:transition>
    </mc:Choice>
    <mc:Fallback>
      <p:transition spd="slow">
        <p:random/>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10" name="图片 9"/>
          <p:cNvPicPr>
            <a:picLocks noChangeAspect="1"/>
          </p:cNvPicPr>
          <p:nvPr/>
        </p:nvPicPr>
        <p:blipFill>
          <a:blip r:embed="rId3">
            <a:extLst>
              <a:ext uri="{28A0092B-C50C-407E-A947-70E740481C1C}">
                <a14:useLocalDpi/>
              </a:ext>
            </a:extLst>
          </a:blip>
          <a:stretch>
            <a:fillRect/>
          </a:stretch>
        </p:blipFill>
        <p:spPr>
          <a:xfrm>
            <a:off x="-12904" y="0"/>
            <a:ext cx="12217808" cy="6858000"/>
          </a:xfrm>
          <a:prstGeom prst="rect">
            <a:avLst/>
          </a:prstGeom>
        </p:spPr>
      </p:pic>
      <p:sp>
        <p:nvSpPr>
          <p:cNvPr id="11" name="矩形 10"/>
          <p:cNvSpPr/>
          <p:nvPr/>
        </p:nvSpPr>
        <p:spPr>
          <a:xfrm rot="10800000">
            <a:off x="-12904" y="0"/>
            <a:ext cx="12217808" cy="6858000"/>
          </a:xfrm>
          <a:prstGeom prst="rect">
            <a:avLst/>
          </a:prstGeom>
          <a:solidFill>
            <a:srgbClr val="26264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877930" y="1600200"/>
            <a:ext cx="1308100" cy="3419610"/>
            <a:chOff x="8902700" y="1727200"/>
            <a:chExt cx="1308100" cy="3217714"/>
          </a:xfrm>
        </p:grpSpPr>
        <p:sp>
          <p:nvSpPr>
            <p:cNvPr id="12" name="矩形 11"/>
            <p:cNvSpPr/>
            <p:nvPr/>
          </p:nvSpPr>
          <p:spPr>
            <a:xfrm>
              <a:off x="8902700" y="1727200"/>
              <a:ext cx="1308100" cy="3217714"/>
            </a:xfrm>
            <a:prstGeom prst="rect">
              <a:avLst/>
            </a:prstGeom>
            <a:solidFill>
              <a:schemeClr val="bg1"/>
            </a:solidFill>
            <a:ln>
              <a:solidFill>
                <a:srgbClr val="26264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8985418" y="1915289"/>
              <a:ext cx="1005840" cy="2393024"/>
            </a:xfrm>
            <a:prstGeom prst="rect">
              <a:avLst/>
            </a:prstGeom>
            <a:noFill/>
          </p:spPr>
          <p:txBody>
            <a:bodyPr rtlCol="0" vert="eaVert" wrap="none">
              <a:spAutoFit/>
            </a:bodyPr>
            <a:lstStyle/>
            <a:p>
              <a:r>
                <a:rPr altLang="en-US" lang="zh-CN" sz="5400">
                  <a:solidFill>
                    <a:schemeClr val="tx2"/>
                  </a:solidFill>
                  <a:latin charset="-122" pitchFamily="50" typeface="造字工房尚雅（非商用）常规体"/>
                  <a:ea charset="-122" pitchFamily="50" typeface="造字工房尚雅（非商用）常规体"/>
                </a:rPr>
                <a:t>收入汇报</a:t>
              </a:r>
            </a:p>
          </p:txBody>
        </p:sp>
      </p:grpSp>
      <p:graphicFrame>
        <p:nvGraphicFramePr>
          <p:cNvPr id="19" name="图表 18"/>
          <p:cNvGraphicFramePr/>
          <p:nvPr>
            <p:extLst>
              <p:ext uri="{D42A27DB-BD31-4B8C-83A1-F6EECF244321}">
                <p14:modId val="2956061252"/>
              </p:ext>
            </p:extLst>
          </p:nvPr>
        </p:nvGraphicFramePr>
        <p:xfrm>
          <a:off x="2971800" y="630402"/>
          <a:ext cx="7880350" cy="4527222"/>
        </p:xfrm>
        <a:graphic>
          <a:graphicData uri="http://schemas.openxmlformats.org/drawingml/2006/chart">
            <c:chart xmlns:c="http://schemas.openxmlformats.org/drawingml/2006/chart" r:id="rId4"/>
          </a:graphicData>
        </a:graphic>
      </p:graphicFrame>
      <p:cxnSp>
        <p:nvCxnSpPr>
          <p:cNvPr id="25" name="直接连接符 24"/>
          <p:cNvCxnSpPr/>
          <p:nvPr/>
        </p:nvCxnSpPr>
        <p:spPr>
          <a:xfrm>
            <a:off x="877930" y="5019810"/>
            <a:ext cx="10221870" cy="0"/>
          </a:xfrm>
          <a:prstGeom prst="line">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图片 81"/>
          <p:cNvPicPr>
            <a:picLocks noChangeAspect="1"/>
          </p:cNvPicPr>
          <p:nvPr/>
        </p:nvPicPr>
        <p:blipFill>
          <a:blip r:embed="rId5">
            <a:lum bright="70000" contrast="-70000"/>
            <a:extLst>
              <a:ext uri="{28A0092B-C50C-407E-A947-70E740481C1C}">
                <a14:useLocalDpi/>
              </a:ext>
            </a:extLst>
          </a:blip>
          <a:stretch>
            <a:fillRect/>
          </a:stretch>
        </p:blipFill>
        <p:spPr bwMode="auto">
          <a:xfrm>
            <a:off x="10561982" y="5744085"/>
            <a:ext cx="1630018" cy="11828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02359467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9">
                                            <p:graphicEl>
                                              <a:chart bldStep="gridLegend" categoryIdx="-3" seriesIdx="-3"/>
                                            </p:graphicEl>
                                          </p:spTgt>
                                        </p:tgtEl>
                                        <p:attrNameLst>
                                          <p:attrName>style.visibility</p:attrName>
                                        </p:attrNameLst>
                                      </p:cBhvr>
                                      <p:to>
                                        <p:strVal val="visible"/>
                                      </p:to>
                                    </p:set>
                                    <p:animEffect filter="fade" transition="in">
                                      <p:cBhvr>
                                        <p:cTn dur="500" id="7"/>
                                        <p:tgtEl>
                                          <p:spTgt spid="19">
                                            <p:graphicEl>
                                              <a:chart bldStep="gridLegend" categoryIdx="-3" seriesIdx="-3"/>
                                            </p:graphicEl>
                                          </p:spTgt>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19">
                                            <p:graphicEl>
                                              <a:chart bldStep="category" categoryIdx="0" seriesIdx="-4"/>
                                            </p:graphicEl>
                                          </p:spTgt>
                                        </p:tgtEl>
                                        <p:attrNameLst>
                                          <p:attrName>style.visibility</p:attrName>
                                        </p:attrNameLst>
                                      </p:cBhvr>
                                      <p:to>
                                        <p:strVal val="visible"/>
                                      </p:to>
                                    </p:set>
                                    <p:animEffect filter="fade" transition="in">
                                      <p:cBhvr>
                                        <p:cTn dur="500" id="11"/>
                                        <p:tgtEl>
                                          <p:spTgt spid="19">
                                            <p:graphicEl>
                                              <a:chart bldStep="category" categoryIdx="0" seriesIdx="-4"/>
                                            </p:graphicEl>
                                          </p:spTgt>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9">
                                            <p:graphicEl>
                                              <a:chart bldStep="category" categoryIdx="1" seriesIdx="-4"/>
                                            </p:graphicEl>
                                          </p:spTgt>
                                        </p:tgtEl>
                                        <p:attrNameLst>
                                          <p:attrName>style.visibility</p:attrName>
                                        </p:attrNameLst>
                                      </p:cBhvr>
                                      <p:to>
                                        <p:strVal val="visible"/>
                                      </p:to>
                                    </p:set>
                                    <p:animEffect filter="fade" transition="in">
                                      <p:cBhvr>
                                        <p:cTn dur="500" id="15"/>
                                        <p:tgtEl>
                                          <p:spTgt spid="19">
                                            <p:graphicEl>
                                              <a:chart bldStep="category" categoryIdx="1" seriesIdx="-4"/>
                                            </p:graphicEl>
                                          </p:spTgt>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9">
                                            <p:graphicEl>
                                              <a:chart bldStep="category" categoryIdx="2" seriesIdx="-4"/>
                                            </p:graphicEl>
                                          </p:spTgt>
                                        </p:tgtEl>
                                        <p:attrNameLst>
                                          <p:attrName>style.visibility</p:attrName>
                                        </p:attrNameLst>
                                      </p:cBhvr>
                                      <p:to>
                                        <p:strVal val="visible"/>
                                      </p:to>
                                    </p:set>
                                    <p:animEffect filter="fade" transition="in">
                                      <p:cBhvr>
                                        <p:cTn dur="500" id="19"/>
                                        <p:tgtEl>
                                          <p:spTgt spid="19">
                                            <p:graphicEl>
                                              <a:chart bldStep="category" categoryIdx="2" seriesIdx="-4"/>
                                            </p:graphicEl>
                                          </p:spTgt>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9">
                                            <p:graphicEl>
                                              <a:chart bldStep="category" categoryIdx="3" seriesIdx="-4"/>
                                            </p:graphicEl>
                                          </p:spTgt>
                                        </p:tgtEl>
                                        <p:attrNameLst>
                                          <p:attrName>style.visibility</p:attrName>
                                        </p:attrNameLst>
                                      </p:cBhvr>
                                      <p:to>
                                        <p:strVal val="visible"/>
                                      </p:to>
                                    </p:set>
                                    <p:animEffect filter="fade" transition="in">
                                      <p:cBhvr>
                                        <p:cTn dur="500" id="23"/>
                                        <p:tgtEl>
                                          <p:spTgt spid="19">
                                            <p:graphicEl>
                                              <a:chart bldStep="category" categoryIdx="3" seriesIdx="-4"/>
                                            </p:graphicEl>
                                          </p:spTgt>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9">
                                            <p:graphicEl>
                                              <a:chart bldStep="category" categoryIdx="4" seriesIdx="-4"/>
                                            </p:graphicEl>
                                          </p:spTgt>
                                        </p:tgtEl>
                                        <p:attrNameLst>
                                          <p:attrName>style.visibility</p:attrName>
                                        </p:attrNameLst>
                                      </p:cBhvr>
                                      <p:to>
                                        <p:strVal val="visible"/>
                                      </p:to>
                                    </p:set>
                                    <p:animEffect filter="fade" transition="in">
                                      <p:cBhvr>
                                        <p:cTn dur="500" id="27"/>
                                        <p:tgtEl>
                                          <p:spTgt spid="19">
                                            <p:graphicEl>
                                              <a:chart bldStep="category" categoryIdx="4" seriesIdx="-4"/>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19" uiExpand="1">
        <p:bldSub>
          <a:bldChart bld="category"/>
        </p:bldSub>
      </p:bldGraphic>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冬天">
      <a:dk1>
        <a:srgbClr val="3F3F3F"/>
      </a:dk1>
      <a:lt1>
        <a:srgbClr val="F2F2F2"/>
      </a:lt1>
      <a:dk2>
        <a:srgbClr val="44546A"/>
      </a:dk2>
      <a:lt2>
        <a:srgbClr val="F2F2F2"/>
      </a:lt2>
      <a:accent1>
        <a:srgbClr val="F2F2F2"/>
      </a:accent1>
      <a:accent2>
        <a:srgbClr val="E9F3FF"/>
      </a:accent2>
      <a:accent3>
        <a:srgbClr val="E6F0F2"/>
      </a:accent3>
      <a:accent4>
        <a:srgbClr val="262640"/>
      </a:accent4>
      <a:accent5>
        <a:srgbClr val="516473"/>
      </a:accent5>
      <a:accent6>
        <a:srgbClr val="C5CFD1"/>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40</Paragraphs>
  <Slides>11</Slides>
  <Notes>4</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11</vt:i4>
      </vt:variant>
    </vt:vector>
  </HeadingPairs>
  <TitlesOfParts>
    <vt:vector baseType="lpstr" size="24">
      <vt:lpstr>Arial</vt:lpstr>
      <vt:lpstr>等线 Light</vt:lpstr>
      <vt:lpstr>等线</vt:lpstr>
      <vt:lpstr>Calibri</vt:lpstr>
      <vt:lpstr>宋体</vt:lpstr>
      <vt:lpstr>Calibri Light</vt:lpstr>
      <vt:lpstr>★日文毛笔</vt:lpstr>
      <vt:lpstr>Utsaah</vt:lpstr>
      <vt:lpstr>Batang</vt:lpstr>
      <vt:lpstr>Adobe Hebrew</vt:lpstr>
      <vt:lpstr>造字工房尚雅（非商用）常规体</vt:lpstr>
      <vt:lpstr>微软雅黑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2021-08-22T11:53:24Z</dcterms:created>
  <cp:lastPrinted>2021-08-22T11:53:24Z</cp:lastPrinted>
  <dcterms:modified xsi:type="dcterms:W3CDTF">2021-08-22T05:37:52Z</dcterms:modified>
  <cp:revision>1</cp:revision>
</cp:coreProperties>
</file>