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colorstyle+xml" PartName="/ppt/charts/colors2.xml"/>
  <Override ContentType="application/vnd.ms-office.chartstyle+xml" PartName="/ppt/charts/style1.xml"/>
  <Override ContentType="application/vnd.ms-office.chartstyle+xml" PartName="/ppt/charts/style2.xml"/>
  <Override ContentType="application/vnd.openxmlformats-officedocument.drawingml.diagramColors+xml" PartName="/ppt/diagrams/colors1.xml"/>
  <Override ContentType="application/vnd.openxmlformats-officedocument.drawingml.diagramColors+xml" PartName="/ppt/diagrams/colors2.xml"/>
  <Override ContentType="application/vnd.openxmlformats-officedocument.drawingml.diagramData+xml" PartName="/ppt/diagrams/data1.xml"/>
  <Override ContentType="application/vnd.openxmlformats-officedocument.drawingml.diagramData+xml" PartName="/ppt/diagrams/data2.xml"/>
  <Override ContentType="application/vnd.ms-office.drawingml.diagramDrawing+xml" PartName="/ppt/diagrams/drawing1.xml"/>
  <Override ContentType="application/vnd.ms-office.drawingml.diagramDrawing+xml" PartName="/ppt/diagrams/drawing2.xml"/>
  <Override ContentType="application/vnd.openxmlformats-officedocument.drawingml.diagramLayout+xml" PartName="/ppt/diagrams/layout1.xml"/>
  <Override ContentType="application/vnd.openxmlformats-officedocument.drawingml.diagramLayout+xml" PartName="/ppt/diagrams/layout2.xml"/>
  <Override ContentType="application/vnd.openxmlformats-officedocument.drawingml.diagramStyle+xml" PartName="/ppt/diagrams/quickStyle1.xml"/>
  <Override ContentType="application/vnd.openxmlformats-officedocument.drawingml.diagramStyle+xml" PartName="/ppt/diagrams/quickStyl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60" r:id="rId4"/>
    <p:sldId id="265" r:id="rId5"/>
    <p:sldId id="259" r:id="rId6"/>
    <p:sldId id="264" r:id="rId7"/>
    <p:sldId id="261" r:id="rId8"/>
    <p:sldId id="263" r:id="rId9"/>
    <p:sldId id="267" r:id="rId10"/>
    <p:sldId id="266" r:id="rId11"/>
    <p:sldId id="271" r:id="rId12"/>
    <p:sldId id="268" r:id="rId13"/>
    <p:sldId id="270" r:id="rId14"/>
    <p:sldId id="269" r:id="rId15"/>
    <p:sldId id="272" r:id="rId16"/>
    <p:sldId id="273" r:id="rId17"/>
    <p:sldId id="274" r:id="rId18"/>
    <p:sldId id="275" r:id="rId19"/>
    <p:sldId id="277" r:id="rId20"/>
    <p:sldId id="278" r:id="rId21"/>
    <p:sldId id="279" r:id="rId22"/>
    <p:sldId id="258" r:id="rId23"/>
    <p:sldId id="280" r:id="rId24"/>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840" userDrawn="1">
          <p15:clr>
            <a:srgbClr val="A4A3A4"/>
          </p15:clr>
        </p15:guide>
        <p15:guide id="3" pos="665" userDrawn="1">
          <p15:clr>
            <a:srgbClr val="A4A3A4"/>
          </p15:clr>
        </p15:guide>
        <p15:guide id="4" pos="7015" userDrawn="1">
          <p15:clr>
            <a:srgbClr val="A4A3A4"/>
          </p15:clr>
        </p15:guide>
        <p15:guide id="5" orient="horz" pos="572" userDrawn="1">
          <p15:clr>
            <a:srgbClr val="A4A3A4"/>
          </p15:clr>
        </p15:guide>
        <p15:guide id="6" orient="horz" pos="3748"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48" autoAdjust="0"/>
    <p:restoredTop sz="94660"/>
  </p:normalViewPr>
  <p:slideViewPr>
    <p:cSldViewPr snapToGrid="0" showGuides="1">
      <p:cViewPr varScale="1">
        <p:scale>
          <a:sx n="116" d="100"/>
          <a:sy n="116" d="100"/>
        </p:scale>
        <p:origin x="210" y="108"/>
      </p:cViewPr>
      <p:guideLst>
        <p:guide orient="horz" pos="2205"/>
        <p:guide pos="3840"/>
        <p:guide pos="665"/>
        <p:guide pos="7015"/>
        <p:guide orient="horz" pos="572"/>
        <p:guide orient="horz" pos="3748"/>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tags/tag1.xml" Type="http://schemas.openxmlformats.org/officeDocument/2006/relationships/tags"/><Relationship Id="rId26" Target="presProps.xml" Type="http://schemas.openxmlformats.org/officeDocument/2006/relationships/presProps"/><Relationship Id="rId27" Target="viewProps.xml" Type="http://schemas.openxmlformats.org/officeDocument/2006/relationships/viewProps"/><Relationship Id="rId28" Target="theme/theme1.xml" Type="http://schemas.openxmlformats.org/officeDocument/2006/relationships/theme"/><Relationship Id="rId29" Target="tableStyles.xml" Type="http://schemas.openxmlformats.org/officeDocument/2006/relationships/tableStyles"/><Relationship Id="rId3" Target="notesMasters/notesMaster1.xml" Type="http://schemas.openxmlformats.org/officeDocument/2006/relationships/notesMaster"/><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colors1.xml" Type="http://schemas.microsoft.com/office/2011/relationships/chartColorStyle"/><Relationship Id="rId6"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1231758389621973"/>
          <c:y val="0.04162801057100296"/>
          <c:w val="0.9753648042678833"/>
          <c:h val="0.814631462097168"/>
        </c:manualLayout>
      </c:layout>
      <c:barChart>
        <c:barDir val="col"/>
        <c:grouping val="clustered"/>
        <c:varyColors val="0"/>
        <c:ser>
          <c:idx val="0"/>
          <c:order val="0"/>
          <c:tx>
            <c:strRef>
              <c:f>Sheet1!$B$1</c:f>
              <c:strCache>
                <c:ptCount val="1"/>
                <c:pt idx="0">
                  <c:v>系列 1</c:v>
                </c:pt>
              </c:strCache>
            </c:strRef>
          </c:tx>
          <c:spPr>
            <a:blipFill>
              <a:blip r:embed="rId2"/>
              <a:stretch>
                <a:fillRect/>
              </a:stretch>
            </a:blipFill>
            <a:ln>
              <a:noFill/>
            </a:ln>
            <a:effectLst/>
          </c:spPr>
          <c:invertIfNegative val="0"/>
          <c:cat>
            <c:strRef>
              <c:f>Sheet1!$A$2:$A$5</c:f>
              <c:strCache>
                <c:ptCount val="4"/>
                <c:pt idx="0">
                  <c:v>2012年</c:v>
                </c:pt>
                <c:pt idx="1">
                  <c:v>2013年</c:v>
                </c:pt>
                <c:pt idx="2">
                  <c:v>2014年</c:v>
                </c:pt>
                <c:pt idx="3">
                  <c:v>2015年</c:v>
                </c:pt>
              </c:strCache>
            </c:strRef>
          </c:cat>
          <c:val>
            <c:numRef>
              <c:f>Sheet1!$B$2:$B$5</c:f>
              <c:numCache>
                <c:formatCode>General</c:formatCode>
                <c:ptCount val="4"/>
                <c:pt idx="0">
                  <c:v>3</c:v>
                </c:pt>
                <c:pt idx="1">
                  <c:v>3.3</c:v>
                </c:pt>
                <c:pt idx="2">
                  <c:v>3.4</c:v>
                </c:pt>
                <c:pt idx="3">
                  <c:v>3.5</c:v>
                </c:pt>
              </c:numCache>
            </c:numRef>
          </c:val>
        </c:ser>
        <c:ser>
          <c:idx val="1"/>
          <c:order val="1"/>
          <c:tx>
            <c:strRef>
              <c:f>Sheet1!$C$1</c:f>
              <c:strCache>
                <c:ptCount val="1"/>
                <c:pt idx="0">
                  <c:v>系列 2</c:v>
                </c:pt>
              </c:strCache>
            </c:strRef>
          </c:tx>
          <c:spPr>
            <a:blipFill>
              <a:blip r:embed="rId3"/>
              <a:stretch>
                <a:fillRect/>
              </a:stretch>
            </a:blipFill>
            <a:ln>
              <a:noFill/>
            </a:ln>
            <a:effectLst/>
          </c:spPr>
          <c:invertIfNegative val="0"/>
          <c:cat>
            <c:strRef>
              <c:f>Sheet1!$A$2:$A$5</c:f>
              <c:strCache>
                <c:ptCount val="4"/>
                <c:pt idx="0">
                  <c:v>2012年</c:v>
                </c:pt>
                <c:pt idx="1">
                  <c:v>2013年</c:v>
                </c:pt>
                <c:pt idx="2">
                  <c:v>2014年</c:v>
                </c:pt>
                <c:pt idx="3">
                  <c:v>2015年</c:v>
                </c:pt>
              </c:strCache>
            </c:strRef>
          </c:cat>
          <c:val>
            <c:numRef>
              <c:f>Sheet1!$C$2:$C$5</c:f>
              <c:numCache>
                <c:formatCode>General</c:formatCode>
                <c:ptCount val="4"/>
                <c:pt idx="0">
                  <c:v>3.2</c:v>
                </c:pt>
                <c:pt idx="1">
                  <c:v>3.9</c:v>
                </c:pt>
                <c:pt idx="2">
                  <c:v>4</c:v>
                </c:pt>
                <c:pt idx="3">
                  <c:v>4.3</c:v>
                </c:pt>
              </c:numCache>
            </c:numRef>
          </c:val>
        </c:ser>
        <c:ser>
          <c:idx val="2"/>
          <c:order val="2"/>
          <c:tx>
            <c:strRef>
              <c:f>Sheet1!$D$1</c:f>
              <c:strCache>
                <c:ptCount val="1"/>
                <c:pt idx="0">
                  <c:v>系列 3</c:v>
                </c:pt>
              </c:strCache>
            </c:strRef>
          </c:tx>
          <c:spPr>
            <a:blipFill>
              <a:blip r:embed="rId4"/>
              <a:stretch>
                <a:fillRect/>
              </a:stretch>
            </a:blipFill>
            <a:ln>
              <a:noFill/>
            </a:ln>
            <a:effectLst/>
          </c:spPr>
          <c:invertIfNegative val="0"/>
          <c:cat>
            <c:strRef>
              <c:f>Sheet1!$A$2:$A$5</c:f>
              <c:strCache>
                <c:ptCount val="4"/>
                <c:pt idx="0">
                  <c:v>2012年</c:v>
                </c:pt>
                <c:pt idx="1">
                  <c:v>2013年</c:v>
                </c:pt>
                <c:pt idx="2">
                  <c:v>2014年</c:v>
                </c:pt>
                <c:pt idx="3">
                  <c:v>2015年</c:v>
                </c:pt>
              </c:strCache>
            </c:strRef>
          </c:cat>
          <c:val>
            <c:numRef>
              <c:f>Sheet1!$D$2:$D$5</c:f>
              <c:numCache>
                <c:formatCode>General</c:formatCode>
                <c:ptCount val="4"/>
                <c:pt idx="0">
                  <c:v>3.5</c:v>
                </c:pt>
                <c:pt idx="1">
                  <c:v>4.7</c:v>
                </c:pt>
                <c:pt idx="2">
                  <c:v>5</c:v>
                </c:pt>
                <c:pt idx="3">
                  <c:v>6</c:v>
                </c:pt>
              </c:numCache>
            </c:numRef>
          </c:val>
        </c:ser>
        <c:dLbls>
          <c:showLegendKey val="0"/>
          <c:showVal val="0"/>
          <c:showCatName val="0"/>
          <c:showSerName val="0"/>
          <c:showPercent val="0"/>
          <c:showBubbleSize val="0"/>
          <c:showLeaderLines val="0"/>
        </c:dLbls>
        <c:gapWidth val="219"/>
        <c:overlap val="-27"/>
        <c:axId val="337965776"/>
        <c:axId val="389199360"/>
      </c:barChart>
      <c:catAx>
        <c:axId val="337965776"/>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800" b="0" i="0" u="none" strike="noStrike" kern="1200" baseline="0" smtId="4294967295">
                <a:solidFill>
                  <a:schemeClr val="tx1">
                    <a:lumMod val="65000"/>
                    <a:lumOff val="35000"/>
                  </a:schemeClr>
                </a:solidFill>
                <a:latin typeface="+mn-lt"/>
                <a:ea typeface="+mn-ea"/>
                <a:cs typeface="+mn-cs"/>
              </a:defRPr>
            </a:pPr>
            <a:endParaRPr sz="1800" b="0" i="0" u="none" strike="noStrike" kern="1200" baseline="0" smtId="4294967295">
              <a:solidFill>
                <a:schemeClr val="tx1">
                  <a:lumMod val="65000"/>
                  <a:lumOff val="35000"/>
                </a:schemeClr>
              </a:solidFill>
              <a:latin typeface="+mn-lt"/>
              <a:ea typeface="+mn-ea"/>
              <a:cs typeface="+mn-cs"/>
            </a:endParaRPr>
          </a:p>
        </c:txPr>
        <c:crossAx val="389199360"/>
        <c:crosses val="autoZero"/>
        <c:auto val="0"/>
        <c:lblAlgn val="ctr"/>
        <c:lblOffset/>
        <c:noMultiLvlLbl val="0"/>
      </c:catAx>
      <c:valAx>
        <c:axId val="389199360"/>
        <c:scaling>
          <c:orientation/>
        </c:scaling>
        <c:delete val="1"/>
        <c:axPos val="l"/>
        <c:numFmt formatCode="General" sourceLinked="1"/>
        <c:majorTickMark val="none"/>
        <c:minorTickMark val="none"/>
        <c:crossAx val="337965776"/>
        <c:crossBetween val="between"/>
      </c:valAx>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1234888583421707"/>
          <c:y val="0.057822272181510925"/>
          <c:w val="0.74870216846466064"/>
          <c:h val="0.94217765331268311"/>
        </c:manualLayout>
      </c:layout>
      <c:doughnutChart>
        <c:varyColors val="1"/>
        <c:ser>
          <c:idx val="0"/>
          <c:order val="0"/>
          <c:tx>
            <c:strRef>
              <c:f>Sheet1!$B$1</c:f>
              <c:strCache>
                <c:ptCount val="1"/>
                <c:pt idx="0">
                  <c:v>销售额</c:v>
                </c:pt>
              </c:strCache>
            </c:strRef>
          </c:tx>
          <c:dPt>
            <c:idx val="0"/>
            <c:invertIfNegative val="1"/>
            <c:spPr>
              <a:solidFill>
                <a:srgbClr val="008A83"/>
              </a:solidFill>
              <a:ln w="19050">
                <a:solidFill>
                  <a:schemeClr val="lt1"/>
                </a:solidFill>
              </a:ln>
            </c:spPr>
          </c:dPt>
          <c:dPt>
            <c:idx val="1"/>
            <c:invertIfNegative val="1"/>
            <c:spPr>
              <a:solidFill>
                <a:srgbClr val="24B455"/>
              </a:solidFill>
              <a:ln w="19050">
                <a:solidFill>
                  <a:schemeClr val="lt1"/>
                </a:solidFill>
              </a:ln>
            </c:spPr>
          </c:dPt>
          <c:dPt>
            <c:idx val="2"/>
            <c:invertIfNegative val="1"/>
            <c:spPr>
              <a:solidFill>
                <a:srgbClr val="ABF637"/>
              </a:solidFill>
              <a:ln w="19050">
                <a:solidFill>
                  <a:schemeClr val="lt1"/>
                </a:solidFill>
              </a:ln>
            </c:spPr>
          </c:dPt>
          <c:dLbls>
            <c:delete val="1"/>
            <c:extLst>
              <c:ext xmlns:c15="http://schemas.microsoft.com/office/drawing/2012/chart" uri="{CE6537A1-D6FC-4f65-9D91-7224C49458BB}">
                <c15:showLeaderLines val="1"/>
              </c:ext>
            </c:extLst>
          </c:dLbls>
          <c:cat>
            <c:strRef>
              <c:f>Sheet1!$A$2:$A$4</c:f>
              <c:strCache>
                <c:ptCount val="3"/>
                <c:pt idx="0">
                  <c:v>一产业</c:v>
                </c:pt>
                <c:pt idx="1">
                  <c:v>二产业</c:v>
                </c:pt>
                <c:pt idx="2">
                  <c:v>三产业</c:v>
                </c:pt>
              </c:strCache>
            </c:strRef>
          </c:cat>
          <c:val>
            <c:numRef>
              <c:f>Sheet1!$B$2:$B$4</c:f>
              <c:numCache>
                <c:formatCode>General</c:formatCode>
                <c:ptCount val="3"/>
                <c:pt idx="0">
                  <c:v>8.2</c:v>
                </c:pt>
                <c:pt idx="1">
                  <c:v>3.2</c:v>
                </c:pt>
                <c:pt idx="2">
                  <c:v>1.4</c:v>
                </c:pt>
              </c:numCache>
            </c:numRef>
          </c:val>
        </c:ser>
        <c:dLbls>
          <c:showLegendKey val="0"/>
          <c:showVal val="0"/>
          <c:showCatName val="0"/>
          <c:showSerName val="0"/>
          <c:showPercent val="0"/>
          <c:showBubbleSize val="0"/>
          <c:showLeaderLines val="0"/>
        </c:dLbls>
        <c:firstSliceAng/>
        <c:holeSize val="56"/>
      </c:doughnutChart>
      <c:spPr>
        <a:noFill/>
        <a:ln>
          <a:noFill/>
        </a:ln>
        <a:effectLst/>
      </c:spPr>
    </c:plotArea>
    <c:plotVisOnly val="1"/>
    <c:dispBlanksAs val="gap"/>
    <c:showDLblsOverMax val="0"/>
  </c:chart>
  <c:spPr>
    <a:noFill/>
    <a:ln>
      <a:noFill/>
    </a:ln>
    <a:effectLst/>
  </c:spPr>
  <c:txPr>
    <a:bodyPr/>
    <a:p>
      <a:pPr>
        <a:defRPr/>
      </a:pPr>
      <a:endParaRPr lang="zh-CN"/>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9E9D3D5C-C864-4F64-B11C-B587772EB13B}" type="doc">
      <dgm:prSet loTypeId="urn:microsoft.com/office/officeart/2005/8/layout/chevron1" loCatId="process" qsTypeId="urn:microsoft.com/office/officeart/2005/8/quickstyle/simple3" qsCatId="simple" csTypeId="urn:microsoft.com/office/officeart/2005/8/colors/accent1_2" csCatId="accent1" phldr="1"/>
      <dgm:spPr/>
      <dgm:t>
        <a:bodyPr/>
        <a:lstStyle/>
        <a:p>
          <a:endParaRPr lang="zh-CN" altLang="en-US"/>
        </a:p>
      </dgm:t>
    </dgm:pt>
    <dgm:pt modelId="{F86D1DD7-13DB-4E21-A596-8D9101327B20}" type="parTrans" cxnId="{E0AF14F6-5AA2-4B3F-BA9A-65D9833CEA64}">
      <dgm:prSet/>
      <dgm:spPr/>
      <dgm:t>
        <a:bodyPr/>
        <a:lstStyle/>
        <a:p>
          <a:endParaRPr lang="zh-CN" altLang="en-US"/>
        </a:p>
      </dgm:t>
    </dgm:pt>
    <dgm:pt modelId="{4EB01B8A-E43C-4D5F-857B-F512073F5A8F}">
      <dgm:prSet/>
      <dgm:spPr>
        <a:solidFill>
          <a:srgbClr val="022D33"/>
        </a:solidFill>
      </dgm:spPr>
      <dgm:t>
        <a:bodyPr/>
        <a:lstStyle/>
        <a:p>
          <a:endParaRPr lang="zh-CN" altLang="en-US"/>
        </a:p>
      </dgm:t>
    </dgm:pt>
    <dgm:pt modelId="{111EDD02-6B82-4C2F-9EA3-958AC6721410}" type="sibTrans" cxnId="{E0AF14F6-5AA2-4B3F-BA9A-65D9833CEA64}">
      <dgm:prSet/>
      <dgm:spPr/>
      <dgm:t>
        <a:bodyPr/>
        <a:lstStyle/>
        <a:p>
          <a:endParaRPr lang="zh-CN" altLang="en-US"/>
        </a:p>
      </dgm:t>
    </dgm:pt>
    <dgm:pt modelId="{98245A3B-921C-4DED-B1D9-CB8105936E97}" type="parTrans" cxnId="{D8340938-06A4-4746-8D98-1797CD0F5828}">
      <dgm:prSet/>
      <dgm:spPr/>
      <dgm:t>
        <a:bodyPr/>
        <a:lstStyle/>
        <a:p>
          <a:endParaRPr lang="zh-CN" altLang="en-US"/>
        </a:p>
      </dgm:t>
    </dgm:pt>
    <dgm:pt modelId="{823FCEFD-4F29-480F-82BB-28B0E77443A3}">
      <dgm:prSet/>
      <dgm:spPr>
        <a:solidFill>
          <a:srgbClr val="008A83"/>
        </a:solidFill>
      </dgm:spPr>
      <dgm:t>
        <a:bodyPr/>
        <a:lstStyle/>
        <a:p>
          <a:endParaRPr lang="zh-CN" altLang="en-US"/>
        </a:p>
      </dgm:t>
    </dgm:pt>
    <dgm:pt modelId="{8193A364-4D0D-4BB9-AA08-0A5F321E53F4}" type="sibTrans" cxnId="{D8340938-06A4-4746-8D98-1797CD0F5828}">
      <dgm:prSet/>
      <dgm:spPr/>
      <dgm:t>
        <a:bodyPr/>
        <a:lstStyle/>
        <a:p>
          <a:endParaRPr lang="zh-CN" altLang="en-US"/>
        </a:p>
      </dgm:t>
    </dgm:pt>
    <dgm:pt modelId="{CC2C3987-A6DF-4499-8BA9-BBBDAFC10EE9}" type="parTrans" cxnId="{BF36BFCB-7879-4A08-AF74-A343C9B41BE8}">
      <dgm:prSet/>
      <dgm:spPr/>
      <dgm:t>
        <a:bodyPr/>
        <a:lstStyle/>
        <a:p>
          <a:endParaRPr lang="zh-CN" altLang="en-US"/>
        </a:p>
      </dgm:t>
    </dgm:pt>
    <dgm:pt modelId="{9C36F34B-1723-48D6-AF2F-C3975956FD54}">
      <dgm:prSet/>
      <dgm:spPr>
        <a:solidFill>
          <a:srgbClr val="24B455"/>
        </a:solidFill>
      </dgm:spPr>
      <dgm:t>
        <a:bodyPr/>
        <a:lstStyle/>
        <a:p>
          <a:endParaRPr lang="zh-CN" altLang="en-US"/>
        </a:p>
      </dgm:t>
    </dgm:pt>
    <dgm:pt modelId="{6950E60D-7711-44BF-A702-FFBBF5E163C8}" type="sibTrans" cxnId="{BF36BFCB-7879-4A08-AF74-A343C9B41BE8}">
      <dgm:prSet/>
      <dgm:spPr/>
      <dgm:t>
        <a:bodyPr/>
        <a:lstStyle/>
        <a:p>
          <a:endParaRPr lang="zh-CN" altLang="en-US"/>
        </a:p>
      </dgm:t>
    </dgm:pt>
    <dgm:pt modelId="{8131AAFB-C5B2-4FF8-B376-9BEC93B72685}" type="parTrans" cxnId="{EA134836-E86F-4D2B-938C-D9D359E18F57}">
      <dgm:prSet/>
      <dgm:spPr/>
      <dgm:t>
        <a:bodyPr/>
        <a:lstStyle/>
        <a:p>
          <a:endParaRPr lang="zh-CN" altLang="en-US"/>
        </a:p>
      </dgm:t>
    </dgm:pt>
    <dgm:pt modelId="{76BFF153-1F99-4806-90F9-13D481CA82D7}">
      <dgm:prSet/>
      <dgm:spPr>
        <a:solidFill>
          <a:srgbClr val="ABF637"/>
        </a:solidFill>
      </dgm:spPr>
      <dgm:t>
        <a:bodyPr/>
        <a:lstStyle/>
        <a:p>
          <a:endParaRPr lang="zh-CN" altLang="en-US"/>
        </a:p>
      </dgm:t>
    </dgm:pt>
    <dgm:pt modelId="{D903ABB0-59F7-48DA-948B-B8C3DDDDF47C}" type="sibTrans" cxnId="{EA134836-E86F-4D2B-938C-D9D359E18F57}">
      <dgm:prSet/>
      <dgm:spPr/>
      <dgm:t>
        <a:bodyPr/>
        <a:lstStyle/>
        <a:p>
          <a:endParaRPr lang="zh-CN" altLang="en-US"/>
        </a:p>
      </dgm:t>
    </dgm:pt>
    <dgm:pt modelId="{98086AB0-C9B4-4895-B947-32250ADB5ACC}" type="parTrans" cxnId="{A40F2A30-55CF-4DB9-B35E-579BEE5DB416}">
      <dgm:prSet/>
      <dgm:spPr/>
      <dgm:t>
        <a:bodyPr/>
        <a:lstStyle/>
        <a:p>
          <a:endParaRPr lang="zh-CN" altLang="en-US"/>
        </a:p>
      </dgm:t>
    </dgm:pt>
    <dgm:pt modelId="{9EECFB73-D7CB-4C22-BFDA-983AEE998F4C}">
      <dgm:prSet/>
      <dgm:spPr>
        <a:solidFill>
          <a:srgbClr val="FFFF66"/>
        </a:solidFill>
      </dgm:spPr>
      <dgm:t>
        <a:bodyPr/>
        <a:lstStyle/>
        <a:p>
          <a:endParaRPr lang="zh-CN" altLang="en-US"/>
        </a:p>
      </dgm:t>
    </dgm:pt>
    <dgm:pt modelId="{1C2C0347-E6F5-450E-BD2A-9A4D9A2B6DF0}" type="sibTrans" cxnId="{A40F2A30-55CF-4DB9-B35E-579BEE5DB416}">
      <dgm:prSet/>
      <dgm:spPr/>
      <dgm:t>
        <a:bodyPr/>
        <a:lstStyle/>
        <a:p>
          <a:endParaRPr lang="zh-CN" altLang="en-US"/>
        </a:p>
      </dgm:t>
    </dgm:pt>
    <dgm:pt modelId="{B36FD9CF-EF85-4D85-B608-17634617A2EF}" type="pres">
      <dgm:prSet presAssocID="{9E9D3D5C-C864-4F64-B11C-B587772EB13B}" presName="Name0">
        <dgm:presLayoutVars>
          <dgm:dir/>
          <dgm:animLvl val="lvl"/>
          <dgm:resizeHandles val="exact"/>
        </dgm:presLayoutVars>
      </dgm:prSet>
      <dgm:spPr/>
      <dgm:t>
        <a:bodyPr/>
        <a:lstStyle/>
        <a:p>
          <a:endParaRPr lang="zh-CN" altLang="en-US"/>
        </a:p>
      </dgm:t>
    </dgm:pt>
    <dgm:pt modelId="{88EA7685-672A-4536-8C51-DD3D50FBF322}" type="pres">
      <dgm:prSet presAssocID="{4EB01B8A-E43C-4D5F-857B-F512073F5A8F}" presName="parTxOnly" presStyleLbl="node1" presStyleCnt="5">
        <dgm:presLayoutVars>
          <dgm:chMax val="0"/>
          <dgm:chPref val="0"/>
          <dgm:bulletEnabled val="1"/>
        </dgm:presLayoutVars>
      </dgm:prSet>
      <dgm:spPr/>
      <dgm:t>
        <a:bodyPr/>
        <a:lstStyle/>
        <a:p>
          <a:endParaRPr lang="zh-CN" altLang="en-US"/>
        </a:p>
      </dgm:t>
    </dgm:pt>
    <dgm:pt modelId="{68DEAD56-C4FF-4A9B-9193-C7421FE6B9AA}" type="pres">
      <dgm:prSet presAssocID="{111EDD02-6B82-4C2F-9EA3-958AC6721410}" presName="parTxOnlySpace"/>
      <dgm:spPr/>
      <dgm:t>
        <a:bodyPr/>
        <a:lstStyle/>
        <a:p/>
      </dgm:t>
    </dgm:pt>
    <dgm:pt modelId="{AFFA7475-D5E2-4607-8A40-0330421C531E}" type="pres">
      <dgm:prSet presAssocID="{823FCEFD-4F29-480F-82BB-28B0E77443A3}" presName="parTxOnly" presStyleLbl="node1" presStyleIdx="1" presStyleCnt="5">
        <dgm:presLayoutVars>
          <dgm:chMax val="0"/>
          <dgm:chPref val="0"/>
          <dgm:bulletEnabled val="1"/>
        </dgm:presLayoutVars>
      </dgm:prSet>
      <dgm:spPr/>
      <dgm:t>
        <a:bodyPr/>
        <a:lstStyle/>
        <a:p>
          <a:endParaRPr lang="zh-CN" altLang="en-US"/>
        </a:p>
      </dgm:t>
    </dgm:pt>
    <dgm:pt modelId="{E709BB3F-B4B1-4959-A712-EB48B36011CF}" type="pres">
      <dgm:prSet presAssocID="{8193A364-4D0D-4BB9-AA08-0A5F321E53F4}" presName="parTxOnlySpace"/>
      <dgm:spPr/>
      <dgm:t>
        <a:bodyPr/>
        <a:lstStyle/>
        <a:p/>
      </dgm:t>
    </dgm:pt>
    <dgm:pt modelId="{B1992EA9-9AF1-44F1-8032-F2B8C59E0DA5}" type="pres">
      <dgm:prSet presAssocID="{9C36F34B-1723-48D6-AF2F-C3975956FD54}" presName="parTxOnly" presStyleLbl="node1" presStyleIdx="2" presStyleCnt="5">
        <dgm:presLayoutVars>
          <dgm:chMax val="0"/>
          <dgm:chPref val="0"/>
          <dgm:bulletEnabled val="1"/>
        </dgm:presLayoutVars>
      </dgm:prSet>
      <dgm:spPr/>
      <dgm:t>
        <a:bodyPr/>
        <a:lstStyle/>
        <a:p>
          <a:endParaRPr lang="zh-CN" altLang="en-US"/>
        </a:p>
      </dgm:t>
    </dgm:pt>
    <dgm:pt modelId="{25452C89-7DAE-4C7F-94EE-BDA5F55A8A75}" type="pres">
      <dgm:prSet presAssocID="{6950E60D-7711-44BF-A702-FFBBF5E163C8}" presName="parTxOnlySpace"/>
      <dgm:spPr/>
      <dgm:t>
        <a:bodyPr/>
        <a:lstStyle/>
        <a:p/>
      </dgm:t>
    </dgm:pt>
    <dgm:pt modelId="{843C9A27-8246-4B21-99DC-548C67D14521}" type="pres">
      <dgm:prSet presAssocID="{76BFF153-1F99-4806-90F9-13D481CA82D7}" presName="parTxOnly" presStyleLbl="node1" presStyleIdx="3" presStyleCnt="5">
        <dgm:presLayoutVars>
          <dgm:chMax val="0"/>
          <dgm:chPref val="0"/>
          <dgm:bulletEnabled val="1"/>
        </dgm:presLayoutVars>
      </dgm:prSet>
      <dgm:spPr/>
      <dgm:t>
        <a:bodyPr/>
        <a:lstStyle/>
        <a:p>
          <a:endParaRPr lang="zh-CN" altLang="en-US"/>
        </a:p>
      </dgm:t>
    </dgm:pt>
    <dgm:pt modelId="{53F45120-FD94-467B-9401-6A083056F86E}" type="pres">
      <dgm:prSet presAssocID="{D903ABB0-59F7-48DA-948B-B8C3DDDDF47C}" presName="parTxOnlySpace"/>
      <dgm:spPr/>
      <dgm:t>
        <a:bodyPr/>
        <a:lstStyle/>
        <a:p/>
      </dgm:t>
    </dgm:pt>
    <dgm:pt modelId="{3321185A-65BB-4AE9-B53B-7DAE4FAFDBA6}" type="pres">
      <dgm:prSet presAssocID="{9EECFB73-D7CB-4C22-BFDA-983AEE998F4C}" presName="parTxOnly" presStyleLbl="node1" presStyleIdx="4" presStyleCnt="5" custLinFactNeighborX="1124">
        <dgm:presLayoutVars>
          <dgm:chMax val="0"/>
          <dgm:chPref val="0"/>
          <dgm:bulletEnabled val="1"/>
        </dgm:presLayoutVars>
      </dgm:prSet>
      <dgm:spPr/>
      <dgm:t>
        <a:bodyPr/>
        <a:lstStyle/>
        <a:p>
          <a:endParaRPr lang="zh-CN" altLang="en-US"/>
        </a:p>
      </dgm:t>
    </dgm:pt>
  </dgm:ptLst>
  <dgm:cxnLst>
    <dgm:cxn modelId="{E0AF14F6-5AA2-4B3F-BA9A-65D9833CEA64}" srcId="{9E9D3D5C-C864-4F64-B11C-B587772EB13B}" destId="{4EB01B8A-E43C-4D5F-857B-F512073F5A8F}" srcOrd="0" destOrd="0" parTransId="{F86D1DD7-13DB-4E21-A596-8D9101327B20}" sibTransId="{111EDD02-6B82-4C2F-9EA3-958AC6721410}"/>
    <dgm:cxn modelId="{D8340938-06A4-4746-8D98-1797CD0F5828}" srcId="{9E9D3D5C-C864-4F64-B11C-B587772EB13B}" destId="{823FCEFD-4F29-480F-82BB-28B0E77443A3}" srcOrd="1" destOrd="0" parTransId="{98245A3B-921C-4DED-B1D9-CB8105936E97}" sibTransId="{8193A364-4D0D-4BB9-AA08-0A5F321E53F4}"/>
    <dgm:cxn modelId="{BF36BFCB-7879-4A08-AF74-A343C9B41BE8}" srcId="{9E9D3D5C-C864-4F64-B11C-B587772EB13B}" destId="{9C36F34B-1723-48D6-AF2F-C3975956FD54}" srcOrd="2" destOrd="0" parTransId="{CC2C3987-A6DF-4499-8BA9-BBBDAFC10EE9}" sibTransId="{6950E60D-7711-44BF-A702-FFBBF5E163C8}"/>
    <dgm:cxn modelId="{EA134836-E86F-4D2B-938C-D9D359E18F57}" srcId="{9E9D3D5C-C864-4F64-B11C-B587772EB13B}" destId="{76BFF153-1F99-4806-90F9-13D481CA82D7}" srcOrd="3" destOrd="0" parTransId="{8131AAFB-C5B2-4FF8-B376-9BEC93B72685}" sibTransId="{D903ABB0-59F7-48DA-948B-B8C3DDDDF47C}"/>
    <dgm:cxn modelId="{A40F2A30-55CF-4DB9-B35E-579BEE5DB416}" srcId="{9E9D3D5C-C864-4F64-B11C-B587772EB13B}" destId="{9EECFB73-D7CB-4C22-BFDA-983AEE998F4C}" srcOrd="4" destOrd="0" parTransId="{98086AB0-C9B4-4895-B947-32250ADB5ACC}" sibTransId="{1C2C0347-E6F5-450E-BD2A-9A4D9A2B6DF0}"/>
    <dgm:cxn modelId="{1A9EDCAD-03A0-4FC6-8DF6-0ABEEAACA3D6}" type="presOf" srcId="{9E9D3D5C-C864-4F64-B11C-B587772EB13B}" destId="{B36FD9CF-EF85-4D85-B608-17634617A2EF}" srcOrd="0" destOrd="0" presId="urn:microsoft.com/office/officeart/2005/8/layout/chevron1"/>
    <dgm:cxn modelId="{87EED878-3ABB-404A-9B14-5855F35DC4E6}" type="presParOf" srcId="{B36FD9CF-EF85-4D85-B608-17634617A2EF}" destId="{88EA7685-672A-4536-8C51-DD3D50FBF322}" srcOrd="0" destOrd="0" presId="urn:microsoft.com/office/officeart/2005/8/layout/chevron1"/>
    <dgm:cxn modelId="{11CC5741-53FF-4847-AC40-1B9637353AD5}" type="presOf" srcId="{4EB01B8A-E43C-4D5F-857B-F512073F5A8F}" destId="{88EA7685-672A-4536-8C51-DD3D50FBF322}" srcOrd="0" destOrd="0" presId="urn:microsoft.com/office/officeart/2005/8/layout/chevron1"/>
    <dgm:cxn modelId="{5F792F13-441D-423B-834B-F2A86E265B24}" type="presParOf" srcId="{B36FD9CF-EF85-4D85-B608-17634617A2EF}" destId="{68DEAD56-C4FF-4A9B-9193-C7421FE6B9AA}" srcOrd="1" destOrd="0" presId="urn:microsoft.com/office/officeart/2005/8/layout/chevron1"/>
    <dgm:cxn modelId="{177F8513-52C2-425E-8ED0-C3911C6E9BBC}" type="presParOf" srcId="{B36FD9CF-EF85-4D85-B608-17634617A2EF}" destId="{AFFA7475-D5E2-4607-8A40-0330421C531E}" srcOrd="2" destOrd="0" presId="urn:microsoft.com/office/officeart/2005/8/layout/chevron1"/>
    <dgm:cxn modelId="{3B511ABC-BF5C-496C-8EA7-5845517A280D}" type="presOf" srcId="{823FCEFD-4F29-480F-82BB-28B0E77443A3}" destId="{AFFA7475-D5E2-4607-8A40-0330421C531E}" srcOrd="0" destOrd="0" presId="urn:microsoft.com/office/officeart/2005/8/layout/chevron1"/>
    <dgm:cxn modelId="{67EFAA1F-8083-492E-BDDC-3C7A95B1FEDF}" type="presParOf" srcId="{B36FD9CF-EF85-4D85-B608-17634617A2EF}" destId="{E709BB3F-B4B1-4959-A712-EB48B36011CF}" srcOrd="3" destOrd="0" presId="urn:microsoft.com/office/officeart/2005/8/layout/chevron1"/>
    <dgm:cxn modelId="{47AA2037-E294-4546-9C14-8F19E34FD17F}" type="presParOf" srcId="{B36FD9CF-EF85-4D85-B608-17634617A2EF}" destId="{B1992EA9-9AF1-44F1-8032-F2B8C59E0DA5}" srcOrd="4" destOrd="0" presId="urn:microsoft.com/office/officeart/2005/8/layout/chevron1"/>
    <dgm:cxn modelId="{2DC3CF7F-2B5B-4378-842A-5A718A3BE87D}" type="presOf" srcId="{9C36F34B-1723-48D6-AF2F-C3975956FD54}" destId="{B1992EA9-9AF1-44F1-8032-F2B8C59E0DA5}" srcOrd="0" destOrd="0" presId="urn:microsoft.com/office/officeart/2005/8/layout/chevron1"/>
    <dgm:cxn modelId="{A91DE5F8-C66B-4049-A1D8-36F6D099F9C1}" type="presParOf" srcId="{B36FD9CF-EF85-4D85-B608-17634617A2EF}" destId="{25452C89-7DAE-4C7F-94EE-BDA5F55A8A75}" srcOrd="5" destOrd="0" presId="urn:microsoft.com/office/officeart/2005/8/layout/chevron1"/>
    <dgm:cxn modelId="{8A04BB79-0C24-4A4B-96B1-93E887C2B375}" type="presParOf" srcId="{B36FD9CF-EF85-4D85-B608-17634617A2EF}" destId="{843C9A27-8246-4B21-99DC-548C67D14521}" srcOrd="6" destOrd="0" presId="urn:microsoft.com/office/officeart/2005/8/layout/chevron1"/>
    <dgm:cxn modelId="{3473D654-43C0-40CC-8E16-18399D6D1524}" type="presOf" srcId="{76BFF153-1F99-4806-90F9-13D481CA82D7}" destId="{843C9A27-8246-4B21-99DC-548C67D14521}" srcOrd="0" destOrd="0" presId="urn:microsoft.com/office/officeart/2005/8/layout/chevron1"/>
    <dgm:cxn modelId="{41AC1B83-DC16-4A4D-BD05-80FF011D2674}" type="presParOf" srcId="{B36FD9CF-EF85-4D85-B608-17634617A2EF}" destId="{53F45120-FD94-467B-9401-6A083056F86E}" srcOrd="7" destOrd="0" presId="urn:microsoft.com/office/officeart/2005/8/layout/chevron1"/>
    <dgm:cxn modelId="{CA6FA01F-7AC6-445D-9E7E-E9F50365C56D}" type="presParOf" srcId="{B36FD9CF-EF85-4D85-B608-17634617A2EF}" destId="{3321185A-65BB-4AE9-B53B-7DAE4FAFDBA6}" srcOrd="8" destOrd="0" presId="urn:microsoft.com/office/officeart/2005/8/layout/chevron1"/>
    <dgm:cxn modelId="{F926BA1C-5CCD-40E8-B0C8-DFF7EA3DBBFC}" type="presOf" srcId="{9EECFB73-D7CB-4C22-BFDA-983AEE998F4C}" destId="{3321185A-65BB-4AE9-B53B-7DAE4FAFDBA6}" srcOrd="0" destOrd="0" presId="urn:microsoft.com/office/officeart/2005/8/layout/chevron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EC05679-D7C8-4C8B-8A77-4735F98EC84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CF71F13B-2EA5-4139-90F1-D5AED576401C}" type="parTrans" cxnId="{0C8AD9E7-4B76-42A8-B8BF-51305445CD72}">
      <dgm:prSet/>
      <dgm:spPr/>
      <dgm:t>
        <a:bodyPr/>
        <a:lstStyle/>
        <a:p>
          <a:endParaRPr lang="zh-CN" altLang="en-US"/>
        </a:p>
      </dgm:t>
    </dgm:pt>
    <dgm:pt modelId="{51554FDD-87A0-4292-9EBD-8814EE50016C}">
      <dgm:prSet/>
      <dgm:spPr>
        <a:solidFill>
          <a:srgbClr val="022D33">
            <a:alpha val="93000"/>
          </a:srgbClr>
        </a:solidFill>
      </dgm:spPr>
      <dgm:t>
        <a:bodyPr/>
        <a:lstStyle/>
        <a:p>
          <a:endParaRPr lang="zh-CN" altLang="en-US"/>
        </a:p>
      </dgm:t>
    </dgm:pt>
    <dgm:pt modelId="{F3759ABC-A622-447D-99B9-A3237FF95A5A}" type="parTrans" cxnId="{EB62F1F6-C0BA-475C-AF35-A6B1858CD207}">
      <dgm:prSet/>
      <dgm:spPr/>
      <dgm:t>
        <a:bodyPr/>
        <a:lstStyle/>
        <a:p>
          <a:endParaRPr lang="zh-CN" altLang="en-US"/>
        </a:p>
      </dgm:t>
    </dgm:pt>
    <dgm:pt modelId="{4049AB44-6881-48A3-9381-6EE78AF1C1FB}">
      <dgm:prSet/>
      <dgm:spPr>
        <a:solidFill>
          <a:srgbClr val="022D33">
            <a:alpha val="93000"/>
          </a:srgbClr>
        </a:solidFill>
      </dgm:spPr>
      <dgm:t>
        <a:bodyPr/>
        <a:lstStyle/>
        <a:p>
          <a:endParaRPr lang="zh-CN" altLang="en-US"/>
        </a:p>
      </dgm:t>
    </dgm:pt>
    <dgm:pt modelId="{D983C3E3-B6D6-4298-8AE0-EF369BEEB99B}" type="sibTrans" cxnId="{EB62F1F6-C0BA-475C-AF35-A6B1858CD207}">
      <dgm:prSet/>
      <dgm:spPr/>
      <dgm:t>
        <a:bodyPr/>
        <a:lstStyle/>
        <a:p>
          <a:endParaRPr lang="zh-CN" altLang="en-US"/>
        </a:p>
      </dgm:t>
    </dgm:pt>
    <dgm:pt modelId="{BD60C42F-AFB7-4E5C-AFBF-328380AF5B54}" type="sibTrans" cxnId="{0C8AD9E7-4B76-42A8-B8BF-51305445CD72}">
      <dgm:prSet/>
      <dgm:spPr/>
      <dgm:t>
        <a:bodyPr/>
        <a:lstStyle/>
        <a:p>
          <a:endParaRPr lang="zh-CN" altLang="en-US"/>
        </a:p>
      </dgm:t>
    </dgm:pt>
    <dgm:pt modelId="{BD41DF05-BA47-4B09-9E3E-3C6F9450C66A}" type="parTrans" cxnId="{19AC4057-B03C-448B-B318-FFC9471D1D77}">
      <dgm:prSet/>
      <dgm:spPr/>
      <dgm:t>
        <a:bodyPr/>
        <a:lstStyle/>
        <a:p>
          <a:endParaRPr lang="zh-CN" altLang="en-US"/>
        </a:p>
      </dgm:t>
    </dgm:pt>
    <dgm:pt modelId="{C9CE60C2-801A-4CDA-974E-992BEBA69073}">
      <dgm:prSet/>
      <dgm:spPr>
        <a:solidFill>
          <a:srgbClr val="008A83"/>
        </a:solidFill>
      </dgm:spPr>
      <dgm:t>
        <a:bodyPr/>
        <a:lstStyle/>
        <a:p>
          <a:endParaRPr lang="zh-CN" altLang="en-US"/>
        </a:p>
      </dgm:t>
    </dgm:pt>
    <dgm:pt modelId="{8E7C4116-DCE3-404A-9D94-817EDEF05F93}" type="sibTrans" cxnId="{19AC4057-B03C-448B-B318-FFC9471D1D77}">
      <dgm:prSet/>
      <dgm:spPr/>
      <dgm:t>
        <a:bodyPr/>
        <a:lstStyle/>
        <a:p>
          <a:endParaRPr lang="zh-CN" altLang="en-US"/>
        </a:p>
      </dgm:t>
    </dgm:pt>
    <dgm:pt modelId="{C131691B-5EF2-42E4-83BD-96F1A8A21E69}" type="parTrans" cxnId="{B2CF7564-2687-489A-876B-B846E9FECE65}">
      <dgm:prSet/>
      <dgm:spPr/>
      <dgm:t>
        <a:bodyPr/>
        <a:lstStyle/>
        <a:p>
          <a:endParaRPr lang="zh-CN" altLang="en-US"/>
        </a:p>
      </dgm:t>
    </dgm:pt>
    <dgm:pt modelId="{1ABEA137-A44A-455A-AB23-A2E08FB42C96}">
      <dgm:prSet/>
      <dgm:spPr>
        <a:solidFill>
          <a:srgbClr val="24B455"/>
        </a:solidFill>
      </dgm:spPr>
      <dgm:t>
        <a:bodyPr/>
        <a:lstStyle/>
        <a:p>
          <a:endParaRPr lang="zh-CN" altLang="en-US"/>
        </a:p>
      </dgm:t>
    </dgm:pt>
    <dgm:pt modelId="{66F75B0A-8C7F-41C8-BD31-6AA9F0BE44B3}" type="sibTrans" cxnId="{B2CF7564-2687-489A-876B-B846E9FECE65}">
      <dgm:prSet/>
      <dgm:spPr/>
      <dgm:t>
        <a:bodyPr/>
        <a:lstStyle/>
        <a:p>
          <a:endParaRPr lang="zh-CN" altLang="en-US"/>
        </a:p>
      </dgm:t>
    </dgm:pt>
    <dgm:pt modelId="{45EDAA30-1653-4051-8D77-EF191574E0A7}" type="parTrans" cxnId="{EFB2B388-F88D-45B2-9436-698F365ED8E4}">
      <dgm:prSet/>
      <dgm:spPr/>
      <dgm:t>
        <a:bodyPr/>
        <a:lstStyle/>
        <a:p>
          <a:endParaRPr lang="zh-CN" altLang="en-US"/>
        </a:p>
      </dgm:t>
    </dgm:pt>
    <dgm:pt modelId="{F8A1100F-59E4-4D3A-BF66-9A0A52F7678C}">
      <dgm:prSet/>
      <dgm:spPr>
        <a:solidFill>
          <a:srgbClr val="ABF637"/>
        </a:solidFill>
      </dgm:spPr>
      <dgm:t>
        <a:bodyPr/>
        <a:lstStyle/>
        <a:p>
          <a:endParaRPr lang="zh-CN" altLang="en-US"/>
        </a:p>
      </dgm:t>
    </dgm:pt>
    <dgm:pt modelId="{41CE7100-4D96-40DE-AF9F-AF103D59629D}" type="sibTrans" cxnId="{EFB2B388-F88D-45B2-9436-698F365ED8E4}">
      <dgm:prSet/>
      <dgm:spPr/>
      <dgm:t>
        <a:bodyPr/>
        <a:lstStyle/>
        <a:p>
          <a:endParaRPr lang="zh-CN" altLang="en-US"/>
        </a:p>
      </dgm:t>
    </dgm:pt>
    <dgm:pt modelId="{5A64C3CA-5831-486E-9552-0CEB9624EE9B}" type="parTrans" cxnId="{1C81ED7B-3AD3-4428-9A4C-5B68FF859E9D}">
      <dgm:prSet/>
      <dgm:spPr/>
      <dgm:t>
        <a:bodyPr/>
        <a:lstStyle/>
        <a:p>
          <a:endParaRPr lang="zh-CN" altLang="en-US"/>
        </a:p>
      </dgm:t>
    </dgm:pt>
    <dgm:pt modelId="{69587805-3EA5-4989-B9B7-487986A0C609}">
      <dgm:prSet/>
      <dgm:spPr>
        <a:solidFill>
          <a:srgbClr val="FFFF66"/>
        </a:solidFill>
      </dgm:spPr>
      <dgm:t>
        <a:bodyPr/>
        <a:lstStyle/>
        <a:p>
          <a:endParaRPr lang="zh-CN" altLang="en-US"/>
        </a:p>
      </dgm:t>
    </dgm:pt>
    <dgm:pt modelId="{A1F89D33-96FF-470A-A5E1-F308FE5695A8}" type="sibTrans" cxnId="{1C81ED7B-3AD3-4428-9A4C-5B68FF859E9D}">
      <dgm:prSet/>
      <dgm:spPr/>
      <dgm:t>
        <a:bodyPr/>
        <a:lstStyle/>
        <a:p>
          <a:endParaRPr lang="zh-CN" altLang="en-US"/>
        </a:p>
      </dgm:t>
    </dgm:pt>
    <dgm:pt modelId="{28C8792D-EEB5-4011-BAC2-DA39CB42A28F}" type="pres">
      <dgm:prSet presAssocID="{FEC05679-D7C8-4C8B-8A77-4735F98EC847}" presName="Name0">
        <dgm:presLayoutVars>
          <dgm:chMax val="7"/>
          <dgm:chPref val="7"/>
          <dgm:dir/>
        </dgm:presLayoutVars>
      </dgm:prSet>
      <dgm:spPr/>
      <dgm:t>
        <a:bodyPr/>
        <a:lstStyle/>
        <a:p>
          <a:endParaRPr lang="zh-CN" altLang="en-US"/>
        </a:p>
      </dgm:t>
    </dgm:pt>
    <dgm:pt modelId="{2D72D139-9066-400D-8214-AAD3114E0E0C}" type="pres">
      <dgm:prSet presAssocID="{FEC05679-D7C8-4C8B-8A77-4735F98EC847}" presName="Name1"/>
      <dgm:spPr/>
      <dgm:t>
        <a:bodyPr/>
        <a:lstStyle/>
        <a:p/>
      </dgm:t>
    </dgm:pt>
    <dgm:pt modelId="{ABF69AB6-131B-4A93-9B37-8991A4448E2C}" type="pres">
      <dgm:prSet presAssocID="{FEC05679-D7C8-4C8B-8A77-4735F98EC847}" presName="cycle"/>
      <dgm:spPr/>
      <dgm:t>
        <a:bodyPr/>
        <a:lstStyle/>
        <a:p/>
      </dgm:t>
    </dgm:pt>
    <dgm:pt modelId="{43E67BBD-3FFD-472D-96DA-EDA32324FAF7}" type="pres">
      <dgm:prSet presAssocID="{FEC05679-D7C8-4C8B-8A77-4735F98EC847}" presName="srcNode" presStyleLbl="node1" presStyleCnt="7"/>
      <dgm:spPr/>
      <dgm:t>
        <a:bodyPr/>
        <a:lstStyle/>
        <a:p/>
      </dgm:t>
    </dgm:pt>
    <dgm:pt modelId="{21656F21-FBD6-43DE-AF34-F29549025827}" type="pres">
      <dgm:prSet presAssocID="{FEC05679-D7C8-4C8B-8A77-4735F98EC847}" presName="conn" presStyleLbl="parChTrans1D2" presStyleCnt="1"/>
      <dgm:spPr/>
      <dgm:t>
        <a:bodyPr/>
        <a:lstStyle/>
        <a:p>
          <a:endParaRPr lang="zh-CN" altLang="en-US"/>
        </a:p>
      </dgm:t>
    </dgm:pt>
    <dgm:pt modelId="{C7057027-66A7-4896-ADFF-F14D511D02D9}" type="pres">
      <dgm:prSet presAssocID="{FEC05679-D7C8-4C8B-8A77-4735F98EC847}" presName="extraNode" presStyleLbl="node1" presStyleIdx="1" presStyleCnt="7"/>
      <dgm:spPr/>
      <dgm:t>
        <a:bodyPr/>
        <a:lstStyle/>
        <a:p/>
      </dgm:t>
    </dgm:pt>
    <dgm:pt modelId="{49176E0E-41C6-4BE7-84E3-6D2A9FA4C445}" type="pres">
      <dgm:prSet presAssocID="{FEC05679-D7C8-4C8B-8A77-4735F98EC847}" presName="dstNode" presStyleLbl="node1" presStyleIdx="1" presStyleCnt="7"/>
      <dgm:spPr/>
      <dgm:t>
        <a:bodyPr/>
        <a:lstStyle/>
        <a:p/>
      </dgm:t>
    </dgm:pt>
    <dgm:pt modelId="{E49B41CE-7724-4233-81B5-AE37ACADFED2}" type="pres">
      <dgm:prSet presAssocID="{51554FDD-87A0-4292-9EBD-8814EE50016C}" presName="text_1" presStyleLbl="node1" presStyleIdx="2" presStyleCnt="7">
        <dgm:presLayoutVars>
          <dgm:bulletEnabled val="1"/>
        </dgm:presLayoutVars>
      </dgm:prSet>
      <dgm:spPr/>
      <dgm:t>
        <a:bodyPr/>
        <a:lstStyle/>
        <a:p>
          <a:endParaRPr lang="zh-CN" altLang="en-US"/>
        </a:p>
      </dgm:t>
    </dgm:pt>
    <dgm:pt modelId="{4B542DDB-CE30-473F-BC5A-3824AEB82BBA}" type="pres">
      <dgm:prSet presAssocID="{51554FDD-87A0-4292-9EBD-8814EE50016C}" presName="accent_1"/>
      <dgm:spPr/>
      <dgm:t>
        <a:bodyPr/>
        <a:lstStyle/>
        <a:p/>
      </dgm:t>
    </dgm:pt>
    <dgm:pt modelId="{3BE2FDDD-1C97-4589-AF50-85014B2E2A96}" type="pres">
      <dgm:prSet presAssocID="{51554FDD-87A0-4292-9EBD-8814EE50016C}" presName="accentRepeatNode" presStyleLbl="solidFgAcc1" presStyleCnt="5"/>
      <dgm:spPr>
        <a:ln w="38100">
          <a:solidFill>
            <a:srgbClr val="022D33"/>
          </a:solidFill>
        </a:ln>
      </dgm:spPr>
      <dgm:t>
        <a:bodyPr/>
        <a:lstStyle/>
        <a:p/>
      </dgm:t>
    </dgm:pt>
    <dgm:pt modelId="{825EAA4D-A75D-453D-9CCC-512D8DE14F99}" type="pres">
      <dgm:prSet presAssocID="{C9CE60C2-801A-4CDA-974E-992BEBA69073}" presName="text_2" presStyleLbl="node1" presStyleIdx="3" presStyleCnt="7">
        <dgm:presLayoutVars>
          <dgm:bulletEnabled val="1"/>
        </dgm:presLayoutVars>
      </dgm:prSet>
      <dgm:spPr/>
      <dgm:t>
        <a:bodyPr/>
        <a:lstStyle/>
        <a:p>
          <a:endParaRPr lang="zh-CN" altLang="en-US"/>
        </a:p>
      </dgm:t>
    </dgm:pt>
    <dgm:pt modelId="{CB0EAE46-5F03-44E2-8407-8392B37B4AF7}" type="pres">
      <dgm:prSet presAssocID="{C9CE60C2-801A-4CDA-974E-992BEBA69073}" presName="accent_2"/>
      <dgm:spPr/>
      <dgm:t>
        <a:bodyPr/>
        <a:lstStyle/>
        <a:p/>
      </dgm:t>
    </dgm:pt>
    <dgm:pt modelId="{0E038FDE-D19A-48B3-BB23-570F5D8DE3AB}" type="pres">
      <dgm:prSet presAssocID="{C9CE60C2-801A-4CDA-974E-992BEBA69073}" presName="accentRepeatNode" presStyleLbl="solidFgAcc1" presStyleIdx="1" presStyleCnt="5"/>
      <dgm:spPr>
        <a:ln w="38100">
          <a:solidFill>
            <a:srgbClr val="008A83"/>
          </a:solidFill>
        </a:ln>
      </dgm:spPr>
      <dgm:t>
        <a:bodyPr/>
        <a:lstStyle/>
        <a:p/>
      </dgm:t>
    </dgm:pt>
    <dgm:pt modelId="{BB716890-AD9B-40E3-AEA8-9CC33C39A44F}" type="pres">
      <dgm:prSet presAssocID="{1ABEA137-A44A-455A-AB23-A2E08FB42C96}" presName="text_3" presStyleLbl="node1" presStyleIdx="4" presStyleCnt="7">
        <dgm:presLayoutVars>
          <dgm:bulletEnabled val="1"/>
        </dgm:presLayoutVars>
      </dgm:prSet>
      <dgm:spPr/>
      <dgm:t>
        <a:bodyPr/>
        <a:lstStyle/>
        <a:p>
          <a:endParaRPr lang="zh-CN" altLang="en-US"/>
        </a:p>
      </dgm:t>
    </dgm:pt>
    <dgm:pt modelId="{B2842453-7EEF-4630-B150-6045C108247C}" type="pres">
      <dgm:prSet presAssocID="{1ABEA137-A44A-455A-AB23-A2E08FB42C96}" presName="accent_3"/>
      <dgm:spPr/>
      <dgm:t>
        <a:bodyPr/>
        <a:lstStyle/>
        <a:p/>
      </dgm:t>
    </dgm:pt>
    <dgm:pt modelId="{770F0E1D-EDB0-410E-BDC9-4A905758C76C}" type="pres">
      <dgm:prSet presAssocID="{1ABEA137-A44A-455A-AB23-A2E08FB42C96}" presName="accentRepeatNode" presStyleLbl="solidFgAcc1" presStyleIdx="2" presStyleCnt="5"/>
      <dgm:spPr>
        <a:ln w="38100">
          <a:solidFill>
            <a:srgbClr val="24B455"/>
          </a:solidFill>
        </a:ln>
      </dgm:spPr>
      <dgm:t>
        <a:bodyPr/>
        <a:lstStyle/>
        <a:p/>
      </dgm:t>
    </dgm:pt>
    <dgm:pt modelId="{EC9A72C7-770A-478C-8B65-CB213C3F451E}" type="pres">
      <dgm:prSet presAssocID="{F8A1100F-59E4-4D3A-BF66-9A0A52F7678C}" presName="text_4" presStyleLbl="node1" presStyleIdx="5" presStyleCnt="7" custScaleX="97572" custLinFactNeighborX="1210">
        <dgm:presLayoutVars>
          <dgm:bulletEnabled val="1"/>
        </dgm:presLayoutVars>
      </dgm:prSet>
      <dgm:spPr/>
      <dgm:t>
        <a:bodyPr/>
        <a:lstStyle/>
        <a:p>
          <a:endParaRPr lang="zh-CN" altLang="en-US"/>
        </a:p>
      </dgm:t>
    </dgm:pt>
    <dgm:pt modelId="{5E064066-EC95-47FD-B798-642EA6C73C4E}" type="pres">
      <dgm:prSet presAssocID="{F8A1100F-59E4-4D3A-BF66-9A0A52F7678C}" presName="accent_4"/>
      <dgm:spPr/>
      <dgm:t>
        <a:bodyPr/>
        <a:lstStyle/>
        <a:p/>
      </dgm:t>
    </dgm:pt>
    <dgm:pt modelId="{7C61A663-47A4-42A0-908C-9A0D3524CBD3}" type="pres">
      <dgm:prSet presAssocID="{F8A1100F-59E4-4D3A-BF66-9A0A52F7678C}" presName="accentRepeatNode" presStyleLbl="solidFgAcc1" presStyleIdx="3" presStyleCnt="5"/>
      <dgm:spPr>
        <a:ln w="38100">
          <a:solidFill>
            <a:srgbClr val="ABF637"/>
          </a:solidFill>
        </a:ln>
      </dgm:spPr>
      <dgm:t>
        <a:bodyPr/>
        <a:lstStyle/>
        <a:p/>
      </dgm:t>
    </dgm:pt>
    <dgm:pt modelId="{95E3B4F3-D519-4A03-8162-2048E9555C7A}" type="pres">
      <dgm:prSet presAssocID="{69587805-3EA5-4989-B9B7-487986A0C609}" presName="text_5" presStyleLbl="node1" presStyleIdx="6" presStyleCnt="7">
        <dgm:presLayoutVars>
          <dgm:bulletEnabled val="1"/>
        </dgm:presLayoutVars>
      </dgm:prSet>
      <dgm:spPr/>
      <dgm:t>
        <a:bodyPr/>
        <a:lstStyle/>
        <a:p>
          <a:endParaRPr lang="zh-CN" altLang="en-US"/>
        </a:p>
      </dgm:t>
    </dgm:pt>
    <dgm:pt modelId="{E7B05ECD-7B11-4F0B-BF79-82F6A5CA8906}" type="pres">
      <dgm:prSet presAssocID="{69587805-3EA5-4989-B9B7-487986A0C609}" presName="accent_5"/>
      <dgm:spPr/>
      <dgm:t>
        <a:bodyPr/>
        <a:lstStyle/>
        <a:p/>
      </dgm:t>
    </dgm:pt>
    <dgm:pt modelId="{AB044590-8BF2-4034-9865-803ACACE2BA9}" type="pres">
      <dgm:prSet presAssocID="{69587805-3EA5-4989-B9B7-487986A0C609}" presName="accentRepeatNode" presStyleLbl="solidFgAcc1" presStyleIdx="4" presStyleCnt="5"/>
      <dgm:spPr>
        <a:ln w="38100">
          <a:solidFill>
            <a:srgbClr val="FFFF66"/>
          </a:solidFill>
        </a:ln>
      </dgm:spPr>
      <dgm:t>
        <a:bodyPr/>
        <a:lstStyle/>
        <a:p/>
      </dgm:t>
    </dgm:pt>
  </dgm:ptLst>
  <dgm:cxnLst>
    <dgm:cxn modelId="{0C8AD9E7-4B76-42A8-B8BF-51305445CD72}" srcId="{FEC05679-D7C8-4C8B-8A77-4735F98EC847}" destId="{51554FDD-87A0-4292-9EBD-8814EE50016C}" srcOrd="0" destOrd="0" parTransId="{CF71F13B-2EA5-4139-90F1-D5AED576401C}" sibTransId="{BD60C42F-AFB7-4E5C-AFBF-328380AF5B54}"/>
    <dgm:cxn modelId="{EB62F1F6-C0BA-475C-AF35-A6B1858CD207}" srcId="{51554FDD-87A0-4292-9EBD-8814EE50016C}" destId="{4049AB44-6881-48A3-9381-6EE78AF1C1FB}" srcOrd="0" destOrd="0" parTransId="{F3759ABC-A622-447D-99B9-A3237FF95A5A}" sibTransId="{D983C3E3-B6D6-4298-8AE0-EF369BEEB99B}"/>
    <dgm:cxn modelId="{19AC4057-B03C-448B-B318-FFC9471D1D77}" srcId="{FEC05679-D7C8-4C8B-8A77-4735F98EC847}" destId="{C9CE60C2-801A-4CDA-974E-992BEBA69073}" srcOrd="1" destOrd="0" parTransId="{BD41DF05-BA47-4B09-9E3E-3C6F9450C66A}" sibTransId="{8E7C4116-DCE3-404A-9D94-817EDEF05F93}"/>
    <dgm:cxn modelId="{B2CF7564-2687-489A-876B-B846E9FECE65}" srcId="{FEC05679-D7C8-4C8B-8A77-4735F98EC847}" destId="{1ABEA137-A44A-455A-AB23-A2E08FB42C96}" srcOrd="2" destOrd="0" parTransId="{C131691B-5EF2-42E4-83BD-96F1A8A21E69}" sibTransId="{66F75B0A-8C7F-41C8-BD31-6AA9F0BE44B3}"/>
    <dgm:cxn modelId="{EFB2B388-F88D-45B2-9436-698F365ED8E4}" srcId="{FEC05679-D7C8-4C8B-8A77-4735F98EC847}" destId="{F8A1100F-59E4-4D3A-BF66-9A0A52F7678C}" srcOrd="3" destOrd="0" parTransId="{45EDAA30-1653-4051-8D77-EF191574E0A7}" sibTransId="{41CE7100-4D96-40DE-AF9F-AF103D59629D}"/>
    <dgm:cxn modelId="{1C81ED7B-3AD3-4428-9A4C-5B68FF859E9D}" srcId="{FEC05679-D7C8-4C8B-8A77-4735F98EC847}" destId="{69587805-3EA5-4989-B9B7-487986A0C609}" srcOrd="4" destOrd="0" parTransId="{5A64C3CA-5831-486E-9552-0CEB9624EE9B}" sibTransId="{A1F89D33-96FF-470A-A5E1-F308FE5695A8}"/>
    <dgm:cxn modelId="{F7BD62EE-123C-4D16-9384-8BB1AC3F7AC5}" type="presOf" srcId="{FEC05679-D7C8-4C8B-8A77-4735F98EC847}" destId="{28C8792D-EEB5-4011-BAC2-DA39CB42A28F}" srcOrd="0" destOrd="0" presId="urn:microsoft.com/office/officeart/2008/layout/VerticalCurvedList"/>
    <dgm:cxn modelId="{D4AAC8DF-E68F-4B78-8E98-F50F739DFF71}" type="presParOf" srcId="{28C8792D-EEB5-4011-BAC2-DA39CB42A28F}" destId="{2D72D139-9066-400D-8214-AAD3114E0E0C}" srcOrd="0" destOrd="0" presId="urn:microsoft.com/office/officeart/2008/layout/VerticalCurvedList"/>
    <dgm:cxn modelId="{03B243FB-98D8-461A-AE6C-35CA24D36AAC}" type="presParOf" srcId="{2D72D139-9066-400D-8214-AAD3114E0E0C}" destId="{ABF69AB6-131B-4A93-9B37-8991A4448E2C}" srcOrd="0" destOrd="0" presId="urn:microsoft.com/office/officeart/2008/layout/VerticalCurvedList"/>
    <dgm:cxn modelId="{2E8A8A2A-3340-4E9D-B8BF-087E39DEADA9}" type="presParOf" srcId="{ABF69AB6-131B-4A93-9B37-8991A4448E2C}" destId="{43E67BBD-3FFD-472D-96DA-EDA32324FAF7}" srcOrd="0" destOrd="0" presId="urn:microsoft.com/office/officeart/2008/layout/VerticalCurvedList"/>
    <dgm:cxn modelId="{04FFBB1A-8983-4EEE-9875-CBD120D6AE27}" type="presParOf" srcId="{ABF69AB6-131B-4A93-9B37-8991A4448E2C}" destId="{21656F21-FBD6-43DE-AF34-F29549025827}" srcOrd="1" destOrd="0" presId="urn:microsoft.com/office/officeart/2008/layout/VerticalCurvedList"/>
    <dgm:cxn modelId="{D842EEBC-EEF3-4BF9-9E5A-5E5CA8121B43}" type="presOf" srcId="{D983C3E3-B6D6-4298-8AE0-EF369BEEB99B}" destId="{21656F21-FBD6-43DE-AF34-F29549025827}" srcOrd="0" destOrd="0" presId="urn:microsoft.com/office/officeart/2008/layout/VerticalCurvedList"/>
    <dgm:cxn modelId="{B49E72A2-303A-446C-817C-0C8A534BB0A2}" type="presParOf" srcId="{ABF69AB6-131B-4A93-9B37-8991A4448E2C}" destId="{C7057027-66A7-4896-ADFF-F14D511D02D9}" srcOrd="2" destOrd="0" presId="urn:microsoft.com/office/officeart/2008/layout/VerticalCurvedList"/>
    <dgm:cxn modelId="{BF7BBCA5-7FCD-4115-999A-7DCE381B6914}" type="presParOf" srcId="{ABF69AB6-131B-4A93-9B37-8991A4448E2C}" destId="{49176E0E-41C6-4BE7-84E3-6D2A9FA4C445}" srcOrd="3" destOrd="0" presId="urn:microsoft.com/office/officeart/2008/layout/VerticalCurvedList"/>
    <dgm:cxn modelId="{6E2EF0E9-DCBD-414D-B932-65945D158D06}" type="presParOf" srcId="{2D72D139-9066-400D-8214-AAD3114E0E0C}" destId="{E49B41CE-7724-4233-81B5-AE37ACADFED2}" srcOrd="1" destOrd="0" presId="urn:microsoft.com/office/officeart/2008/layout/VerticalCurvedList"/>
    <dgm:cxn modelId="{0D55E426-4001-4462-88C8-6077379EF39A}" type="presOf" srcId="{51554FDD-87A0-4292-9EBD-8814EE50016C}" destId="{E49B41CE-7724-4233-81B5-AE37ACADFED2}" srcOrd="0" destOrd="0" presId="urn:microsoft.com/office/officeart/2008/layout/VerticalCurvedList"/>
    <dgm:cxn modelId="{83FD7632-376F-43CC-8CF2-1A83E5AF1EF6}" type="presOf" srcId="{4049AB44-6881-48A3-9381-6EE78AF1C1FB}" destId="{E49B41CE-7724-4233-81B5-AE37ACADFED2}" srcOrd="0" destOrd="1" presId="urn:microsoft.com/office/officeart/2008/layout/VerticalCurvedList"/>
    <dgm:cxn modelId="{0E7C6F79-5858-4D93-8B93-603A1823D675}" type="presParOf" srcId="{2D72D139-9066-400D-8214-AAD3114E0E0C}" destId="{4B542DDB-CE30-473F-BC5A-3824AEB82BBA}" srcOrd="2" destOrd="0" presId="urn:microsoft.com/office/officeart/2008/layout/VerticalCurvedList"/>
    <dgm:cxn modelId="{C31F9F16-511E-4CE3-823E-8D974CAC4C54}" type="presParOf" srcId="{4B542DDB-CE30-473F-BC5A-3824AEB82BBA}" destId="{3BE2FDDD-1C97-4589-AF50-85014B2E2A96}" srcOrd="0" destOrd="0" presId="urn:microsoft.com/office/officeart/2008/layout/VerticalCurvedList"/>
    <dgm:cxn modelId="{2FE728CD-8BDA-4636-900D-461DC015DDB7}" type="presParOf" srcId="{2D72D139-9066-400D-8214-AAD3114E0E0C}" destId="{825EAA4D-A75D-453D-9CCC-512D8DE14F99}" srcOrd="3" destOrd="0" presId="urn:microsoft.com/office/officeart/2008/layout/VerticalCurvedList"/>
    <dgm:cxn modelId="{D67EE691-EE40-4608-8CE0-AA97B0DE5F75}" type="presOf" srcId="{C9CE60C2-801A-4CDA-974E-992BEBA69073}" destId="{825EAA4D-A75D-453D-9CCC-512D8DE14F99}" srcOrd="0" destOrd="0" presId="urn:microsoft.com/office/officeart/2008/layout/VerticalCurvedList"/>
    <dgm:cxn modelId="{49AD9B44-4CB0-4D3E-B677-3F1F25DA681B}" type="presParOf" srcId="{2D72D139-9066-400D-8214-AAD3114E0E0C}" destId="{CB0EAE46-5F03-44E2-8407-8392B37B4AF7}" srcOrd="4" destOrd="0" presId="urn:microsoft.com/office/officeart/2008/layout/VerticalCurvedList"/>
    <dgm:cxn modelId="{6EF6C91A-5BD3-4708-BDAA-EFF56EC476AF}" type="presParOf" srcId="{CB0EAE46-5F03-44E2-8407-8392B37B4AF7}" destId="{0E038FDE-D19A-48B3-BB23-570F5D8DE3AB}" srcOrd="0" destOrd="0" presId="urn:microsoft.com/office/officeart/2008/layout/VerticalCurvedList"/>
    <dgm:cxn modelId="{F3831FB0-8B8F-4C37-AD15-54639EF4283B}" type="presParOf" srcId="{2D72D139-9066-400D-8214-AAD3114E0E0C}" destId="{BB716890-AD9B-40E3-AEA8-9CC33C39A44F}" srcOrd="5" destOrd="0" presId="urn:microsoft.com/office/officeart/2008/layout/VerticalCurvedList"/>
    <dgm:cxn modelId="{F3E74FE6-2F82-470E-8F21-FBB112E4FE7C}" type="presOf" srcId="{1ABEA137-A44A-455A-AB23-A2E08FB42C96}" destId="{BB716890-AD9B-40E3-AEA8-9CC33C39A44F}" srcOrd="0" destOrd="0" presId="urn:microsoft.com/office/officeart/2008/layout/VerticalCurvedList"/>
    <dgm:cxn modelId="{226291B8-B7B3-40F5-87E9-26BD6D50D3EE}" type="presParOf" srcId="{2D72D139-9066-400D-8214-AAD3114E0E0C}" destId="{B2842453-7EEF-4630-B150-6045C108247C}" srcOrd="6" destOrd="0" presId="urn:microsoft.com/office/officeart/2008/layout/VerticalCurvedList"/>
    <dgm:cxn modelId="{C59FC327-51EF-41D4-98E3-330269433725}" type="presParOf" srcId="{B2842453-7EEF-4630-B150-6045C108247C}" destId="{770F0E1D-EDB0-410E-BDC9-4A905758C76C}" srcOrd="0" destOrd="0" presId="urn:microsoft.com/office/officeart/2008/layout/VerticalCurvedList"/>
    <dgm:cxn modelId="{21DFFE7A-5E1D-4D65-B105-538338F93383}" type="presParOf" srcId="{2D72D139-9066-400D-8214-AAD3114E0E0C}" destId="{EC9A72C7-770A-478C-8B65-CB213C3F451E}" srcOrd="7" destOrd="0" presId="urn:microsoft.com/office/officeart/2008/layout/VerticalCurvedList"/>
    <dgm:cxn modelId="{AF499CD1-B638-4ED0-B4B0-F1CF37C1403B}" type="presOf" srcId="{F8A1100F-59E4-4D3A-BF66-9A0A52F7678C}" destId="{EC9A72C7-770A-478C-8B65-CB213C3F451E}" srcOrd="0" destOrd="0" presId="urn:microsoft.com/office/officeart/2008/layout/VerticalCurvedList"/>
    <dgm:cxn modelId="{001268B6-72AF-4D23-9888-413654D3EE3E}" type="presParOf" srcId="{2D72D139-9066-400D-8214-AAD3114E0E0C}" destId="{5E064066-EC95-47FD-B798-642EA6C73C4E}" srcOrd="8" destOrd="0" presId="urn:microsoft.com/office/officeart/2008/layout/VerticalCurvedList"/>
    <dgm:cxn modelId="{A3FCEFE7-354B-4E92-B43C-D907FBF0F76D}" type="presParOf" srcId="{5E064066-EC95-47FD-B798-642EA6C73C4E}" destId="{7C61A663-47A4-42A0-908C-9A0D3524CBD3}" srcOrd="0" destOrd="0" presId="urn:microsoft.com/office/officeart/2008/layout/VerticalCurvedList"/>
    <dgm:cxn modelId="{C552A5F2-0A0A-4B30-AC68-1A24E888FEAE}" type="presParOf" srcId="{2D72D139-9066-400D-8214-AAD3114E0E0C}" destId="{95E3B4F3-D519-4A03-8162-2048E9555C7A}" srcOrd="9" destOrd="0" presId="urn:microsoft.com/office/officeart/2008/layout/VerticalCurvedList"/>
    <dgm:cxn modelId="{C4F45095-F7DE-424C-B882-E917DBDAD63F}" type="presOf" srcId="{69587805-3EA5-4989-B9B7-487986A0C609}" destId="{95E3B4F3-D519-4A03-8162-2048E9555C7A}" srcOrd="0" destOrd="0" presId="urn:microsoft.com/office/officeart/2008/layout/VerticalCurvedList"/>
    <dgm:cxn modelId="{BD7FA06B-97C9-4E2D-B7D6-9BE9938FD040}" type="presParOf" srcId="{2D72D139-9066-400D-8214-AAD3114E0E0C}" destId="{E7B05ECD-7B11-4F0B-BF79-82F6A5CA8906}" srcOrd="10" destOrd="0" presId="urn:microsoft.com/office/officeart/2008/layout/VerticalCurvedList"/>
    <dgm:cxn modelId="{5C2F2493-5BE0-46D9-B640-360029D55E6F}" type="presParOf" srcId="{E7B05ECD-7B11-4F0B-BF79-82F6A5CA8906}" destId="{AB044590-8BF2-4034-9865-803ACACE2BA9}" srcOrd="0" destOrd="0" presId="urn:microsoft.com/office/officeart/2008/layout/VerticalCurvedList"/>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9" name=""/>
      <dsp:cNvGrpSpPr/>
    </dsp:nvGrpSpPr>
    <dsp:grpSpPr/>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5" name=""/>
      <dsp:cNvGrpSpPr/>
    </dsp:nvGrpSpPr>
    <dsp:grpSpPr/>
    <dsp:sp modelId="{21656F21-FBD6-43DE-AF34-F29549025827}">
      <dsp:nvSpPr>
        <dsp:cNvPr id="26" name=""/>
        <dsp:cNvSpPr/>
      </dsp:nvSpPr>
      <dsp:spPr>
        <a:xfrm>
          <a:off x="-5438716" y="-832776"/>
          <a:ext cx="6475879" cy="6475879"/>
        </a:xfrm>
        <a:prstGeom prst="blockArc">
          <a:avLst>
            <a:gd name="adj1" fmla="val 18900000"/>
            <a:gd name="adj2" fmla="val 2700000"/>
            <a:gd name="adj3" fmla="val 334"/>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a:lstStyle/>
        <a:p/>
      </dsp:txBody>
    </dsp:sp>
    <dsp:sp modelId="{E49B41CE-7724-4233-81B5-AE37ACADFED2}">
      <dsp:nvSpPr>
        <dsp:cNvPr id="27" name=""/>
        <dsp:cNvSpPr/>
      </dsp:nvSpPr>
      <dsp:spPr>
        <a:xfrm>
          <a:off x="453503" y="300549"/>
          <a:ext cx="6263276" cy="601483"/>
        </a:xfrm>
        <a:prstGeom prst="rect">
          <a:avLst/>
        </a:prstGeom>
        <a:solidFill>
          <a:srgbClr val="022D33">
            <a:alpha val="93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427" tIns="43180" rIns="43180" bIns="43180" numCol="1" spcCol="1270" anchor="t" anchorCtr="0">
          <a:noAutofit/>
        </a:bodyPr>
        <a:lstStyle/>
        <a:p>
          <a:pPr lvl="0" algn="l" defTabSz="755650">
            <a:lnSpc>
              <a:spcPct val="90000"/>
            </a:lnSpc>
            <a:spcBef>
              <a:spcPct val="0"/>
            </a:spcBef>
            <a:spcAft>
              <a:spcPct val="35000"/>
            </a:spcAft>
          </a:pPr>
          <a:endParaRPr lang="zh-CN" altLang="en-US" sz="1700" kern="1200"/>
        </a:p>
        <a:p>
          <a:pPr marL="114300" lvl="1" indent="-114300" algn="l" defTabSz="577850">
            <a:lnSpc>
              <a:spcPct val="90000"/>
            </a:lnSpc>
            <a:spcBef>
              <a:spcPct val="0"/>
            </a:spcBef>
            <a:spcAft>
              <a:spcPct val="15000"/>
            </a:spcAft>
            <a:buChar char="••"/>
          </a:pPr>
          <a:endParaRPr lang="zh-CN" altLang="en-US" sz="1300" kern="1200"/>
        </a:p>
      </dsp:txBody>
      <dsp:txXfrm>
        <a:off x="453503" y="300549"/>
        <a:ext cx="6263276" cy="601483"/>
      </dsp:txXfrm>
    </dsp:sp>
    <dsp:sp modelId="{3BE2FDDD-1C97-4589-AF50-85014B2E2A96}">
      <dsp:nvSpPr>
        <dsp:cNvPr id="28" name=""/>
        <dsp:cNvSpPr/>
      </dsp:nvSpPr>
      <dsp:spPr>
        <a:xfrm>
          <a:off x="77576" y="225363"/>
          <a:ext cx="751854" cy="751854"/>
        </a:xfrm>
        <a:prstGeom prst="ellipse">
          <a:avLst/>
        </a:prstGeom>
        <a:solidFill>
          <a:schemeClr val="lt1">
            <a:hueOff val="0"/>
            <a:satOff val="0"/>
            <a:lumOff val="0"/>
            <a:alphaOff val="0"/>
          </a:schemeClr>
        </a:solidFill>
        <a:ln w="38100" cap="flat" cmpd="sng" algn="ctr">
          <a:solidFill>
            <a:srgbClr val="022D33"/>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825EAA4D-A75D-453D-9CCC-512D8DE14F99}">
      <dsp:nvSpPr>
        <dsp:cNvPr id="29" name=""/>
        <dsp:cNvSpPr/>
      </dsp:nvSpPr>
      <dsp:spPr>
        <a:xfrm>
          <a:off x="884508" y="1202485"/>
          <a:ext cx="5832271" cy="601483"/>
        </a:xfrm>
        <a:prstGeom prst="rect">
          <a:avLst/>
        </a:prstGeom>
        <a:solidFill>
          <a:srgbClr val="008A8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427" tIns="43180" rIns="43180" bIns="43180" numCol="1" spcCol="1270" anchor="ctr" anchorCtr="0">
          <a:noAutofit/>
        </a:bodyPr>
        <a:lstStyle/>
        <a:p>
          <a:pPr lvl="0" algn="l" defTabSz="755650">
            <a:lnSpc>
              <a:spcPct val="90000"/>
            </a:lnSpc>
            <a:spcBef>
              <a:spcPct val="0"/>
            </a:spcBef>
            <a:spcAft>
              <a:spcPct val="35000"/>
            </a:spcAft>
          </a:pPr>
          <a:endParaRPr lang="zh-CN" altLang="en-US" sz="1700" kern="1200"/>
        </a:p>
      </dsp:txBody>
      <dsp:txXfrm>
        <a:off x="884508" y="1202485"/>
        <a:ext cx="5832271" cy="601483"/>
      </dsp:txXfrm>
    </dsp:sp>
    <dsp:sp modelId="{0E038FDE-D19A-48B3-BB23-570F5D8DE3AB}">
      <dsp:nvSpPr>
        <dsp:cNvPr id="30" name=""/>
        <dsp:cNvSpPr/>
      </dsp:nvSpPr>
      <dsp:spPr>
        <a:xfrm>
          <a:off x="508581" y="1127300"/>
          <a:ext cx="751854" cy="751854"/>
        </a:xfrm>
        <a:prstGeom prst="ellipse">
          <a:avLst/>
        </a:prstGeom>
        <a:solidFill>
          <a:schemeClr val="lt1">
            <a:hueOff val="0"/>
            <a:satOff val="0"/>
            <a:lumOff val="0"/>
            <a:alphaOff val="0"/>
          </a:schemeClr>
        </a:solidFill>
        <a:ln w="38100" cap="flat" cmpd="sng" algn="ctr">
          <a:solidFill>
            <a:srgbClr val="008A83"/>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BB716890-AD9B-40E3-AEA8-9CC33C39A44F}">
      <dsp:nvSpPr>
        <dsp:cNvPr id="31" name=""/>
        <dsp:cNvSpPr/>
      </dsp:nvSpPr>
      <dsp:spPr>
        <a:xfrm>
          <a:off x="1016792" y="2104421"/>
          <a:ext cx="5699987" cy="601483"/>
        </a:xfrm>
        <a:prstGeom prst="rect">
          <a:avLst/>
        </a:prstGeom>
        <a:solidFill>
          <a:srgbClr val="24B4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427" tIns="43180" rIns="43180" bIns="43180" numCol="1" spcCol="1270" anchor="ctr" anchorCtr="0">
          <a:noAutofit/>
        </a:bodyPr>
        <a:lstStyle/>
        <a:p>
          <a:pPr lvl="0" algn="l" defTabSz="755650">
            <a:lnSpc>
              <a:spcPct val="90000"/>
            </a:lnSpc>
            <a:spcBef>
              <a:spcPct val="0"/>
            </a:spcBef>
            <a:spcAft>
              <a:spcPct val="35000"/>
            </a:spcAft>
          </a:pPr>
          <a:endParaRPr lang="zh-CN" altLang="en-US" sz="1700" kern="1200"/>
        </a:p>
      </dsp:txBody>
      <dsp:txXfrm>
        <a:off x="1016792" y="2104421"/>
        <a:ext cx="5699987" cy="601483"/>
      </dsp:txXfrm>
    </dsp:sp>
    <dsp:sp modelId="{770F0E1D-EDB0-410E-BDC9-4A905758C76C}">
      <dsp:nvSpPr>
        <dsp:cNvPr id="32" name=""/>
        <dsp:cNvSpPr/>
      </dsp:nvSpPr>
      <dsp:spPr>
        <a:xfrm>
          <a:off x="640865" y="2029236"/>
          <a:ext cx="751854" cy="751854"/>
        </a:xfrm>
        <a:prstGeom prst="ellipse">
          <a:avLst/>
        </a:prstGeom>
        <a:solidFill>
          <a:schemeClr val="lt1">
            <a:hueOff val="0"/>
            <a:satOff val="0"/>
            <a:lumOff val="0"/>
            <a:alphaOff val="0"/>
          </a:schemeClr>
        </a:solidFill>
        <a:ln w="38100" cap="flat" cmpd="sng" algn="ctr">
          <a:solidFill>
            <a:srgbClr val="24B455"/>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EC9A72C7-770A-478C-8B65-CB213C3F451E}">
      <dsp:nvSpPr>
        <dsp:cNvPr id="33" name=""/>
        <dsp:cNvSpPr/>
      </dsp:nvSpPr>
      <dsp:spPr>
        <a:xfrm>
          <a:off x="1025882" y="3006358"/>
          <a:ext cx="5690663" cy="601483"/>
        </a:xfrm>
        <a:prstGeom prst="rect">
          <a:avLst/>
        </a:prstGeom>
        <a:solidFill>
          <a:srgbClr val="ABF63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427" tIns="43180" rIns="43180" bIns="43180" numCol="1" spcCol="1270" anchor="ctr" anchorCtr="0">
          <a:noAutofit/>
        </a:bodyPr>
        <a:lstStyle/>
        <a:p>
          <a:pPr lvl="0" algn="l" defTabSz="755650">
            <a:lnSpc>
              <a:spcPct val="90000"/>
            </a:lnSpc>
            <a:spcBef>
              <a:spcPct val="0"/>
            </a:spcBef>
            <a:spcAft>
              <a:spcPct val="35000"/>
            </a:spcAft>
          </a:pPr>
          <a:endParaRPr lang="zh-CN" altLang="en-US" sz="1700" kern="1200"/>
        </a:p>
      </dsp:txBody>
      <dsp:txXfrm>
        <a:off x="1025882" y="3006358"/>
        <a:ext cx="5690663" cy="601483"/>
      </dsp:txXfrm>
    </dsp:sp>
    <dsp:sp modelId="{7C61A663-47A4-42A0-908C-9A0D3524CBD3}">
      <dsp:nvSpPr>
        <dsp:cNvPr id="34" name=""/>
        <dsp:cNvSpPr/>
      </dsp:nvSpPr>
      <dsp:spPr>
        <a:xfrm>
          <a:off x="508581" y="2931172"/>
          <a:ext cx="751854" cy="751854"/>
        </a:xfrm>
        <a:prstGeom prst="ellipse">
          <a:avLst/>
        </a:prstGeom>
        <a:solidFill>
          <a:schemeClr val="lt1">
            <a:hueOff val="0"/>
            <a:satOff val="0"/>
            <a:lumOff val="0"/>
            <a:alphaOff val="0"/>
          </a:schemeClr>
        </a:solidFill>
        <a:ln w="38100" cap="flat" cmpd="sng" algn="ctr">
          <a:solidFill>
            <a:srgbClr val="ABF637"/>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 modelId="{95E3B4F3-D519-4A03-8162-2048E9555C7A}">
      <dsp:nvSpPr>
        <dsp:cNvPr id="35" name=""/>
        <dsp:cNvSpPr/>
      </dsp:nvSpPr>
      <dsp:spPr>
        <a:xfrm>
          <a:off x="453503" y="3908294"/>
          <a:ext cx="6263276" cy="601483"/>
        </a:xfrm>
        <a:prstGeom prst="rect">
          <a:avLst/>
        </a:prstGeom>
        <a:solidFill>
          <a:srgbClr val="FFFF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7427" tIns="43180" rIns="43180" bIns="43180" numCol="1" spcCol="1270" anchor="ctr" anchorCtr="0">
          <a:noAutofit/>
        </a:bodyPr>
        <a:lstStyle/>
        <a:p>
          <a:pPr lvl="0" algn="l" defTabSz="755650">
            <a:lnSpc>
              <a:spcPct val="90000"/>
            </a:lnSpc>
            <a:spcBef>
              <a:spcPct val="0"/>
            </a:spcBef>
            <a:spcAft>
              <a:spcPct val="35000"/>
            </a:spcAft>
          </a:pPr>
          <a:endParaRPr lang="zh-CN" altLang="en-US" sz="1700" kern="1200"/>
        </a:p>
      </dsp:txBody>
      <dsp:txXfrm>
        <a:off x="453503" y="3908294"/>
        <a:ext cx="6263276" cy="601483"/>
      </dsp:txXfrm>
    </dsp:sp>
    <dsp:sp modelId="{AB044590-8BF2-4034-9865-803ACACE2BA9}">
      <dsp:nvSpPr>
        <dsp:cNvPr id="36" name=""/>
        <dsp:cNvSpPr/>
      </dsp:nvSpPr>
      <dsp:spPr>
        <a:xfrm>
          <a:off x="77576" y="3833109"/>
          <a:ext cx="751854" cy="751854"/>
        </a:xfrm>
        <a:prstGeom prst="ellipse">
          <a:avLst/>
        </a:prstGeom>
        <a:solidFill>
          <a:schemeClr val="lt1">
            <a:hueOff val="0"/>
            <a:satOff val="0"/>
            <a:lumOff val="0"/>
            <a:alphaOff val="0"/>
          </a:schemeClr>
        </a:solidFill>
        <a:ln w="38100" cap="flat" cmpd="sng" algn="ctr">
          <a:solidFill>
            <a:srgbClr val="FFFF66"/>
          </a:solidFill>
          <a:prstDash val="solid"/>
          <a:miter lim="800000"/>
        </a:ln>
        <a:effectLst/>
      </dsp:spPr>
      <dsp:style>
        <a:lnRef idx="2">
          <a:scrgbClr r="0" g="0" b="0"/>
        </a:lnRef>
        <a:fillRef idx="1">
          <a:scrgbClr r="0" g="0" b="0"/>
        </a:fillRef>
        <a:effectRef idx="0">
          <a:scrgbClr r="0" g="0" b="0"/>
        </a:effectRef>
        <a:fontRef idx="minor"/>
      </dsp:style>
      <dsp:txBody>
        <a:bodyPr/>
        <a:lstStyle/>
        <a:p/>
      </dsp:txBody>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dgm:rule type="primFontSz" for="des" forName="parTx" val="5"/>
        </dgm:ruleLst>
        <dgm:forEach name="Name6" axis="ch" ptType="node">
          <dgm:layoutNode name="composite">
            <dgm:alg type="composite"/>
            <dgm:shape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dgm:ruleLst>
            <dgm:layoutNode name="parTx">
              <dgm:varLst>
                <dgm:chMax val="0"/>
                <dgm:chPref val="0"/>
                <dgm:bulletEnabled val="1"/>
              </dgm:varLst>
              <dgm:alg type="tx"/>
              <dgm:choose name="Name10">
                <dgm:if name="Name11" func="var" arg="dir" op="equ" val="norm">
                  <dgm:shape type="chevron" r:blip="">
                    <dgm:adjLst/>
                  </dgm:shape>
                </dgm:if>
                <dgm:else name="Name12">
                  <dgm:shape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dgm:ruleLst>
            </dgm:layoutNode>
            <dgm:layoutNode name="desTx" styleLbl="revTx">
              <dgm:varLst>
                <dgm:bulletEnabled val="1"/>
              </dgm:varLst>
              <dgm:alg type="tx">
                <dgm:param type="stBulletLvl" val="1"/>
              </dgm:alg>
              <dgm:choose name="Name16">
                <dgm:if name="Name17" axis="ch" ptType="node" func="cnt" op="gte" val="1">
                  <dgm:shape type="rect" r:blip="">
                    <dgm:adjLst/>
                  </dgm:shape>
                </dgm:if>
                <dgm:else name="Name18">
                  <dgm:shape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dgm:ruleLst>
            </dgm:layoutNode>
          </dgm:layoutNode>
          <dgm:forEach name="Name19" axis="followSib" ptType="sibTrans" cnt="1">
            <dgm:layoutNode name="space">
              <dgm:alg type="sp"/>
              <dgm:shape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type="chevron" r:blip="">
                  <dgm:adjLst/>
                </dgm:shape>
              </dgm:if>
              <dgm:else name="Name24">
                <dgm:shape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dgm:ruleLst>
          </dgm:layoutNode>
          <dgm:forEach name="Name28" axis="followSib" ptType="sibTrans" cnt="1">
            <dgm:layoutNode name="parTxOnlySpace">
              <dgm:alg type="sp"/>
              <dgm:shape r:blip="">
                <dgm:adjLst/>
              </dgm:shape>
              <dgm:presOf/>
              <dgm:constrLst/>
              <dgm:ruleLst/>
            </dgm:layoutNode>
          </dgm:forEach>
        </dgm:forEach>
      </dgm:else>
    </dgm:choos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r:blip="">
      <dgm:adjLst/>
    </dgm:shape>
    <dgm:constrLst>
      <dgm:constr type="w" for="ch" refType="h" refFor="ch" op="gte" fact="0.8"/>
    </dgm:constrLst>
    <dgm:layoutNode name="Name1">
      <dgm:alg type="composite"/>
      <dgm:shape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r:blip="">
          <dgm:adjLst/>
        </dgm:shape>
        <dgm:presOf/>
        <dgm:constrLst>
          <dgm:constr type="w" for="ch" val="1"/>
          <dgm:constr type="h" for="ch" val="1"/>
          <dgm:constr type="diam" for="ch" forName="conn" refType="diam"/>
        </dgm:constrLst>
        <dgm:layoutNode name="srcNode">
          <dgm:alg type="sp"/>
          <dgm:shape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type="conn" r:blip="">
            <dgm:adjLst/>
          </dgm:shape>
          <dgm:presOf axis="desOrSelf" ptType="sibTrans" hideLastTrans="0" st="0" cnt="1"/>
          <dgm:constrLst>
            <dgm:constr type="begPad"/>
            <dgm:constr type="endPad"/>
          </dgm:constrLst>
        </dgm:layoutNode>
        <dgm:layoutNode name="extraNode">
          <dgm:alg type="sp"/>
          <dgm:shape type="rect" r:blip="" hideGeom="1">
            <dgm:adjLst/>
          </dgm:shape>
          <dgm:presOf/>
        </dgm:layoutNode>
        <dgm:layoutNode name="dstNode">
          <dgm:alg type="sp"/>
          <dgm:shape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1">
          <dgm:alg type="sp"/>
          <dgm:shape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2">
          <dgm:alg type="sp"/>
          <dgm:shape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3">
          <dgm:alg type="sp"/>
          <dgm:shape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4">
          <dgm:alg type="sp"/>
          <dgm:shape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5">
          <dgm:alg type="sp"/>
          <dgm:shape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6">
          <dgm:alg type="sp"/>
          <dgm:shape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dgm:ruleLst>
        </dgm:layoutNode>
        <dgm:layoutNode name="accent_7">
          <dgm:alg type="sp"/>
          <dgm:shape r:blip="">
            <dgm:adjLst/>
          </dgm:shape>
          <dgm:presOf/>
          <dgm:constrLst/>
          <dgm:forEach name="Name58" ref="accentRepeat"/>
        </dgm:layoutNode>
      </dgm:forEach>
    </dgm:layoutNode>
  </dgm:layoutNode>
</dgm:layoutDef>
</file>

<file path=ppt/diagrams/quickStyle1.xml><?xml version="1.0" encoding="utf-8"?>
<dgm:styleDef xmlns:a="http://schemas.openxmlformats.org/drawingml/2006/main" xmlns:dgm="http://schemas.openxmlformats.org/drawingml/2006/diagram"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020B24-67C2-417E-AE42-1D30702490C0}" type="datetimeFigureOut">
              <a:rPr lang="zh-CN" altLang="en-US" smtClean="0"/>
              <a:t>2015/12/20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A3821-355C-4B95-8D6D-0044A2DB5179}" type="slidenum">
              <a:rPr lang="zh-CN" altLang="en-US" smtClean="0"/>
              <a:t>‹#›</a:t>
            </a:fld>
            <a:endParaRPr lang="zh-CN" altLang="en-US"/>
          </a:p>
        </p:txBody>
      </p:sp>
    </p:spTree>
    <p:extLst>
      <p:ext uri="{BB962C8B-B14F-4D97-AF65-F5344CB8AC3E}">
        <p14:creationId val="3330166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1519660173"/>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386050019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1952302915"/>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291367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394957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2547012"/>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6485277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239738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710455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5881635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50934336"/>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2675684496"/>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90219723"/>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70661155"/>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89341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247817176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393918622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3635107013"/>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24033656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418587911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10866677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171F441B-AE58-4923-8389-A2B58FD795C6}" type="datetimeFigureOut">
              <a:rPr lang="zh-CN" altLang="en-US" smtClean="0"/>
              <a:t>2015/12/20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75AB001-7928-4E8C-A98B-FE19DC004575}" type="slidenum">
              <a:rPr lang="zh-CN" altLang="en-US" smtClean="0"/>
              <a:t>‹#›</a:t>
            </a:fld>
            <a:endParaRPr lang="zh-CN" altLang="en-US"/>
          </a:p>
        </p:txBody>
      </p:sp>
    </p:spTree>
    <p:extLst>
      <p:ext uri="{BB962C8B-B14F-4D97-AF65-F5344CB8AC3E}">
        <p14:creationId val="2687006987"/>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media/image1.png" Type="http://schemas.openxmlformats.org/officeDocument/2006/relationships/image"/><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alphaModFix amt="97000"/>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1F441B-AE58-4923-8389-A2B58FD795C6}" type="datetimeFigureOut">
              <a:rPr lang="zh-CN" altLang="en-US" smtClean="0"/>
              <a:t>2015/12/20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AB001-7928-4E8C-A98B-FE19DC004575}" type="slidenum">
              <a:rPr lang="zh-CN" altLang="en-US" smtClean="0"/>
              <a:t>‹#›</a:t>
            </a:fld>
            <a:endParaRPr lang="zh-CN" altLang="en-US"/>
          </a:p>
        </p:txBody>
      </p:sp>
    </p:spTree>
    <p:extLst>
      <p:ext uri="{BB962C8B-B14F-4D97-AF65-F5344CB8AC3E}">
        <p14:creationId val="1999002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2015/12/20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446615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1.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charts/chart2.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png" Type="http://schemas.openxmlformats.org/officeDocument/2006/relationships/image"/><Relationship Id="rId4" Target="../media/image1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 Id="rId3" Target="../media/image1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diagrams/drawing2.xml" Type="http://schemas.microsoft.com/office/2007/relationships/diagramDrawing"/><Relationship Id="rId3" Target="../diagrams/data2.xml" Type="http://schemas.openxmlformats.org/officeDocument/2006/relationships/diagramData"/><Relationship Id="rId4" Target="../diagrams/layout2.xml" Type="http://schemas.openxmlformats.org/officeDocument/2006/relationships/diagramLayout"/><Relationship Id="rId5" Target="../diagrams/quickStyle2.xml" Type="http://schemas.openxmlformats.org/officeDocument/2006/relationships/diagramQuickStyle"/><Relationship Id="rId6" Target="../diagrams/colors2.xml" Type="http://schemas.openxmlformats.org/officeDocument/2006/relationships/diagramColors"/></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png" Type="http://schemas.openxmlformats.org/officeDocument/2006/relationships/image"/><Relationship Id="rId4" Target="../media/image8.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2">
            <a:extLst>
              <a:ext uri="{28A0092B-C50C-407E-A947-70E740481C1C}">
                <a14:useLocalDpi/>
              </a:ext>
            </a:extLst>
          </a:blip>
          <a:stretch>
            <a:fillRect/>
          </a:stretch>
        </p:blipFill>
        <p:spPr>
          <a:xfrm>
            <a:off x="0" y="-21771"/>
            <a:ext cx="6966857" cy="6879771"/>
          </a:xfrm>
          <a:prstGeom prst="rect">
            <a:avLst/>
          </a:prstGeom>
        </p:spPr>
      </p:pic>
      <p:sp>
        <p:nvSpPr>
          <p:cNvPr id="5" name="矩形 4"/>
          <p:cNvSpPr/>
          <p:nvPr/>
        </p:nvSpPr>
        <p:spPr>
          <a:xfrm>
            <a:off x="6966857" y="0"/>
            <a:ext cx="5225143" cy="6858000"/>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8808160" y="1487888"/>
            <a:ext cx="1510206" cy="1426000"/>
            <a:chOff x="3919538" y="1373188"/>
            <a:chExt cx="4356101" cy="4113213"/>
          </a:xfrm>
        </p:grpSpPr>
        <p:sp>
          <p:nvSpPr>
            <p:cNvPr id="7" name="AutoShape 3"/>
            <p:cNvSpPr>
              <a:spLocks noChangeArrowheads="1" noChangeAspect="1" noTextEdit="1"/>
            </p:cNvSpPr>
            <p:nvPr/>
          </p:nvSpPr>
          <p:spPr bwMode="auto">
            <a:xfrm>
              <a:off x="3919538" y="1376363"/>
              <a:ext cx="4352925" cy="4105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5"/>
            <p:cNvSpPr/>
            <p:nvPr/>
          </p:nvSpPr>
          <p:spPr bwMode="auto">
            <a:xfrm>
              <a:off x="6200776" y="1387476"/>
              <a:ext cx="903288" cy="4098925"/>
            </a:xfrm>
            <a:custGeom>
              <a:gdLst>
                <a:gd fmla="*/ 0 w 569" name="T0"/>
                <a:gd fmla="*/ 0 h 2582" name="T1"/>
                <a:gd fmla="*/ 569 w 569" name="T2"/>
                <a:gd fmla="*/ 370 h 2582" name="T3"/>
                <a:gd fmla="*/ 569 w 569" name="T4"/>
                <a:gd fmla="*/ 2582 h 2582" name="T5"/>
                <a:gd fmla="*/ 0 w 569" name="T6"/>
                <a:gd fmla="*/ 2582 h 2582" name="T7"/>
                <a:gd fmla="*/ 0 w 569" name="T8"/>
                <a:gd fmla="*/ 0 h 2582" name="T9"/>
              </a:gdLst>
              <a:cxnLst>
                <a:cxn ang="0">
                  <a:pos x="T0" y="T1"/>
                </a:cxn>
                <a:cxn ang="0">
                  <a:pos x="T2" y="T3"/>
                </a:cxn>
                <a:cxn ang="0">
                  <a:pos x="T4" y="T5"/>
                </a:cxn>
                <a:cxn ang="0">
                  <a:pos x="T6" y="T7"/>
                </a:cxn>
                <a:cxn ang="0">
                  <a:pos x="T8" y="T9"/>
                </a:cxn>
              </a:cxnLst>
              <a:rect b="b" l="0" r="r" t="0"/>
              <a:pathLst>
                <a:path h="2582" w="569">
                  <a:moveTo>
                    <a:pt x="0" y="0"/>
                  </a:moveTo>
                  <a:lnTo>
                    <a:pt x="569" y="370"/>
                  </a:lnTo>
                  <a:lnTo>
                    <a:pt x="569" y="2582"/>
                  </a:lnTo>
                  <a:lnTo>
                    <a:pt x="0" y="2582"/>
                  </a:lnTo>
                  <a:lnTo>
                    <a:pt x="0"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 name="Freeform 6"/>
            <p:cNvSpPr>
              <a:spLocks noEditPoints="1"/>
            </p:cNvSpPr>
            <p:nvPr/>
          </p:nvSpPr>
          <p:spPr bwMode="auto">
            <a:xfrm>
              <a:off x="7175501" y="3914776"/>
              <a:ext cx="1100138" cy="1552575"/>
            </a:xfrm>
            <a:custGeom>
              <a:gdLst>
                <a:gd fmla="*/ 0 w 693" name="T0"/>
                <a:gd fmla="*/ 0 h 978" name="T1"/>
                <a:gd fmla="*/ 0 w 693" name="T2"/>
                <a:gd fmla="*/ 978 h 978" name="T3"/>
                <a:gd fmla="*/ 693 w 693" name="T4"/>
                <a:gd fmla="*/ 978 h 978" name="T5"/>
                <a:gd fmla="*/ 693 w 693" name="T6"/>
                <a:gd fmla="*/ 222 h 978" name="T7"/>
                <a:gd fmla="*/ 0 w 693" name="T8"/>
                <a:gd fmla="*/ 0 h 978" name="T9"/>
                <a:gd fmla="*/ 293 w 693" name="T10"/>
                <a:gd fmla="*/ 765 h 978" name="T11"/>
                <a:gd fmla="*/ 80 w 693" name="T12"/>
                <a:gd fmla="*/ 703 h 978" name="T13"/>
                <a:gd fmla="*/ 80 w 693" name="T14"/>
                <a:gd fmla="*/ 521 h 978" name="T15"/>
                <a:gd fmla="*/ 293 w 693" name="T16"/>
                <a:gd fmla="*/ 596 h 978" name="T17"/>
                <a:gd fmla="*/ 293 w 693" name="T18"/>
                <a:gd fmla="*/ 765 h 978" name="T19"/>
                <a:gd fmla="*/ 293 w 693" name="T20"/>
                <a:gd fmla="*/ 445 h 978" name="T21"/>
                <a:gd fmla="*/ 80 w 693" name="T22"/>
                <a:gd fmla="*/ 383 h 978" name="T23"/>
                <a:gd fmla="*/ 80 w 693" name="T24"/>
                <a:gd fmla="*/ 199 h 978" name="T25"/>
                <a:gd fmla="*/ 293 w 693" name="T26"/>
                <a:gd fmla="*/ 277 h 978" name="T27"/>
                <a:gd fmla="*/ 293 w 693" name="T28"/>
                <a:gd fmla="*/ 445 h 978" name="T29"/>
                <a:gd fmla="*/ 558 w 693" name="T30"/>
                <a:gd fmla="*/ 843 h 978" name="T31"/>
                <a:gd fmla="*/ 345 w 693" name="T32"/>
                <a:gd fmla="*/ 781 h 978" name="T33"/>
                <a:gd fmla="*/ 345 w 693" name="T34"/>
                <a:gd fmla="*/ 596 h 978" name="T35"/>
                <a:gd fmla="*/ 558 w 693" name="T36"/>
                <a:gd fmla="*/ 675 h 978" name="T37"/>
                <a:gd fmla="*/ 558 w 693" name="T38"/>
                <a:gd fmla="*/ 843 h 978" name="T39"/>
                <a:gd fmla="*/ 558 w 693" name="T40"/>
                <a:gd fmla="*/ 521 h 978" name="T41"/>
                <a:gd fmla="*/ 345 w 693" name="T42"/>
                <a:gd fmla="*/ 459 h 978" name="T43"/>
                <a:gd fmla="*/ 345 w 693" name="T44"/>
                <a:gd fmla="*/ 277 h 978" name="T45"/>
                <a:gd fmla="*/ 558 w 693" name="T46"/>
                <a:gd fmla="*/ 352 h 978" name="T47"/>
                <a:gd fmla="*/ 558 w 693" name="T48"/>
                <a:gd fmla="*/ 521 h 978" name="T49"/>
                <a:gd fmla="*/ 558 w 693" name="T50"/>
                <a:gd fmla="*/ 521 h 97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8" w="693">
                  <a:moveTo>
                    <a:pt x="0" y="0"/>
                  </a:moveTo>
                  <a:lnTo>
                    <a:pt x="0" y="978"/>
                  </a:lnTo>
                  <a:lnTo>
                    <a:pt x="693" y="978"/>
                  </a:lnTo>
                  <a:lnTo>
                    <a:pt x="693" y="222"/>
                  </a:lnTo>
                  <a:lnTo>
                    <a:pt x="0" y="0"/>
                  </a:lnTo>
                  <a:close/>
                  <a:moveTo>
                    <a:pt x="293" y="765"/>
                  </a:moveTo>
                  <a:lnTo>
                    <a:pt x="80" y="703"/>
                  </a:lnTo>
                  <a:lnTo>
                    <a:pt x="80" y="521"/>
                  </a:lnTo>
                  <a:lnTo>
                    <a:pt x="293" y="596"/>
                  </a:lnTo>
                  <a:lnTo>
                    <a:pt x="293" y="765"/>
                  </a:lnTo>
                  <a:close/>
                  <a:moveTo>
                    <a:pt x="293" y="445"/>
                  </a:moveTo>
                  <a:lnTo>
                    <a:pt x="80" y="383"/>
                  </a:lnTo>
                  <a:lnTo>
                    <a:pt x="80" y="199"/>
                  </a:lnTo>
                  <a:lnTo>
                    <a:pt x="293" y="277"/>
                  </a:lnTo>
                  <a:lnTo>
                    <a:pt x="293" y="445"/>
                  </a:lnTo>
                  <a:close/>
                  <a:moveTo>
                    <a:pt x="558" y="843"/>
                  </a:moveTo>
                  <a:lnTo>
                    <a:pt x="345" y="781"/>
                  </a:lnTo>
                  <a:lnTo>
                    <a:pt x="345" y="596"/>
                  </a:lnTo>
                  <a:lnTo>
                    <a:pt x="558" y="675"/>
                  </a:lnTo>
                  <a:lnTo>
                    <a:pt x="558" y="843"/>
                  </a:lnTo>
                  <a:close/>
                  <a:moveTo>
                    <a:pt x="558" y="521"/>
                  </a:moveTo>
                  <a:lnTo>
                    <a:pt x="345" y="459"/>
                  </a:lnTo>
                  <a:lnTo>
                    <a:pt x="345" y="277"/>
                  </a:lnTo>
                  <a:lnTo>
                    <a:pt x="558" y="352"/>
                  </a:lnTo>
                  <a:lnTo>
                    <a:pt x="558" y="521"/>
                  </a:lnTo>
                  <a:lnTo>
                    <a:pt x="558" y="52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7"/>
            <p:cNvSpPr>
              <a:spLocks noEditPoints="1"/>
            </p:cNvSpPr>
            <p:nvPr/>
          </p:nvSpPr>
          <p:spPr bwMode="auto">
            <a:xfrm>
              <a:off x="3922713" y="1373188"/>
              <a:ext cx="2176463" cy="4113213"/>
            </a:xfrm>
            <a:custGeom>
              <a:gdLst>
                <a:gd fmla="*/ 670 w 1371" name="T0"/>
                <a:gd fmla="*/ 1913 h 2591" name="T1"/>
                <a:gd fmla="*/ 571 w 1371" name="T2"/>
                <a:gd fmla="*/ 1489 h 2591" name="T3"/>
                <a:gd fmla="*/ 507 w 1371" name="T4"/>
                <a:gd fmla="*/ 1028 h 2591" name="T5"/>
                <a:gd fmla="*/ 43 w 1371" name="T6"/>
                <a:gd fmla="*/ 1707 h 2591" name="T7"/>
                <a:gd fmla="*/ 0 w 1371" name="T8"/>
                <a:gd fmla="*/ 2591 h 2591" name="T9"/>
                <a:gd fmla="*/ 1371 w 1371" name="T10"/>
                <a:gd fmla="*/ 0 h 2591" name="T11"/>
                <a:gd fmla="*/ 86 w 1371" name="T12"/>
                <a:gd fmla="*/ 1326 h 2591" name="T13"/>
                <a:gd fmla="*/ 242 w 1371" name="T14"/>
                <a:gd fmla="*/ 1442 h 2591" name="T15"/>
                <a:gd fmla="*/ 86 w 1371" name="T16"/>
                <a:gd fmla="*/ 1326 h 2591" name="T17"/>
                <a:gd fmla="*/ 254 w 1371" name="T18"/>
                <a:gd fmla="*/ 1558 h 2591" name="T19"/>
                <a:gd fmla="*/ 97 w 1371" name="T20"/>
                <a:gd fmla="*/ 1816 h 2591" name="T21"/>
                <a:gd fmla="*/ 258 w 1371" name="T22"/>
                <a:gd fmla="*/ 2306 h 2591" name="T23"/>
                <a:gd fmla="*/ 102 w 1371" name="T24"/>
                <a:gd fmla="*/ 2190 h 2591" name="T25"/>
                <a:gd fmla="*/ 258 w 1371" name="T26"/>
                <a:gd fmla="*/ 2306 h 2591" name="T27"/>
                <a:gd fmla="*/ 102 w 1371" name="T28"/>
                <a:gd fmla="*/ 2088 h 2591" name="T29"/>
                <a:gd fmla="*/ 258 w 1371" name="T30"/>
                <a:gd fmla="*/ 1830 h 2591" name="T31"/>
                <a:gd fmla="*/ 280 w 1371" name="T32"/>
                <a:gd fmla="*/ 1234 h 2591" name="T33"/>
                <a:gd fmla="*/ 436 w 1371" name="T34"/>
                <a:gd fmla="*/ 1350 h 2591" name="T35"/>
                <a:gd fmla="*/ 280 w 1371" name="T36"/>
                <a:gd fmla="*/ 1234 h 2591" name="T37"/>
                <a:gd fmla="*/ 448 w 1371" name="T38"/>
                <a:gd fmla="*/ 1468 h 2591" name="T39"/>
                <a:gd fmla="*/ 292 w 1371" name="T40"/>
                <a:gd fmla="*/ 1724 h 2591" name="T41"/>
                <a:gd fmla="*/ 467 w 1371" name="T42"/>
                <a:gd fmla="*/ 2216 h 2591" name="T43"/>
                <a:gd fmla="*/ 310 w 1371" name="T44"/>
                <a:gd fmla="*/ 2100 h 2591" name="T45"/>
                <a:gd fmla="*/ 467 w 1371" name="T46"/>
                <a:gd fmla="*/ 2216 h 2591" name="T47"/>
                <a:gd fmla="*/ 310 w 1371" name="T48"/>
                <a:gd fmla="*/ 1998 h 2591" name="T49"/>
                <a:gd fmla="*/ 467 w 1371" name="T50"/>
                <a:gd fmla="*/ 1743 h 2591" name="T51"/>
                <a:gd fmla="*/ 969 w 1371" name="T52"/>
                <a:gd fmla="*/ 1963 h 2591" name="T53"/>
                <a:gd fmla="*/ 751 w 1371" name="T54"/>
                <a:gd fmla="*/ 1897 h 2591" name="T55"/>
                <a:gd fmla="*/ 969 w 1371" name="T56"/>
                <a:gd fmla="*/ 1963 h 2591" name="T57"/>
                <a:gd fmla="*/ 751 w 1371" name="T58"/>
                <a:gd fmla="*/ 1759 h 2591" name="T59"/>
                <a:gd fmla="*/ 969 w 1371" name="T60"/>
                <a:gd fmla="*/ 1418 h 2591" name="T61"/>
                <a:gd fmla="*/ 969 w 1371" name="T62"/>
                <a:gd fmla="*/ 1283 h 2591" name="T63"/>
                <a:gd fmla="*/ 751 w 1371" name="T64"/>
                <a:gd fmla="*/ 1219 h 2591" name="T65"/>
                <a:gd fmla="*/ 969 w 1371" name="T66"/>
                <a:gd fmla="*/ 1283 h 2591" name="T67"/>
                <a:gd fmla="*/ 751 w 1371" name="T68"/>
                <a:gd fmla="*/ 1080 h 2591" name="T69"/>
                <a:gd fmla="*/ 969 w 1371" name="T70"/>
                <a:gd fmla="*/ 739 h 2591" name="T71"/>
                <a:gd fmla="*/ 969 w 1371" name="T72"/>
                <a:gd fmla="*/ 606 h 2591" name="T73"/>
                <a:gd fmla="*/ 751 w 1371" name="T74"/>
                <a:gd fmla="*/ 540 h 2591" name="T75"/>
                <a:gd fmla="*/ 969 w 1371" name="T76"/>
                <a:gd fmla="*/ 606 h 2591" name="T77"/>
                <a:gd fmla="*/ 1037 w 1371" name="T78"/>
                <a:gd fmla="*/ 1918 h 2591" name="T79"/>
                <a:gd fmla="*/ 1288 w 1371" name="T80"/>
                <a:gd fmla="*/ 1549 h 2591" name="T81"/>
                <a:gd fmla="*/ 1288 w 1371" name="T82"/>
                <a:gd fmla="*/ 1423 h 2591" name="T83"/>
                <a:gd fmla="*/ 1037 w 1371" name="T84"/>
                <a:gd fmla="*/ 1373 h 2591" name="T85"/>
                <a:gd fmla="*/ 1288 w 1371" name="T86"/>
                <a:gd fmla="*/ 1423 h 2591" name="T87"/>
                <a:gd fmla="*/ 1037 w 1371" name="T88"/>
                <a:gd fmla="*/ 1241 h 2591" name="T89"/>
                <a:gd fmla="*/ 1288 w 1371" name="T90"/>
                <a:gd fmla="*/ 871 h 2591" name="T91"/>
                <a:gd fmla="*/ 1288 w 1371" name="T92"/>
                <a:gd fmla="*/ 746 h 2591" name="T93"/>
                <a:gd fmla="*/ 1037 w 1371" name="T94"/>
                <a:gd fmla="*/ 696 h 2591" name="T95"/>
                <a:gd fmla="*/ 1288 w 1371" name="T96"/>
                <a:gd fmla="*/ 746 h 2591" name="T97"/>
                <a:gd fmla="*/ 1037 w 1371" name="T98"/>
                <a:gd fmla="*/ 563 h 2591" name="T99"/>
                <a:gd fmla="*/ 1288 w 1371" name="T100"/>
                <a:gd fmla="*/ 194 h 259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591" w="1371">
                  <a:moveTo>
                    <a:pt x="670" y="447"/>
                  </a:moveTo>
                  <a:lnTo>
                    <a:pt x="670" y="1913"/>
                  </a:lnTo>
                  <a:lnTo>
                    <a:pt x="571" y="1980"/>
                  </a:lnTo>
                  <a:lnTo>
                    <a:pt x="571" y="1489"/>
                  </a:lnTo>
                  <a:lnTo>
                    <a:pt x="507" y="1515"/>
                  </a:lnTo>
                  <a:lnTo>
                    <a:pt x="507" y="1028"/>
                  </a:lnTo>
                  <a:lnTo>
                    <a:pt x="43" y="1231"/>
                  </a:lnTo>
                  <a:lnTo>
                    <a:pt x="43" y="1707"/>
                  </a:lnTo>
                  <a:lnTo>
                    <a:pt x="0" y="1726"/>
                  </a:lnTo>
                  <a:lnTo>
                    <a:pt x="0" y="2591"/>
                  </a:lnTo>
                  <a:lnTo>
                    <a:pt x="1371" y="2591"/>
                  </a:lnTo>
                  <a:lnTo>
                    <a:pt x="1371" y="0"/>
                  </a:lnTo>
                  <a:lnTo>
                    <a:pt x="670" y="447"/>
                  </a:lnTo>
                  <a:close/>
                  <a:moveTo>
                    <a:pt x="86" y="1326"/>
                  </a:moveTo>
                  <a:lnTo>
                    <a:pt x="242" y="1253"/>
                  </a:lnTo>
                  <a:lnTo>
                    <a:pt x="242" y="1442"/>
                  </a:lnTo>
                  <a:lnTo>
                    <a:pt x="86" y="1511"/>
                  </a:lnTo>
                  <a:lnTo>
                    <a:pt x="86" y="1326"/>
                  </a:lnTo>
                  <a:close/>
                  <a:moveTo>
                    <a:pt x="97" y="1629"/>
                  </a:moveTo>
                  <a:lnTo>
                    <a:pt x="254" y="1558"/>
                  </a:lnTo>
                  <a:lnTo>
                    <a:pt x="254" y="1745"/>
                  </a:lnTo>
                  <a:lnTo>
                    <a:pt x="97" y="1816"/>
                  </a:lnTo>
                  <a:lnTo>
                    <a:pt x="97" y="1629"/>
                  </a:lnTo>
                  <a:close/>
                  <a:moveTo>
                    <a:pt x="258" y="2306"/>
                  </a:moveTo>
                  <a:lnTo>
                    <a:pt x="102" y="2375"/>
                  </a:lnTo>
                  <a:lnTo>
                    <a:pt x="102" y="2190"/>
                  </a:lnTo>
                  <a:lnTo>
                    <a:pt x="258" y="2117"/>
                  </a:lnTo>
                  <a:lnTo>
                    <a:pt x="258" y="2306"/>
                  </a:lnTo>
                  <a:close/>
                  <a:moveTo>
                    <a:pt x="258" y="2020"/>
                  </a:moveTo>
                  <a:lnTo>
                    <a:pt x="102" y="2088"/>
                  </a:lnTo>
                  <a:lnTo>
                    <a:pt x="102" y="1904"/>
                  </a:lnTo>
                  <a:lnTo>
                    <a:pt x="258" y="1830"/>
                  </a:lnTo>
                  <a:lnTo>
                    <a:pt x="258" y="2020"/>
                  </a:lnTo>
                  <a:close/>
                  <a:moveTo>
                    <a:pt x="280" y="1234"/>
                  </a:moveTo>
                  <a:lnTo>
                    <a:pt x="436" y="1163"/>
                  </a:lnTo>
                  <a:lnTo>
                    <a:pt x="436" y="1350"/>
                  </a:lnTo>
                  <a:lnTo>
                    <a:pt x="280" y="1421"/>
                  </a:lnTo>
                  <a:lnTo>
                    <a:pt x="280" y="1234"/>
                  </a:lnTo>
                  <a:close/>
                  <a:moveTo>
                    <a:pt x="292" y="1539"/>
                  </a:moveTo>
                  <a:lnTo>
                    <a:pt x="448" y="1468"/>
                  </a:lnTo>
                  <a:lnTo>
                    <a:pt x="448" y="1655"/>
                  </a:lnTo>
                  <a:lnTo>
                    <a:pt x="292" y="1724"/>
                  </a:lnTo>
                  <a:lnTo>
                    <a:pt x="292" y="1539"/>
                  </a:lnTo>
                  <a:close/>
                  <a:moveTo>
                    <a:pt x="467" y="2216"/>
                  </a:moveTo>
                  <a:lnTo>
                    <a:pt x="310" y="2285"/>
                  </a:lnTo>
                  <a:lnTo>
                    <a:pt x="310" y="2100"/>
                  </a:lnTo>
                  <a:lnTo>
                    <a:pt x="467" y="2027"/>
                  </a:lnTo>
                  <a:lnTo>
                    <a:pt x="467" y="2216"/>
                  </a:lnTo>
                  <a:close/>
                  <a:moveTo>
                    <a:pt x="467" y="1930"/>
                  </a:moveTo>
                  <a:lnTo>
                    <a:pt x="310" y="1998"/>
                  </a:lnTo>
                  <a:lnTo>
                    <a:pt x="310" y="1814"/>
                  </a:lnTo>
                  <a:lnTo>
                    <a:pt x="467" y="1743"/>
                  </a:lnTo>
                  <a:lnTo>
                    <a:pt x="467" y="1930"/>
                  </a:lnTo>
                  <a:close/>
                  <a:moveTo>
                    <a:pt x="969" y="1963"/>
                  </a:moveTo>
                  <a:lnTo>
                    <a:pt x="751" y="2098"/>
                  </a:lnTo>
                  <a:lnTo>
                    <a:pt x="751" y="1897"/>
                  </a:lnTo>
                  <a:lnTo>
                    <a:pt x="969" y="1757"/>
                  </a:lnTo>
                  <a:lnTo>
                    <a:pt x="969" y="1963"/>
                  </a:lnTo>
                  <a:close/>
                  <a:moveTo>
                    <a:pt x="969" y="1624"/>
                  </a:moveTo>
                  <a:lnTo>
                    <a:pt x="751" y="1759"/>
                  </a:lnTo>
                  <a:lnTo>
                    <a:pt x="751" y="1558"/>
                  </a:lnTo>
                  <a:lnTo>
                    <a:pt x="969" y="1418"/>
                  </a:lnTo>
                  <a:lnTo>
                    <a:pt x="969" y="1624"/>
                  </a:lnTo>
                  <a:close/>
                  <a:moveTo>
                    <a:pt x="969" y="1283"/>
                  </a:moveTo>
                  <a:lnTo>
                    <a:pt x="751" y="1418"/>
                  </a:lnTo>
                  <a:lnTo>
                    <a:pt x="751" y="1219"/>
                  </a:lnTo>
                  <a:lnTo>
                    <a:pt x="969" y="1080"/>
                  </a:lnTo>
                  <a:lnTo>
                    <a:pt x="969" y="1283"/>
                  </a:lnTo>
                  <a:close/>
                  <a:moveTo>
                    <a:pt x="969" y="945"/>
                  </a:moveTo>
                  <a:lnTo>
                    <a:pt x="751" y="1080"/>
                  </a:lnTo>
                  <a:lnTo>
                    <a:pt x="751" y="881"/>
                  </a:lnTo>
                  <a:lnTo>
                    <a:pt x="969" y="739"/>
                  </a:lnTo>
                  <a:lnTo>
                    <a:pt x="969" y="945"/>
                  </a:lnTo>
                  <a:close/>
                  <a:moveTo>
                    <a:pt x="969" y="606"/>
                  </a:moveTo>
                  <a:lnTo>
                    <a:pt x="751" y="741"/>
                  </a:lnTo>
                  <a:lnTo>
                    <a:pt x="751" y="540"/>
                  </a:lnTo>
                  <a:lnTo>
                    <a:pt x="969" y="400"/>
                  </a:lnTo>
                  <a:lnTo>
                    <a:pt x="969" y="606"/>
                  </a:lnTo>
                  <a:close/>
                  <a:moveTo>
                    <a:pt x="1288" y="1762"/>
                  </a:moveTo>
                  <a:lnTo>
                    <a:pt x="1037" y="1918"/>
                  </a:lnTo>
                  <a:lnTo>
                    <a:pt x="1037" y="1712"/>
                  </a:lnTo>
                  <a:lnTo>
                    <a:pt x="1288" y="1549"/>
                  </a:lnTo>
                  <a:lnTo>
                    <a:pt x="1288" y="1762"/>
                  </a:lnTo>
                  <a:close/>
                  <a:moveTo>
                    <a:pt x="1288" y="1423"/>
                  </a:moveTo>
                  <a:lnTo>
                    <a:pt x="1037" y="1579"/>
                  </a:lnTo>
                  <a:lnTo>
                    <a:pt x="1037" y="1373"/>
                  </a:lnTo>
                  <a:lnTo>
                    <a:pt x="1288" y="1210"/>
                  </a:lnTo>
                  <a:lnTo>
                    <a:pt x="1288" y="1423"/>
                  </a:lnTo>
                  <a:close/>
                  <a:moveTo>
                    <a:pt x="1288" y="1084"/>
                  </a:moveTo>
                  <a:lnTo>
                    <a:pt x="1037" y="1241"/>
                  </a:lnTo>
                  <a:lnTo>
                    <a:pt x="1037" y="1035"/>
                  </a:lnTo>
                  <a:lnTo>
                    <a:pt x="1288" y="871"/>
                  </a:lnTo>
                  <a:lnTo>
                    <a:pt x="1288" y="1084"/>
                  </a:lnTo>
                  <a:close/>
                  <a:moveTo>
                    <a:pt x="1288" y="746"/>
                  </a:moveTo>
                  <a:lnTo>
                    <a:pt x="1037" y="902"/>
                  </a:lnTo>
                  <a:lnTo>
                    <a:pt x="1037" y="696"/>
                  </a:lnTo>
                  <a:lnTo>
                    <a:pt x="1288" y="533"/>
                  </a:lnTo>
                  <a:lnTo>
                    <a:pt x="1288" y="746"/>
                  </a:lnTo>
                  <a:close/>
                  <a:moveTo>
                    <a:pt x="1288" y="405"/>
                  </a:moveTo>
                  <a:lnTo>
                    <a:pt x="1037" y="563"/>
                  </a:lnTo>
                  <a:lnTo>
                    <a:pt x="1037" y="355"/>
                  </a:lnTo>
                  <a:lnTo>
                    <a:pt x="1288" y="194"/>
                  </a:lnTo>
                  <a:lnTo>
                    <a:pt x="1288" y="405"/>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1" name="文本框 10"/>
          <p:cNvSpPr txBox="1"/>
          <p:nvPr/>
        </p:nvSpPr>
        <p:spPr>
          <a:xfrm>
            <a:off x="7531083" y="3272054"/>
            <a:ext cx="3709942" cy="1310640"/>
          </a:xfrm>
          <a:prstGeom prst="rect">
            <a:avLst/>
          </a:prstGeom>
          <a:noFill/>
        </p:spPr>
        <p:txBody>
          <a:bodyPr rtlCol="0" wrap="square">
            <a:spAutoFit/>
          </a:bodyPr>
          <a:lstStyle/>
          <a:p>
            <a:pPr algn="dist"/>
            <a:r>
              <a:rPr altLang="en-US" lang="zh-CN" smtClean="0" spc="300" sz="4000">
                <a:solidFill>
                  <a:schemeClr val="bg1"/>
                </a:solidFill>
                <a:latin charset="-122" panose="020b0503020204020204" pitchFamily="34" typeface="微软雅黑"/>
                <a:ea charset="-122" panose="020b0503020204020204" pitchFamily="34" typeface="微软雅黑"/>
              </a:rPr>
              <a:t>城市招商</a:t>
            </a:r>
          </a:p>
          <a:p>
            <a:pPr algn="dist"/>
            <a:r>
              <a:rPr altLang="en-US" lang="zh-CN" smtClean="0" spc="300" sz="4000">
                <a:solidFill>
                  <a:schemeClr val="bg1"/>
                </a:solidFill>
                <a:latin charset="-122" panose="020b0503020204020204" pitchFamily="34" typeface="微软雅黑"/>
                <a:ea charset="-122" panose="020b0503020204020204" pitchFamily="34" typeface="微软雅黑"/>
              </a:rPr>
              <a:t>宣传推介模版</a:t>
            </a:r>
          </a:p>
        </p:txBody>
      </p:sp>
      <p:sp>
        <p:nvSpPr>
          <p:cNvPr id="12" name="文本框 11"/>
          <p:cNvSpPr txBox="1"/>
          <p:nvPr/>
        </p:nvSpPr>
        <p:spPr>
          <a:xfrm>
            <a:off x="7531083" y="4854257"/>
            <a:ext cx="3877236" cy="57912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单击此处添加文字</a:t>
            </a:r>
          </a:p>
        </p:txBody>
      </p:sp>
    </p:spTree>
    <p:extLst>
      <p:ext uri="{BB962C8B-B14F-4D97-AF65-F5344CB8AC3E}">
        <p14:creationId val="2591283222"/>
      </p:ext>
    </p:extLst>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任意多边形 1"/>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10</a:t>
            </a:r>
          </a:p>
        </p:txBody>
      </p:sp>
      <p:sp>
        <p:nvSpPr>
          <p:cNvPr id="6" name="矩形 5"/>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10" name="图表 9"/>
          <p:cNvGraphicFramePr/>
          <p:nvPr>
            <p:extLst>
              <p:ext uri="{D42A27DB-BD31-4B8C-83A1-F6EECF244321}">
                <p14:modId val="3985274846"/>
              </p:ext>
            </p:extLst>
          </p:nvPr>
        </p:nvGraphicFramePr>
        <p:xfrm>
          <a:off x="425245" y="1382486"/>
          <a:ext cx="11341510" cy="4273550"/>
        </p:xfrm>
        <a:graphic>
          <a:graphicData uri="http://schemas.openxmlformats.org/drawingml/2006/chart">
            <c:chart xmlns:c="http://schemas.openxmlformats.org/drawingml/2006/chart" r:id="rId2"/>
          </a:graphicData>
        </a:graphic>
      </p:graphicFrame>
      <p:sp>
        <p:nvSpPr>
          <p:cNvPr id="14" name="文本框 13"/>
          <p:cNvSpPr txBox="1"/>
          <p:nvPr/>
        </p:nvSpPr>
        <p:spPr>
          <a:xfrm>
            <a:off x="4622293" y="1175383"/>
            <a:ext cx="2947414"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单击添加图表标题</a:t>
            </a:r>
          </a:p>
        </p:txBody>
      </p:sp>
      <p:sp>
        <p:nvSpPr>
          <p:cNvPr id="9" name="文本框 8"/>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
        <p:nvSpPr>
          <p:cNvPr id="11" name="等腰三角形 10"/>
          <p:cNvSpPr/>
          <p:nvPr/>
        </p:nvSpPr>
        <p:spPr>
          <a:xfrm>
            <a:off x="4189913" y="5656036"/>
            <a:ext cx="224995" cy="328839"/>
          </a:xfrm>
          <a:prstGeom prst="triangle">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12" name="矩形 11"/>
          <p:cNvSpPr/>
          <p:nvPr/>
        </p:nvSpPr>
        <p:spPr>
          <a:xfrm>
            <a:off x="4539348" y="5656036"/>
            <a:ext cx="754380" cy="365760"/>
          </a:xfrm>
          <a:prstGeom prst="rect">
            <a:avLst/>
          </a:prstGeom>
        </p:spPr>
        <p:txBody>
          <a:bodyPr wrap="none">
            <a:spAutoFit/>
          </a:bodyPr>
          <a:lstStyle/>
          <a:p>
            <a:r>
              <a:rPr altLang="en-US" lang="zh-CN" smtClean="0"/>
              <a:t>图例1</a:t>
            </a:r>
          </a:p>
        </p:txBody>
      </p:sp>
      <p:sp>
        <p:nvSpPr>
          <p:cNvPr id="16" name="等腰三角形 15"/>
          <p:cNvSpPr/>
          <p:nvPr/>
        </p:nvSpPr>
        <p:spPr>
          <a:xfrm>
            <a:off x="5582478" y="5656036"/>
            <a:ext cx="224995" cy="328839"/>
          </a:xfrm>
          <a:prstGeom prst="triangle">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17" name="矩形 16"/>
          <p:cNvSpPr/>
          <p:nvPr/>
        </p:nvSpPr>
        <p:spPr>
          <a:xfrm>
            <a:off x="5931913" y="5656036"/>
            <a:ext cx="754380" cy="365760"/>
          </a:xfrm>
          <a:prstGeom prst="rect">
            <a:avLst/>
          </a:prstGeom>
        </p:spPr>
        <p:txBody>
          <a:bodyPr wrap="none">
            <a:spAutoFit/>
          </a:bodyPr>
          <a:lstStyle/>
          <a:p>
            <a:r>
              <a:rPr altLang="en-US" lang="zh-CN" smtClean="0"/>
              <a:t>图例2</a:t>
            </a:r>
          </a:p>
        </p:txBody>
      </p:sp>
      <p:sp>
        <p:nvSpPr>
          <p:cNvPr id="21" name="等腰三角形 20"/>
          <p:cNvSpPr/>
          <p:nvPr/>
        </p:nvSpPr>
        <p:spPr>
          <a:xfrm>
            <a:off x="6975043" y="5656036"/>
            <a:ext cx="224995" cy="328839"/>
          </a:xfrm>
          <a:prstGeom prst="triangle">
            <a:avLst/>
          </a:prstGeom>
          <a:solidFill>
            <a:srgbClr val="ABF637"/>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indent="0" marL="0">
              <a:defRPr sz="1100">
                <a:solidFill>
                  <a:schemeClr val="lt1"/>
                </a:solidFill>
                <a:latin typeface="+mn-lt"/>
                <a:ea typeface="+mn-ea"/>
                <a:cs typeface="+mn-cs"/>
              </a:defRPr>
            </a:lvl1pPr>
            <a:lvl2pPr indent="0" marL="457200">
              <a:defRPr sz="1100">
                <a:solidFill>
                  <a:schemeClr val="lt1"/>
                </a:solidFill>
                <a:latin typeface="+mn-lt"/>
                <a:ea typeface="+mn-ea"/>
                <a:cs typeface="+mn-cs"/>
              </a:defRPr>
            </a:lvl2pPr>
            <a:lvl3pPr indent="0" marL="914400">
              <a:defRPr sz="1100">
                <a:solidFill>
                  <a:schemeClr val="lt1"/>
                </a:solidFill>
                <a:latin typeface="+mn-lt"/>
                <a:ea typeface="+mn-ea"/>
                <a:cs typeface="+mn-cs"/>
              </a:defRPr>
            </a:lvl3pPr>
            <a:lvl4pPr indent="0" marL="1371600">
              <a:defRPr sz="1100">
                <a:solidFill>
                  <a:schemeClr val="lt1"/>
                </a:solidFill>
                <a:latin typeface="+mn-lt"/>
                <a:ea typeface="+mn-ea"/>
                <a:cs typeface="+mn-cs"/>
              </a:defRPr>
            </a:lvl4pPr>
            <a:lvl5pPr indent="0" marL="1828800">
              <a:defRPr sz="1100">
                <a:solidFill>
                  <a:schemeClr val="lt1"/>
                </a:solidFill>
                <a:latin typeface="+mn-lt"/>
                <a:ea typeface="+mn-ea"/>
                <a:cs typeface="+mn-cs"/>
              </a:defRPr>
            </a:lvl5pPr>
            <a:lvl6pPr indent="0" marL="2286000">
              <a:defRPr sz="1100">
                <a:solidFill>
                  <a:schemeClr val="lt1"/>
                </a:solidFill>
                <a:latin typeface="+mn-lt"/>
                <a:ea typeface="+mn-ea"/>
                <a:cs typeface="+mn-cs"/>
              </a:defRPr>
            </a:lvl6pPr>
            <a:lvl7pPr indent="0" marL="2743200">
              <a:defRPr sz="1100">
                <a:solidFill>
                  <a:schemeClr val="lt1"/>
                </a:solidFill>
                <a:latin typeface="+mn-lt"/>
                <a:ea typeface="+mn-ea"/>
                <a:cs typeface="+mn-cs"/>
              </a:defRPr>
            </a:lvl7pPr>
            <a:lvl8pPr indent="0" marL="3200400">
              <a:defRPr sz="1100">
                <a:solidFill>
                  <a:schemeClr val="lt1"/>
                </a:solidFill>
                <a:latin typeface="+mn-lt"/>
                <a:ea typeface="+mn-ea"/>
                <a:cs typeface="+mn-cs"/>
              </a:defRPr>
            </a:lvl8pPr>
            <a:lvl9pPr indent="0" marL="3657600">
              <a:defRPr sz="1100">
                <a:solidFill>
                  <a:schemeClr val="lt1"/>
                </a:solidFill>
                <a:latin typeface="+mn-lt"/>
                <a:ea typeface="+mn-ea"/>
                <a:cs typeface="+mn-cs"/>
              </a:defRPr>
            </a:lvl9pPr>
          </a:lstStyle>
          <a:p>
            <a:endParaRPr lang="zh-CN"/>
          </a:p>
        </p:txBody>
      </p:sp>
      <p:sp>
        <p:nvSpPr>
          <p:cNvPr id="22" name="矩形 21"/>
          <p:cNvSpPr/>
          <p:nvPr/>
        </p:nvSpPr>
        <p:spPr>
          <a:xfrm>
            <a:off x="7324479" y="5656036"/>
            <a:ext cx="754380" cy="365760"/>
          </a:xfrm>
          <a:prstGeom prst="rect">
            <a:avLst/>
          </a:prstGeom>
        </p:spPr>
        <p:txBody>
          <a:bodyPr wrap="none">
            <a:spAutoFit/>
          </a:bodyPr>
          <a:lstStyle/>
          <a:p>
            <a:r>
              <a:rPr altLang="en-US" lang="zh-CN" smtClean="0"/>
              <a:t>图例3</a:t>
            </a:r>
          </a:p>
        </p:txBody>
      </p:sp>
    </p:spTree>
    <p:extLst>
      <p:ext uri="{BB962C8B-B14F-4D97-AF65-F5344CB8AC3E}">
        <p14:creationId val="2637046021"/>
      </p:ext>
    </p:extLst>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aphicFrame>
        <p:nvGraphicFramePr>
          <p:cNvPr id="10" name="图表 9"/>
          <p:cNvGraphicFramePr/>
          <p:nvPr>
            <p:extLst>
              <p:ext uri="{D42A27DB-BD31-4B8C-83A1-F6EECF244321}">
                <p14:modId val="3730692275"/>
              </p:ext>
            </p:extLst>
          </p:nvPr>
        </p:nvGraphicFramePr>
        <p:xfrm>
          <a:off x="938493" y="1411636"/>
          <a:ext cx="5792653" cy="4538314"/>
        </p:xfrm>
        <a:graphic>
          <a:graphicData uri="http://schemas.openxmlformats.org/drawingml/2006/chart">
            <c:chart xmlns:c="http://schemas.openxmlformats.org/drawingml/2006/chart" r:id="rId2"/>
          </a:graphicData>
        </a:graphic>
      </p:graphicFrame>
      <p:sp>
        <p:nvSpPr>
          <p:cNvPr id="17" name="矩形 16"/>
          <p:cNvSpPr/>
          <p:nvPr/>
        </p:nvSpPr>
        <p:spPr>
          <a:xfrm>
            <a:off x="5617034" y="4689566"/>
            <a:ext cx="313508" cy="313508"/>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6008920" y="4681250"/>
            <a:ext cx="982980" cy="365760"/>
          </a:xfrm>
          <a:prstGeom prst="rect">
            <a:avLst/>
          </a:prstGeom>
        </p:spPr>
        <p:txBody>
          <a:bodyPr wrap="none">
            <a:spAutoFit/>
          </a:bodyPr>
          <a:lstStyle/>
          <a:p>
            <a:r>
              <a:rPr altLang="en-US" lang="zh-CN" smtClean="0" spc="300">
                <a:solidFill>
                  <a:schemeClr val="tx1">
                    <a:lumMod val="75000"/>
                    <a:lumOff val="25000"/>
                  </a:schemeClr>
                </a:solidFill>
                <a:latin charset="-122" panose="020b0503020204020204" pitchFamily="34" typeface="微软雅黑"/>
                <a:ea charset="-122" panose="020b0503020204020204" pitchFamily="34" typeface="微软雅黑"/>
              </a:rPr>
              <a:t>一产业</a:t>
            </a:r>
          </a:p>
        </p:txBody>
      </p:sp>
      <p:sp>
        <p:nvSpPr>
          <p:cNvPr id="20" name="矩形 19"/>
          <p:cNvSpPr/>
          <p:nvPr/>
        </p:nvSpPr>
        <p:spPr>
          <a:xfrm>
            <a:off x="5617034" y="5163004"/>
            <a:ext cx="313508" cy="31350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5617034" y="5636442"/>
            <a:ext cx="313508" cy="313508"/>
          </a:xfrm>
          <a:prstGeom prst="rect">
            <a:avLst/>
          </a:prstGeom>
          <a:solidFill>
            <a:srgbClr val="ABF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6008920" y="5146767"/>
            <a:ext cx="982980" cy="365760"/>
          </a:xfrm>
          <a:prstGeom prst="rect">
            <a:avLst/>
          </a:prstGeom>
        </p:spPr>
        <p:txBody>
          <a:bodyPr wrap="none">
            <a:spAutoFit/>
          </a:bodyPr>
          <a:lstStyle/>
          <a:p>
            <a:r>
              <a:rPr altLang="en-US" lang="zh-CN" smtClean="0" spc="300">
                <a:solidFill>
                  <a:schemeClr val="tx1">
                    <a:lumMod val="75000"/>
                    <a:lumOff val="25000"/>
                  </a:schemeClr>
                </a:solidFill>
                <a:latin charset="-122" panose="020b0503020204020204" pitchFamily="34" typeface="微软雅黑"/>
                <a:ea charset="-122" panose="020b0503020204020204" pitchFamily="34" typeface="微软雅黑"/>
              </a:rPr>
              <a:t>二产业</a:t>
            </a:r>
          </a:p>
        </p:txBody>
      </p:sp>
      <p:sp>
        <p:nvSpPr>
          <p:cNvPr id="23" name="矩形 22"/>
          <p:cNvSpPr/>
          <p:nvPr/>
        </p:nvSpPr>
        <p:spPr>
          <a:xfrm>
            <a:off x="6008920" y="5636442"/>
            <a:ext cx="982980" cy="365760"/>
          </a:xfrm>
          <a:prstGeom prst="rect">
            <a:avLst/>
          </a:prstGeom>
        </p:spPr>
        <p:txBody>
          <a:bodyPr wrap="none">
            <a:spAutoFit/>
          </a:bodyPr>
          <a:lstStyle/>
          <a:p>
            <a:r>
              <a:rPr altLang="en-US" lang="zh-CN" smtClean="0" spc="300">
                <a:solidFill>
                  <a:schemeClr val="tx1">
                    <a:lumMod val="75000"/>
                    <a:lumOff val="25000"/>
                  </a:schemeClr>
                </a:solidFill>
                <a:latin charset="-122" panose="020b0503020204020204" pitchFamily="34" typeface="微软雅黑"/>
                <a:ea charset="-122" panose="020b0503020204020204" pitchFamily="34" typeface="微软雅黑"/>
              </a:rPr>
              <a:t>三产业</a:t>
            </a:r>
          </a:p>
        </p:txBody>
      </p:sp>
      <p:cxnSp>
        <p:nvCxnSpPr>
          <p:cNvPr id="25" name="直接连接符 24"/>
          <p:cNvCxnSpPr/>
          <p:nvPr/>
        </p:nvCxnSpPr>
        <p:spPr>
          <a:xfrm flipH="1">
            <a:off x="7197636" y="1711234"/>
            <a:ext cx="0" cy="4238716"/>
          </a:xfrm>
          <a:prstGeom prst="line">
            <a:avLst/>
          </a:prstGeom>
          <a:ln w="31750">
            <a:solidFill>
              <a:srgbClr val="008A83">
                <a:alpha val="50000"/>
              </a:srgbClr>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577905" y="2419000"/>
            <a:ext cx="3702713" cy="365760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a:t>
            </a:r>
          </a:p>
        </p:txBody>
      </p:sp>
      <p:sp>
        <p:nvSpPr>
          <p:cNvPr id="27" name="矩形 26"/>
          <p:cNvSpPr/>
          <p:nvPr/>
        </p:nvSpPr>
        <p:spPr>
          <a:xfrm>
            <a:off x="2312129" y="2106080"/>
            <a:ext cx="76708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20%</a:t>
            </a:r>
          </a:p>
        </p:txBody>
      </p:sp>
      <p:sp>
        <p:nvSpPr>
          <p:cNvPr id="28" name="矩形 27"/>
          <p:cNvSpPr/>
          <p:nvPr/>
        </p:nvSpPr>
        <p:spPr>
          <a:xfrm>
            <a:off x="4521982" y="3921816"/>
            <a:ext cx="767080" cy="365760"/>
          </a:xfrm>
          <a:prstGeom prst="rect">
            <a:avLst/>
          </a:prstGeom>
        </p:spPr>
        <p:txBody>
          <a:bodyPr wrap="none">
            <a:spAutoFit/>
          </a:bodyPr>
          <a:lstStyle/>
          <a:p>
            <a:r>
              <a:rPr altLang="zh-CN" lang="en-US" smtClean="0" spc="300">
                <a:solidFill>
                  <a:schemeClr val="bg1"/>
                </a:solidFill>
                <a:latin charset="-122" panose="020b0503020204020204" pitchFamily="34" typeface="微软雅黑"/>
                <a:ea charset="-122" panose="020b0503020204020204" pitchFamily="34" typeface="微软雅黑"/>
              </a:rPr>
              <a:t>50%</a:t>
            </a:r>
          </a:p>
        </p:txBody>
      </p:sp>
      <p:sp>
        <p:nvSpPr>
          <p:cNvPr id="29" name="矩形 28"/>
          <p:cNvSpPr/>
          <p:nvPr/>
        </p:nvSpPr>
        <p:spPr>
          <a:xfrm>
            <a:off x="1264731" y="3405985"/>
            <a:ext cx="767080" cy="365760"/>
          </a:xfrm>
          <a:prstGeom prst="rect">
            <a:avLst/>
          </a:prstGeom>
        </p:spPr>
        <p:txBody>
          <a:bodyPr wrap="none">
            <a:spAutoFit/>
          </a:bodyPr>
          <a:lstStyle/>
          <a:p>
            <a:r>
              <a:rPr altLang="zh-CN" lang="en-US" smtClean="0" spc="300">
                <a:solidFill>
                  <a:schemeClr val="bg1"/>
                </a:solidFill>
                <a:latin charset="-122" panose="020b0503020204020204" pitchFamily="34" typeface="微软雅黑"/>
                <a:ea charset="-122" panose="020b0503020204020204" pitchFamily="34" typeface="微软雅黑"/>
              </a:rPr>
              <a:t>30%</a:t>
            </a:r>
          </a:p>
        </p:txBody>
      </p:sp>
      <p:sp>
        <p:nvSpPr>
          <p:cNvPr id="19" name="任意多边形 18"/>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11</a:t>
            </a:r>
          </a:p>
        </p:txBody>
      </p:sp>
      <p:sp>
        <p:nvSpPr>
          <p:cNvPr id="30" name="文本框 29"/>
          <p:cNvSpPr txBox="1"/>
          <p:nvPr/>
        </p:nvSpPr>
        <p:spPr>
          <a:xfrm>
            <a:off x="7909460" y="1709001"/>
            <a:ext cx="2976256"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单击添加图表标题</a:t>
            </a:r>
          </a:p>
        </p:txBody>
      </p:sp>
    </p:spTree>
    <p:extLst>
      <p:ext uri="{BB962C8B-B14F-4D97-AF65-F5344CB8AC3E}">
        <p14:creationId val="2473517851"/>
      </p:ext>
    </p:ext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aphicFrame>
        <p:nvGraphicFramePr>
          <p:cNvPr id="7" name="表格 6"/>
          <p:cNvGraphicFramePr>
            <a:graphicFrameLocks noGrp="1"/>
          </p:cNvGraphicFramePr>
          <p:nvPr>
            <p:extLst>
              <p:ext uri="{D42A27DB-BD31-4B8C-83A1-F6EECF244321}">
                <p14:modId val="2530924341"/>
              </p:ext>
            </p:extLst>
          </p:nvPr>
        </p:nvGraphicFramePr>
        <p:xfrm>
          <a:off x="1055688" y="1548549"/>
          <a:ext cx="10080624" cy="4401400"/>
        </p:xfrm>
        <a:graphic>
          <a:graphicData uri="http://schemas.openxmlformats.org/drawingml/2006/table">
            <a:tbl>
              <a:tblPr bandRow="1" firstRow="1">
                <a:tableStyleId>{5C22544A-7EE6-4342-B048-85BDC9FD1C3A}</a:tableStyleId>
              </a:tblPr>
              <a:tblGrid>
                <a:gridCol w="3360208"/>
                <a:gridCol w="3360208"/>
                <a:gridCol w="3360208"/>
              </a:tblGrid>
              <a:tr h="2200700">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blipFill>
                      <a:blip r:embed="rId2">
                        <a:alphaModFix amt="97000"/>
                      </a:blip>
                      <a:stretch>
                        <a:fillRect/>
                      </a:stretch>
                    </a:blipFill>
                  </a:tcPr>
                </a:tc>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24B455"/>
                    </a:solidFill>
                  </a:tcPr>
                </a:tc>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blipFill>
                      <a:blip r:embed="rId3">
                        <a:alphaModFix amt="97000"/>
                      </a:blip>
                      <a:stretch>
                        <a:fillRect/>
                      </a:stretch>
                    </a:blipFill>
                  </a:tcPr>
                </a:tc>
              </a:tr>
              <a:tr h="2200700">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008A83"/>
                    </a:solidFill>
                  </a:tcPr>
                </a:tc>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blipFill>
                      <a:blip r:embed="rId4">
                        <a:alphaModFix amt="97000"/>
                      </a:blip>
                      <a:stretch>
                        <a:fillRect/>
                      </a:stretch>
                    </a:blipFill>
                  </a:tcPr>
                </a:tc>
                <a:tc>
                  <a:txBody>
                    <a:bodyPr vert="horz" wrap="square"/>
                    <a:lstStyle/>
                    <a:p>
                      <a:endParaRPr altLang="en-US" lang="zh-CN" sz="9100"/>
                    </a:p>
                  </a:txBody>
                  <a:tcPr marB="231836" marL="463672" marR="463672" marT="231836">
                    <a:lnL algn="ctr" cap="flat" cmpd="sng" w="12700">
                      <a:noFill/>
                      <a:prstDash val="solid"/>
                      <a:round/>
                      <a:headEnd len="med" type="none" w="med"/>
                      <a:tailEnd len="med" type="none" w="med"/>
                    </a:lnL>
                    <a:lnR algn="ctr" cap="flat" cmpd="sng" w="12700">
                      <a:noFill/>
                      <a:prstDash val="solid"/>
                      <a:round/>
                      <a:headEnd len="med" type="none" w="med"/>
                      <a:tailEnd len="med" type="none" w="med"/>
                    </a:lnR>
                    <a:lnT algn="ctr" cap="flat" cmpd="sng" w="12700">
                      <a:noFill/>
                      <a:prstDash val="solid"/>
                      <a:round/>
                      <a:headEnd len="med" type="none" w="med"/>
                      <a:tailEnd len="med" type="none" w="med"/>
                    </a:lnT>
                    <a:lnB algn="ctr" cap="flat" cmpd="sng" w="12700">
                      <a:noFill/>
                      <a:prstDash val="solid"/>
                      <a:round/>
                      <a:headEnd len="med" type="none" w="med"/>
                      <a:tailEnd len="med" type="none" w="med"/>
                    </a:lnB>
                    <a:lnTlToBr cmpd="sng" w="12700">
                      <a:noFill/>
                      <a:prstDash val="solid"/>
                    </a:lnTlToBr>
                    <a:lnBlToTr cmpd="sng" w="12700">
                      <a:noFill/>
                      <a:prstDash val="solid"/>
                    </a:lnBlToTr>
                    <a:solidFill>
                      <a:srgbClr val="022D33"/>
                    </a:solidFill>
                  </a:tcPr>
                </a:tc>
              </a:tr>
            </a:tbl>
          </a:graphicData>
        </a:graphic>
      </p:graphicFrame>
      <p:sp>
        <p:nvSpPr>
          <p:cNvPr id="8" name="文本框 7"/>
          <p:cNvSpPr txBox="1"/>
          <p:nvPr/>
        </p:nvSpPr>
        <p:spPr>
          <a:xfrm>
            <a:off x="1921015" y="3852984"/>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9" name="文本框 8"/>
          <p:cNvSpPr txBox="1"/>
          <p:nvPr/>
        </p:nvSpPr>
        <p:spPr>
          <a:xfrm>
            <a:off x="1191156" y="4280782"/>
            <a:ext cx="3330751" cy="167640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a:t>
            </a:r>
          </a:p>
        </p:txBody>
      </p:sp>
      <p:sp>
        <p:nvSpPr>
          <p:cNvPr id="15" name="文本框 14"/>
          <p:cNvSpPr txBox="1"/>
          <p:nvPr/>
        </p:nvSpPr>
        <p:spPr>
          <a:xfrm>
            <a:off x="8694350" y="3852984"/>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16" name="文本框 15"/>
          <p:cNvSpPr txBox="1"/>
          <p:nvPr/>
        </p:nvSpPr>
        <p:spPr>
          <a:xfrm>
            <a:off x="7930621" y="4280782"/>
            <a:ext cx="3330751" cy="167640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a:t>
            </a:r>
          </a:p>
        </p:txBody>
      </p:sp>
      <p:sp>
        <p:nvSpPr>
          <p:cNvPr id="20" name="文本框 19"/>
          <p:cNvSpPr txBox="1"/>
          <p:nvPr/>
        </p:nvSpPr>
        <p:spPr>
          <a:xfrm>
            <a:off x="5333628" y="1578280"/>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21" name="文本框 20"/>
          <p:cNvSpPr txBox="1"/>
          <p:nvPr/>
        </p:nvSpPr>
        <p:spPr>
          <a:xfrm>
            <a:off x="4558613" y="1983500"/>
            <a:ext cx="3330751" cy="167640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a:t>
            </a:r>
          </a:p>
        </p:txBody>
      </p:sp>
      <p:sp>
        <p:nvSpPr>
          <p:cNvPr id="12" name="任意多边形 11"/>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12</a:t>
            </a:r>
          </a:p>
        </p:txBody>
      </p:sp>
    </p:spTree>
    <p:extLst>
      <p:ext uri="{BB962C8B-B14F-4D97-AF65-F5344CB8AC3E}">
        <p14:creationId val="2633013247"/>
      </p:ext>
    </p:extLst>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5" name="直接箭头连接符 4"/>
          <p:cNvCxnSpPr/>
          <p:nvPr/>
        </p:nvCxnSpPr>
        <p:spPr>
          <a:xfrm>
            <a:off x="1055688" y="1738487"/>
            <a:ext cx="10080625" cy="0"/>
          </a:xfrm>
          <a:prstGeom prst="straightConnector1">
            <a:avLst/>
          </a:prstGeom>
          <a:ln w="88900">
            <a:solidFill>
              <a:srgbClr val="24B455">
                <a:alpha val="72000"/>
              </a:srgbClr>
            </a:solidFill>
            <a:tailEnd type="triangle"/>
          </a:ln>
        </p:spPr>
        <p:style>
          <a:lnRef idx="1">
            <a:schemeClr val="accent1"/>
          </a:lnRef>
          <a:fillRef idx="0">
            <a:schemeClr val="accent1"/>
          </a:fillRef>
          <a:effectRef idx="0">
            <a:schemeClr val="accent1"/>
          </a:effectRef>
          <a:fontRef idx="minor">
            <a:schemeClr val="tx1"/>
          </a:fontRef>
        </p:style>
      </p:cxnSp>
      <p:grpSp>
        <p:nvGrpSpPr>
          <p:cNvPr id="94" name="组合 93"/>
          <p:cNvGrpSpPr/>
          <p:nvPr/>
        </p:nvGrpSpPr>
        <p:grpSpPr>
          <a:xfrm>
            <a:off x="3492663" y="1603020"/>
            <a:ext cx="867832" cy="1530481"/>
            <a:chOff x="3492663" y="1603020"/>
            <a:chExt cx="867832" cy="1530481"/>
          </a:xfrm>
          <a:solidFill>
            <a:srgbClr val="008A83"/>
          </a:solidFill>
        </p:grpSpPr>
        <p:sp>
          <p:nvSpPr>
            <p:cNvPr id="63" name="矩形 62"/>
            <p:cNvSpPr/>
            <p:nvPr/>
          </p:nvSpPr>
          <p:spPr>
            <a:xfrm>
              <a:off x="3802784" y="1603020"/>
              <a:ext cx="270933" cy="270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3915391" y="1828798"/>
              <a:ext cx="45719" cy="530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椭圆 64"/>
            <p:cNvSpPr/>
            <p:nvPr/>
          </p:nvSpPr>
          <p:spPr>
            <a:xfrm>
              <a:off x="3492663" y="2265669"/>
              <a:ext cx="867832" cy="8678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5" name="组合 94"/>
          <p:cNvGrpSpPr/>
          <p:nvPr/>
        </p:nvGrpSpPr>
        <p:grpSpPr>
          <a:xfrm>
            <a:off x="5636128" y="1603020"/>
            <a:ext cx="867832" cy="1823995"/>
            <a:chOff x="5636128" y="1603020"/>
            <a:chExt cx="867832" cy="1823995"/>
          </a:xfrm>
          <a:solidFill>
            <a:srgbClr val="24B455"/>
          </a:solidFill>
        </p:grpSpPr>
        <p:sp>
          <p:nvSpPr>
            <p:cNvPr id="71" name="矩形 70"/>
            <p:cNvSpPr/>
            <p:nvPr/>
          </p:nvSpPr>
          <p:spPr>
            <a:xfrm>
              <a:off x="5946249" y="1603020"/>
              <a:ext cx="270933" cy="270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矩形 71"/>
            <p:cNvSpPr/>
            <p:nvPr/>
          </p:nvSpPr>
          <p:spPr>
            <a:xfrm>
              <a:off x="6058856" y="1828798"/>
              <a:ext cx="45719" cy="82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椭圆 72"/>
            <p:cNvSpPr/>
            <p:nvPr/>
          </p:nvSpPr>
          <p:spPr>
            <a:xfrm>
              <a:off x="5636128" y="2559183"/>
              <a:ext cx="867832" cy="8678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7" name="组合 96"/>
          <p:cNvGrpSpPr/>
          <p:nvPr/>
        </p:nvGrpSpPr>
        <p:grpSpPr>
          <a:xfrm>
            <a:off x="7779593" y="1603020"/>
            <a:ext cx="867832" cy="2094927"/>
            <a:chOff x="7779593" y="1603020"/>
            <a:chExt cx="867832" cy="2094927"/>
          </a:xfrm>
          <a:solidFill>
            <a:srgbClr val="ABF637"/>
          </a:solidFill>
        </p:grpSpPr>
        <p:sp>
          <p:nvSpPr>
            <p:cNvPr id="79" name="矩形 78"/>
            <p:cNvSpPr/>
            <p:nvPr/>
          </p:nvSpPr>
          <p:spPr>
            <a:xfrm>
              <a:off x="8089714" y="1603020"/>
              <a:ext cx="270933" cy="270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矩形 79"/>
            <p:cNvSpPr/>
            <p:nvPr/>
          </p:nvSpPr>
          <p:spPr>
            <a:xfrm>
              <a:off x="8202321" y="1828798"/>
              <a:ext cx="45719" cy="104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椭圆 80"/>
            <p:cNvSpPr/>
            <p:nvPr/>
          </p:nvSpPr>
          <p:spPr>
            <a:xfrm>
              <a:off x="7779593" y="2830115"/>
              <a:ext cx="867832" cy="8678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8" name="组合 97"/>
          <p:cNvGrpSpPr/>
          <p:nvPr/>
        </p:nvGrpSpPr>
        <p:grpSpPr>
          <a:xfrm>
            <a:off x="9923059" y="1603020"/>
            <a:ext cx="867832" cy="2444881"/>
            <a:chOff x="9923059" y="1603020"/>
            <a:chExt cx="867832" cy="2444881"/>
          </a:xfrm>
          <a:solidFill>
            <a:srgbClr val="FFFF66"/>
          </a:solidFill>
        </p:grpSpPr>
        <p:sp>
          <p:nvSpPr>
            <p:cNvPr id="87" name="矩形 86"/>
            <p:cNvSpPr/>
            <p:nvPr/>
          </p:nvSpPr>
          <p:spPr>
            <a:xfrm>
              <a:off x="10233180" y="1603020"/>
              <a:ext cx="270933" cy="270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矩形 87"/>
            <p:cNvSpPr/>
            <p:nvPr/>
          </p:nvSpPr>
          <p:spPr>
            <a:xfrm>
              <a:off x="10345787" y="1828798"/>
              <a:ext cx="45719" cy="1476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椭圆 88"/>
            <p:cNvSpPr/>
            <p:nvPr/>
          </p:nvSpPr>
          <p:spPr>
            <a:xfrm>
              <a:off x="9923059" y="3180069"/>
              <a:ext cx="867832" cy="8678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6" name="组合 95"/>
          <p:cNvGrpSpPr/>
          <p:nvPr/>
        </p:nvGrpSpPr>
        <p:grpSpPr>
          <a:xfrm>
            <a:off x="1349198" y="1603020"/>
            <a:ext cx="867832" cy="1395013"/>
            <a:chOff x="1349198" y="1603020"/>
            <a:chExt cx="867832" cy="1395013"/>
          </a:xfrm>
          <a:solidFill>
            <a:srgbClr val="022D33"/>
          </a:solidFill>
        </p:grpSpPr>
        <p:sp>
          <p:nvSpPr>
            <p:cNvPr id="6" name="矩形 5"/>
            <p:cNvSpPr/>
            <p:nvPr/>
          </p:nvSpPr>
          <p:spPr>
            <a:xfrm>
              <a:off x="1659319" y="1603020"/>
              <a:ext cx="270933" cy="2709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矩形 7"/>
            <p:cNvSpPr/>
            <p:nvPr/>
          </p:nvSpPr>
          <p:spPr>
            <a:xfrm>
              <a:off x="1771926" y="1828798"/>
              <a:ext cx="45719" cy="5305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1349198" y="2130201"/>
              <a:ext cx="867832" cy="8678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pSp>
        <p:nvGrpSpPr>
          <p:cNvPr id="19" name="组合 18"/>
          <p:cNvGrpSpPr/>
          <p:nvPr/>
        </p:nvGrpSpPr>
        <p:grpSpPr>
          <a:xfrm>
            <a:off x="1547248" y="2223717"/>
            <a:ext cx="449263" cy="635000"/>
            <a:chOff x="1727200" y="2720975"/>
            <a:chExt cx="449263" cy="635000"/>
          </a:xfrm>
        </p:grpSpPr>
        <p:sp>
          <p:nvSpPr>
            <p:cNvPr id="13" name="AutoShape 3"/>
            <p:cNvSpPr>
              <a:spLocks noChangeArrowheads="1" noChangeAspect="1" noTextEdit="1"/>
            </p:cNvSpPr>
            <p:nvPr/>
          </p:nvSpPr>
          <p:spPr bwMode="auto">
            <a:xfrm>
              <a:off x="1727200" y="2720975"/>
              <a:ext cx="449263" cy="635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a:off x="1727200" y="2943225"/>
              <a:ext cx="449263" cy="412750"/>
            </a:xfrm>
            <a:custGeom>
              <a:gdLst>
                <a:gd fmla="*/ 1521 w 1698" name="T0"/>
                <a:gd fmla="*/ 1251 h 1559" name="T1"/>
                <a:gd fmla="*/ 1615 w 1698" name="T2"/>
                <a:gd fmla="*/ 1055 h 1559" name="T3"/>
                <a:gd fmla="*/ 1664 w 1698" name="T4"/>
                <a:gd fmla="*/ 893 h 1559" name="T5"/>
                <a:gd fmla="*/ 1693 w 1698" name="T6"/>
                <a:gd fmla="*/ 697 h 1559" name="T7"/>
                <a:gd fmla="*/ 1692 w 1698" name="T8"/>
                <a:gd fmla="*/ 469 h 1559" name="T9"/>
                <a:gd fmla="*/ 1662 w 1698" name="T10"/>
                <a:gd fmla="*/ 321 h 1559" name="T11"/>
                <a:gd fmla="*/ 1591 w 1698" name="T12"/>
                <a:gd fmla="*/ 185 h 1559" name="T13"/>
                <a:gd fmla="*/ 1495 w 1698" name="T14"/>
                <a:gd fmla="*/ 92 h 1559" name="T15"/>
                <a:gd fmla="*/ 1388 w 1698" name="T16"/>
                <a:gd fmla="*/ 36 h 1559" name="T17"/>
                <a:gd fmla="*/ 1285 w 1698" name="T18"/>
                <a:gd fmla="*/ 8 h 1559" name="T19"/>
                <a:gd fmla="*/ 1165 w 1698" name="T20"/>
                <a:gd fmla="*/ 0 h 1559" name="T21"/>
                <a:gd fmla="*/ 1014 w 1698" name="T22"/>
                <a:gd fmla="*/ 22 h 1559" name="T23"/>
                <a:gd fmla="*/ 944 w 1698" name="T24"/>
                <a:gd fmla="*/ 260 h 1559" name="T25"/>
                <a:gd fmla="*/ 1026 w 1698" name="T26"/>
                <a:gd fmla="*/ 206 h 1559" name="T27"/>
                <a:gd fmla="*/ 1047 w 1698" name="T28"/>
                <a:gd fmla="*/ 199 h 1559" name="T29"/>
                <a:gd fmla="*/ 1063 w 1698" name="T30"/>
                <a:gd fmla="*/ 209 h 1559" name="T31"/>
                <a:gd fmla="*/ 1065 w 1698" name="T32"/>
                <a:gd fmla="*/ 232 h 1559" name="T33"/>
                <a:gd fmla="*/ 1032 w 1698" name="T34"/>
                <a:gd fmla="*/ 265 h 1559" name="T35"/>
                <a:gd fmla="*/ 952 w 1698" name="T36"/>
                <a:gd fmla="*/ 309 h 1559" name="T37"/>
                <a:gd fmla="*/ 923 w 1698" name="T38"/>
                <a:gd fmla="*/ 320 h 1559" name="T39"/>
                <a:gd fmla="*/ 881 w 1698" name="T40"/>
                <a:gd fmla="*/ 326 h 1559" name="T41"/>
                <a:gd fmla="*/ 817 w 1698" name="T42"/>
                <a:gd fmla="*/ 326 h 1559" name="T43"/>
                <a:gd fmla="*/ 774 w 1698" name="T44"/>
                <a:gd fmla="*/ 320 h 1559" name="T45"/>
                <a:gd fmla="*/ 746 w 1698" name="T46"/>
                <a:gd fmla="*/ 309 h 1559" name="T47"/>
                <a:gd fmla="*/ 665 w 1698" name="T48"/>
                <a:gd fmla="*/ 265 h 1559" name="T49"/>
                <a:gd fmla="*/ 633 w 1698" name="T50"/>
                <a:gd fmla="*/ 232 h 1559" name="T51"/>
                <a:gd fmla="*/ 635 w 1698" name="T52"/>
                <a:gd fmla="*/ 209 h 1559" name="T53"/>
                <a:gd fmla="*/ 650 w 1698" name="T54"/>
                <a:gd fmla="*/ 199 h 1559" name="T55"/>
                <a:gd fmla="*/ 672 w 1698" name="T56"/>
                <a:gd fmla="*/ 206 h 1559" name="T57"/>
                <a:gd fmla="*/ 754 w 1698" name="T58"/>
                <a:gd fmla="*/ 260 h 1559" name="T59"/>
                <a:gd fmla="*/ 680 w 1698" name="T60"/>
                <a:gd fmla="*/ 29 h 1559" name="T61"/>
                <a:gd fmla="*/ 531 w 1698" name="T62"/>
                <a:gd fmla="*/ 0 h 1559" name="T63"/>
                <a:gd fmla="*/ 404 w 1698" name="T64"/>
                <a:gd fmla="*/ 8 h 1559" name="T65"/>
                <a:gd fmla="*/ 299 w 1698" name="T66"/>
                <a:gd fmla="*/ 36 h 1559" name="T67"/>
                <a:gd fmla="*/ 193 w 1698" name="T68"/>
                <a:gd fmla="*/ 91 h 1559" name="T69"/>
                <a:gd fmla="*/ 98 w 1698" name="T70"/>
                <a:gd fmla="*/ 183 h 1559" name="T71"/>
                <a:gd fmla="*/ 30 w 1698" name="T72"/>
                <a:gd fmla="*/ 321 h 1559" name="T73"/>
                <a:gd fmla="*/ 4 w 1698" name="T74"/>
                <a:gd fmla="*/ 469 h 1559" name="T75"/>
                <a:gd fmla="*/ 6 w 1698" name="T76"/>
                <a:gd fmla="*/ 697 h 1559" name="T77"/>
                <a:gd fmla="*/ 39 w 1698" name="T78"/>
                <a:gd fmla="*/ 893 h 1559" name="T79"/>
                <a:gd fmla="*/ 89 w 1698" name="T80"/>
                <a:gd fmla="*/ 1055 h 1559" name="T81"/>
                <a:gd fmla="*/ 184 w 1698" name="T82"/>
                <a:gd fmla="*/ 1251 h 1559" name="T83"/>
                <a:gd fmla="*/ 232 w 1698" name="T84"/>
                <a:gd fmla="*/ 1323 h 1559" name="T85"/>
                <a:gd fmla="*/ 328 w 1698" name="T86"/>
                <a:gd fmla="*/ 1429 h 1559" name="T87"/>
                <a:gd fmla="*/ 417 w 1698" name="T88"/>
                <a:gd fmla="*/ 1490 h 1559" name="T89"/>
                <a:gd fmla="*/ 533 w 1698" name="T90"/>
                <a:gd fmla="*/ 1534 h 1559" name="T91"/>
                <a:gd fmla="*/ 678 w 1698" name="T92"/>
                <a:gd fmla="*/ 1544 h 1559" name="T93"/>
                <a:gd fmla="*/ 813 w 1698" name="T94"/>
                <a:gd fmla="*/ 1517 h 1559" name="T95"/>
                <a:gd fmla="*/ 901 w 1698" name="T96"/>
                <a:gd fmla="*/ 1529 h 1559" name="T97"/>
                <a:gd fmla="*/ 1054 w 1698" name="T98"/>
                <a:gd fmla="*/ 1559 h 1559" name="T99"/>
                <a:gd fmla="*/ 1187 w 1698" name="T100"/>
                <a:gd fmla="*/ 1538 h 1559" name="T101"/>
                <a:gd fmla="*/ 1300 w 1698" name="T102"/>
                <a:gd fmla="*/ 1483 h 1559" name="T103"/>
                <a:gd fmla="*/ 1416 w 1698" name="T104"/>
                <a:gd fmla="*/ 1389 h 1559" name="T105"/>
                <a:gd fmla="*/ 1481 w 1698" name="T106"/>
                <a:gd fmla="*/ 1310 h 155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59" w="1698">
                  <a:moveTo>
                    <a:pt x="1481" y="1310"/>
                  </a:moveTo>
                  <a:lnTo>
                    <a:pt x="1481" y="1310"/>
                  </a:lnTo>
                  <a:lnTo>
                    <a:pt x="1491" y="1295"/>
                  </a:lnTo>
                  <a:lnTo>
                    <a:pt x="1504" y="1277"/>
                  </a:lnTo>
                  <a:lnTo>
                    <a:pt x="1521" y="1251"/>
                  </a:lnTo>
                  <a:lnTo>
                    <a:pt x="1539" y="1219"/>
                  </a:lnTo>
                  <a:lnTo>
                    <a:pt x="1560" y="1180"/>
                  </a:lnTo>
                  <a:lnTo>
                    <a:pt x="1581" y="1135"/>
                  </a:lnTo>
                  <a:lnTo>
                    <a:pt x="1603" y="1083"/>
                  </a:lnTo>
                  <a:lnTo>
                    <a:pt x="1615" y="1055"/>
                  </a:lnTo>
                  <a:lnTo>
                    <a:pt x="1626" y="1026"/>
                  </a:lnTo>
                  <a:lnTo>
                    <a:pt x="1636" y="994"/>
                  </a:lnTo>
                  <a:lnTo>
                    <a:pt x="1645" y="963"/>
                  </a:lnTo>
                  <a:lnTo>
                    <a:pt x="1655" y="929"/>
                  </a:lnTo>
                  <a:lnTo>
                    <a:pt x="1664" y="893"/>
                  </a:lnTo>
                  <a:lnTo>
                    <a:pt x="1671" y="857"/>
                  </a:lnTo>
                  <a:lnTo>
                    <a:pt x="1678" y="818"/>
                  </a:lnTo>
                  <a:lnTo>
                    <a:pt x="1685" y="780"/>
                  </a:lnTo>
                  <a:lnTo>
                    <a:pt x="1690" y="739"/>
                  </a:lnTo>
                  <a:lnTo>
                    <a:pt x="1693" y="697"/>
                  </a:lnTo>
                  <a:lnTo>
                    <a:pt x="1697" y="654"/>
                  </a:lnTo>
                  <a:lnTo>
                    <a:pt x="1698" y="609"/>
                  </a:lnTo>
                  <a:lnTo>
                    <a:pt x="1697" y="564"/>
                  </a:lnTo>
                  <a:lnTo>
                    <a:pt x="1696" y="517"/>
                  </a:lnTo>
                  <a:lnTo>
                    <a:pt x="1692" y="469"/>
                  </a:lnTo>
                  <a:lnTo>
                    <a:pt x="1692" y="469"/>
                  </a:lnTo>
                  <a:lnTo>
                    <a:pt x="1687" y="430"/>
                  </a:lnTo>
                  <a:lnTo>
                    <a:pt x="1680" y="391"/>
                  </a:lnTo>
                  <a:lnTo>
                    <a:pt x="1672" y="355"/>
                  </a:lnTo>
                  <a:lnTo>
                    <a:pt x="1662" y="321"/>
                  </a:lnTo>
                  <a:lnTo>
                    <a:pt x="1650" y="290"/>
                  </a:lnTo>
                  <a:lnTo>
                    <a:pt x="1637" y="260"/>
                  </a:lnTo>
                  <a:lnTo>
                    <a:pt x="1623" y="234"/>
                  </a:lnTo>
                  <a:lnTo>
                    <a:pt x="1607" y="208"/>
                  </a:lnTo>
                  <a:lnTo>
                    <a:pt x="1591" y="185"/>
                  </a:lnTo>
                  <a:lnTo>
                    <a:pt x="1573" y="162"/>
                  </a:lnTo>
                  <a:lnTo>
                    <a:pt x="1554" y="143"/>
                  </a:lnTo>
                  <a:lnTo>
                    <a:pt x="1535" y="124"/>
                  </a:lnTo>
                  <a:lnTo>
                    <a:pt x="1515" y="108"/>
                  </a:lnTo>
                  <a:lnTo>
                    <a:pt x="1495" y="92"/>
                  </a:lnTo>
                  <a:lnTo>
                    <a:pt x="1474" y="78"/>
                  </a:lnTo>
                  <a:lnTo>
                    <a:pt x="1453" y="66"/>
                  </a:lnTo>
                  <a:lnTo>
                    <a:pt x="1431" y="55"/>
                  </a:lnTo>
                  <a:lnTo>
                    <a:pt x="1410" y="46"/>
                  </a:lnTo>
                  <a:lnTo>
                    <a:pt x="1388" y="36"/>
                  </a:lnTo>
                  <a:lnTo>
                    <a:pt x="1367" y="29"/>
                  </a:lnTo>
                  <a:lnTo>
                    <a:pt x="1346" y="22"/>
                  </a:lnTo>
                  <a:lnTo>
                    <a:pt x="1326" y="18"/>
                  </a:lnTo>
                  <a:lnTo>
                    <a:pt x="1305" y="13"/>
                  </a:lnTo>
                  <a:lnTo>
                    <a:pt x="1285" y="8"/>
                  </a:lnTo>
                  <a:lnTo>
                    <a:pt x="1249" y="4"/>
                  </a:lnTo>
                  <a:lnTo>
                    <a:pt x="1216" y="1"/>
                  </a:lnTo>
                  <a:lnTo>
                    <a:pt x="1187" y="0"/>
                  </a:lnTo>
                  <a:lnTo>
                    <a:pt x="1165" y="0"/>
                  </a:lnTo>
                  <a:lnTo>
                    <a:pt x="1165" y="0"/>
                  </a:lnTo>
                  <a:lnTo>
                    <a:pt x="1131" y="3"/>
                  </a:lnTo>
                  <a:lnTo>
                    <a:pt x="1099" y="7"/>
                  </a:lnTo>
                  <a:lnTo>
                    <a:pt x="1069" y="11"/>
                  </a:lnTo>
                  <a:lnTo>
                    <a:pt x="1041" y="17"/>
                  </a:lnTo>
                  <a:lnTo>
                    <a:pt x="1014" y="22"/>
                  </a:lnTo>
                  <a:lnTo>
                    <a:pt x="988" y="29"/>
                  </a:lnTo>
                  <a:lnTo>
                    <a:pt x="965" y="36"/>
                  </a:lnTo>
                  <a:lnTo>
                    <a:pt x="944" y="43"/>
                  </a:lnTo>
                  <a:lnTo>
                    <a:pt x="944" y="260"/>
                  </a:lnTo>
                  <a:lnTo>
                    <a:pt x="944" y="260"/>
                  </a:lnTo>
                  <a:lnTo>
                    <a:pt x="966" y="250"/>
                  </a:lnTo>
                  <a:lnTo>
                    <a:pt x="987" y="237"/>
                  </a:lnTo>
                  <a:lnTo>
                    <a:pt x="1007" y="223"/>
                  </a:lnTo>
                  <a:lnTo>
                    <a:pt x="1026" y="206"/>
                  </a:lnTo>
                  <a:lnTo>
                    <a:pt x="1026" y="206"/>
                  </a:lnTo>
                  <a:lnTo>
                    <a:pt x="1029" y="202"/>
                  </a:lnTo>
                  <a:lnTo>
                    <a:pt x="1034" y="200"/>
                  </a:lnTo>
                  <a:lnTo>
                    <a:pt x="1037" y="199"/>
                  </a:lnTo>
                  <a:lnTo>
                    <a:pt x="1042" y="199"/>
                  </a:lnTo>
                  <a:lnTo>
                    <a:pt x="1047" y="199"/>
                  </a:lnTo>
                  <a:lnTo>
                    <a:pt x="1051" y="200"/>
                  </a:lnTo>
                  <a:lnTo>
                    <a:pt x="1056" y="202"/>
                  </a:lnTo>
                  <a:lnTo>
                    <a:pt x="1060" y="206"/>
                  </a:lnTo>
                  <a:lnTo>
                    <a:pt x="1060" y="206"/>
                  </a:lnTo>
                  <a:lnTo>
                    <a:pt x="1063" y="209"/>
                  </a:lnTo>
                  <a:lnTo>
                    <a:pt x="1065" y="214"/>
                  </a:lnTo>
                  <a:lnTo>
                    <a:pt x="1067" y="218"/>
                  </a:lnTo>
                  <a:lnTo>
                    <a:pt x="1067" y="223"/>
                  </a:lnTo>
                  <a:lnTo>
                    <a:pt x="1067" y="228"/>
                  </a:lnTo>
                  <a:lnTo>
                    <a:pt x="1065" y="232"/>
                  </a:lnTo>
                  <a:lnTo>
                    <a:pt x="1063" y="236"/>
                  </a:lnTo>
                  <a:lnTo>
                    <a:pt x="1060" y="241"/>
                  </a:lnTo>
                  <a:lnTo>
                    <a:pt x="1060" y="241"/>
                  </a:lnTo>
                  <a:lnTo>
                    <a:pt x="1047" y="253"/>
                  </a:lnTo>
                  <a:lnTo>
                    <a:pt x="1032" y="265"/>
                  </a:lnTo>
                  <a:lnTo>
                    <a:pt x="1018" y="276"/>
                  </a:lnTo>
                  <a:lnTo>
                    <a:pt x="1001" y="286"/>
                  </a:lnTo>
                  <a:lnTo>
                    <a:pt x="986" y="294"/>
                  </a:lnTo>
                  <a:lnTo>
                    <a:pt x="969" y="302"/>
                  </a:lnTo>
                  <a:lnTo>
                    <a:pt x="952" y="309"/>
                  </a:lnTo>
                  <a:lnTo>
                    <a:pt x="935" y="315"/>
                  </a:lnTo>
                  <a:lnTo>
                    <a:pt x="935" y="315"/>
                  </a:lnTo>
                  <a:lnTo>
                    <a:pt x="931" y="318"/>
                  </a:lnTo>
                  <a:lnTo>
                    <a:pt x="928" y="319"/>
                  </a:lnTo>
                  <a:lnTo>
                    <a:pt x="923" y="320"/>
                  </a:lnTo>
                  <a:lnTo>
                    <a:pt x="920" y="321"/>
                  </a:lnTo>
                  <a:lnTo>
                    <a:pt x="911" y="321"/>
                  </a:lnTo>
                  <a:lnTo>
                    <a:pt x="911" y="321"/>
                  </a:lnTo>
                  <a:lnTo>
                    <a:pt x="896" y="323"/>
                  </a:lnTo>
                  <a:lnTo>
                    <a:pt x="881" y="326"/>
                  </a:lnTo>
                  <a:lnTo>
                    <a:pt x="865" y="327"/>
                  </a:lnTo>
                  <a:lnTo>
                    <a:pt x="848" y="328"/>
                  </a:lnTo>
                  <a:lnTo>
                    <a:pt x="848" y="328"/>
                  </a:lnTo>
                  <a:lnTo>
                    <a:pt x="833" y="327"/>
                  </a:lnTo>
                  <a:lnTo>
                    <a:pt x="817" y="326"/>
                  </a:lnTo>
                  <a:lnTo>
                    <a:pt x="802" y="323"/>
                  </a:lnTo>
                  <a:lnTo>
                    <a:pt x="785" y="321"/>
                  </a:lnTo>
                  <a:lnTo>
                    <a:pt x="778" y="321"/>
                  </a:lnTo>
                  <a:lnTo>
                    <a:pt x="778" y="321"/>
                  </a:lnTo>
                  <a:lnTo>
                    <a:pt x="774" y="320"/>
                  </a:lnTo>
                  <a:lnTo>
                    <a:pt x="770" y="319"/>
                  </a:lnTo>
                  <a:lnTo>
                    <a:pt x="766" y="318"/>
                  </a:lnTo>
                  <a:lnTo>
                    <a:pt x="763" y="315"/>
                  </a:lnTo>
                  <a:lnTo>
                    <a:pt x="763" y="315"/>
                  </a:lnTo>
                  <a:lnTo>
                    <a:pt x="746" y="309"/>
                  </a:lnTo>
                  <a:lnTo>
                    <a:pt x="728" y="302"/>
                  </a:lnTo>
                  <a:lnTo>
                    <a:pt x="712" y="294"/>
                  </a:lnTo>
                  <a:lnTo>
                    <a:pt x="696" y="286"/>
                  </a:lnTo>
                  <a:lnTo>
                    <a:pt x="680" y="276"/>
                  </a:lnTo>
                  <a:lnTo>
                    <a:pt x="665" y="265"/>
                  </a:lnTo>
                  <a:lnTo>
                    <a:pt x="651" y="253"/>
                  </a:lnTo>
                  <a:lnTo>
                    <a:pt x="637" y="241"/>
                  </a:lnTo>
                  <a:lnTo>
                    <a:pt x="637" y="241"/>
                  </a:lnTo>
                  <a:lnTo>
                    <a:pt x="635" y="236"/>
                  </a:lnTo>
                  <a:lnTo>
                    <a:pt x="633" y="232"/>
                  </a:lnTo>
                  <a:lnTo>
                    <a:pt x="631" y="228"/>
                  </a:lnTo>
                  <a:lnTo>
                    <a:pt x="630" y="223"/>
                  </a:lnTo>
                  <a:lnTo>
                    <a:pt x="631" y="218"/>
                  </a:lnTo>
                  <a:lnTo>
                    <a:pt x="633" y="214"/>
                  </a:lnTo>
                  <a:lnTo>
                    <a:pt x="635" y="209"/>
                  </a:lnTo>
                  <a:lnTo>
                    <a:pt x="637" y="206"/>
                  </a:lnTo>
                  <a:lnTo>
                    <a:pt x="637" y="206"/>
                  </a:lnTo>
                  <a:lnTo>
                    <a:pt x="642" y="202"/>
                  </a:lnTo>
                  <a:lnTo>
                    <a:pt x="645" y="200"/>
                  </a:lnTo>
                  <a:lnTo>
                    <a:pt x="650" y="199"/>
                  </a:lnTo>
                  <a:lnTo>
                    <a:pt x="655" y="199"/>
                  </a:lnTo>
                  <a:lnTo>
                    <a:pt x="659" y="199"/>
                  </a:lnTo>
                  <a:lnTo>
                    <a:pt x="664" y="200"/>
                  </a:lnTo>
                  <a:lnTo>
                    <a:pt x="669" y="202"/>
                  </a:lnTo>
                  <a:lnTo>
                    <a:pt x="672" y="206"/>
                  </a:lnTo>
                  <a:lnTo>
                    <a:pt x="672" y="206"/>
                  </a:lnTo>
                  <a:lnTo>
                    <a:pt x="691" y="223"/>
                  </a:lnTo>
                  <a:lnTo>
                    <a:pt x="711" y="237"/>
                  </a:lnTo>
                  <a:lnTo>
                    <a:pt x="732" y="250"/>
                  </a:lnTo>
                  <a:lnTo>
                    <a:pt x="754" y="260"/>
                  </a:lnTo>
                  <a:lnTo>
                    <a:pt x="754" y="56"/>
                  </a:lnTo>
                  <a:lnTo>
                    <a:pt x="754" y="56"/>
                  </a:lnTo>
                  <a:lnTo>
                    <a:pt x="732" y="48"/>
                  </a:lnTo>
                  <a:lnTo>
                    <a:pt x="706" y="39"/>
                  </a:lnTo>
                  <a:lnTo>
                    <a:pt x="680" y="29"/>
                  </a:lnTo>
                  <a:lnTo>
                    <a:pt x="652" y="21"/>
                  </a:lnTo>
                  <a:lnTo>
                    <a:pt x="623" y="14"/>
                  </a:lnTo>
                  <a:lnTo>
                    <a:pt x="593" y="7"/>
                  </a:lnTo>
                  <a:lnTo>
                    <a:pt x="562" y="4"/>
                  </a:lnTo>
                  <a:lnTo>
                    <a:pt x="531" y="0"/>
                  </a:lnTo>
                  <a:lnTo>
                    <a:pt x="531" y="0"/>
                  </a:lnTo>
                  <a:lnTo>
                    <a:pt x="506" y="0"/>
                  </a:lnTo>
                  <a:lnTo>
                    <a:pt x="476" y="1"/>
                  </a:lnTo>
                  <a:lnTo>
                    <a:pt x="441" y="4"/>
                  </a:lnTo>
                  <a:lnTo>
                    <a:pt x="404" y="8"/>
                  </a:lnTo>
                  <a:lnTo>
                    <a:pt x="383" y="12"/>
                  </a:lnTo>
                  <a:lnTo>
                    <a:pt x="363" y="17"/>
                  </a:lnTo>
                  <a:lnTo>
                    <a:pt x="342" y="22"/>
                  </a:lnTo>
                  <a:lnTo>
                    <a:pt x="321" y="29"/>
                  </a:lnTo>
                  <a:lnTo>
                    <a:pt x="299" y="36"/>
                  </a:lnTo>
                  <a:lnTo>
                    <a:pt x="278" y="45"/>
                  </a:lnTo>
                  <a:lnTo>
                    <a:pt x="256" y="55"/>
                  </a:lnTo>
                  <a:lnTo>
                    <a:pt x="235" y="66"/>
                  </a:lnTo>
                  <a:lnTo>
                    <a:pt x="214" y="78"/>
                  </a:lnTo>
                  <a:lnTo>
                    <a:pt x="193" y="91"/>
                  </a:lnTo>
                  <a:lnTo>
                    <a:pt x="173" y="108"/>
                  </a:lnTo>
                  <a:lnTo>
                    <a:pt x="153" y="124"/>
                  </a:lnTo>
                  <a:lnTo>
                    <a:pt x="134" y="143"/>
                  </a:lnTo>
                  <a:lnTo>
                    <a:pt x="116" y="162"/>
                  </a:lnTo>
                  <a:lnTo>
                    <a:pt x="98" y="183"/>
                  </a:lnTo>
                  <a:lnTo>
                    <a:pt x="82" y="208"/>
                  </a:lnTo>
                  <a:lnTo>
                    <a:pt x="67" y="232"/>
                  </a:lnTo>
                  <a:lnTo>
                    <a:pt x="54" y="260"/>
                  </a:lnTo>
                  <a:lnTo>
                    <a:pt x="41" y="290"/>
                  </a:lnTo>
                  <a:lnTo>
                    <a:pt x="30" y="321"/>
                  </a:lnTo>
                  <a:lnTo>
                    <a:pt x="21" y="355"/>
                  </a:lnTo>
                  <a:lnTo>
                    <a:pt x="13" y="391"/>
                  </a:lnTo>
                  <a:lnTo>
                    <a:pt x="7" y="430"/>
                  </a:lnTo>
                  <a:lnTo>
                    <a:pt x="4" y="469"/>
                  </a:lnTo>
                  <a:lnTo>
                    <a:pt x="4" y="469"/>
                  </a:lnTo>
                  <a:lnTo>
                    <a:pt x="1" y="517"/>
                  </a:lnTo>
                  <a:lnTo>
                    <a:pt x="0" y="564"/>
                  </a:lnTo>
                  <a:lnTo>
                    <a:pt x="0" y="609"/>
                  </a:lnTo>
                  <a:lnTo>
                    <a:pt x="2" y="654"/>
                  </a:lnTo>
                  <a:lnTo>
                    <a:pt x="6" y="697"/>
                  </a:lnTo>
                  <a:lnTo>
                    <a:pt x="11" y="739"/>
                  </a:lnTo>
                  <a:lnTo>
                    <a:pt x="16" y="780"/>
                  </a:lnTo>
                  <a:lnTo>
                    <a:pt x="23" y="818"/>
                  </a:lnTo>
                  <a:lnTo>
                    <a:pt x="30" y="857"/>
                  </a:lnTo>
                  <a:lnTo>
                    <a:pt x="39" y="893"/>
                  </a:lnTo>
                  <a:lnTo>
                    <a:pt x="48" y="929"/>
                  </a:lnTo>
                  <a:lnTo>
                    <a:pt x="57" y="963"/>
                  </a:lnTo>
                  <a:lnTo>
                    <a:pt x="68" y="994"/>
                  </a:lnTo>
                  <a:lnTo>
                    <a:pt x="78" y="1026"/>
                  </a:lnTo>
                  <a:lnTo>
                    <a:pt x="89" y="1055"/>
                  </a:lnTo>
                  <a:lnTo>
                    <a:pt x="100" y="1083"/>
                  </a:lnTo>
                  <a:lnTo>
                    <a:pt x="123" y="1135"/>
                  </a:lnTo>
                  <a:lnTo>
                    <a:pt x="145" y="1180"/>
                  </a:lnTo>
                  <a:lnTo>
                    <a:pt x="166" y="1219"/>
                  </a:lnTo>
                  <a:lnTo>
                    <a:pt x="184" y="1251"/>
                  </a:lnTo>
                  <a:lnTo>
                    <a:pt x="201" y="1277"/>
                  </a:lnTo>
                  <a:lnTo>
                    <a:pt x="212" y="1295"/>
                  </a:lnTo>
                  <a:lnTo>
                    <a:pt x="224" y="1310"/>
                  </a:lnTo>
                  <a:lnTo>
                    <a:pt x="224" y="1310"/>
                  </a:lnTo>
                  <a:lnTo>
                    <a:pt x="232" y="1323"/>
                  </a:lnTo>
                  <a:lnTo>
                    <a:pt x="243" y="1338"/>
                  </a:lnTo>
                  <a:lnTo>
                    <a:pt x="258" y="1358"/>
                  </a:lnTo>
                  <a:lnTo>
                    <a:pt x="277" y="1380"/>
                  </a:lnTo>
                  <a:lnTo>
                    <a:pt x="300" y="1405"/>
                  </a:lnTo>
                  <a:lnTo>
                    <a:pt x="328" y="1429"/>
                  </a:lnTo>
                  <a:lnTo>
                    <a:pt x="343" y="1442"/>
                  </a:lnTo>
                  <a:lnTo>
                    <a:pt x="359" y="1455"/>
                  </a:lnTo>
                  <a:lnTo>
                    <a:pt x="378" y="1468"/>
                  </a:lnTo>
                  <a:lnTo>
                    <a:pt x="397" y="1480"/>
                  </a:lnTo>
                  <a:lnTo>
                    <a:pt x="417" y="1490"/>
                  </a:lnTo>
                  <a:lnTo>
                    <a:pt x="438" y="1502"/>
                  </a:lnTo>
                  <a:lnTo>
                    <a:pt x="460" y="1511"/>
                  </a:lnTo>
                  <a:lnTo>
                    <a:pt x="483" y="1520"/>
                  </a:lnTo>
                  <a:lnTo>
                    <a:pt x="508" y="1527"/>
                  </a:lnTo>
                  <a:lnTo>
                    <a:pt x="533" y="1534"/>
                  </a:lnTo>
                  <a:lnTo>
                    <a:pt x="559" y="1539"/>
                  </a:lnTo>
                  <a:lnTo>
                    <a:pt x="587" y="1544"/>
                  </a:lnTo>
                  <a:lnTo>
                    <a:pt x="616" y="1545"/>
                  </a:lnTo>
                  <a:lnTo>
                    <a:pt x="647" y="1546"/>
                  </a:lnTo>
                  <a:lnTo>
                    <a:pt x="678" y="1544"/>
                  </a:lnTo>
                  <a:lnTo>
                    <a:pt x="711" y="1540"/>
                  </a:lnTo>
                  <a:lnTo>
                    <a:pt x="743" y="1536"/>
                  </a:lnTo>
                  <a:lnTo>
                    <a:pt x="778" y="1527"/>
                  </a:lnTo>
                  <a:lnTo>
                    <a:pt x="778" y="1527"/>
                  </a:lnTo>
                  <a:lnTo>
                    <a:pt x="813" y="1517"/>
                  </a:lnTo>
                  <a:lnTo>
                    <a:pt x="850" y="1505"/>
                  </a:lnTo>
                  <a:lnTo>
                    <a:pt x="850" y="1505"/>
                  </a:lnTo>
                  <a:lnTo>
                    <a:pt x="875" y="1517"/>
                  </a:lnTo>
                  <a:lnTo>
                    <a:pt x="901" y="1529"/>
                  </a:lnTo>
                  <a:lnTo>
                    <a:pt x="901" y="1529"/>
                  </a:lnTo>
                  <a:lnTo>
                    <a:pt x="932" y="1539"/>
                  </a:lnTo>
                  <a:lnTo>
                    <a:pt x="964" y="1548"/>
                  </a:lnTo>
                  <a:lnTo>
                    <a:pt x="994" y="1554"/>
                  </a:lnTo>
                  <a:lnTo>
                    <a:pt x="1025" y="1558"/>
                  </a:lnTo>
                  <a:lnTo>
                    <a:pt x="1054" y="1559"/>
                  </a:lnTo>
                  <a:lnTo>
                    <a:pt x="1082" y="1558"/>
                  </a:lnTo>
                  <a:lnTo>
                    <a:pt x="1110" y="1555"/>
                  </a:lnTo>
                  <a:lnTo>
                    <a:pt x="1137" y="1551"/>
                  </a:lnTo>
                  <a:lnTo>
                    <a:pt x="1162" y="1545"/>
                  </a:lnTo>
                  <a:lnTo>
                    <a:pt x="1187" y="1538"/>
                  </a:lnTo>
                  <a:lnTo>
                    <a:pt x="1211" y="1529"/>
                  </a:lnTo>
                  <a:lnTo>
                    <a:pt x="1235" y="1519"/>
                  </a:lnTo>
                  <a:lnTo>
                    <a:pt x="1258" y="1508"/>
                  </a:lnTo>
                  <a:lnTo>
                    <a:pt x="1279" y="1496"/>
                  </a:lnTo>
                  <a:lnTo>
                    <a:pt x="1300" y="1483"/>
                  </a:lnTo>
                  <a:lnTo>
                    <a:pt x="1320" y="1470"/>
                  </a:lnTo>
                  <a:lnTo>
                    <a:pt x="1339" y="1456"/>
                  </a:lnTo>
                  <a:lnTo>
                    <a:pt x="1356" y="1442"/>
                  </a:lnTo>
                  <a:lnTo>
                    <a:pt x="1388" y="1415"/>
                  </a:lnTo>
                  <a:lnTo>
                    <a:pt x="1416" y="1389"/>
                  </a:lnTo>
                  <a:lnTo>
                    <a:pt x="1438" y="1363"/>
                  </a:lnTo>
                  <a:lnTo>
                    <a:pt x="1456" y="1342"/>
                  </a:lnTo>
                  <a:lnTo>
                    <a:pt x="1469" y="1326"/>
                  </a:lnTo>
                  <a:lnTo>
                    <a:pt x="1481" y="1310"/>
                  </a:lnTo>
                  <a:lnTo>
                    <a:pt x="1481" y="131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6"/>
            <p:cNvSpPr/>
            <p:nvPr/>
          </p:nvSpPr>
          <p:spPr bwMode="auto">
            <a:xfrm>
              <a:off x="1998663" y="2730500"/>
              <a:ext cx="146050" cy="117475"/>
            </a:xfrm>
            <a:custGeom>
              <a:gdLst>
                <a:gd fmla="*/ 379 w 552" name="T0"/>
                <a:gd fmla="*/ 351 h 446" name="T1"/>
                <a:gd fmla="*/ 379 w 552" name="T2"/>
                <a:gd fmla="*/ 351 h 446" name="T3"/>
                <a:gd fmla="*/ 402 w 552" name="T4"/>
                <a:gd fmla="*/ 332 h 446" name="T5"/>
                <a:gd fmla="*/ 422 w 552" name="T6"/>
                <a:gd fmla="*/ 309 h 446" name="T7"/>
                <a:gd fmla="*/ 442 w 552" name="T8"/>
                <a:gd fmla="*/ 287 h 446" name="T9"/>
                <a:gd fmla="*/ 458 w 552" name="T10"/>
                <a:gd fmla="*/ 263 h 446" name="T11"/>
                <a:gd fmla="*/ 474 w 552" name="T12"/>
                <a:gd fmla="*/ 238 h 446" name="T13"/>
                <a:gd fmla="*/ 488 w 552" name="T14"/>
                <a:gd fmla="*/ 214 h 446" name="T15"/>
                <a:gd fmla="*/ 499 w 552" name="T16"/>
                <a:gd fmla="*/ 189 h 446" name="T17"/>
                <a:gd fmla="*/ 510 w 552" name="T18"/>
                <a:gd fmla="*/ 164 h 446" name="T19"/>
                <a:gd fmla="*/ 519 w 552" name="T20"/>
                <a:gd fmla="*/ 139 h 446" name="T21"/>
                <a:gd fmla="*/ 526 w 552" name="T22"/>
                <a:gd fmla="*/ 116 h 446" name="T23"/>
                <a:gd fmla="*/ 533 w 552" name="T24"/>
                <a:gd fmla="*/ 92 h 446" name="T25"/>
                <a:gd fmla="*/ 539 w 552" name="T26"/>
                <a:gd fmla="*/ 71 h 446" name="T27"/>
                <a:gd fmla="*/ 547 w 552" name="T28"/>
                <a:gd fmla="*/ 32 h 446" name="T29"/>
                <a:gd fmla="*/ 552 w 552" name="T30"/>
                <a:gd fmla="*/ 0 h 446" name="T31"/>
                <a:gd fmla="*/ 0 w 552" name="T32"/>
                <a:gd fmla="*/ 444 h 446" name="T33"/>
                <a:gd fmla="*/ 0 w 552" name="T34"/>
                <a:gd fmla="*/ 444 h 446" name="T35"/>
                <a:gd fmla="*/ 31 w 552" name="T36"/>
                <a:gd fmla="*/ 446 h 446" name="T37"/>
                <a:gd fmla="*/ 71 w 552" name="T38"/>
                <a:gd fmla="*/ 446 h 446" name="T39"/>
                <a:gd fmla="*/ 93 w 552" name="T40"/>
                <a:gd fmla="*/ 446 h 446" name="T41"/>
                <a:gd fmla="*/ 118 w 552" name="T42"/>
                <a:gd fmla="*/ 444 h 446" name="T43"/>
                <a:gd fmla="*/ 142 w 552" name="T44"/>
                <a:gd fmla="*/ 441 h 446" name="T45"/>
                <a:gd fmla="*/ 168 w 552" name="T46"/>
                <a:gd fmla="*/ 438 h 446" name="T47"/>
                <a:gd fmla="*/ 195 w 552" name="T48"/>
                <a:gd fmla="*/ 433 h 446" name="T49"/>
                <a:gd fmla="*/ 222 w 552" name="T50"/>
                <a:gd fmla="*/ 427 h 446" name="T51"/>
                <a:gd fmla="*/ 250 w 552" name="T52"/>
                <a:gd fmla="*/ 419 h 446" name="T53"/>
                <a:gd fmla="*/ 276 w 552" name="T54"/>
                <a:gd fmla="*/ 410 h 446" name="T55"/>
                <a:gd fmla="*/ 303 w 552" name="T56"/>
                <a:gd fmla="*/ 398 h 446" name="T57"/>
                <a:gd fmla="*/ 329 w 552" name="T58"/>
                <a:gd fmla="*/ 385 h 446" name="T59"/>
                <a:gd fmla="*/ 355 w 552" name="T60"/>
                <a:gd fmla="*/ 369 h 446" name="T61"/>
                <a:gd fmla="*/ 379 w 552" name="T62"/>
                <a:gd fmla="*/ 351 h 446" name="T63"/>
                <a:gd fmla="*/ 379 w 552" name="T64"/>
                <a:gd fmla="*/ 351 h 44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46" w="552">
                  <a:moveTo>
                    <a:pt x="379" y="351"/>
                  </a:moveTo>
                  <a:lnTo>
                    <a:pt x="379" y="351"/>
                  </a:lnTo>
                  <a:lnTo>
                    <a:pt x="402" y="332"/>
                  </a:lnTo>
                  <a:lnTo>
                    <a:pt x="422" y="309"/>
                  </a:lnTo>
                  <a:lnTo>
                    <a:pt x="442" y="287"/>
                  </a:lnTo>
                  <a:lnTo>
                    <a:pt x="458" y="263"/>
                  </a:lnTo>
                  <a:lnTo>
                    <a:pt x="474" y="238"/>
                  </a:lnTo>
                  <a:lnTo>
                    <a:pt x="488" y="214"/>
                  </a:lnTo>
                  <a:lnTo>
                    <a:pt x="499" y="189"/>
                  </a:lnTo>
                  <a:lnTo>
                    <a:pt x="510" y="164"/>
                  </a:lnTo>
                  <a:lnTo>
                    <a:pt x="519" y="139"/>
                  </a:lnTo>
                  <a:lnTo>
                    <a:pt x="526" y="116"/>
                  </a:lnTo>
                  <a:lnTo>
                    <a:pt x="533" y="92"/>
                  </a:lnTo>
                  <a:lnTo>
                    <a:pt x="539" y="71"/>
                  </a:lnTo>
                  <a:lnTo>
                    <a:pt x="547" y="32"/>
                  </a:lnTo>
                  <a:lnTo>
                    <a:pt x="552" y="0"/>
                  </a:lnTo>
                  <a:lnTo>
                    <a:pt x="0" y="444"/>
                  </a:lnTo>
                  <a:lnTo>
                    <a:pt x="0" y="444"/>
                  </a:lnTo>
                  <a:lnTo>
                    <a:pt x="31" y="446"/>
                  </a:lnTo>
                  <a:lnTo>
                    <a:pt x="71" y="446"/>
                  </a:lnTo>
                  <a:lnTo>
                    <a:pt x="93" y="446"/>
                  </a:lnTo>
                  <a:lnTo>
                    <a:pt x="118" y="444"/>
                  </a:lnTo>
                  <a:lnTo>
                    <a:pt x="142" y="441"/>
                  </a:lnTo>
                  <a:lnTo>
                    <a:pt x="168" y="438"/>
                  </a:lnTo>
                  <a:lnTo>
                    <a:pt x="195" y="433"/>
                  </a:lnTo>
                  <a:lnTo>
                    <a:pt x="222" y="427"/>
                  </a:lnTo>
                  <a:lnTo>
                    <a:pt x="250" y="419"/>
                  </a:lnTo>
                  <a:lnTo>
                    <a:pt x="276" y="410"/>
                  </a:lnTo>
                  <a:lnTo>
                    <a:pt x="303" y="398"/>
                  </a:lnTo>
                  <a:lnTo>
                    <a:pt x="329" y="385"/>
                  </a:lnTo>
                  <a:lnTo>
                    <a:pt x="355" y="369"/>
                  </a:lnTo>
                  <a:lnTo>
                    <a:pt x="379" y="351"/>
                  </a:lnTo>
                  <a:lnTo>
                    <a:pt x="379" y="351"/>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7"/>
            <p:cNvSpPr/>
            <p:nvPr/>
          </p:nvSpPr>
          <p:spPr bwMode="auto">
            <a:xfrm>
              <a:off x="1992313" y="2720975"/>
              <a:ext cx="142875" cy="115888"/>
            </a:xfrm>
            <a:custGeom>
              <a:gdLst>
                <a:gd fmla="*/ 171 w 543" name="T0"/>
                <a:gd fmla="*/ 96 h 438" name="T1"/>
                <a:gd fmla="*/ 171 w 543" name="T2"/>
                <a:gd fmla="*/ 96 h 438" name="T3"/>
                <a:gd fmla="*/ 148 w 543" name="T4"/>
                <a:gd fmla="*/ 114 h 438" name="T5"/>
                <a:gd fmla="*/ 128 w 543" name="T6"/>
                <a:gd fmla="*/ 135 h 438" name="T7"/>
                <a:gd fmla="*/ 110 w 543" name="T8"/>
                <a:gd fmla="*/ 158 h 438" name="T9"/>
                <a:gd fmla="*/ 93 w 543" name="T10"/>
                <a:gd fmla="*/ 180 h 438" name="T11"/>
                <a:gd fmla="*/ 79 w 543" name="T12"/>
                <a:gd fmla="*/ 203 h 438" name="T13"/>
                <a:gd fmla="*/ 65 w 543" name="T14"/>
                <a:gd fmla="*/ 228 h 438" name="T15"/>
                <a:gd fmla="*/ 54 w 543" name="T16"/>
                <a:gd fmla="*/ 252 h 438" name="T17"/>
                <a:gd fmla="*/ 43 w 543" name="T18"/>
                <a:gd fmla="*/ 275 h 438" name="T19"/>
                <a:gd fmla="*/ 34 w 543" name="T20"/>
                <a:gd fmla="*/ 300 h 438" name="T21"/>
                <a:gd fmla="*/ 26 w 543" name="T22"/>
                <a:gd fmla="*/ 322 h 438" name="T23"/>
                <a:gd fmla="*/ 20 w 543" name="T24"/>
                <a:gd fmla="*/ 345 h 438" name="T25"/>
                <a:gd fmla="*/ 14 w 543" name="T26"/>
                <a:gd fmla="*/ 366 h 438" name="T27"/>
                <a:gd fmla="*/ 5 w 543" name="T28"/>
                <a:gd fmla="*/ 406 h 438" name="T29"/>
                <a:gd fmla="*/ 0 w 543" name="T30"/>
                <a:gd fmla="*/ 438 h 438" name="T31"/>
                <a:gd fmla="*/ 543 w 543" name="T32"/>
                <a:gd fmla="*/ 2 h 438" name="T33"/>
                <a:gd fmla="*/ 543 w 543" name="T34"/>
                <a:gd fmla="*/ 2 h 438" name="T35"/>
                <a:gd fmla="*/ 510 w 543" name="T36"/>
                <a:gd fmla="*/ 0 h 438" name="T37"/>
                <a:gd fmla="*/ 469 w 543" name="T38"/>
                <a:gd fmla="*/ 0 h 438" name="T39"/>
                <a:gd fmla="*/ 447 w 543" name="T40"/>
                <a:gd fmla="*/ 1 h 438" name="T41"/>
                <a:gd fmla="*/ 424 w 543" name="T42"/>
                <a:gd fmla="*/ 4 h 438" name="T43"/>
                <a:gd fmla="*/ 399 w 543" name="T44"/>
                <a:gd fmla="*/ 6 h 438" name="T45"/>
                <a:gd fmla="*/ 375 w 543" name="T46"/>
                <a:gd fmla="*/ 9 h 438" name="T47"/>
                <a:gd fmla="*/ 349 w 543" name="T48"/>
                <a:gd fmla="*/ 15 h 438" name="T49"/>
                <a:gd fmla="*/ 322 w 543" name="T50"/>
                <a:gd fmla="*/ 21 h 438" name="T51"/>
                <a:gd fmla="*/ 297 w 543" name="T52"/>
                <a:gd fmla="*/ 29 h 438" name="T53"/>
                <a:gd fmla="*/ 270 w 543" name="T54"/>
                <a:gd fmla="*/ 39 h 438" name="T55"/>
                <a:gd fmla="*/ 244 w 543" name="T56"/>
                <a:gd fmla="*/ 50 h 438" name="T57"/>
                <a:gd fmla="*/ 220 w 543" name="T58"/>
                <a:gd fmla="*/ 63 h 438" name="T59"/>
                <a:gd fmla="*/ 195 w 543" name="T60"/>
                <a:gd fmla="*/ 78 h 438" name="T61"/>
                <a:gd fmla="*/ 171 w 543" name="T62"/>
                <a:gd fmla="*/ 96 h 438" name="T63"/>
                <a:gd fmla="*/ 171 w 543" name="T64"/>
                <a:gd fmla="*/ 96 h 43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438" w="543">
                  <a:moveTo>
                    <a:pt x="171" y="96"/>
                  </a:moveTo>
                  <a:lnTo>
                    <a:pt x="171" y="96"/>
                  </a:lnTo>
                  <a:lnTo>
                    <a:pt x="148" y="114"/>
                  </a:lnTo>
                  <a:lnTo>
                    <a:pt x="128" y="135"/>
                  </a:lnTo>
                  <a:lnTo>
                    <a:pt x="110" y="158"/>
                  </a:lnTo>
                  <a:lnTo>
                    <a:pt x="93" y="180"/>
                  </a:lnTo>
                  <a:lnTo>
                    <a:pt x="79" y="203"/>
                  </a:lnTo>
                  <a:lnTo>
                    <a:pt x="65" y="228"/>
                  </a:lnTo>
                  <a:lnTo>
                    <a:pt x="54" y="252"/>
                  </a:lnTo>
                  <a:lnTo>
                    <a:pt x="43" y="275"/>
                  </a:lnTo>
                  <a:lnTo>
                    <a:pt x="34" y="300"/>
                  </a:lnTo>
                  <a:lnTo>
                    <a:pt x="26" y="322"/>
                  </a:lnTo>
                  <a:lnTo>
                    <a:pt x="20" y="345"/>
                  </a:lnTo>
                  <a:lnTo>
                    <a:pt x="14" y="366"/>
                  </a:lnTo>
                  <a:lnTo>
                    <a:pt x="5" y="406"/>
                  </a:lnTo>
                  <a:lnTo>
                    <a:pt x="0" y="438"/>
                  </a:lnTo>
                  <a:lnTo>
                    <a:pt x="543" y="2"/>
                  </a:lnTo>
                  <a:lnTo>
                    <a:pt x="543" y="2"/>
                  </a:lnTo>
                  <a:lnTo>
                    <a:pt x="510" y="0"/>
                  </a:lnTo>
                  <a:lnTo>
                    <a:pt x="469" y="0"/>
                  </a:lnTo>
                  <a:lnTo>
                    <a:pt x="447" y="1"/>
                  </a:lnTo>
                  <a:lnTo>
                    <a:pt x="424" y="4"/>
                  </a:lnTo>
                  <a:lnTo>
                    <a:pt x="399" y="6"/>
                  </a:lnTo>
                  <a:lnTo>
                    <a:pt x="375" y="9"/>
                  </a:lnTo>
                  <a:lnTo>
                    <a:pt x="349" y="15"/>
                  </a:lnTo>
                  <a:lnTo>
                    <a:pt x="322" y="21"/>
                  </a:lnTo>
                  <a:lnTo>
                    <a:pt x="297" y="29"/>
                  </a:lnTo>
                  <a:lnTo>
                    <a:pt x="270" y="39"/>
                  </a:lnTo>
                  <a:lnTo>
                    <a:pt x="244" y="50"/>
                  </a:lnTo>
                  <a:lnTo>
                    <a:pt x="220" y="63"/>
                  </a:lnTo>
                  <a:lnTo>
                    <a:pt x="195" y="78"/>
                  </a:lnTo>
                  <a:lnTo>
                    <a:pt x="171" y="96"/>
                  </a:lnTo>
                  <a:lnTo>
                    <a:pt x="171" y="9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8"/>
            <p:cNvSpPr/>
            <p:nvPr/>
          </p:nvSpPr>
          <p:spPr bwMode="auto">
            <a:xfrm>
              <a:off x="1939925" y="2890838"/>
              <a:ext cx="23813" cy="125413"/>
            </a:xfrm>
            <a:custGeom>
              <a:gdLst>
                <a:gd fmla="*/ 8 w 92" name="T0"/>
                <a:gd fmla="*/ 0 h 471" name="T1"/>
                <a:gd fmla="*/ 8 w 92" name="T2"/>
                <a:gd fmla="*/ 0 h 471" name="T3"/>
                <a:gd fmla="*/ 0 w 92" name="T4"/>
                <a:gd fmla="*/ 0 h 471" name="T5"/>
                <a:gd fmla="*/ 0 w 92" name="T6"/>
                <a:gd fmla="*/ 0 h 471" name="T7"/>
                <a:gd fmla="*/ 0 w 92" name="T8"/>
                <a:gd fmla="*/ 471 h 471" name="T9"/>
                <a:gd fmla="*/ 0 w 92" name="T10"/>
                <a:gd fmla="*/ 471 h 471" name="T11"/>
                <a:gd fmla="*/ 92 w 92" name="T12"/>
                <a:gd fmla="*/ 471 h 471" name="T13"/>
                <a:gd fmla="*/ 92 w 92" name="T14"/>
                <a:gd fmla="*/ 471 h 471" name="T15"/>
                <a:gd fmla="*/ 92 w 92" name="T16"/>
                <a:gd fmla="*/ 0 h 471" name="T17"/>
                <a:gd fmla="*/ 92 w 92" name="T18"/>
                <a:gd fmla="*/ 0 h 471" name="T19"/>
                <a:gd fmla="*/ 84 w 92" name="T20"/>
                <a:gd fmla="*/ 0 h 471" name="T21"/>
                <a:gd fmla="*/ 8 w 92" name="T22"/>
                <a:gd fmla="*/ 0 h 4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71" w="92">
                  <a:moveTo>
                    <a:pt x="8" y="0"/>
                  </a:moveTo>
                  <a:lnTo>
                    <a:pt x="8" y="0"/>
                  </a:lnTo>
                  <a:lnTo>
                    <a:pt x="0" y="0"/>
                  </a:lnTo>
                  <a:lnTo>
                    <a:pt x="0" y="0"/>
                  </a:lnTo>
                  <a:lnTo>
                    <a:pt x="0" y="471"/>
                  </a:lnTo>
                  <a:lnTo>
                    <a:pt x="0" y="471"/>
                  </a:lnTo>
                  <a:lnTo>
                    <a:pt x="92" y="471"/>
                  </a:lnTo>
                  <a:lnTo>
                    <a:pt x="92" y="471"/>
                  </a:lnTo>
                  <a:lnTo>
                    <a:pt x="92" y="0"/>
                  </a:lnTo>
                  <a:lnTo>
                    <a:pt x="92" y="0"/>
                  </a:lnTo>
                  <a:lnTo>
                    <a:pt x="84" y="0"/>
                  </a:lnTo>
                  <a:lnTo>
                    <a:pt x="8"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9"/>
            <p:cNvSpPr/>
            <p:nvPr/>
          </p:nvSpPr>
          <p:spPr bwMode="auto">
            <a:xfrm>
              <a:off x="1920875" y="2847975"/>
              <a:ext cx="61913" cy="42863"/>
            </a:xfrm>
            <a:custGeom>
              <a:gdLst>
                <a:gd fmla="*/ 74 w 240" name="T0"/>
                <a:gd fmla="*/ 162 h 162" name="T1"/>
                <a:gd fmla="*/ 158 w 240" name="T2"/>
                <a:gd fmla="*/ 162 h 162" name="T3"/>
                <a:gd fmla="*/ 166 w 240" name="T4"/>
                <a:gd fmla="*/ 162 h 162" name="T5"/>
                <a:gd fmla="*/ 180 w 240" name="T6"/>
                <a:gd fmla="*/ 158 h 162" name="T7"/>
                <a:gd fmla="*/ 205 w 240" name="T8"/>
                <a:gd fmla="*/ 148 h 162" name="T9"/>
                <a:gd fmla="*/ 215 w 240" name="T10"/>
                <a:gd fmla="*/ 138 h 162" name="T11"/>
                <a:gd fmla="*/ 224 w 240" name="T12"/>
                <a:gd fmla="*/ 127 h 162" name="T13"/>
                <a:gd fmla="*/ 233 w 240" name="T14"/>
                <a:gd fmla="*/ 113 h 162" name="T15"/>
                <a:gd fmla="*/ 237 w 240" name="T16"/>
                <a:gd fmla="*/ 98 h 162" name="T17"/>
                <a:gd fmla="*/ 240 w 240" name="T18"/>
                <a:gd fmla="*/ 81 h 162" name="T19"/>
                <a:gd fmla="*/ 238 w 240" name="T20"/>
                <a:gd fmla="*/ 72 h 162" name="T21"/>
                <a:gd fmla="*/ 235 w 240" name="T22"/>
                <a:gd fmla="*/ 57 h 162" name="T23"/>
                <a:gd fmla="*/ 229 w 240" name="T24"/>
                <a:gd fmla="*/ 42 h 162" name="T25"/>
                <a:gd fmla="*/ 221 w 240" name="T26"/>
                <a:gd fmla="*/ 29 h 162" name="T27"/>
                <a:gd fmla="*/ 209 w 240" name="T28"/>
                <a:gd fmla="*/ 18 h 162" name="T29"/>
                <a:gd fmla="*/ 196 w 240" name="T30"/>
                <a:gd fmla="*/ 9 h 162" name="T31"/>
                <a:gd fmla="*/ 182 w 240" name="T32"/>
                <a:gd fmla="*/ 3 h 162" name="T33"/>
                <a:gd fmla="*/ 166 w 240" name="T34"/>
                <a:gd fmla="*/ 0 h 162" name="T35"/>
                <a:gd fmla="*/ 82 w 240" name="T36"/>
                <a:gd fmla="*/ 0 h 162" name="T37"/>
                <a:gd fmla="*/ 74 w 240" name="T38"/>
                <a:gd fmla="*/ 0 h 162" name="T39"/>
                <a:gd fmla="*/ 58 w 240" name="T40"/>
                <a:gd fmla="*/ 3 h 162" name="T41"/>
                <a:gd fmla="*/ 44 w 240" name="T42"/>
                <a:gd fmla="*/ 9 h 162" name="T43"/>
                <a:gd fmla="*/ 30 w 240" name="T44"/>
                <a:gd fmla="*/ 18 h 162" name="T45"/>
                <a:gd fmla="*/ 19 w 240" name="T46"/>
                <a:gd fmla="*/ 29 h 162" name="T47"/>
                <a:gd fmla="*/ 10 w 240" name="T48"/>
                <a:gd fmla="*/ 42 h 162" name="T49"/>
                <a:gd fmla="*/ 4 w 240" name="T50"/>
                <a:gd fmla="*/ 57 h 162" name="T51"/>
                <a:gd fmla="*/ 0 w 240" name="T52"/>
                <a:gd fmla="*/ 72 h 162" name="T53"/>
                <a:gd fmla="*/ 0 w 240" name="T54"/>
                <a:gd fmla="*/ 81 h 162" name="T55"/>
                <a:gd fmla="*/ 2 w 240" name="T56"/>
                <a:gd fmla="*/ 98 h 162" name="T57"/>
                <a:gd fmla="*/ 7 w 240" name="T58"/>
                <a:gd fmla="*/ 113 h 162" name="T59"/>
                <a:gd fmla="*/ 14 w 240" name="T60"/>
                <a:gd fmla="*/ 127 h 162" name="T61"/>
                <a:gd fmla="*/ 25 w 240" name="T62"/>
                <a:gd fmla="*/ 138 h 162" name="T63"/>
                <a:gd fmla="*/ 35 w 240" name="T64"/>
                <a:gd fmla="*/ 148 h 162" name="T65"/>
                <a:gd fmla="*/ 60 w 240" name="T66"/>
                <a:gd fmla="*/ 158 h 162" name="T67"/>
                <a:gd fmla="*/ 74 w 240" name="T68"/>
                <a:gd fmla="*/ 162 h 16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62" w="240">
                  <a:moveTo>
                    <a:pt x="74" y="162"/>
                  </a:moveTo>
                  <a:lnTo>
                    <a:pt x="74" y="162"/>
                  </a:lnTo>
                  <a:lnTo>
                    <a:pt x="82" y="162"/>
                  </a:lnTo>
                  <a:lnTo>
                    <a:pt x="158" y="162"/>
                  </a:lnTo>
                  <a:lnTo>
                    <a:pt x="158" y="162"/>
                  </a:lnTo>
                  <a:lnTo>
                    <a:pt x="166" y="162"/>
                  </a:lnTo>
                  <a:lnTo>
                    <a:pt x="166" y="162"/>
                  </a:lnTo>
                  <a:lnTo>
                    <a:pt x="180" y="158"/>
                  </a:lnTo>
                  <a:lnTo>
                    <a:pt x="193" y="154"/>
                  </a:lnTo>
                  <a:lnTo>
                    <a:pt x="205" y="148"/>
                  </a:lnTo>
                  <a:lnTo>
                    <a:pt x="215" y="138"/>
                  </a:lnTo>
                  <a:lnTo>
                    <a:pt x="215" y="138"/>
                  </a:lnTo>
                  <a:lnTo>
                    <a:pt x="220" y="133"/>
                  </a:lnTo>
                  <a:lnTo>
                    <a:pt x="224" y="127"/>
                  </a:lnTo>
                  <a:lnTo>
                    <a:pt x="229" y="120"/>
                  </a:lnTo>
                  <a:lnTo>
                    <a:pt x="233" y="113"/>
                  </a:lnTo>
                  <a:lnTo>
                    <a:pt x="235" y="106"/>
                  </a:lnTo>
                  <a:lnTo>
                    <a:pt x="237" y="98"/>
                  </a:lnTo>
                  <a:lnTo>
                    <a:pt x="238" y="89"/>
                  </a:lnTo>
                  <a:lnTo>
                    <a:pt x="240" y="81"/>
                  </a:lnTo>
                  <a:lnTo>
                    <a:pt x="240" y="81"/>
                  </a:lnTo>
                  <a:lnTo>
                    <a:pt x="238" y="72"/>
                  </a:lnTo>
                  <a:lnTo>
                    <a:pt x="237" y="65"/>
                  </a:lnTo>
                  <a:lnTo>
                    <a:pt x="235" y="57"/>
                  </a:lnTo>
                  <a:lnTo>
                    <a:pt x="233" y="49"/>
                  </a:lnTo>
                  <a:lnTo>
                    <a:pt x="229" y="42"/>
                  </a:lnTo>
                  <a:lnTo>
                    <a:pt x="226" y="36"/>
                  </a:lnTo>
                  <a:lnTo>
                    <a:pt x="221" y="29"/>
                  </a:lnTo>
                  <a:lnTo>
                    <a:pt x="215" y="23"/>
                  </a:lnTo>
                  <a:lnTo>
                    <a:pt x="209" y="18"/>
                  </a:lnTo>
                  <a:lnTo>
                    <a:pt x="203" y="14"/>
                  </a:lnTo>
                  <a:lnTo>
                    <a:pt x="196" y="9"/>
                  </a:lnTo>
                  <a:lnTo>
                    <a:pt x="189" y="5"/>
                  </a:lnTo>
                  <a:lnTo>
                    <a:pt x="182" y="3"/>
                  </a:lnTo>
                  <a:lnTo>
                    <a:pt x="174" y="1"/>
                  </a:lnTo>
                  <a:lnTo>
                    <a:pt x="166" y="0"/>
                  </a:lnTo>
                  <a:lnTo>
                    <a:pt x="158" y="0"/>
                  </a:lnTo>
                  <a:lnTo>
                    <a:pt x="82" y="0"/>
                  </a:lnTo>
                  <a:lnTo>
                    <a:pt x="82" y="0"/>
                  </a:lnTo>
                  <a:lnTo>
                    <a:pt x="74" y="0"/>
                  </a:lnTo>
                  <a:lnTo>
                    <a:pt x="66" y="1"/>
                  </a:lnTo>
                  <a:lnTo>
                    <a:pt x="58" y="3"/>
                  </a:lnTo>
                  <a:lnTo>
                    <a:pt x="51" y="5"/>
                  </a:lnTo>
                  <a:lnTo>
                    <a:pt x="44" y="9"/>
                  </a:lnTo>
                  <a:lnTo>
                    <a:pt x="37" y="14"/>
                  </a:lnTo>
                  <a:lnTo>
                    <a:pt x="30" y="18"/>
                  </a:lnTo>
                  <a:lnTo>
                    <a:pt x="24" y="23"/>
                  </a:lnTo>
                  <a:lnTo>
                    <a:pt x="19" y="29"/>
                  </a:lnTo>
                  <a:lnTo>
                    <a:pt x="14" y="36"/>
                  </a:lnTo>
                  <a:lnTo>
                    <a:pt x="10" y="42"/>
                  </a:lnTo>
                  <a:lnTo>
                    <a:pt x="7" y="49"/>
                  </a:lnTo>
                  <a:lnTo>
                    <a:pt x="4" y="57"/>
                  </a:lnTo>
                  <a:lnTo>
                    <a:pt x="2" y="65"/>
                  </a:lnTo>
                  <a:lnTo>
                    <a:pt x="0" y="72"/>
                  </a:lnTo>
                  <a:lnTo>
                    <a:pt x="0" y="81"/>
                  </a:lnTo>
                  <a:lnTo>
                    <a:pt x="0" y="81"/>
                  </a:lnTo>
                  <a:lnTo>
                    <a:pt x="0" y="89"/>
                  </a:lnTo>
                  <a:lnTo>
                    <a:pt x="2" y="98"/>
                  </a:lnTo>
                  <a:lnTo>
                    <a:pt x="4" y="106"/>
                  </a:lnTo>
                  <a:lnTo>
                    <a:pt x="7" y="113"/>
                  </a:lnTo>
                  <a:lnTo>
                    <a:pt x="11" y="120"/>
                  </a:lnTo>
                  <a:lnTo>
                    <a:pt x="14" y="127"/>
                  </a:lnTo>
                  <a:lnTo>
                    <a:pt x="19" y="133"/>
                  </a:lnTo>
                  <a:lnTo>
                    <a:pt x="25" y="138"/>
                  </a:lnTo>
                  <a:lnTo>
                    <a:pt x="25" y="138"/>
                  </a:lnTo>
                  <a:lnTo>
                    <a:pt x="35" y="148"/>
                  </a:lnTo>
                  <a:lnTo>
                    <a:pt x="47" y="154"/>
                  </a:lnTo>
                  <a:lnTo>
                    <a:pt x="60" y="158"/>
                  </a:lnTo>
                  <a:lnTo>
                    <a:pt x="74" y="162"/>
                  </a:lnTo>
                  <a:lnTo>
                    <a:pt x="74" y="16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2" name="文本框 31"/>
          <p:cNvSpPr txBox="1"/>
          <p:nvPr/>
        </p:nvSpPr>
        <p:spPr>
          <a:xfrm>
            <a:off x="1367859" y="1220744"/>
            <a:ext cx="1007217" cy="396240"/>
          </a:xfrm>
          <a:prstGeom prst="rect">
            <a:avLst/>
          </a:prstGeom>
          <a:noFill/>
        </p:spPr>
        <p:txBody>
          <a:bodyPr rtlCol="0" wrap="square">
            <a:spAutoFit/>
          </a:bodyPr>
          <a:lstStyle/>
          <a:p>
            <a:r>
              <a:rPr altLang="zh-CN" lang="en-US" smtClean="0" spc="300" sz="2000">
                <a:solidFill>
                  <a:schemeClr val="tx1">
                    <a:lumMod val="85000"/>
                    <a:lumOff val="15000"/>
                  </a:schemeClr>
                </a:solidFill>
                <a:latin charset="-122" panose="020b0503020204020204" pitchFamily="34" typeface="微软雅黑"/>
                <a:ea charset="-122" panose="020b0503020204020204" pitchFamily="34" typeface="微软雅黑"/>
              </a:rPr>
              <a:t>2011</a:t>
            </a:r>
          </a:p>
        </p:txBody>
      </p:sp>
      <p:sp>
        <p:nvSpPr>
          <p:cNvPr id="33" name="矩形 32"/>
          <p:cNvSpPr/>
          <p:nvPr/>
        </p:nvSpPr>
        <p:spPr>
          <a:xfrm>
            <a:off x="1095020" y="3635021"/>
            <a:ext cx="1399824" cy="50894"/>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999244" y="3727621"/>
            <a:ext cx="1676222" cy="128016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a:t>
            </a:r>
          </a:p>
        </p:txBody>
      </p:sp>
      <p:sp>
        <p:nvSpPr>
          <p:cNvPr id="60" name="文本框 59"/>
          <p:cNvSpPr txBox="1"/>
          <p:nvPr/>
        </p:nvSpPr>
        <p:spPr>
          <a:xfrm>
            <a:off x="1044398" y="3100071"/>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66" name="文本框 65"/>
          <p:cNvSpPr txBox="1"/>
          <p:nvPr/>
        </p:nvSpPr>
        <p:spPr>
          <a:xfrm>
            <a:off x="3511324" y="1220744"/>
            <a:ext cx="1007217" cy="396240"/>
          </a:xfrm>
          <a:prstGeom prst="rect">
            <a:avLst/>
          </a:prstGeom>
          <a:noFill/>
        </p:spPr>
        <p:txBody>
          <a:bodyPr rtlCol="0" wrap="square">
            <a:spAutoFit/>
          </a:bodyPr>
          <a:lstStyle/>
          <a:p>
            <a:r>
              <a:rPr altLang="zh-CN" lang="en-US" smtClean="0" spc="300" sz="2000">
                <a:solidFill>
                  <a:schemeClr val="tx1">
                    <a:lumMod val="85000"/>
                    <a:lumOff val="15000"/>
                  </a:schemeClr>
                </a:solidFill>
                <a:latin charset="-122" panose="020b0503020204020204" pitchFamily="34" typeface="微软雅黑"/>
                <a:ea charset="-122" panose="020b0503020204020204" pitchFamily="34" typeface="微软雅黑"/>
              </a:rPr>
              <a:t>2012</a:t>
            </a:r>
          </a:p>
        </p:txBody>
      </p:sp>
      <p:sp>
        <p:nvSpPr>
          <p:cNvPr id="67" name="矩形 66"/>
          <p:cNvSpPr/>
          <p:nvPr/>
        </p:nvSpPr>
        <p:spPr>
          <a:xfrm>
            <a:off x="3238485" y="3804356"/>
            <a:ext cx="1399824" cy="50894"/>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3142709" y="3896956"/>
            <a:ext cx="1676222" cy="128016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a:t>
            </a:r>
          </a:p>
        </p:txBody>
      </p:sp>
      <p:sp>
        <p:nvSpPr>
          <p:cNvPr id="69" name="文本框 68"/>
          <p:cNvSpPr txBox="1"/>
          <p:nvPr/>
        </p:nvSpPr>
        <p:spPr>
          <a:xfrm>
            <a:off x="3187863" y="3269405"/>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74" name="文本框 73"/>
          <p:cNvSpPr txBox="1"/>
          <p:nvPr/>
        </p:nvSpPr>
        <p:spPr>
          <a:xfrm>
            <a:off x="5654789" y="1220744"/>
            <a:ext cx="1007217" cy="396240"/>
          </a:xfrm>
          <a:prstGeom prst="rect">
            <a:avLst/>
          </a:prstGeom>
          <a:noFill/>
        </p:spPr>
        <p:txBody>
          <a:bodyPr rtlCol="0" wrap="square">
            <a:spAutoFit/>
          </a:bodyPr>
          <a:lstStyle/>
          <a:p>
            <a:r>
              <a:rPr altLang="zh-CN" lang="en-US" smtClean="0" spc="300" sz="2000">
                <a:solidFill>
                  <a:schemeClr val="tx1">
                    <a:lumMod val="85000"/>
                    <a:lumOff val="15000"/>
                  </a:schemeClr>
                </a:solidFill>
                <a:latin charset="-122" panose="020b0503020204020204" pitchFamily="34" typeface="微软雅黑"/>
                <a:ea charset="-122" panose="020b0503020204020204" pitchFamily="34" typeface="微软雅黑"/>
              </a:rPr>
              <a:t>2013</a:t>
            </a:r>
          </a:p>
        </p:txBody>
      </p:sp>
      <p:sp>
        <p:nvSpPr>
          <p:cNvPr id="75" name="矩形 74"/>
          <p:cNvSpPr/>
          <p:nvPr/>
        </p:nvSpPr>
        <p:spPr>
          <a:xfrm>
            <a:off x="5381950" y="4064003"/>
            <a:ext cx="1399824" cy="50894"/>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6" name="文本框 75"/>
          <p:cNvSpPr txBox="1"/>
          <p:nvPr/>
        </p:nvSpPr>
        <p:spPr>
          <a:xfrm>
            <a:off x="5286174" y="4156602"/>
            <a:ext cx="1676222" cy="128016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a:t>
            </a:r>
          </a:p>
        </p:txBody>
      </p:sp>
      <p:sp>
        <p:nvSpPr>
          <p:cNvPr id="77" name="文本框 76"/>
          <p:cNvSpPr txBox="1"/>
          <p:nvPr/>
        </p:nvSpPr>
        <p:spPr>
          <a:xfrm>
            <a:off x="5331328" y="3529052"/>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82" name="文本框 81"/>
          <p:cNvSpPr txBox="1"/>
          <p:nvPr/>
        </p:nvSpPr>
        <p:spPr>
          <a:xfrm>
            <a:off x="7798253" y="1220744"/>
            <a:ext cx="1007217" cy="396240"/>
          </a:xfrm>
          <a:prstGeom prst="rect">
            <a:avLst/>
          </a:prstGeom>
          <a:noFill/>
        </p:spPr>
        <p:txBody>
          <a:bodyPr rtlCol="0" wrap="square">
            <a:spAutoFit/>
          </a:bodyPr>
          <a:lstStyle/>
          <a:p>
            <a:r>
              <a:rPr altLang="zh-CN" lang="en-US" smtClean="0" spc="300" sz="2000">
                <a:solidFill>
                  <a:schemeClr val="tx1">
                    <a:lumMod val="85000"/>
                    <a:lumOff val="15000"/>
                  </a:schemeClr>
                </a:solidFill>
                <a:latin charset="-122" panose="020b0503020204020204" pitchFamily="34" typeface="微软雅黑"/>
                <a:ea charset="-122" panose="020b0503020204020204" pitchFamily="34" typeface="微软雅黑"/>
              </a:rPr>
              <a:t>2014</a:t>
            </a:r>
          </a:p>
        </p:txBody>
      </p:sp>
      <p:sp>
        <p:nvSpPr>
          <p:cNvPr id="83" name="矩形 82"/>
          <p:cNvSpPr/>
          <p:nvPr/>
        </p:nvSpPr>
        <p:spPr>
          <a:xfrm>
            <a:off x="7525415" y="4334935"/>
            <a:ext cx="1399824" cy="50894"/>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文本框 83"/>
          <p:cNvSpPr txBox="1"/>
          <p:nvPr/>
        </p:nvSpPr>
        <p:spPr>
          <a:xfrm>
            <a:off x="7429640" y="4427535"/>
            <a:ext cx="1676222" cy="128016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a:t>
            </a:r>
          </a:p>
        </p:txBody>
      </p:sp>
      <p:sp>
        <p:nvSpPr>
          <p:cNvPr id="85" name="文本框 84"/>
          <p:cNvSpPr txBox="1"/>
          <p:nvPr/>
        </p:nvSpPr>
        <p:spPr>
          <a:xfrm>
            <a:off x="7474793" y="3799985"/>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90" name="文本框 89"/>
          <p:cNvSpPr txBox="1"/>
          <p:nvPr/>
        </p:nvSpPr>
        <p:spPr>
          <a:xfrm>
            <a:off x="9941720" y="1220744"/>
            <a:ext cx="1007217" cy="396240"/>
          </a:xfrm>
          <a:prstGeom prst="rect">
            <a:avLst/>
          </a:prstGeom>
          <a:noFill/>
        </p:spPr>
        <p:txBody>
          <a:bodyPr rtlCol="0" wrap="square">
            <a:spAutoFit/>
          </a:bodyPr>
          <a:lstStyle/>
          <a:p>
            <a:r>
              <a:rPr altLang="zh-CN" lang="en-US" smtClean="0" spc="300" sz="2000">
                <a:solidFill>
                  <a:schemeClr val="tx1">
                    <a:lumMod val="85000"/>
                    <a:lumOff val="15000"/>
                  </a:schemeClr>
                </a:solidFill>
                <a:latin charset="-122" panose="020b0503020204020204" pitchFamily="34" typeface="微软雅黑"/>
                <a:ea charset="-122" panose="020b0503020204020204" pitchFamily="34" typeface="微软雅黑"/>
              </a:rPr>
              <a:t>2015</a:t>
            </a:r>
          </a:p>
        </p:txBody>
      </p:sp>
      <p:sp>
        <p:nvSpPr>
          <p:cNvPr id="91" name="矩形 90"/>
          <p:cNvSpPr/>
          <p:nvPr/>
        </p:nvSpPr>
        <p:spPr>
          <a:xfrm>
            <a:off x="9668881" y="4684889"/>
            <a:ext cx="1399824" cy="50894"/>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2" name="文本框 91"/>
          <p:cNvSpPr txBox="1"/>
          <p:nvPr/>
        </p:nvSpPr>
        <p:spPr>
          <a:xfrm>
            <a:off x="9573106" y="4777489"/>
            <a:ext cx="1676222" cy="128016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a:t>
            </a:r>
          </a:p>
        </p:txBody>
      </p:sp>
      <p:sp>
        <p:nvSpPr>
          <p:cNvPr id="93" name="文本框 92"/>
          <p:cNvSpPr txBox="1"/>
          <p:nvPr/>
        </p:nvSpPr>
        <p:spPr>
          <a:xfrm>
            <a:off x="9618259" y="4149939"/>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grpSp>
        <p:nvGrpSpPr>
          <p:cNvPr id="99" name="组合 98"/>
          <p:cNvGrpSpPr/>
          <p:nvPr/>
        </p:nvGrpSpPr>
        <p:grpSpPr>
          <a:xfrm>
            <a:off x="3655116" y="2336600"/>
            <a:ext cx="542925" cy="700087"/>
            <a:chOff x="900113" y="312738"/>
            <a:chExt cx="542925" cy="700087"/>
          </a:xfrm>
        </p:grpSpPr>
        <p:sp>
          <p:nvSpPr>
            <p:cNvPr id="100" name="AutoShape 3"/>
            <p:cNvSpPr>
              <a:spLocks noChangeArrowheads="1" noChangeAspect="1" noTextEdit="1"/>
            </p:cNvSpPr>
            <p:nvPr/>
          </p:nvSpPr>
          <p:spPr bwMode="auto">
            <a:xfrm>
              <a:off x="900113" y="312738"/>
              <a:ext cx="542925" cy="700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Freeform 5"/>
            <p:cNvSpPr/>
            <p:nvPr/>
          </p:nvSpPr>
          <p:spPr bwMode="auto">
            <a:xfrm>
              <a:off x="900113" y="511175"/>
              <a:ext cx="542925" cy="501650"/>
            </a:xfrm>
            <a:custGeom>
              <a:gdLst>
                <a:gd fmla="*/ 909 w 1710" name="T0"/>
                <a:gd fmla="*/ 1578 h 1582" name="T1"/>
                <a:gd fmla="*/ 1066 w 1710" name="T2"/>
                <a:gd fmla="*/ 1530 h 1582" name="T3"/>
                <a:gd fmla="*/ 1226 w 1710" name="T4"/>
                <a:gd fmla="*/ 1417 h 1582" name="T5"/>
                <a:gd fmla="*/ 1369 w 1710" name="T6"/>
                <a:gd fmla="*/ 1258 h 1582" name="T7"/>
                <a:gd fmla="*/ 1492 w 1710" name="T8"/>
                <a:gd fmla="*/ 1069 h 1582" name="T9"/>
                <a:gd fmla="*/ 1592 w 1710" name="T10"/>
                <a:gd fmla="*/ 864 h 1582" name="T11"/>
                <a:gd fmla="*/ 1665 w 1710" name="T12"/>
                <a:gd fmla="*/ 658 h 1582" name="T13"/>
                <a:gd fmla="*/ 1698 w 1710" name="T14"/>
                <a:gd fmla="*/ 526 h 1582" name="T15"/>
                <a:gd fmla="*/ 1710 w 1710" name="T16"/>
                <a:gd fmla="*/ 393 h 1582" name="T17"/>
                <a:gd fmla="*/ 1696 w 1710" name="T18"/>
                <a:gd fmla="*/ 279 h 1582" name="T19"/>
                <a:gd fmla="*/ 1664 w 1710" name="T20"/>
                <a:gd fmla="*/ 183 h 1582" name="T21"/>
                <a:gd fmla="*/ 1615 w 1710" name="T22"/>
                <a:gd fmla="*/ 104 h 1582" name="T23"/>
                <a:gd fmla="*/ 1499 w 1710" name="T24"/>
                <a:gd fmla="*/ 0 h 1582" name="T25"/>
                <a:gd fmla="*/ 1402 w 1710" name="T26"/>
                <a:gd fmla="*/ 39 h 1582" name="T27"/>
                <a:gd fmla="*/ 1402 w 1710" name="T28"/>
                <a:gd fmla="*/ 135 h 1582" name="T29"/>
                <a:gd fmla="*/ 1416 w 1710" name="T30"/>
                <a:gd fmla="*/ 235 h 1582" name="T31"/>
                <a:gd fmla="*/ 1412 w 1710" name="T32"/>
                <a:gd fmla="*/ 265 h 1582" name="T33"/>
                <a:gd fmla="*/ 1391 w 1710" name="T34"/>
                <a:gd fmla="*/ 304 h 1582" name="T35"/>
                <a:gd fmla="*/ 1379 w 1710" name="T36"/>
                <a:gd fmla="*/ 314 h 1582" name="T37"/>
                <a:gd fmla="*/ 1348 w 1710" name="T38"/>
                <a:gd fmla="*/ 330 h 1582" name="T39"/>
                <a:gd fmla="*/ 1313 w 1710" name="T40"/>
                <a:gd fmla="*/ 334 h 1582" name="T41"/>
                <a:gd fmla="*/ 1194 w 1710" name="T42"/>
                <a:gd fmla="*/ 309 h 1582" name="T43"/>
                <a:gd fmla="*/ 1040 w 1710" name="T44"/>
                <a:gd fmla="*/ 225 h 1582" name="T45"/>
                <a:gd fmla="*/ 975 w 1710" name="T46"/>
                <a:gd fmla="*/ 334 h 1582" name="T47"/>
                <a:gd fmla="*/ 909 w 1710" name="T48"/>
                <a:gd fmla="*/ 394 h 1582" name="T49"/>
                <a:gd fmla="*/ 841 w 1710" name="T50"/>
                <a:gd fmla="*/ 410 h 1582" name="T51"/>
                <a:gd fmla="*/ 786 w 1710" name="T52"/>
                <a:gd fmla="*/ 383 h 1582" name="T53"/>
                <a:gd fmla="*/ 701 w 1710" name="T54"/>
                <a:gd fmla="*/ 286 h 1582" name="T55"/>
                <a:gd fmla="*/ 615 w 1710" name="T56"/>
                <a:gd fmla="*/ 264 h 1582" name="T57"/>
                <a:gd fmla="*/ 459 w 1710" name="T58"/>
                <a:gd fmla="*/ 324 h 1582" name="T59"/>
                <a:gd fmla="*/ 388 w 1710" name="T60"/>
                <a:gd fmla="*/ 334 h 1582" name="T61"/>
                <a:gd fmla="*/ 345 w 1710" name="T62"/>
                <a:gd fmla="*/ 324 h 1582" name="T63"/>
                <a:gd fmla="*/ 328 w 1710" name="T64"/>
                <a:gd fmla="*/ 313 h 1582" name="T65"/>
                <a:gd fmla="*/ 308 w 1710" name="T66"/>
                <a:gd fmla="*/ 290 h 1582" name="T67"/>
                <a:gd fmla="*/ 296 w 1710" name="T68"/>
                <a:gd fmla="*/ 248 h 1582" name="T69"/>
                <a:gd fmla="*/ 296 w 1710" name="T70"/>
                <a:gd fmla="*/ 205 h 1582" name="T71"/>
                <a:gd fmla="*/ 327 w 1710" name="T72"/>
                <a:gd fmla="*/ 78 h 1582" name="T73"/>
                <a:gd fmla="*/ 243 w 1710" name="T74"/>
                <a:gd fmla="*/ 17 h 1582" name="T75"/>
                <a:gd fmla="*/ 156 w 1710" name="T76"/>
                <a:gd fmla="*/ 40 h 1582" name="T77"/>
                <a:gd fmla="*/ 74 w 1710" name="T78"/>
                <a:gd fmla="*/ 134 h 1582" name="T79"/>
                <a:gd fmla="*/ 31 w 1710" name="T80"/>
                <a:gd fmla="*/ 219 h 1582" name="T81"/>
                <a:gd fmla="*/ 5 w 1710" name="T82"/>
                <a:gd fmla="*/ 323 h 1582" name="T83"/>
                <a:gd fmla="*/ 2 w 1710" name="T84"/>
                <a:gd fmla="*/ 444 h 1582" name="T85"/>
                <a:gd fmla="*/ 25 w 1710" name="T86"/>
                <a:gd fmla="*/ 586 h 1582" name="T87"/>
                <a:gd fmla="*/ 71 w 1710" name="T88"/>
                <a:gd fmla="*/ 739 h 1582" name="T89"/>
                <a:gd fmla="*/ 156 w 1710" name="T90"/>
                <a:gd fmla="*/ 946 h 1582" name="T91"/>
                <a:gd fmla="*/ 266 w 1710" name="T92"/>
                <a:gd fmla="*/ 1147 h 1582" name="T93"/>
                <a:gd fmla="*/ 397 w 1710" name="T94"/>
                <a:gd fmla="*/ 1326 h 1582" name="T95"/>
                <a:gd fmla="*/ 546 w 1710" name="T96"/>
                <a:gd fmla="*/ 1468 h 1582" name="T97"/>
                <a:gd fmla="*/ 712 w 1710" name="T98"/>
                <a:gd fmla="*/ 1557 h 1582" name="T99"/>
                <a:gd fmla="*/ 837 w 1710" name="T100"/>
                <a:gd fmla="*/ 1581 h 158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582" w="1710">
                  <a:moveTo>
                    <a:pt x="856" y="1582"/>
                  </a:moveTo>
                  <a:lnTo>
                    <a:pt x="856" y="1582"/>
                  </a:lnTo>
                  <a:lnTo>
                    <a:pt x="873" y="1581"/>
                  </a:lnTo>
                  <a:lnTo>
                    <a:pt x="892" y="1581"/>
                  </a:lnTo>
                  <a:lnTo>
                    <a:pt x="909" y="1578"/>
                  </a:lnTo>
                  <a:lnTo>
                    <a:pt x="928" y="1576"/>
                  </a:lnTo>
                  <a:lnTo>
                    <a:pt x="963" y="1568"/>
                  </a:lnTo>
                  <a:lnTo>
                    <a:pt x="998" y="1557"/>
                  </a:lnTo>
                  <a:lnTo>
                    <a:pt x="1033" y="1545"/>
                  </a:lnTo>
                  <a:lnTo>
                    <a:pt x="1066" y="1530"/>
                  </a:lnTo>
                  <a:lnTo>
                    <a:pt x="1100" y="1511"/>
                  </a:lnTo>
                  <a:lnTo>
                    <a:pt x="1133" y="1491"/>
                  </a:lnTo>
                  <a:lnTo>
                    <a:pt x="1164" y="1468"/>
                  </a:lnTo>
                  <a:lnTo>
                    <a:pt x="1196" y="1443"/>
                  </a:lnTo>
                  <a:lnTo>
                    <a:pt x="1226" y="1417"/>
                  </a:lnTo>
                  <a:lnTo>
                    <a:pt x="1256" y="1388"/>
                  </a:lnTo>
                  <a:lnTo>
                    <a:pt x="1286" y="1358"/>
                  </a:lnTo>
                  <a:lnTo>
                    <a:pt x="1315" y="1326"/>
                  </a:lnTo>
                  <a:lnTo>
                    <a:pt x="1342" y="1293"/>
                  </a:lnTo>
                  <a:lnTo>
                    <a:pt x="1369" y="1258"/>
                  </a:lnTo>
                  <a:lnTo>
                    <a:pt x="1396" y="1222"/>
                  </a:lnTo>
                  <a:lnTo>
                    <a:pt x="1421" y="1185"/>
                  </a:lnTo>
                  <a:lnTo>
                    <a:pt x="1446" y="1147"/>
                  </a:lnTo>
                  <a:lnTo>
                    <a:pt x="1469" y="1109"/>
                  </a:lnTo>
                  <a:lnTo>
                    <a:pt x="1492" y="1069"/>
                  </a:lnTo>
                  <a:lnTo>
                    <a:pt x="1513" y="1029"/>
                  </a:lnTo>
                  <a:lnTo>
                    <a:pt x="1534" y="987"/>
                  </a:lnTo>
                  <a:lnTo>
                    <a:pt x="1554" y="946"/>
                  </a:lnTo>
                  <a:lnTo>
                    <a:pt x="1573" y="905"/>
                  </a:lnTo>
                  <a:lnTo>
                    <a:pt x="1592" y="864"/>
                  </a:lnTo>
                  <a:lnTo>
                    <a:pt x="1608" y="821"/>
                  </a:lnTo>
                  <a:lnTo>
                    <a:pt x="1624" y="780"/>
                  </a:lnTo>
                  <a:lnTo>
                    <a:pt x="1639" y="739"/>
                  </a:lnTo>
                  <a:lnTo>
                    <a:pt x="1653" y="698"/>
                  </a:lnTo>
                  <a:lnTo>
                    <a:pt x="1665" y="658"/>
                  </a:lnTo>
                  <a:lnTo>
                    <a:pt x="1678" y="618"/>
                  </a:lnTo>
                  <a:lnTo>
                    <a:pt x="1678" y="618"/>
                  </a:lnTo>
                  <a:lnTo>
                    <a:pt x="1685" y="586"/>
                  </a:lnTo>
                  <a:lnTo>
                    <a:pt x="1693" y="556"/>
                  </a:lnTo>
                  <a:lnTo>
                    <a:pt x="1698" y="526"/>
                  </a:lnTo>
                  <a:lnTo>
                    <a:pt x="1703" y="499"/>
                  </a:lnTo>
                  <a:lnTo>
                    <a:pt x="1706" y="471"/>
                  </a:lnTo>
                  <a:lnTo>
                    <a:pt x="1708" y="444"/>
                  </a:lnTo>
                  <a:lnTo>
                    <a:pt x="1709" y="418"/>
                  </a:lnTo>
                  <a:lnTo>
                    <a:pt x="1710" y="393"/>
                  </a:lnTo>
                  <a:lnTo>
                    <a:pt x="1709" y="369"/>
                  </a:lnTo>
                  <a:lnTo>
                    <a:pt x="1708" y="345"/>
                  </a:lnTo>
                  <a:lnTo>
                    <a:pt x="1705" y="323"/>
                  </a:lnTo>
                  <a:lnTo>
                    <a:pt x="1701" y="300"/>
                  </a:lnTo>
                  <a:lnTo>
                    <a:pt x="1696" y="279"/>
                  </a:lnTo>
                  <a:lnTo>
                    <a:pt x="1691" y="258"/>
                  </a:lnTo>
                  <a:lnTo>
                    <a:pt x="1686" y="238"/>
                  </a:lnTo>
                  <a:lnTo>
                    <a:pt x="1679" y="219"/>
                  </a:lnTo>
                  <a:lnTo>
                    <a:pt x="1671" y="200"/>
                  </a:lnTo>
                  <a:lnTo>
                    <a:pt x="1664" y="183"/>
                  </a:lnTo>
                  <a:lnTo>
                    <a:pt x="1655" y="165"/>
                  </a:lnTo>
                  <a:lnTo>
                    <a:pt x="1646" y="149"/>
                  </a:lnTo>
                  <a:lnTo>
                    <a:pt x="1636" y="134"/>
                  </a:lnTo>
                  <a:lnTo>
                    <a:pt x="1625" y="118"/>
                  </a:lnTo>
                  <a:lnTo>
                    <a:pt x="1615" y="104"/>
                  </a:lnTo>
                  <a:lnTo>
                    <a:pt x="1604" y="90"/>
                  </a:lnTo>
                  <a:lnTo>
                    <a:pt x="1579" y="64"/>
                  </a:lnTo>
                  <a:lnTo>
                    <a:pt x="1554" y="40"/>
                  </a:lnTo>
                  <a:lnTo>
                    <a:pt x="1527" y="19"/>
                  </a:lnTo>
                  <a:lnTo>
                    <a:pt x="1499" y="0"/>
                  </a:lnTo>
                  <a:lnTo>
                    <a:pt x="1499" y="0"/>
                  </a:lnTo>
                  <a:lnTo>
                    <a:pt x="1483" y="9"/>
                  </a:lnTo>
                  <a:lnTo>
                    <a:pt x="1467" y="17"/>
                  </a:lnTo>
                  <a:lnTo>
                    <a:pt x="1434" y="29"/>
                  </a:lnTo>
                  <a:lnTo>
                    <a:pt x="1402" y="39"/>
                  </a:lnTo>
                  <a:lnTo>
                    <a:pt x="1371" y="47"/>
                  </a:lnTo>
                  <a:lnTo>
                    <a:pt x="1371" y="47"/>
                  </a:lnTo>
                  <a:lnTo>
                    <a:pt x="1383" y="78"/>
                  </a:lnTo>
                  <a:lnTo>
                    <a:pt x="1394" y="108"/>
                  </a:lnTo>
                  <a:lnTo>
                    <a:pt x="1402" y="135"/>
                  </a:lnTo>
                  <a:lnTo>
                    <a:pt x="1408" y="162"/>
                  </a:lnTo>
                  <a:lnTo>
                    <a:pt x="1412" y="184"/>
                  </a:lnTo>
                  <a:lnTo>
                    <a:pt x="1414" y="205"/>
                  </a:lnTo>
                  <a:lnTo>
                    <a:pt x="1416" y="222"/>
                  </a:lnTo>
                  <a:lnTo>
                    <a:pt x="1416" y="235"/>
                  </a:lnTo>
                  <a:lnTo>
                    <a:pt x="1416" y="235"/>
                  </a:lnTo>
                  <a:lnTo>
                    <a:pt x="1416" y="248"/>
                  </a:lnTo>
                  <a:lnTo>
                    <a:pt x="1416" y="248"/>
                  </a:lnTo>
                  <a:lnTo>
                    <a:pt x="1414" y="257"/>
                  </a:lnTo>
                  <a:lnTo>
                    <a:pt x="1412" y="265"/>
                  </a:lnTo>
                  <a:lnTo>
                    <a:pt x="1409" y="274"/>
                  </a:lnTo>
                  <a:lnTo>
                    <a:pt x="1406" y="281"/>
                  </a:lnTo>
                  <a:lnTo>
                    <a:pt x="1402" y="290"/>
                  </a:lnTo>
                  <a:lnTo>
                    <a:pt x="1397" y="296"/>
                  </a:lnTo>
                  <a:lnTo>
                    <a:pt x="1391" y="304"/>
                  </a:lnTo>
                  <a:lnTo>
                    <a:pt x="1384" y="310"/>
                  </a:lnTo>
                  <a:lnTo>
                    <a:pt x="1384" y="310"/>
                  </a:lnTo>
                  <a:lnTo>
                    <a:pt x="1382" y="313"/>
                  </a:lnTo>
                  <a:lnTo>
                    <a:pt x="1382" y="313"/>
                  </a:lnTo>
                  <a:lnTo>
                    <a:pt x="1379" y="314"/>
                  </a:lnTo>
                  <a:lnTo>
                    <a:pt x="1379" y="314"/>
                  </a:lnTo>
                  <a:lnTo>
                    <a:pt x="1372" y="319"/>
                  </a:lnTo>
                  <a:lnTo>
                    <a:pt x="1365" y="324"/>
                  </a:lnTo>
                  <a:lnTo>
                    <a:pt x="1357" y="328"/>
                  </a:lnTo>
                  <a:lnTo>
                    <a:pt x="1348" y="330"/>
                  </a:lnTo>
                  <a:lnTo>
                    <a:pt x="1340" y="333"/>
                  </a:lnTo>
                  <a:lnTo>
                    <a:pt x="1331" y="334"/>
                  </a:lnTo>
                  <a:lnTo>
                    <a:pt x="1322" y="334"/>
                  </a:lnTo>
                  <a:lnTo>
                    <a:pt x="1313" y="334"/>
                  </a:lnTo>
                  <a:lnTo>
                    <a:pt x="1313" y="334"/>
                  </a:lnTo>
                  <a:lnTo>
                    <a:pt x="1292" y="331"/>
                  </a:lnTo>
                  <a:lnTo>
                    <a:pt x="1271" y="328"/>
                  </a:lnTo>
                  <a:lnTo>
                    <a:pt x="1251" y="324"/>
                  </a:lnTo>
                  <a:lnTo>
                    <a:pt x="1231" y="320"/>
                  </a:lnTo>
                  <a:lnTo>
                    <a:pt x="1194" y="309"/>
                  </a:lnTo>
                  <a:lnTo>
                    <a:pt x="1159" y="295"/>
                  </a:lnTo>
                  <a:lnTo>
                    <a:pt x="1126" y="280"/>
                  </a:lnTo>
                  <a:lnTo>
                    <a:pt x="1095" y="264"/>
                  </a:lnTo>
                  <a:lnTo>
                    <a:pt x="1066" y="245"/>
                  </a:lnTo>
                  <a:lnTo>
                    <a:pt x="1040" y="225"/>
                  </a:lnTo>
                  <a:lnTo>
                    <a:pt x="1040" y="225"/>
                  </a:lnTo>
                  <a:lnTo>
                    <a:pt x="1025" y="258"/>
                  </a:lnTo>
                  <a:lnTo>
                    <a:pt x="1009" y="286"/>
                  </a:lnTo>
                  <a:lnTo>
                    <a:pt x="993" y="311"/>
                  </a:lnTo>
                  <a:lnTo>
                    <a:pt x="975" y="334"/>
                  </a:lnTo>
                  <a:lnTo>
                    <a:pt x="958" y="353"/>
                  </a:lnTo>
                  <a:lnTo>
                    <a:pt x="940" y="369"/>
                  </a:lnTo>
                  <a:lnTo>
                    <a:pt x="924" y="383"/>
                  </a:lnTo>
                  <a:lnTo>
                    <a:pt x="909" y="394"/>
                  </a:lnTo>
                  <a:lnTo>
                    <a:pt x="909" y="394"/>
                  </a:lnTo>
                  <a:lnTo>
                    <a:pt x="897" y="401"/>
                  </a:lnTo>
                  <a:lnTo>
                    <a:pt x="883" y="406"/>
                  </a:lnTo>
                  <a:lnTo>
                    <a:pt x="869" y="410"/>
                  </a:lnTo>
                  <a:lnTo>
                    <a:pt x="856" y="411"/>
                  </a:lnTo>
                  <a:lnTo>
                    <a:pt x="841" y="410"/>
                  </a:lnTo>
                  <a:lnTo>
                    <a:pt x="827" y="406"/>
                  </a:lnTo>
                  <a:lnTo>
                    <a:pt x="813" y="401"/>
                  </a:lnTo>
                  <a:lnTo>
                    <a:pt x="801" y="394"/>
                  </a:lnTo>
                  <a:lnTo>
                    <a:pt x="801" y="394"/>
                  </a:lnTo>
                  <a:lnTo>
                    <a:pt x="786" y="383"/>
                  </a:lnTo>
                  <a:lnTo>
                    <a:pt x="770" y="369"/>
                  </a:lnTo>
                  <a:lnTo>
                    <a:pt x="752" y="353"/>
                  </a:lnTo>
                  <a:lnTo>
                    <a:pt x="735" y="334"/>
                  </a:lnTo>
                  <a:lnTo>
                    <a:pt x="718" y="311"/>
                  </a:lnTo>
                  <a:lnTo>
                    <a:pt x="701" y="286"/>
                  </a:lnTo>
                  <a:lnTo>
                    <a:pt x="686" y="258"/>
                  </a:lnTo>
                  <a:lnTo>
                    <a:pt x="671" y="225"/>
                  </a:lnTo>
                  <a:lnTo>
                    <a:pt x="671" y="225"/>
                  </a:lnTo>
                  <a:lnTo>
                    <a:pt x="644" y="245"/>
                  </a:lnTo>
                  <a:lnTo>
                    <a:pt x="615" y="264"/>
                  </a:lnTo>
                  <a:lnTo>
                    <a:pt x="585" y="280"/>
                  </a:lnTo>
                  <a:lnTo>
                    <a:pt x="551" y="295"/>
                  </a:lnTo>
                  <a:lnTo>
                    <a:pt x="516" y="309"/>
                  </a:lnTo>
                  <a:lnTo>
                    <a:pt x="479" y="320"/>
                  </a:lnTo>
                  <a:lnTo>
                    <a:pt x="459" y="324"/>
                  </a:lnTo>
                  <a:lnTo>
                    <a:pt x="439" y="328"/>
                  </a:lnTo>
                  <a:lnTo>
                    <a:pt x="418" y="331"/>
                  </a:lnTo>
                  <a:lnTo>
                    <a:pt x="397" y="334"/>
                  </a:lnTo>
                  <a:lnTo>
                    <a:pt x="397" y="334"/>
                  </a:lnTo>
                  <a:lnTo>
                    <a:pt x="388" y="334"/>
                  </a:lnTo>
                  <a:lnTo>
                    <a:pt x="379" y="334"/>
                  </a:lnTo>
                  <a:lnTo>
                    <a:pt x="370" y="333"/>
                  </a:lnTo>
                  <a:lnTo>
                    <a:pt x="362" y="330"/>
                  </a:lnTo>
                  <a:lnTo>
                    <a:pt x="353" y="328"/>
                  </a:lnTo>
                  <a:lnTo>
                    <a:pt x="345" y="324"/>
                  </a:lnTo>
                  <a:lnTo>
                    <a:pt x="338" y="319"/>
                  </a:lnTo>
                  <a:lnTo>
                    <a:pt x="331" y="314"/>
                  </a:lnTo>
                  <a:lnTo>
                    <a:pt x="331" y="314"/>
                  </a:lnTo>
                  <a:lnTo>
                    <a:pt x="328" y="313"/>
                  </a:lnTo>
                  <a:lnTo>
                    <a:pt x="328" y="313"/>
                  </a:lnTo>
                  <a:lnTo>
                    <a:pt x="326" y="310"/>
                  </a:lnTo>
                  <a:lnTo>
                    <a:pt x="326" y="310"/>
                  </a:lnTo>
                  <a:lnTo>
                    <a:pt x="319" y="304"/>
                  </a:lnTo>
                  <a:lnTo>
                    <a:pt x="313" y="296"/>
                  </a:lnTo>
                  <a:lnTo>
                    <a:pt x="308" y="290"/>
                  </a:lnTo>
                  <a:lnTo>
                    <a:pt x="304" y="281"/>
                  </a:lnTo>
                  <a:lnTo>
                    <a:pt x="301" y="274"/>
                  </a:lnTo>
                  <a:lnTo>
                    <a:pt x="298" y="265"/>
                  </a:lnTo>
                  <a:lnTo>
                    <a:pt x="296" y="257"/>
                  </a:lnTo>
                  <a:lnTo>
                    <a:pt x="296" y="248"/>
                  </a:lnTo>
                  <a:lnTo>
                    <a:pt x="296" y="248"/>
                  </a:lnTo>
                  <a:lnTo>
                    <a:pt x="294" y="235"/>
                  </a:lnTo>
                  <a:lnTo>
                    <a:pt x="294" y="235"/>
                  </a:lnTo>
                  <a:lnTo>
                    <a:pt x="296" y="222"/>
                  </a:lnTo>
                  <a:lnTo>
                    <a:pt x="296" y="205"/>
                  </a:lnTo>
                  <a:lnTo>
                    <a:pt x="298" y="184"/>
                  </a:lnTo>
                  <a:lnTo>
                    <a:pt x="303" y="162"/>
                  </a:lnTo>
                  <a:lnTo>
                    <a:pt x="308" y="135"/>
                  </a:lnTo>
                  <a:lnTo>
                    <a:pt x="316" y="108"/>
                  </a:lnTo>
                  <a:lnTo>
                    <a:pt x="327" y="78"/>
                  </a:lnTo>
                  <a:lnTo>
                    <a:pt x="339" y="47"/>
                  </a:lnTo>
                  <a:lnTo>
                    <a:pt x="339" y="47"/>
                  </a:lnTo>
                  <a:lnTo>
                    <a:pt x="308" y="39"/>
                  </a:lnTo>
                  <a:lnTo>
                    <a:pt x="277" y="29"/>
                  </a:lnTo>
                  <a:lnTo>
                    <a:pt x="243" y="17"/>
                  </a:lnTo>
                  <a:lnTo>
                    <a:pt x="227" y="9"/>
                  </a:lnTo>
                  <a:lnTo>
                    <a:pt x="211" y="0"/>
                  </a:lnTo>
                  <a:lnTo>
                    <a:pt x="211" y="0"/>
                  </a:lnTo>
                  <a:lnTo>
                    <a:pt x="183" y="19"/>
                  </a:lnTo>
                  <a:lnTo>
                    <a:pt x="156" y="40"/>
                  </a:lnTo>
                  <a:lnTo>
                    <a:pt x="131" y="64"/>
                  </a:lnTo>
                  <a:lnTo>
                    <a:pt x="107" y="90"/>
                  </a:lnTo>
                  <a:lnTo>
                    <a:pt x="95" y="104"/>
                  </a:lnTo>
                  <a:lnTo>
                    <a:pt x="85" y="118"/>
                  </a:lnTo>
                  <a:lnTo>
                    <a:pt x="74" y="134"/>
                  </a:lnTo>
                  <a:lnTo>
                    <a:pt x="65" y="149"/>
                  </a:lnTo>
                  <a:lnTo>
                    <a:pt x="55" y="165"/>
                  </a:lnTo>
                  <a:lnTo>
                    <a:pt x="46" y="183"/>
                  </a:lnTo>
                  <a:lnTo>
                    <a:pt x="39" y="200"/>
                  </a:lnTo>
                  <a:lnTo>
                    <a:pt x="31" y="219"/>
                  </a:lnTo>
                  <a:lnTo>
                    <a:pt x="25" y="238"/>
                  </a:lnTo>
                  <a:lnTo>
                    <a:pt x="19" y="258"/>
                  </a:lnTo>
                  <a:lnTo>
                    <a:pt x="14" y="279"/>
                  </a:lnTo>
                  <a:lnTo>
                    <a:pt x="9" y="300"/>
                  </a:lnTo>
                  <a:lnTo>
                    <a:pt x="5" y="323"/>
                  </a:lnTo>
                  <a:lnTo>
                    <a:pt x="2" y="345"/>
                  </a:lnTo>
                  <a:lnTo>
                    <a:pt x="1" y="369"/>
                  </a:lnTo>
                  <a:lnTo>
                    <a:pt x="0" y="393"/>
                  </a:lnTo>
                  <a:lnTo>
                    <a:pt x="1" y="418"/>
                  </a:lnTo>
                  <a:lnTo>
                    <a:pt x="2" y="444"/>
                  </a:lnTo>
                  <a:lnTo>
                    <a:pt x="5" y="471"/>
                  </a:lnTo>
                  <a:lnTo>
                    <a:pt x="7" y="499"/>
                  </a:lnTo>
                  <a:lnTo>
                    <a:pt x="12" y="526"/>
                  </a:lnTo>
                  <a:lnTo>
                    <a:pt x="17" y="556"/>
                  </a:lnTo>
                  <a:lnTo>
                    <a:pt x="25" y="586"/>
                  </a:lnTo>
                  <a:lnTo>
                    <a:pt x="32" y="618"/>
                  </a:lnTo>
                  <a:lnTo>
                    <a:pt x="32" y="618"/>
                  </a:lnTo>
                  <a:lnTo>
                    <a:pt x="45" y="658"/>
                  </a:lnTo>
                  <a:lnTo>
                    <a:pt x="57" y="698"/>
                  </a:lnTo>
                  <a:lnTo>
                    <a:pt x="71" y="739"/>
                  </a:lnTo>
                  <a:lnTo>
                    <a:pt x="86" y="780"/>
                  </a:lnTo>
                  <a:lnTo>
                    <a:pt x="102" y="821"/>
                  </a:lnTo>
                  <a:lnTo>
                    <a:pt x="118" y="864"/>
                  </a:lnTo>
                  <a:lnTo>
                    <a:pt x="137" y="905"/>
                  </a:lnTo>
                  <a:lnTo>
                    <a:pt x="156" y="946"/>
                  </a:lnTo>
                  <a:lnTo>
                    <a:pt x="176" y="987"/>
                  </a:lnTo>
                  <a:lnTo>
                    <a:pt x="197" y="1029"/>
                  </a:lnTo>
                  <a:lnTo>
                    <a:pt x="218" y="1069"/>
                  </a:lnTo>
                  <a:lnTo>
                    <a:pt x="242" y="1109"/>
                  </a:lnTo>
                  <a:lnTo>
                    <a:pt x="266" y="1147"/>
                  </a:lnTo>
                  <a:lnTo>
                    <a:pt x="289" y="1185"/>
                  </a:lnTo>
                  <a:lnTo>
                    <a:pt x="316" y="1222"/>
                  </a:lnTo>
                  <a:lnTo>
                    <a:pt x="342" y="1258"/>
                  </a:lnTo>
                  <a:lnTo>
                    <a:pt x="368" y="1293"/>
                  </a:lnTo>
                  <a:lnTo>
                    <a:pt x="397" y="1326"/>
                  </a:lnTo>
                  <a:lnTo>
                    <a:pt x="424" y="1358"/>
                  </a:lnTo>
                  <a:lnTo>
                    <a:pt x="454" y="1388"/>
                  </a:lnTo>
                  <a:lnTo>
                    <a:pt x="484" y="1417"/>
                  </a:lnTo>
                  <a:lnTo>
                    <a:pt x="515" y="1443"/>
                  </a:lnTo>
                  <a:lnTo>
                    <a:pt x="546" y="1468"/>
                  </a:lnTo>
                  <a:lnTo>
                    <a:pt x="577" y="1491"/>
                  </a:lnTo>
                  <a:lnTo>
                    <a:pt x="611" y="1511"/>
                  </a:lnTo>
                  <a:lnTo>
                    <a:pt x="644" y="1530"/>
                  </a:lnTo>
                  <a:lnTo>
                    <a:pt x="677" y="1545"/>
                  </a:lnTo>
                  <a:lnTo>
                    <a:pt x="712" y="1557"/>
                  </a:lnTo>
                  <a:lnTo>
                    <a:pt x="747" y="1568"/>
                  </a:lnTo>
                  <a:lnTo>
                    <a:pt x="782" y="1576"/>
                  </a:lnTo>
                  <a:lnTo>
                    <a:pt x="801" y="1578"/>
                  </a:lnTo>
                  <a:lnTo>
                    <a:pt x="818" y="1581"/>
                  </a:lnTo>
                  <a:lnTo>
                    <a:pt x="837" y="1581"/>
                  </a:lnTo>
                  <a:lnTo>
                    <a:pt x="856" y="1582"/>
                  </a:lnTo>
                  <a:lnTo>
                    <a:pt x="856" y="158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6"/>
            <p:cNvSpPr/>
            <p:nvPr/>
          </p:nvSpPr>
          <p:spPr bwMode="auto">
            <a:xfrm>
              <a:off x="946151" y="312738"/>
              <a:ext cx="450850" cy="307975"/>
            </a:xfrm>
            <a:custGeom>
              <a:gdLst>
                <a:gd fmla="*/ 273 w 1416" name="T0"/>
                <a:gd fmla="*/ 651 h 972" name="T1"/>
                <a:gd fmla="*/ 236 w 1416" name="T2"/>
                <a:gd fmla="*/ 726 h 972" name="T3"/>
                <a:gd fmla="*/ 212 w 1416" name="T4"/>
                <a:gd fmla="*/ 818 h 972" name="T5"/>
                <a:gd fmla="*/ 210 w 1416" name="T6"/>
                <a:gd fmla="*/ 867 h 972" name="T7"/>
                <a:gd fmla="*/ 216 w 1416" name="T8"/>
                <a:gd fmla="*/ 883 h 972" name="T9"/>
                <a:gd fmla="*/ 232 w 1416" name="T10"/>
                <a:gd fmla="*/ 893 h 972" name="T11"/>
                <a:gd fmla="*/ 272 w 1416" name="T12"/>
                <a:gd fmla="*/ 892 h 972" name="T13"/>
                <a:gd fmla="*/ 374 w 1416" name="T14"/>
                <a:gd fmla="*/ 865 h 972" name="T15"/>
                <a:gd fmla="*/ 457 w 1416" name="T16"/>
                <a:gd fmla="*/ 822 h 972" name="T17"/>
                <a:gd fmla="*/ 520 w 1416" name="T18"/>
                <a:gd fmla="*/ 770 h 972" name="T19"/>
                <a:gd fmla="*/ 558 w 1416" name="T20"/>
                <a:gd fmla="*/ 727 h 972" name="T21"/>
                <a:gd fmla="*/ 561 w 1416" name="T22"/>
                <a:gd fmla="*/ 767 h 972" name="T23"/>
                <a:gd fmla="*/ 589 w 1416" name="T24"/>
                <a:gd fmla="*/ 845 h 972" name="T25"/>
                <a:gd fmla="*/ 623 w 1416" name="T26"/>
                <a:gd fmla="*/ 901 h 972" name="T27"/>
                <a:gd fmla="*/ 690 w 1416" name="T28"/>
                <a:gd fmla="*/ 966 h 972" name="T29"/>
                <a:gd fmla="*/ 709 w 1416" name="T30"/>
                <a:gd fmla="*/ 972 h 972" name="T31"/>
                <a:gd fmla="*/ 726 w 1416" name="T32"/>
                <a:gd fmla="*/ 966 h 972" name="T33"/>
                <a:gd fmla="*/ 795 w 1416" name="T34"/>
                <a:gd fmla="*/ 899 h 972" name="T35"/>
                <a:gd fmla="*/ 827 w 1416" name="T36"/>
                <a:gd fmla="*/ 845 h 972" name="T37"/>
                <a:gd fmla="*/ 855 w 1416" name="T38"/>
                <a:gd fmla="*/ 767 h 972" name="T39"/>
                <a:gd fmla="*/ 858 w 1416" name="T40"/>
                <a:gd fmla="*/ 727 h 972" name="T41"/>
                <a:gd fmla="*/ 896 w 1416" name="T42"/>
                <a:gd fmla="*/ 770 h 972" name="T43"/>
                <a:gd fmla="*/ 959 w 1416" name="T44"/>
                <a:gd fmla="*/ 822 h 972" name="T45"/>
                <a:gd fmla="*/ 1042 w 1416" name="T46"/>
                <a:gd fmla="*/ 865 h 972" name="T47"/>
                <a:gd fmla="*/ 1144 w 1416" name="T48"/>
                <a:gd fmla="*/ 892 h 972" name="T49"/>
                <a:gd fmla="*/ 1185 w 1416" name="T50"/>
                <a:gd fmla="*/ 893 h 972" name="T51"/>
                <a:gd fmla="*/ 1200 w 1416" name="T52"/>
                <a:gd fmla="*/ 883 h 972" name="T53"/>
                <a:gd fmla="*/ 1206 w 1416" name="T54"/>
                <a:gd fmla="*/ 867 h 972" name="T55"/>
                <a:gd fmla="*/ 1204 w 1416" name="T56"/>
                <a:gd fmla="*/ 818 h 972" name="T57"/>
                <a:gd fmla="*/ 1180 w 1416" name="T58"/>
                <a:gd fmla="*/ 726 h 972" name="T59"/>
                <a:gd fmla="*/ 1143 w 1416" name="T60"/>
                <a:gd fmla="*/ 651 h 972" name="T61"/>
                <a:gd fmla="*/ 1145 w 1416" name="T62"/>
                <a:gd fmla="*/ 613 h 972" name="T63"/>
                <a:gd fmla="*/ 1214 w 1416" name="T64"/>
                <a:gd fmla="*/ 607 h 972" name="T65"/>
                <a:gd fmla="*/ 1289 w 1416" name="T66"/>
                <a:gd fmla="*/ 585 h 972" name="T67"/>
                <a:gd fmla="*/ 1367 w 1416" name="T68"/>
                <a:gd fmla="*/ 541 h 972" name="T69"/>
                <a:gd fmla="*/ 1410 w 1416" name="T70"/>
                <a:gd fmla="*/ 503 h 972" name="T71"/>
                <a:gd fmla="*/ 1416 w 1416" name="T72"/>
                <a:gd fmla="*/ 486 h 972" name="T73"/>
                <a:gd fmla="*/ 1406 w 1416" name="T74"/>
                <a:gd fmla="*/ 462 h 972" name="T75"/>
                <a:gd fmla="*/ 1362 w 1416" name="T76"/>
                <a:gd fmla="*/ 450 h 972" name="T77"/>
                <a:gd fmla="*/ 1143 w 1416" name="T78"/>
                <a:gd fmla="*/ 389 h 972" name="T79"/>
                <a:gd fmla="*/ 1047 w 1416" name="T80"/>
                <a:gd fmla="*/ 351 h 972" name="T81"/>
                <a:gd fmla="*/ 938 w 1416" name="T82"/>
                <a:gd fmla="*/ 299 h 972" name="T83"/>
                <a:gd fmla="*/ 827 w 1416" name="T84"/>
                <a:gd fmla="*/ 266 h 972" name="T85"/>
                <a:gd fmla="*/ 793 w 1416" name="T86"/>
                <a:gd fmla="*/ 30 h 972" name="T87"/>
                <a:gd fmla="*/ 785 w 1416" name="T88"/>
                <a:gd fmla="*/ 9 h 972" name="T89"/>
                <a:gd fmla="*/ 762 w 1416" name="T90"/>
                <a:gd fmla="*/ 0 h 972" name="T91"/>
                <a:gd fmla="*/ 643 w 1416" name="T92"/>
                <a:gd fmla="*/ 1 h 972" name="T93"/>
                <a:gd fmla="*/ 625 w 1416" name="T94"/>
                <a:gd fmla="*/ 19 h 972" name="T95"/>
                <a:gd fmla="*/ 623 w 1416" name="T96"/>
                <a:gd fmla="*/ 262 h 972" name="T97"/>
                <a:gd fmla="*/ 530 w 1416" name="T98"/>
                <a:gd fmla="*/ 282 h 972" name="T99"/>
                <a:gd fmla="*/ 407 w 1416" name="T100"/>
                <a:gd fmla="*/ 334 h 972" name="T101"/>
                <a:gd fmla="*/ 327 w 1416" name="T102"/>
                <a:gd fmla="*/ 370 h 972" name="T103"/>
                <a:gd fmla="*/ 221 w 1416" name="T104"/>
                <a:gd fmla="*/ 406 h 972" name="T105"/>
                <a:gd fmla="*/ 25 w 1416" name="T106"/>
                <a:gd fmla="*/ 455 h 972" name="T107"/>
                <a:gd fmla="*/ 5 w 1416" name="T108"/>
                <a:gd fmla="*/ 470 h 972" name="T109"/>
                <a:gd fmla="*/ 0 w 1416" name="T110"/>
                <a:gd fmla="*/ 486 h 972" name="T111"/>
                <a:gd fmla="*/ 10 w 1416" name="T112"/>
                <a:gd fmla="*/ 508 h 972" name="T113"/>
                <a:gd fmla="*/ 69 w 1416" name="T114"/>
                <a:gd fmla="*/ 553 h 972" name="T115"/>
                <a:gd fmla="*/ 146 w 1416" name="T116"/>
                <a:gd fmla="*/ 592 h 972" name="T117"/>
                <a:gd fmla="*/ 220 w 1416" name="T118"/>
                <a:gd fmla="*/ 610 h 972" name="T119"/>
                <a:gd fmla="*/ 302 w 1416" name="T120"/>
                <a:gd fmla="*/ 612 h 972"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972" w="1416">
                  <a:moveTo>
                    <a:pt x="302" y="612"/>
                  </a:moveTo>
                  <a:lnTo>
                    <a:pt x="302" y="612"/>
                  </a:lnTo>
                  <a:lnTo>
                    <a:pt x="287" y="631"/>
                  </a:lnTo>
                  <a:lnTo>
                    <a:pt x="273" y="651"/>
                  </a:lnTo>
                  <a:lnTo>
                    <a:pt x="262" y="670"/>
                  </a:lnTo>
                  <a:lnTo>
                    <a:pt x="252" y="688"/>
                  </a:lnTo>
                  <a:lnTo>
                    <a:pt x="243" y="707"/>
                  </a:lnTo>
                  <a:lnTo>
                    <a:pt x="236" y="726"/>
                  </a:lnTo>
                  <a:lnTo>
                    <a:pt x="230" y="743"/>
                  </a:lnTo>
                  <a:lnTo>
                    <a:pt x="225" y="760"/>
                  </a:lnTo>
                  <a:lnTo>
                    <a:pt x="217" y="791"/>
                  </a:lnTo>
                  <a:lnTo>
                    <a:pt x="212" y="818"/>
                  </a:lnTo>
                  <a:lnTo>
                    <a:pt x="210" y="840"/>
                  </a:lnTo>
                  <a:lnTo>
                    <a:pt x="210" y="856"/>
                  </a:lnTo>
                  <a:lnTo>
                    <a:pt x="210" y="856"/>
                  </a:lnTo>
                  <a:lnTo>
                    <a:pt x="210" y="867"/>
                  </a:lnTo>
                  <a:lnTo>
                    <a:pt x="210" y="867"/>
                  </a:lnTo>
                  <a:lnTo>
                    <a:pt x="211" y="872"/>
                  </a:lnTo>
                  <a:lnTo>
                    <a:pt x="213" y="878"/>
                  </a:lnTo>
                  <a:lnTo>
                    <a:pt x="216" y="883"/>
                  </a:lnTo>
                  <a:lnTo>
                    <a:pt x="221" y="888"/>
                  </a:lnTo>
                  <a:lnTo>
                    <a:pt x="221" y="888"/>
                  </a:lnTo>
                  <a:lnTo>
                    <a:pt x="226" y="892"/>
                  </a:lnTo>
                  <a:lnTo>
                    <a:pt x="232" y="893"/>
                  </a:lnTo>
                  <a:lnTo>
                    <a:pt x="237" y="894"/>
                  </a:lnTo>
                  <a:lnTo>
                    <a:pt x="243" y="894"/>
                  </a:lnTo>
                  <a:lnTo>
                    <a:pt x="243" y="894"/>
                  </a:lnTo>
                  <a:lnTo>
                    <a:pt x="272" y="892"/>
                  </a:lnTo>
                  <a:lnTo>
                    <a:pt x="301" y="887"/>
                  </a:lnTo>
                  <a:lnTo>
                    <a:pt x="326" y="881"/>
                  </a:lnTo>
                  <a:lnTo>
                    <a:pt x="351" y="873"/>
                  </a:lnTo>
                  <a:lnTo>
                    <a:pt x="374" y="865"/>
                  </a:lnTo>
                  <a:lnTo>
                    <a:pt x="397" y="855"/>
                  </a:lnTo>
                  <a:lnTo>
                    <a:pt x="418" y="845"/>
                  </a:lnTo>
                  <a:lnTo>
                    <a:pt x="438" y="833"/>
                  </a:lnTo>
                  <a:lnTo>
                    <a:pt x="457" y="822"/>
                  </a:lnTo>
                  <a:lnTo>
                    <a:pt x="474" y="810"/>
                  </a:lnTo>
                  <a:lnTo>
                    <a:pt x="490" y="796"/>
                  </a:lnTo>
                  <a:lnTo>
                    <a:pt x="505" y="783"/>
                  </a:lnTo>
                  <a:lnTo>
                    <a:pt x="520" y="770"/>
                  </a:lnTo>
                  <a:lnTo>
                    <a:pt x="534" y="756"/>
                  </a:lnTo>
                  <a:lnTo>
                    <a:pt x="546" y="741"/>
                  </a:lnTo>
                  <a:lnTo>
                    <a:pt x="558" y="727"/>
                  </a:lnTo>
                  <a:lnTo>
                    <a:pt x="558" y="727"/>
                  </a:lnTo>
                  <a:lnTo>
                    <a:pt x="559" y="750"/>
                  </a:lnTo>
                  <a:lnTo>
                    <a:pt x="560" y="758"/>
                  </a:lnTo>
                  <a:lnTo>
                    <a:pt x="561" y="767"/>
                  </a:lnTo>
                  <a:lnTo>
                    <a:pt x="561" y="767"/>
                  </a:lnTo>
                  <a:lnTo>
                    <a:pt x="568" y="788"/>
                  </a:lnTo>
                  <a:lnTo>
                    <a:pt x="574" y="808"/>
                  </a:lnTo>
                  <a:lnTo>
                    <a:pt x="581" y="827"/>
                  </a:lnTo>
                  <a:lnTo>
                    <a:pt x="589" y="845"/>
                  </a:lnTo>
                  <a:lnTo>
                    <a:pt x="596" y="860"/>
                  </a:lnTo>
                  <a:lnTo>
                    <a:pt x="605" y="875"/>
                  </a:lnTo>
                  <a:lnTo>
                    <a:pt x="614" y="888"/>
                  </a:lnTo>
                  <a:lnTo>
                    <a:pt x="623" y="901"/>
                  </a:lnTo>
                  <a:lnTo>
                    <a:pt x="640" y="922"/>
                  </a:lnTo>
                  <a:lnTo>
                    <a:pt x="657" y="939"/>
                  </a:lnTo>
                  <a:lnTo>
                    <a:pt x="674" y="954"/>
                  </a:lnTo>
                  <a:lnTo>
                    <a:pt x="690" y="966"/>
                  </a:lnTo>
                  <a:lnTo>
                    <a:pt x="690" y="966"/>
                  </a:lnTo>
                  <a:lnTo>
                    <a:pt x="695" y="968"/>
                  </a:lnTo>
                  <a:lnTo>
                    <a:pt x="699" y="971"/>
                  </a:lnTo>
                  <a:lnTo>
                    <a:pt x="709" y="972"/>
                  </a:lnTo>
                  <a:lnTo>
                    <a:pt x="717" y="971"/>
                  </a:lnTo>
                  <a:lnTo>
                    <a:pt x="722" y="968"/>
                  </a:lnTo>
                  <a:lnTo>
                    <a:pt x="726" y="966"/>
                  </a:lnTo>
                  <a:lnTo>
                    <a:pt x="726" y="966"/>
                  </a:lnTo>
                  <a:lnTo>
                    <a:pt x="742" y="954"/>
                  </a:lnTo>
                  <a:lnTo>
                    <a:pt x="759" y="939"/>
                  </a:lnTo>
                  <a:lnTo>
                    <a:pt x="776" y="922"/>
                  </a:lnTo>
                  <a:lnTo>
                    <a:pt x="795" y="899"/>
                  </a:lnTo>
                  <a:lnTo>
                    <a:pt x="802" y="888"/>
                  </a:lnTo>
                  <a:lnTo>
                    <a:pt x="811" y="875"/>
                  </a:lnTo>
                  <a:lnTo>
                    <a:pt x="820" y="860"/>
                  </a:lnTo>
                  <a:lnTo>
                    <a:pt x="827" y="845"/>
                  </a:lnTo>
                  <a:lnTo>
                    <a:pt x="835" y="827"/>
                  </a:lnTo>
                  <a:lnTo>
                    <a:pt x="842" y="808"/>
                  </a:lnTo>
                  <a:lnTo>
                    <a:pt x="848" y="788"/>
                  </a:lnTo>
                  <a:lnTo>
                    <a:pt x="855" y="767"/>
                  </a:lnTo>
                  <a:lnTo>
                    <a:pt x="855" y="767"/>
                  </a:lnTo>
                  <a:lnTo>
                    <a:pt x="857" y="760"/>
                  </a:lnTo>
                  <a:lnTo>
                    <a:pt x="858" y="750"/>
                  </a:lnTo>
                  <a:lnTo>
                    <a:pt x="858" y="727"/>
                  </a:lnTo>
                  <a:lnTo>
                    <a:pt x="858" y="727"/>
                  </a:lnTo>
                  <a:lnTo>
                    <a:pt x="871" y="741"/>
                  </a:lnTo>
                  <a:lnTo>
                    <a:pt x="883" y="756"/>
                  </a:lnTo>
                  <a:lnTo>
                    <a:pt x="896" y="770"/>
                  </a:lnTo>
                  <a:lnTo>
                    <a:pt x="911" y="783"/>
                  </a:lnTo>
                  <a:lnTo>
                    <a:pt x="926" y="796"/>
                  </a:lnTo>
                  <a:lnTo>
                    <a:pt x="942" y="810"/>
                  </a:lnTo>
                  <a:lnTo>
                    <a:pt x="959" y="822"/>
                  </a:lnTo>
                  <a:lnTo>
                    <a:pt x="978" y="833"/>
                  </a:lnTo>
                  <a:lnTo>
                    <a:pt x="998" y="845"/>
                  </a:lnTo>
                  <a:lnTo>
                    <a:pt x="1019" y="855"/>
                  </a:lnTo>
                  <a:lnTo>
                    <a:pt x="1042" y="865"/>
                  </a:lnTo>
                  <a:lnTo>
                    <a:pt x="1065" y="873"/>
                  </a:lnTo>
                  <a:lnTo>
                    <a:pt x="1090" y="881"/>
                  </a:lnTo>
                  <a:lnTo>
                    <a:pt x="1116" y="887"/>
                  </a:lnTo>
                  <a:lnTo>
                    <a:pt x="1144" y="892"/>
                  </a:lnTo>
                  <a:lnTo>
                    <a:pt x="1173" y="894"/>
                  </a:lnTo>
                  <a:lnTo>
                    <a:pt x="1173" y="894"/>
                  </a:lnTo>
                  <a:lnTo>
                    <a:pt x="1179" y="894"/>
                  </a:lnTo>
                  <a:lnTo>
                    <a:pt x="1185" y="893"/>
                  </a:lnTo>
                  <a:lnTo>
                    <a:pt x="1190" y="892"/>
                  </a:lnTo>
                  <a:lnTo>
                    <a:pt x="1195" y="888"/>
                  </a:lnTo>
                  <a:lnTo>
                    <a:pt x="1195" y="888"/>
                  </a:lnTo>
                  <a:lnTo>
                    <a:pt x="1200" y="883"/>
                  </a:lnTo>
                  <a:lnTo>
                    <a:pt x="1203" y="878"/>
                  </a:lnTo>
                  <a:lnTo>
                    <a:pt x="1205" y="872"/>
                  </a:lnTo>
                  <a:lnTo>
                    <a:pt x="1206" y="867"/>
                  </a:lnTo>
                  <a:lnTo>
                    <a:pt x="1206" y="867"/>
                  </a:lnTo>
                  <a:lnTo>
                    <a:pt x="1206" y="856"/>
                  </a:lnTo>
                  <a:lnTo>
                    <a:pt x="1206" y="856"/>
                  </a:lnTo>
                  <a:lnTo>
                    <a:pt x="1206" y="840"/>
                  </a:lnTo>
                  <a:lnTo>
                    <a:pt x="1204" y="818"/>
                  </a:lnTo>
                  <a:lnTo>
                    <a:pt x="1200" y="791"/>
                  </a:lnTo>
                  <a:lnTo>
                    <a:pt x="1193" y="760"/>
                  </a:lnTo>
                  <a:lnTo>
                    <a:pt x="1186" y="743"/>
                  </a:lnTo>
                  <a:lnTo>
                    <a:pt x="1180" y="726"/>
                  </a:lnTo>
                  <a:lnTo>
                    <a:pt x="1173" y="707"/>
                  </a:lnTo>
                  <a:lnTo>
                    <a:pt x="1164" y="688"/>
                  </a:lnTo>
                  <a:lnTo>
                    <a:pt x="1154" y="670"/>
                  </a:lnTo>
                  <a:lnTo>
                    <a:pt x="1143" y="651"/>
                  </a:lnTo>
                  <a:lnTo>
                    <a:pt x="1129" y="631"/>
                  </a:lnTo>
                  <a:lnTo>
                    <a:pt x="1114" y="612"/>
                  </a:lnTo>
                  <a:lnTo>
                    <a:pt x="1114" y="612"/>
                  </a:lnTo>
                  <a:lnTo>
                    <a:pt x="1145" y="613"/>
                  </a:lnTo>
                  <a:lnTo>
                    <a:pt x="1161" y="613"/>
                  </a:lnTo>
                  <a:lnTo>
                    <a:pt x="1179" y="612"/>
                  </a:lnTo>
                  <a:lnTo>
                    <a:pt x="1196" y="610"/>
                  </a:lnTo>
                  <a:lnTo>
                    <a:pt x="1214" y="607"/>
                  </a:lnTo>
                  <a:lnTo>
                    <a:pt x="1232" y="603"/>
                  </a:lnTo>
                  <a:lnTo>
                    <a:pt x="1251" y="598"/>
                  </a:lnTo>
                  <a:lnTo>
                    <a:pt x="1270" y="592"/>
                  </a:lnTo>
                  <a:lnTo>
                    <a:pt x="1289" y="585"/>
                  </a:lnTo>
                  <a:lnTo>
                    <a:pt x="1309" y="576"/>
                  </a:lnTo>
                  <a:lnTo>
                    <a:pt x="1327" y="566"/>
                  </a:lnTo>
                  <a:lnTo>
                    <a:pt x="1347" y="553"/>
                  </a:lnTo>
                  <a:lnTo>
                    <a:pt x="1367" y="541"/>
                  </a:lnTo>
                  <a:lnTo>
                    <a:pt x="1386" y="526"/>
                  </a:lnTo>
                  <a:lnTo>
                    <a:pt x="1406" y="508"/>
                  </a:lnTo>
                  <a:lnTo>
                    <a:pt x="1406" y="508"/>
                  </a:lnTo>
                  <a:lnTo>
                    <a:pt x="1410" y="503"/>
                  </a:lnTo>
                  <a:lnTo>
                    <a:pt x="1413" y="498"/>
                  </a:lnTo>
                  <a:lnTo>
                    <a:pt x="1415" y="492"/>
                  </a:lnTo>
                  <a:lnTo>
                    <a:pt x="1416" y="486"/>
                  </a:lnTo>
                  <a:lnTo>
                    <a:pt x="1416" y="486"/>
                  </a:lnTo>
                  <a:lnTo>
                    <a:pt x="1415" y="477"/>
                  </a:lnTo>
                  <a:lnTo>
                    <a:pt x="1415" y="477"/>
                  </a:lnTo>
                  <a:lnTo>
                    <a:pt x="1411" y="470"/>
                  </a:lnTo>
                  <a:lnTo>
                    <a:pt x="1406" y="462"/>
                  </a:lnTo>
                  <a:lnTo>
                    <a:pt x="1398" y="458"/>
                  </a:lnTo>
                  <a:lnTo>
                    <a:pt x="1391" y="455"/>
                  </a:lnTo>
                  <a:lnTo>
                    <a:pt x="1391" y="455"/>
                  </a:lnTo>
                  <a:lnTo>
                    <a:pt x="1362" y="450"/>
                  </a:lnTo>
                  <a:lnTo>
                    <a:pt x="1291" y="432"/>
                  </a:lnTo>
                  <a:lnTo>
                    <a:pt x="1245" y="421"/>
                  </a:lnTo>
                  <a:lnTo>
                    <a:pt x="1195" y="406"/>
                  </a:lnTo>
                  <a:lnTo>
                    <a:pt x="1143" y="389"/>
                  </a:lnTo>
                  <a:lnTo>
                    <a:pt x="1090" y="370"/>
                  </a:lnTo>
                  <a:lnTo>
                    <a:pt x="1090" y="370"/>
                  </a:lnTo>
                  <a:lnTo>
                    <a:pt x="1068" y="361"/>
                  </a:lnTo>
                  <a:lnTo>
                    <a:pt x="1047" y="351"/>
                  </a:lnTo>
                  <a:lnTo>
                    <a:pt x="1008" y="331"/>
                  </a:lnTo>
                  <a:lnTo>
                    <a:pt x="1008" y="331"/>
                  </a:lnTo>
                  <a:lnTo>
                    <a:pt x="963" y="310"/>
                  </a:lnTo>
                  <a:lnTo>
                    <a:pt x="938" y="299"/>
                  </a:lnTo>
                  <a:lnTo>
                    <a:pt x="913" y="290"/>
                  </a:lnTo>
                  <a:lnTo>
                    <a:pt x="887" y="280"/>
                  </a:lnTo>
                  <a:lnTo>
                    <a:pt x="858" y="272"/>
                  </a:lnTo>
                  <a:lnTo>
                    <a:pt x="827" y="266"/>
                  </a:lnTo>
                  <a:lnTo>
                    <a:pt x="793" y="261"/>
                  </a:lnTo>
                  <a:lnTo>
                    <a:pt x="793" y="261"/>
                  </a:lnTo>
                  <a:lnTo>
                    <a:pt x="793" y="30"/>
                  </a:lnTo>
                  <a:lnTo>
                    <a:pt x="793" y="30"/>
                  </a:lnTo>
                  <a:lnTo>
                    <a:pt x="792" y="24"/>
                  </a:lnTo>
                  <a:lnTo>
                    <a:pt x="791" y="19"/>
                  </a:lnTo>
                  <a:lnTo>
                    <a:pt x="788" y="12"/>
                  </a:lnTo>
                  <a:lnTo>
                    <a:pt x="785" y="9"/>
                  </a:lnTo>
                  <a:lnTo>
                    <a:pt x="780" y="5"/>
                  </a:lnTo>
                  <a:lnTo>
                    <a:pt x="775" y="1"/>
                  </a:lnTo>
                  <a:lnTo>
                    <a:pt x="768" y="0"/>
                  </a:lnTo>
                  <a:lnTo>
                    <a:pt x="762" y="0"/>
                  </a:lnTo>
                  <a:lnTo>
                    <a:pt x="654" y="0"/>
                  </a:lnTo>
                  <a:lnTo>
                    <a:pt x="654" y="0"/>
                  </a:lnTo>
                  <a:lnTo>
                    <a:pt x="648" y="0"/>
                  </a:lnTo>
                  <a:lnTo>
                    <a:pt x="643" y="1"/>
                  </a:lnTo>
                  <a:lnTo>
                    <a:pt x="636" y="5"/>
                  </a:lnTo>
                  <a:lnTo>
                    <a:pt x="633" y="9"/>
                  </a:lnTo>
                  <a:lnTo>
                    <a:pt x="629" y="12"/>
                  </a:lnTo>
                  <a:lnTo>
                    <a:pt x="625" y="19"/>
                  </a:lnTo>
                  <a:lnTo>
                    <a:pt x="624" y="24"/>
                  </a:lnTo>
                  <a:lnTo>
                    <a:pt x="623" y="30"/>
                  </a:lnTo>
                  <a:lnTo>
                    <a:pt x="623" y="30"/>
                  </a:lnTo>
                  <a:lnTo>
                    <a:pt x="623" y="262"/>
                  </a:lnTo>
                  <a:lnTo>
                    <a:pt x="623" y="262"/>
                  </a:lnTo>
                  <a:lnTo>
                    <a:pt x="590" y="267"/>
                  </a:lnTo>
                  <a:lnTo>
                    <a:pt x="559" y="275"/>
                  </a:lnTo>
                  <a:lnTo>
                    <a:pt x="530" y="282"/>
                  </a:lnTo>
                  <a:lnTo>
                    <a:pt x="503" y="291"/>
                  </a:lnTo>
                  <a:lnTo>
                    <a:pt x="477" y="301"/>
                  </a:lnTo>
                  <a:lnTo>
                    <a:pt x="453" y="312"/>
                  </a:lnTo>
                  <a:lnTo>
                    <a:pt x="407" y="334"/>
                  </a:lnTo>
                  <a:lnTo>
                    <a:pt x="327" y="370"/>
                  </a:lnTo>
                  <a:lnTo>
                    <a:pt x="327" y="370"/>
                  </a:lnTo>
                  <a:lnTo>
                    <a:pt x="327" y="370"/>
                  </a:lnTo>
                  <a:lnTo>
                    <a:pt x="327" y="370"/>
                  </a:lnTo>
                  <a:lnTo>
                    <a:pt x="327" y="370"/>
                  </a:lnTo>
                  <a:lnTo>
                    <a:pt x="327" y="370"/>
                  </a:lnTo>
                  <a:lnTo>
                    <a:pt x="273" y="389"/>
                  </a:lnTo>
                  <a:lnTo>
                    <a:pt x="221" y="406"/>
                  </a:lnTo>
                  <a:lnTo>
                    <a:pt x="171" y="421"/>
                  </a:lnTo>
                  <a:lnTo>
                    <a:pt x="125" y="432"/>
                  </a:lnTo>
                  <a:lnTo>
                    <a:pt x="54" y="450"/>
                  </a:lnTo>
                  <a:lnTo>
                    <a:pt x="25" y="455"/>
                  </a:lnTo>
                  <a:lnTo>
                    <a:pt x="25" y="455"/>
                  </a:lnTo>
                  <a:lnTo>
                    <a:pt x="18" y="458"/>
                  </a:lnTo>
                  <a:lnTo>
                    <a:pt x="10" y="462"/>
                  </a:lnTo>
                  <a:lnTo>
                    <a:pt x="5" y="470"/>
                  </a:lnTo>
                  <a:lnTo>
                    <a:pt x="1" y="477"/>
                  </a:lnTo>
                  <a:lnTo>
                    <a:pt x="1" y="477"/>
                  </a:lnTo>
                  <a:lnTo>
                    <a:pt x="0" y="486"/>
                  </a:lnTo>
                  <a:lnTo>
                    <a:pt x="0" y="486"/>
                  </a:lnTo>
                  <a:lnTo>
                    <a:pt x="1" y="492"/>
                  </a:lnTo>
                  <a:lnTo>
                    <a:pt x="3" y="498"/>
                  </a:lnTo>
                  <a:lnTo>
                    <a:pt x="6" y="503"/>
                  </a:lnTo>
                  <a:lnTo>
                    <a:pt x="10" y="508"/>
                  </a:lnTo>
                  <a:lnTo>
                    <a:pt x="10" y="508"/>
                  </a:lnTo>
                  <a:lnTo>
                    <a:pt x="30" y="526"/>
                  </a:lnTo>
                  <a:lnTo>
                    <a:pt x="50" y="541"/>
                  </a:lnTo>
                  <a:lnTo>
                    <a:pt x="69" y="553"/>
                  </a:lnTo>
                  <a:lnTo>
                    <a:pt x="89" y="566"/>
                  </a:lnTo>
                  <a:lnTo>
                    <a:pt x="107" y="576"/>
                  </a:lnTo>
                  <a:lnTo>
                    <a:pt x="127" y="585"/>
                  </a:lnTo>
                  <a:lnTo>
                    <a:pt x="146" y="592"/>
                  </a:lnTo>
                  <a:lnTo>
                    <a:pt x="165" y="598"/>
                  </a:lnTo>
                  <a:lnTo>
                    <a:pt x="184" y="603"/>
                  </a:lnTo>
                  <a:lnTo>
                    <a:pt x="202" y="607"/>
                  </a:lnTo>
                  <a:lnTo>
                    <a:pt x="220" y="610"/>
                  </a:lnTo>
                  <a:lnTo>
                    <a:pt x="237" y="612"/>
                  </a:lnTo>
                  <a:lnTo>
                    <a:pt x="255" y="613"/>
                  </a:lnTo>
                  <a:lnTo>
                    <a:pt x="271" y="613"/>
                  </a:lnTo>
                  <a:lnTo>
                    <a:pt x="302" y="612"/>
                  </a:lnTo>
                  <a:lnTo>
                    <a:pt x="302" y="61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03" name="组合 102"/>
          <p:cNvGrpSpPr/>
          <p:nvPr/>
        </p:nvGrpSpPr>
        <p:grpSpPr>
          <a:xfrm>
            <a:off x="5849244" y="2606102"/>
            <a:ext cx="466725" cy="700087"/>
            <a:chOff x="1544638" y="312738"/>
            <a:chExt cx="466725" cy="700087"/>
          </a:xfrm>
        </p:grpSpPr>
        <p:sp>
          <p:nvSpPr>
            <p:cNvPr id="104" name="AutoShape 8"/>
            <p:cNvSpPr>
              <a:spLocks noChangeArrowheads="1" noChangeAspect="1" noTextEdit="1"/>
            </p:cNvSpPr>
            <p:nvPr/>
          </p:nvSpPr>
          <p:spPr bwMode="auto">
            <a:xfrm>
              <a:off x="1544638" y="312738"/>
              <a:ext cx="466725" cy="70008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5" name="Freeform 10"/>
            <p:cNvSpPr/>
            <p:nvPr/>
          </p:nvSpPr>
          <p:spPr bwMode="auto">
            <a:xfrm>
              <a:off x="1544638" y="414338"/>
              <a:ext cx="466725" cy="598487"/>
            </a:xfrm>
            <a:custGeom>
              <a:gdLst>
                <a:gd fmla="*/ 983 w 1176" name="T0"/>
                <a:gd fmla="*/ 657 h 1507" name="T1"/>
                <a:gd fmla="*/ 952 w 1176" name="T2"/>
                <a:gd fmla="*/ 593 h 1507" name="T3"/>
                <a:gd fmla="*/ 928 w 1176" name="T4"/>
                <a:gd fmla="*/ 496 h 1507" name="T5"/>
                <a:gd fmla="*/ 900 w 1176" name="T6"/>
                <a:gd fmla="*/ 301 h 1507" name="T7"/>
                <a:gd fmla="*/ 882 w 1176" name="T8"/>
                <a:gd fmla="*/ 216 h 1507" name="T9"/>
                <a:gd fmla="*/ 857 w 1176" name="T10"/>
                <a:gd fmla="*/ 148 h 1507" name="T11"/>
                <a:gd fmla="*/ 826 w 1176" name="T12"/>
                <a:gd fmla="*/ 95 h 1507" name="T13"/>
                <a:gd fmla="*/ 791 w 1176" name="T14"/>
                <a:gd fmla="*/ 57 h 1507" name="T15"/>
                <a:gd fmla="*/ 724 w 1176" name="T16"/>
                <a:gd fmla="*/ 17 h 1507" name="T17"/>
                <a:gd fmla="*/ 649 w 1176" name="T18"/>
                <a:gd fmla="*/ 0 h 1507" name="T19"/>
                <a:gd fmla="*/ 659 w 1176" name="T20"/>
                <a:gd fmla="*/ 162 h 1507" name="T21"/>
                <a:gd fmla="*/ 687 w 1176" name="T22"/>
                <a:gd fmla="*/ 141 h 1507" name="T23"/>
                <a:gd fmla="*/ 699 w 1176" name="T24"/>
                <a:gd fmla="*/ 136 h 1507" name="T25"/>
                <a:gd fmla="*/ 712 w 1176" name="T26"/>
                <a:gd fmla="*/ 141 h 1507" name="T27"/>
                <a:gd fmla="*/ 718 w 1176" name="T28"/>
                <a:gd fmla="*/ 150 h 1507" name="T29"/>
                <a:gd fmla="*/ 714 w 1176" name="T30"/>
                <a:gd fmla="*/ 164 h 1507" name="T31"/>
                <a:gd fmla="*/ 686 w 1176" name="T32"/>
                <a:gd fmla="*/ 188 h 1507" name="T33"/>
                <a:gd fmla="*/ 622 w 1176" name="T34"/>
                <a:gd fmla="*/ 215 h 1507" name="T35"/>
                <a:gd fmla="*/ 571 w 1176" name="T36"/>
                <a:gd fmla="*/ 218 h 1507" name="T37"/>
                <a:gd fmla="*/ 505 w 1176" name="T38"/>
                <a:gd fmla="*/ 198 h 1507" name="T39"/>
                <a:gd fmla="*/ 464 w 1176" name="T40"/>
                <a:gd fmla="*/ 166 h 1507" name="T41"/>
                <a:gd fmla="*/ 458 w 1176" name="T42"/>
                <a:gd fmla="*/ 154 h 1507" name="T43"/>
                <a:gd fmla="*/ 464 w 1176" name="T44"/>
                <a:gd fmla="*/ 141 h 1507" name="T45"/>
                <a:gd fmla="*/ 473 w 1176" name="T46"/>
                <a:gd fmla="*/ 136 h 1507" name="T47"/>
                <a:gd fmla="*/ 487 w 1176" name="T48"/>
                <a:gd fmla="*/ 139 h 1507" name="T49"/>
                <a:gd fmla="*/ 508 w 1176" name="T50"/>
                <a:gd fmla="*/ 157 h 1507" name="T51"/>
                <a:gd fmla="*/ 527 w 1176" name="T52"/>
                <a:gd fmla="*/ 0 h 1507" name="T53"/>
                <a:gd fmla="*/ 470 w 1176" name="T54"/>
                <a:gd fmla="*/ 11 h 1507" name="T55"/>
                <a:gd fmla="*/ 394 w 1176" name="T56"/>
                <a:gd fmla="*/ 50 h 1507" name="T57"/>
                <a:gd fmla="*/ 359 w 1176" name="T58"/>
                <a:gd fmla="*/ 87 h 1507" name="T59"/>
                <a:gd fmla="*/ 326 w 1176" name="T60"/>
                <a:gd fmla="*/ 135 h 1507" name="T61"/>
                <a:gd fmla="*/ 300 w 1176" name="T62"/>
                <a:gd fmla="*/ 198 h 1507" name="T63"/>
                <a:gd fmla="*/ 280 w 1176" name="T64"/>
                <a:gd fmla="*/ 278 h 1507" name="T65"/>
                <a:gd fmla="*/ 260 w 1176" name="T66"/>
                <a:gd fmla="*/ 421 h 1507" name="T67"/>
                <a:gd fmla="*/ 231 w 1176" name="T68"/>
                <a:gd fmla="*/ 574 h 1507" name="T69"/>
                <a:gd fmla="*/ 201 w 1176" name="T70"/>
                <a:gd fmla="*/ 643 h 1507" name="T71"/>
                <a:gd fmla="*/ 143 w 1176" name="T72"/>
                <a:gd fmla="*/ 722 h 1507" name="T73"/>
                <a:gd fmla="*/ 70 w 1176" name="T74"/>
                <a:gd fmla="*/ 832 h 1507" name="T75"/>
                <a:gd fmla="*/ 24 w 1176" name="T76"/>
                <a:gd fmla="*/ 932 h 1507" name="T77"/>
                <a:gd fmla="*/ 1 w 1176" name="T78"/>
                <a:gd fmla="*/ 1043 h 1507" name="T79"/>
                <a:gd fmla="*/ 5 w 1176" name="T80"/>
                <a:gd fmla="*/ 1131 h 1507" name="T81"/>
                <a:gd fmla="*/ 30 w 1176" name="T82"/>
                <a:gd fmla="*/ 1230 h 1507" name="T83"/>
                <a:gd fmla="*/ 60 w 1176" name="T84"/>
                <a:gd fmla="*/ 1296 h 1507" name="T85"/>
                <a:gd fmla="*/ 105 w 1176" name="T86"/>
                <a:gd fmla="*/ 1356 h 1507" name="T87"/>
                <a:gd fmla="*/ 167 w 1176" name="T88"/>
                <a:gd fmla="*/ 1411 h 1507" name="T89"/>
                <a:gd fmla="*/ 254 w 1176" name="T90"/>
                <a:gd fmla="*/ 1456 h 1507" name="T91"/>
                <a:gd fmla="*/ 364 w 1176" name="T92"/>
                <a:gd fmla="*/ 1487 h 1507" name="T93"/>
                <a:gd fmla="*/ 505 w 1176" name="T94"/>
                <a:gd fmla="*/ 1505 h 1507" name="T95"/>
                <a:gd fmla="*/ 630 w 1176" name="T96"/>
                <a:gd fmla="*/ 1507 h 1507" name="T97"/>
                <a:gd fmla="*/ 779 w 1176" name="T98"/>
                <a:gd fmla="*/ 1494 h 1507" name="T99"/>
                <a:gd fmla="*/ 897 w 1176" name="T100"/>
                <a:gd fmla="*/ 1464 h 1507" name="T101"/>
                <a:gd fmla="*/ 989 w 1176" name="T102"/>
                <a:gd fmla="*/ 1423 h 1507" name="T103"/>
                <a:gd fmla="*/ 1058 w 1176" name="T104"/>
                <a:gd fmla="*/ 1370 h 1507" name="T105"/>
                <a:gd fmla="*/ 1107 w 1176" name="T106"/>
                <a:gd fmla="*/ 1311 h 1507" name="T107"/>
                <a:gd fmla="*/ 1140 w 1176" name="T108"/>
                <a:gd fmla="*/ 1247 h 1507" name="T109"/>
                <a:gd fmla="*/ 1171 w 1176" name="T110"/>
                <a:gd fmla="*/ 1131 h 1507" name="T111"/>
                <a:gd fmla="*/ 1175 w 1176" name="T112"/>
                <a:gd fmla="*/ 1043 h 1507" name="T113"/>
                <a:gd fmla="*/ 1152 w 1176" name="T114"/>
                <a:gd fmla="*/ 932 h 1507" name="T115"/>
                <a:gd fmla="*/ 1106 w 1176" name="T116"/>
                <a:gd fmla="*/ 832 h 1507" name="T117"/>
                <a:gd fmla="*/ 1033 w 1176" name="T118"/>
                <a:gd fmla="*/ 722 h 1507"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507" w="1176">
                  <a:moveTo>
                    <a:pt x="1033" y="722"/>
                  </a:moveTo>
                  <a:lnTo>
                    <a:pt x="1033" y="722"/>
                  </a:lnTo>
                  <a:lnTo>
                    <a:pt x="1005" y="687"/>
                  </a:lnTo>
                  <a:lnTo>
                    <a:pt x="983" y="657"/>
                  </a:lnTo>
                  <a:lnTo>
                    <a:pt x="975" y="643"/>
                  </a:lnTo>
                  <a:lnTo>
                    <a:pt x="966" y="627"/>
                  </a:lnTo>
                  <a:lnTo>
                    <a:pt x="958" y="611"/>
                  </a:lnTo>
                  <a:lnTo>
                    <a:pt x="952" y="593"/>
                  </a:lnTo>
                  <a:lnTo>
                    <a:pt x="945" y="574"/>
                  </a:lnTo>
                  <a:lnTo>
                    <a:pt x="939" y="552"/>
                  </a:lnTo>
                  <a:lnTo>
                    <a:pt x="933" y="525"/>
                  </a:lnTo>
                  <a:lnTo>
                    <a:pt x="928" y="496"/>
                  </a:lnTo>
                  <a:lnTo>
                    <a:pt x="916" y="421"/>
                  </a:lnTo>
                  <a:lnTo>
                    <a:pt x="904" y="325"/>
                  </a:lnTo>
                  <a:lnTo>
                    <a:pt x="904" y="325"/>
                  </a:lnTo>
                  <a:lnTo>
                    <a:pt x="900" y="301"/>
                  </a:lnTo>
                  <a:lnTo>
                    <a:pt x="896" y="278"/>
                  </a:lnTo>
                  <a:lnTo>
                    <a:pt x="892" y="256"/>
                  </a:lnTo>
                  <a:lnTo>
                    <a:pt x="887" y="235"/>
                  </a:lnTo>
                  <a:lnTo>
                    <a:pt x="882" y="216"/>
                  </a:lnTo>
                  <a:lnTo>
                    <a:pt x="876" y="197"/>
                  </a:lnTo>
                  <a:lnTo>
                    <a:pt x="870" y="180"/>
                  </a:lnTo>
                  <a:lnTo>
                    <a:pt x="863" y="163"/>
                  </a:lnTo>
                  <a:lnTo>
                    <a:pt x="857" y="148"/>
                  </a:lnTo>
                  <a:lnTo>
                    <a:pt x="849" y="133"/>
                  </a:lnTo>
                  <a:lnTo>
                    <a:pt x="841" y="119"/>
                  </a:lnTo>
                  <a:lnTo>
                    <a:pt x="834" y="107"/>
                  </a:lnTo>
                  <a:lnTo>
                    <a:pt x="826" y="95"/>
                  </a:lnTo>
                  <a:lnTo>
                    <a:pt x="817" y="84"/>
                  </a:lnTo>
                  <a:lnTo>
                    <a:pt x="808" y="75"/>
                  </a:lnTo>
                  <a:lnTo>
                    <a:pt x="800" y="66"/>
                  </a:lnTo>
                  <a:lnTo>
                    <a:pt x="791" y="57"/>
                  </a:lnTo>
                  <a:lnTo>
                    <a:pt x="782" y="49"/>
                  </a:lnTo>
                  <a:lnTo>
                    <a:pt x="764" y="36"/>
                  </a:lnTo>
                  <a:lnTo>
                    <a:pt x="744" y="25"/>
                  </a:lnTo>
                  <a:lnTo>
                    <a:pt x="724" y="17"/>
                  </a:lnTo>
                  <a:lnTo>
                    <a:pt x="706" y="10"/>
                  </a:lnTo>
                  <a:lnTo>
                    <a:pt x="686" y="6"/>
                  </a:lnTo>
                  <a:lnTo>
                    <a:pt x="667" y="2"/>
                  </a:lnTo>
                  <a:lnTo>
                    <a:pt x="649" y="0"/>
                  </a:lnTo>
                  <a:lnTo>
                    <a:pt x="649" y="0"/>
                  </a:lnTo>
                  <a:lnTo>
                    <a:pt x="649" y="168"/>
                  </a:lnTo>
                  <a:lnTo>
                    <a:pt x="649" y="168"/>
                  </a:lnTo>
                  <a:lnTo>
                    <a:pt x="659" y="162"/>
                  </a:lnTo>
                  <a:lnTo>
                    <a:pt x="668" y="157"/>
                  </a:lnTo>
                  <a:lnTo>
                    <a:pt x="678" y="149"/>
                  </a:lnTo>
                  <a:lnTo>
                    <a:pt x="687" y="141"/>
                  </a:lnTo>
                  <a:lnTo>
                    <a:pt x="687" y="141"/>
                  </a:lnTo>
                  <a:lnTo>
                    <a:pt x="689" y="139"/>
                  </a:lnTo>
                  <a:lnTo>
                    <a:pt x="692" y="137"/>
                  </a:lnTo>
                  <a:lnTo>
                    <a:pt x="696" y="136"/>
                  </a:lnTo>
                  <a:lnTo>
                    <a:pt x="699" y="136"/>
                  </a:lnTo>
                  <a:lnTo>
                    <a:pt x="703" y="136"/>
                  </a:lnTo>
                  <a:lnTo>
                    <a:pt x="707" y="137"/>
                  </a:lnTo>
                  <a:lnTo>
                    <a:pt x="710" y="139"/>
                  </a:lnTo>
                  <a:lnTo>
                    <a:pt x="712" y="141"/>
                  </a:lnTo>
                  <a:lnTo>
                    <a:pt x="712" y="141"/>
                  </a:lnTo>
                  <a:lnTo>
                    <a:pt x="714" y="144"/>
                  </a:lnTo>
                  <a:lnTo>
                    <a:pt x="717" y="147"/>
                  </a:lnTo>
                  <a:lnTo>
                    <a:pt x="718" y="150"/>
                  </a:lnTo>
                  <a:lnTo>
                    <a:pt x="718" y="154"/>
                  </a:lnTo>
                  <a:lnTo>
                    <a:pt x="718" y="158"/>
                  </a:lnTo>
                  <a:lnTo>
                    <a:pt x="717" y="161"/>
                  </a:lnTo>
                  <a:lnTo>
                    <a:pt x="714" y="164"/>
                  </a:lnTo>
                  <a:lnTo>
                    <a:pt x="712" y="166"/>
                  </a:lnTo>
                  <a:lnTo>
                    <a:pt x="712" y="166"/>
                  </a:lnTo>
                  <a:lnTo>
                    <a:pt x="699" y="179"/>
                  </a:lnTo>
                  <a:lnTo>
                    <a:pt x="686" y="188"/>
                  </a:lnTo>
                  <a:lnTo>
                    <a:pt x="671" y="198"/>
                  </a:lnTo>
                  <a:lnTo>
                    <a:pt x="655" y="205"/>
                  </a:lnTo>
                  <a:lnTo>
                    <a:pt x="639" y="210"/>
                  </a:lnTo>
                  <a:lnTo>
                    <a:pt x="622" y="215"/>
                  </a:lnTo>
                  <a:lnTo>
                    <a:pt x="605" y="218"/>
                  </a:lnTo>
                  <a:lnTo>
                    <a:pt x="589" y="218"/>
                  </a:lnTo>
                  <a:lnTo>
                    <a:pt x="589" y="218"/>
                  </a:lnTo>
                  <a:lnTo>
                    <a:pt x="571" y="218"/>
                  </a:lnTo>
                  <a:lnTo>
                    <a:pt x="554" y="215"/>
                  </a:lnTo>
                  <a:lnTo>
                    <a:pt x="537" y="210"/>
                  </a:lnTo>
                  <a:lnTo>
                    <a:pt x="521" y="205"/>
                  </a:lnTo>
                  <a:lnTo>
                    <a:pt x="505" y="198"/>
                  </a:lnTo>
                  <a:lnTo>
                    <a:pt x="490" y="188"/>
                  </a:lnTo>
                  <a:lnTo>
                    <a:pt x="477" y="179"/>
                  </a:lnTo>
                  <a:lnTo>
                    <a:pt x="464" y="166"/>
                  </a:lnTo>
                  <a:lnTo>
                    <a:pt x="464" y="166"/>
                  </a:lnTo>
                  <a:lnTo>
                    <a:pt x="462" y="164"/>
                  </a:lnTo>
                  <a:lnTo>
                    <a:pt x="459" y="161"/>
                  </a:lnTo>
                  <a:lnTo>
                    <a:pt x="458" y="158"/>
                  </a:lnTo>
                  <a:lnTo>
                    <a:pt x="458" y="154"/>
                  </a:lnTo>
                  <a:lnTo>
                    <a:pt x="458" y="150"/>
                  </a:lnTo>
                  <a:lnTo>
                    <a:pt x="459" y="147"/>
                  </a:lnTo>
                  <a:lnTo>
                    <a:pt x="462" y="144"/>
                  </a:lnTo>
                  <a:lnTo>
                    <a:pt x="464" y="141"/>
                  </a:lnTo>
                  <a:lnTo>
                    <a:pt x="464" y="141"/>
                  </a:lnTo>
                  <a:lnTo>
                    <a:pt x="466" y="139"/>
                  </a:lnTo>
                  <a:lnTo>
                    <a:pt x="469" y="137"/>
                  </a:lnTo>
                  <a:lnTo>
                    <a:pt x="473" y="136"/>
                  </a:lnTo>
                  <a:lnTo>
                    <a:pt x="477" y="136"/>
                  </a:lnTo>
                  <a:lnTo>
                    <a:pt x="480" y="136"/>
                  </a:lnTo>
                  <a:lnTo>
                    <a:pt x="484" y="137"/>
                  </a:lnTo>
                  <a:lnTo>
                    <a:pt x="487" y="139"/>
                  </a:lnTo>
                  <a:lnTo>
                    <a:pt x="489" y="141"/>
                  </a:lnTo>
                  <a:lnTo>
                    <a:pt x="489" y="141"/>
                  </a:lnTo>
                  <a:lnTo>
                    <a:pt x="498" y="149"/>
                  </a:lnTo>
                  <a:lnTo>
                    <a:pt x="508" y="157"/>
                  </a:lnTo>
                  <a:lnTo>
                    <a:pt x="517" y="162"/>
                  </a:lnTo>
                  <a:lnTo>
                    <a:pt x="527" y="168"/>
                  </a:lnTo>
                  <a:lnTo>
                    <a:pt x="527" y="168"/>
                  </a:lnTo>
                  <a:lnTo>
                    <a:pt x="527" y="0"/>
                  </a:lnTo>
                  <a:lnTo>
                    <a:pt x="527" y="0"/>
                  </a:lnTo>
                  <a:lnTo>
                    <a:pt x="509" y="2"/>
                  </a:lnTo>
                  <a:lnTo>
                    <a:pt x="490" y="6"/>
                  </a:lnTo>
                  <a:lnTo>
                    <a:pt x="470" y="11"/>
                  </a:lnTo>
                  <a:lnTo>
                    <a:pt x="451" y="18"/>
                  </a:lnTo>
                  <a:lnTo>
                    <a:pt x="432" y="26"/>
                  </a:lnTo>
                  <a:lnTo>
                    <a:pt x="412" y="37"/>
                  </a:lnTo>
                  <a:lnTo>
                    <a:pt x="394" y="50"/>
                  </a:lnTo>
                  <a:lnTo>
                    <a:pt x="385" y="59"/>
                  </a:lnTo>
                  <a:lnTo>
                    <a:pt x="375" y="67"/>
                  </a:lnTo>
                  <a:lnTo>
                    <a:pt x="366" y="77"/>
                  </a:lnTo>
                  <a:lnTo>
                    <a:pt x="359" y="87"/>
                  </a:lnTo>
                  <a:lnTo>
                    <a:pt x="350" y="98"/>
                  </a:lnTo>
                  <a:lnTo>
                    <a:pt x="342" y="108"/>
                  </a:lnTo>
                  <a:lnTo>
                    <a:pt x="334" y="122"/>
                  </a:lnTo>
                  <a:lnTo>
                    <a:pt x="326" y="135"/>
                  </a:lnTo>
                  <a:lnTo>
                    <a:pt x="319" y="149"/>
                  </a:lnTo>
                  <a:lnTo>
                    <a:pt x="313" y="164"/>
                  </a:lnTo>
                  <a:lnTo>
                    <a:pt x="306" y="181"/>
                  </a:lnTo>
                  <a:lnTo>
                    <a:pt x="300" y="198"/>
                  </a:lnTo>
                  <a:lnTo>
                    <a:pt x="294" y="217"/>
                  </a:lnTo>
                  <a:lnTo>
                    <a:pt x="289" y="237"/>
                  </a:lnTo>
                  <a:lnTo>
                    <a:pt x="284" y="256"/>
                  </a:lnTo>
                  <a:lnTo>
                    <a:pt x="280" y="278"/>
                  </a:lnTo>
                  <a:lnTo>
                    <a:pt x="276" y="301"/>
                  </a:lnTo>
                  <a:lnTo>
                    <a:pt x="272" y="325"/>
                  </a:lnTo>
                  <a:lnTo>
                    <a:pt x="272" y="325"/>
                  </a:lnTo>
                  <a:lnTo>
                    <a:pt x="260" y="421"/>
                  </a:lnTo>
                  <a:lnTo>
                    <a:pt x="248" y="496"/>
                  </a:lnTo>
                  <a:lnTo>
                    <a:pt x="243" y="525"/>
                  </a:lnTo>
                  <a:lnTo>
                    <a:pt x="237" y="552"/>
                  </a:lnTo>
                  <a:lnTo>
                    <a:pt x="231" y="574"/>
                  </a:lnTo>
                  <a:lnTo>
                    <a:pt x="224" y="593"/>
                  </a:lnTo>
                  <a:lnTo>
                    <a:pt x="218" y="611"/>
                  </a:lnTo>
                  <a:lnTo>
                    <a:pt x="210" y="627"/>
                  </a:lnTo>
                  <a:lnTo>
                    <a:pt x="201" y="643"/>
                  </a:lnTo>
                  <a:lnTo>
                    <a:pt x="193" y="657"/>
                  </a:lnTo>
                  <a:lnTo>
                    <a:pt x="171" y="687"/>
                  </a:lnTo>
                  <a:lnTo>
                    <a:pt x="143" y="722"/>
                  </a:lnTo>
                  <a:lnTo>
                    <a:pt x="143" y="722"/>
                  </a:lnTo>
                  <a:lnTo>
                    <a:pt x="113" y="764"/>
                  </a:lnTo>
                  <a:lnTo>
                    <a:pt x="98" y="786"/>
                  </a:lnTo>
                  <a:lnTo>
                    <a:pt x="83" y="808"/>
                  </a:lnTo>
                  <a:lnTo>
                    <a:pt x="70" y="832"/>
                  </a:lnTo>
                  <a:lnTo>
                    <a:pt x="57" y="856"/>
                  </a:lnTo>
                  <a:lnTo>
                    <a:pt x="45" y="881"/>
                  </a:lnTo>
                  <a:lnTo>
                    <a:pt x="34" y="906"/>
                  </a:lnTo>
                  <a:lnTo>
                    <a:pt x="24" y="932"/>
                  </a:lnTo>
                  <a:lnTo>
                    <a:pt x="16" y="959"/>
                  </a:lnTo>
                  <a:lnTo>
                    <a:pt x="10" y="986"/>
                  </a:lnTo>
                  <a:lnTo>
                    <a:pt x="4" y="1015"/>
                  </a:lnTo>
                  <a:lnTo>
                    <a:pt x="1" y="1043"/>
                  </a:lnTo>
                  <a:lnTo>
                    <a:pt x="0" y="1071"/>
                  </a:lnTo>
                  <a:lnTo>
                    <a:pt x="2" y="1101"/>
                  </a:lnTo>
                  <a:lnTo>
                    <a:pt x="5" y="1131"/>
                  </a:lnTo>
                  <a:lnTo>
                    <a:pt x="5" y="1131"/>
                  </a:lnTo>
                  <a:lnTo>
                    <a:pt x="12" y="1164"/>
                  </a:lnTo>
                  <a:lnTo>
                    <a:pt x="20" y="1197"/>
                  </a:lnTo>
                  <a:lnTo>
                    <a:pt x="24" y="1214"/>
                  </a:lnTo>
                  <a:lnTo>
                    <a:pt x="30" y="1230"/>
                  </a:lnTo>
                  <a:lnTo>
                    <a:pt x="36" y="1247"/>
                  </a:lnTo>
                  <a:lnTo>
                    <a:pt x="44" y="1263"/>
                  </a:lnTo>
                  <a:lnTo>
                    <a:pt x="51" y="1279"/>
                  </a:lnTo>
                  <a:lnTo>
                    <a:pt x="60" y="1296"/>
                  </a:lnTo>
                  <a:lnTo>
                    <a:pt x="69" y="1311"/>
                  </a:lnTo>
                  <a:lnTo>
                    <a:pt x="80" y="1326"/>
                  </a:lnTo>
                  <a:lnTo>
                    <a:pt x="92" y="1342"/>
                  </a:lnTo>
                  <a:lnTo>
                    <a:pt x="105" y="1356"/>
                  </a:lnTo>
                  <a:lnTo>
                    <a:pt x="118" y="1370"/>
                  </a:lnTo>
                  <a:lnTo>
                    <a:pt x="133" y="1384"/>
                  </a:lnTo>
                  <a:lnTo>
                    <a:pt x="150" y="1398"/>
                  </a:lnTo>
                  <a:lnTo>
                    <a:pt x="167" y="1411"/>
                  </a:lnTo>
                  <a:lnTo>
                    <a:pt x="187" y="1423"/>
                  </a:lnTo>
                  <a:lnTo>
                    <a:pt x="208" y="1435"/>
                  </a:lnTo>
                  <a:lnTo>
                    <a:pt x="230" y="1445"/>
                  </a:lnTo>
                  <a:lnTo>
                    <a:pt x="254" y="1456"/>
                  </a:lnTo>
                  <a:lnTo>
                    <a:pt x="279" y="1464"/>
                  </a:lnTo>
                  <a:lnTo>
                    <a:pt x="305" y="1473"/>
                  </a:lnTo>
                  <a:lnTo>
                    <a:pt x="334" y="1481"/>
                  </a:lnTo>
                  <a:lnTo>
                    <a:pt x="364" y="1487"/>
                  </a:lnTo>
                  <a:lnTo>
                    <a:pt x="397" y="1494"/>
                  </a:lnTo>
                  <a:lnTo>
                    <a:pt x="431" y="1498"/>
                  </a:lnTo>
                  <a:lnTo>
                    <a:pt x="467" y="1503"/>
                  </a:lnTo>
                  <a:lnTo>
                    <a:pt x="505" y="1505"/>
                  </a:lnTo>
                  <a:lnTo>
                    <a:pt x="546" y="1507"/>
                  </a:lnTo>
                  <a:lnTo>
                    <a:pt x="589" y="1507"/>
                  </a:lnTo>
                  <a:lnTo>
                    <a:pt x="589" y="1507"/>
                  </a:lnTo>
                  <a:lnTo>
                    <a:pt x="630" y="1507"/>
                  </a:lnTo>
                  <a:lnTo>
                    <a:pt x="671" y="1505"/>
                  </a:lnTo>
                  <a:lnTo>
                    <a:pt x="709" y="1503"/>
                  </a:lnTo>
                  <a:lnTo>
                    <a:pt x="745" y="1498"/>
                  </a:lnTo>
                  <a:lnTo>
                    <a:pt x="779" y="1494"/>
                  </a:lnTo>
                  <a:lnTo>
                    <a:pt x="812" y="1487"/>
                  </a:lnTo>
                  <a:lnTo>
                    <a:pt x="842" y="1481"/>
                  </a:lnTo>
                  <a:lnTo>
                    <a:pt x="871" y="1473"/>
                  </a:lnTo>
                  <a:lnTo>
                    <a:pt x="897" y="1464"/>
                  </a:lnTo>
                  <a:lnTo>
                    <a:pt x="922" y="1456"/>
                  </a:lnTo>
                  <a:lnTo>
                    <a:pt x="946" y="1445"/>
                  </a:lnTo>
                  <a:lnTo>
                    <a:pt x="968" y="1435"/>
                  </a:lnTo>
                  <a:lnTo>
                    <a:pt x="989" y="1423"/>
                  </a:lnTo>
                  <a:lnTo>
                    <a:pt x="1009" y="1411"/>
                  </a:lnTo>
                  <a:lnTo>
                    <a:pt x="1026" y="1398"/>
                  </a:lnTo>
                  <a:lnTo>
                    <a:pt x="1043" y="1384"/>
                  </a:lnTo>
                  <a:lnTo>
                    <a:pt x="1058" y="1370"/>
                  </a:lnTo>
                  <a:lnTo>
                    <a:pt x="1072" y="1356"/>
                  </a:lnTo>
                  <a:lnTo>
                    <a:pt x="1084" y="1342"/>
                  </a:lnTo>
                  <a:lnTo>
                    <a:pt x="1096" y="1326"/>
                  </a:lnTo>
                  <a:lnTo>
                    <a:pt x="1107" y="1311"/>
                  </a:lnTo>
                  <a:lnTo>
                    <a:pt x="1116" y="1296"/>
                  </a:lnTo>
                  <a:lnTo>
                    <a:pt x="1125" y="1279"/>
                  </a:lnTo>
                  <a:lnTo>
                    <a:pt x="1133" y="1263"/>
                  </a:lnTo>
                  <a:lnTo>
                    <a:pt x="1140" y="1247"/>
                  </a:lnTo>
                  <a:lnTo>
                    <a:pt x="1146" y="1230"/>
                  </a:lnTo>
                  <a:lnTo>
                    <a:pt x="1156" y="1197"/>
                  </a:lnTo>
                  <a:lnTo>
                    <a:pt x="1165" y="1164"/>
                  </a:lnTo>
                  <a:lnTo>
                    <a:pt x="1171" y="1131"/>
                  </a:lnTo>
                  <a:lnTo>
                    <a:pt x="1171" y="1131"/>
                  </a:lnTo>
                  <a:lnTo>
                    <a:pt x="1174" y="1101"/>
                  </a:lnTo>
                  <a:lnTo>
                    <a:pt x="1176" y="1071"/>
                  </a:lnTo>
                  <a:lnTo>
                    <a:pt x="1175" y="1043"/>
                  </a:lnTo>
                  <a:lnTo>
                    <a:pt x="1172" y="1015"/>
                  </a:lnTo>
                  <a:lnTo>
                    <a:pt x="1166" y="986"/>
                  </a:lnTo>
                  <a:lnTo>
                    <a:pt x="1160" y="959"/>
                  </a:lnTo>
                  <a:lnTo>
                    <a:pt x="1152" y="932"/>
                  </a:lnTo>
                  <a:lnTo>
                    <a:pt x="1142" y="906"/>
                  </a:lnTo>
                  <a:lnTo>
                    <a:pt x="1131" y="881"/>
                  </a:lnTo>
                  <a:lnTo>
                    <a:pt x="1119" y="856"/>
                  </a:lnTo>
                  <a:lnTo>
                    <a:pt x="1106" y="832"/>
                  </a:lnTo>
                  <a:lnTo>
                    <a:pt x="1093" y="808"/>
                  </a:lnTo>
                  <a:lnTo>
                    <a:pt x="1078" y="786"/>
                  </a:lnTo>
                  <a:lnTo>
                    <a:pt x="1063" y="764"/>
                  </a:lnTo>
                  <a:lnTo>
                    <a:pt x="1033" y="722"/>
                  </a:lnTo>
                  <a:lnTo>
                    <a:pt x="1033" y="72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6" name="Freeform 11"/>
            <p:cNvSpPr/>
            <p:nvPr/>
          </p:nvSpPr>
          <p:spPr bwMode="auto">
            <a:xfrm>
              <a:off x="1743076" y="312738"/>
              <a:ext cx="69850" cy="174625"/>
            </a:xfrm>
            <a:custGeom>
              <a:gdLst>
                <a:gd fmla="*/ 117 w 174" name="T0"/>
                <a:gd fmla="*/ 436 h 439" name="T1"/>
                <a:gd fmla="*/ 117 w 174" name="T2"/>
                <a:gd fmla="*/ 420 h 439" name="T3"/>
                <a:gd fmla="*/ 117 w 174" name="T4"/>
                <a:gd fmla="*/ 97 h 439" name="T5"/>
                <a:gd fmla="*/ 126 w 174" name="T6"/>
                <a:gd fmla="*/ 97 h 439" name="T7"/>
                <a:gd fmla="*/ 126 w 174" name="T8"/>
                <a:gd fmla="*/ 97 h 439" name="T9"/>
                <a:gd fmla="*/ 135 w 174" name="T10"/>
                <a:gd fmla="*/ 96 h 439" name="T11"/>
                <a:gd fmla="*/ 144 w 174" name="T12"/>
                <a:gd fmla="*/ 93 h 439" name="T13"/>
                <a:gd fmla="*/ 152 w 174" name="T14"/>
                <a:gd fmla="*/ 89 h 439" name="T15"/>
                <a:gd fmla="*/ 160 w 174" name="T16"/>
                <a:gd fmla="*/ 83 h 439" name="T17"/>
                <a:gd fmla="*/ 165 w 174" name="T18"/>
                <a:gd fmla="*/ 76 h 439" name="T19"/>
                <a:gd fmla="*/ 170 w 174" name="T20"/>
                <a:gd fmla="*/ 68 h 439" name="T21"/>
                <a:gd fmla="*/ 173 w 174" name="T22"/>
                <a:gd fmla="*/ 58 h 439" name="T23"/>
                <a:gd fmla="*/ 174 w 174" name="T24"/>
                <a:gd fmla="*/ 48 h 439" name="T25"/>
                <a:gd fmla="*/ 174 w 174" name="T26"/>
                <a:gd fmla="*/ 48 h 439" name="T27"/>
                <a:gd fmla="*/ 173 w 174" name="T28"/>
                <a:gd fmla="*/ 38 h 439" name="T29"/>
                <a:gd fmla="*/ 170 w 174" name="T30"/>
                <a:gd fmla="*/ 30 h 439" name="T31"/>
                <a:gd fmla="*/ 165 w 174" name="T32"/>
                <a:gd fmla="*/ 21 h 439" name="T33"/>
                <a:gd fmla="*/ 160 w 174" name="T34"/>
                <a:gd fmla="*/ 14 h 439" name="T35"/>
                <a:gd fmla="*/ 152 w 174" name="T36"/>
                <a:gd fmla="*/ 8 h 439" name="T37"/>
                <a:gd fmla="*/ 144 w 174" name="T38"/>
                <a:gd fmla="*/ 3 h 439" name="T39"/>
                <a:gd fmla="*/ 135 w 174" name="T40"/>
                <a:gd fmla="*/ 1 h 439" name="T41"/>
                <a:gd fmla="*/ 126 w 174" name="T42"/>
                <a:gd fmla="*/ 0 h 439" name="T43"/>
                <a:gd fmla="*/ 48 w 174" name="T44"/>
                <a:gd fmla="*/ 0 h 439" name="T45"/>
                <a:gd fmla="*/ 48 w 174" name="T46"/>
                <a:gd fmla="*/ 0 h 439" name="T47"/>
                <a:gd fmla="*/ 39 w 174" name="T48"/>
                <a:gd fmla="*/ 1 h 439" name="T49"/>
                <a:gd fmla="*/ 30 w 174" name="T50"/>
                <a:gd fmla="*/ 3 h 439" name="T51"/>
                <a:gd fmla="*/ 22 w 174" name="T52"/>
                <a:gd fmla="*/ 8 h 439" name="T53"/>
                <a:gd fmla="*/ 14 w 174" name="T54"/>
                <a:gd fmla="*/ 14 h 439" name="T55"/>
                <a:gd fmla="*/ 9 w 174" name="T56"/>
                <a:gd fmla="*/ 21 h 439" name="T57"/>
                <a:gd fmla="*/ 4 w 174" name="T58"/>
                <a:gd fmla="*/ 30 h 439" name="T59"/>
                <a:gd fmla="*/ 1 w 174" name="T60"/>
                <a:gd fmla="*/ 38 h 439" name="T61"/>
                <a:gd fmla="*/ 0 w 174" name="T62"/>
                <a:gd fmla="*/ 48 h 439" name="T63"/>
                <a:gd fmla="*/ 0 w 174" name="T64"/>
                <a:gd fmla="*/ 48 h 439" name="T65"/>
                <a:gd fmla="*/ 1 w 174" name="T66"/>
                <a:gd fmla="*/ 58 h 439" name="T67"/>
                <a:gd fmla="*/ 4 w 174" name="T68"/>
                <a:gd fmla="*/ 68 h 439" name="T69"/>
                <a:gd fmla="*/ 9 w 174" name="T70"/>
                <a:gd fmla="*/ 76 h 439" name="T71"/>
                <a:gd fmla="*/ 14 w 174" name="T72"/>
                <a:gd fmla="*/ 83 h 439" name="T73"/>
                <a:gd fmla="*/ 22 w 174" name="T74"/>
                <a:gd fmla="*/ 89 h 439" name="T75"/>
                <a:gd fmla="*/ 30 w 174" name="T76"/>
                <a:gd fmla="*/ 93 h 439" name="T77"/>
                <a:gd fmla="*/ 39 w 174" name="T78"/>
                <a:gd fmla="*/ 96 h 439" name="T79"/>
                <a:gd fmla="*/ 48 w 174" name="T80"/>
                <a:gd fmla="*/ 97 h 439" name="T81"/>
                <a:gd fmla="*/ 57 w 174" name="T82"/>
                <a:gd fmla="*/ 97 h 439" name="T83"/>
                <a:gd fmla="*/ 57 w 174" name="T84"/>
                <a:gd fmla="*/ 420 h 439" name="T85"/>
                <a:gd fmla="*/ 57 w 174" name="T86"/>
                <a:gd fmla="*/ 436 h 439" name="T87"/>
                <a:gd fmla="*/ 57 w 174" name="T88"/>
                <a:gd fmla="*/ 436 h 439" name="T89"/>
                <a:gd fmla="*/ 71 w 174" name="T90"/>
                <a:gd fmla="*/ 438 h 439" name="T91"/>
                <a:gd fmla="*/ 88 w 174" name="T92"/>
                <a:gd fmla="*/ 439 h 439" name="T93"/>
                <a:gd fmla="*/ 88 w 174" name="T94"/>
                <a:gd fmla="*/ 439 h 439" name="T95"/>
                <a:gd fmla="*/ 103 w 174" name="T96"/>
                <a:gd fmla="*/ 438 h 439" name="T97"/>
                <a:gd fmla="*/ 117 w 174" name="T98"/>
                <a:gd fmla="*/ 436 h 439" name="T99"/>
                <a:gd fmla="*/ 117 w 174" name="T100"/>
                <a:gd fmla="*/ 436 h 439"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439" w="174">
                  <a:moveTo>
                    <a:pt x="117" y="436"/>
                  </a:moveTo>
                  <a:lnTo>
                    <a:pt x="117" y="420"/>
                  </a:lnTo>
                  <a:lnTo>
                    <a:pt x="117" y="97"/>
                  </a:lnTo>
                  <a:lnTo>
                    <a:pt x="126" y="97"/>
                  </a:lnTo>
                  <a:lnTo>
                    <a:pt x="126" y="97"/>
                  </a:lnTo>
                  <a:lnTo>
                    <a:pt x="135" y="96"/>
                  </a:lnTo>
                  <a:lnTo>
                    <a:pt x="144" y="93"/>
                  </a:lnTo>
                  <a:lnTo>
                    <a:pt x="152" y="89"/>
                  </a:lnTo>
                  <a:lnTo>
                    <a:pt x="160" y="83"/>
                  </a:lnTo>
                  <a:lnTo>
                    <a:pt x="165" y="76"/>
                  </a:lnTo>
                  <a:lnTo>
                    <a:pt x="170" y="68"/>
                  </a:lnTo>
                  <a:lnTo>
                    <a:pt x="173" y="58"/>
                  </a:lnTo>
                  <a:lnTo>
                    <a:pt x="174" y="48"/>
                  </a:lnTo>
                  <a:lnTo>
                    <a:pt x="174" y="48"/>
                  </a:lnTo>
                  <a:lnTo>
                    <a:pt x="173" y="38"/>
                  </a:lnTo>
                  <a:lnTo>
                    <a:pt x="170" y="30"/>
                  </a:lnTo>
                  <a:lnTo>
                    <a:pt x="165" y="21"/>
                  </a:lnTo>
                  <a:lnTo>
                    <a:pt x="160" y="14"/>
                  </a:lnTo>
                  <a:lnTo>
                    <a:pt x="152" y="8"/>
                  </a:lnTo>
                  <a:lnTo>
                    <a:pt x="144" y="3"/>
                  </a:lnTo>
                  <a:lnTo>
                    <a:pt x="135" y="1"/>
                  </a:lnTo>
                  <a:lnTo>
                    <a:pt x="126" y="0"/>
                  </a:lnTo>
                  <a:lnTo>
                    <a:pt x="48" y="0"/>
                  </a:lnTo>
                  <a:lnTo>
                    <a:pt x="48" y="0"/>
                  </a:lnTo>
                  <a:lnTo>
                    <a:pt x="39" y="1"/>
                  </a:lnTo>
                  <a:lnTo>
                    <a:pt x="30" y="3"/>
                  </a:lnTo>
                  <a:lnTo>
                    <a:pt x="22" y="8"/>
                  </a:lnTo>
                  <a:lnTo>
                    <a:pt x="14" y="14"/>
                  </a:lnTo>
                  <a:lnTo>
                    <a:pt x="9" y="21"/>
                  </a:lnTo>
                  <a:lnTo>
                    <a:pt x="4" y="30"/>
                  </a:lnTo>
                  <a:lnTo>
                    <a:pt x="1" y="38"/>
                  </a:lnTo>
                  <a:lnTo>
                    <a:pt x="0" y="48"/>
                  </a:lnTo>
                  <a:lnTo>
                    <a:pt x="0" y="48"/>
                  </a:lnTo>
                  <a:lnTo>
                    <a:pt x="1" y="58"/>
                  </a:lnTo>
                  <a:lnTo>
                    <a:pt x="4" y="68"/>
                  </a:lnTo>
                  <a:lnTo>
                    <a:pt x="9" y="76"/>
                  </a:lnTo>
                  <a:lnTo>
                    <a:pt x="14" y="83"/>
                  </a:lnTo>
                  <a:lnTo>
                    <a:pt x="22" y="89"/>
                  </a:lnTo>
                  <a:lnTo>
                    <a:pt x="30" y="93"/>
                  </a:lnTo>
                  <a:lnTo>
                    <a:pt x="39" y="96"/>
                  </a:lnTo>
                  <a:lnTo>
                    <a:pt x="48" y="97"/>
                  </a:lnTo>
                  <a:lnTo>
                    <a:pt x="57" y="97"/>
                  </a:lnTo>
                  <a:lnTo>
                    <a:pt x="57" y="420"/>
                  </a:lnTo>
                  <a:lnTo>
                    <a:pt x="57" y="436"/>
                  </a:lnTo>
                  <a:lnTo>
                    <a:pt x="57" y="436"/>
                  </a:lnTo>
                  <a:lnTo>
                    <a:pt x="71" y="438"/>
                  </a:lnTo>
                  <a:lnTo>
                    <a:pt x="88" y="439"/>
                  </a:lnTo>
                  <a:lnTo>
                    <a:pt x="88" y="439"/>
                  </a:lnTo>
                  <a:lnTo>
                    <a:pt x="103" y="438"/>
                  </a:lnTo>
                  <a:lnTo>
                    <a:pt x="117" y="436"/>
                  </a:lnTo>
                  <a:lnTo>
                    <a:pt x="117" y="43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116" name="组合 115"/>
          <p:cNvGrpSpPr/>
          <p:nvPr/>
        </p:nvGrpSpPr>
        <p:grpSpPr>
          <a:xfrm>
            <a:off x="7927927" y="2942267"/>
            <a:ext cx="614363" cy="603250"/>
            <a:chOff x="880372" y="1329774"/>
            <a:chExt cx="614363" cy="603250"/>
          </a:xfrm>
          <a:solidFill>
            <a:schemeClr val="tx1">
              <a:lumMod val="75000"/>
              <a:lumOff val="25000"/>
            </a:schemeClr>
          </a:solidFill>
        </p:grpSpPr>
        <p:sp>
          <p:nvSpPr>
            <p:cNvPr id="117" name="Freeform 7"/>
            <p:cNvSpPr/>
            <p:nvPr/>
          </p:nvSpPr>
          <p:spPr bwMode="auto">
            <a:xfrm>
              <a:off x="880372" y="1329774"/>
              <a:ext cx="614363" cy="603250"/>
            </a:xfrm>
            <a:custGeom>
              <a:gdLst>
                <a:gd fmla="*/ 89 w 164" name="T0"/>
                <a:gd fmla="*/ 0 h 161" name="T1"/>
                <a:gd fmla="*/ 89 w 164" name="T2"/>
                <a:gd fmla="*/ 0 h 161" name="T3"/>
                <a:gd fmla="*/ 78 w 164" name="T4"/>
                <a:gd fmla="*/ 61 h 161" name="T5"/>
                <a:gd fmla="*/ 112 w 164" name="T6"/>
                <a:gd fmla="*/ 104 h 161" name="T7"/>
                <a:gd fmla="*/ 134 w 164" name="T8"/>
                <a:gd fmla="*/ 88 h 161" name="T9"/>
                <a:gd fmla="*/ 162 w 164" name="T10"/>
                <a:gd fmla="*/ 126 h 161" name="T11"/>
                <a:gd fmla="*/ 132 w 164" name="T12"/>
                <a:gd fmla="*/ 159 h 161" name="T13"/>
                <a:gd fmla="*/ 93 w 164" name="T14"/>
                <a:gd fmla="*/ 137 h 161" name="T15"/>
                <a:gd fmla="*/ 103 w 164" name="T16"/>
                <a:gd fmla="*/ 113 h 161" name="T17"/>
                <a:gd fmla="*/ 68 w 164" name="T18"/>
                <a:gd fmla="*/ 21 h 161" name="T19"/>
                <a:gd fmla="*/ 34 w 164" name="T20"/>
                <a:gd fmla="*/ 98 h 161" name="T21"/>
                <a:gd fmla="*/ 42 w 164" name="T22"/>
                <a:gd fmla="*/ 93 h 161" name="T23"/>
                <a:gd fmla="*/ 71 w 164" name="T24"/>
                <a:gd fmla="*/ 119 h 161" name="T25"/>
                <a:gd fmla="*/ 31 w 164" name="T26"/>
                <a:gd fmla="*/ 159 h 161" name="T27"/>
                <a:gd fmla="*/ 1 w 164" name="T28"/>
                <a:gd fmla="*/ 120 h 161" name="T29"/>
                <a:gd fmla="*/ 23 w 164" name="T30"/>
                <a:gd fmla="*/ 102 h 161" name="T31"/>
                <a:gd fmla="*/ 36 w 164" name="T32"/>
                <a:gd fmla="*/ 34 h 161" name="T33"/>
                <a:gd fmla="*/ 87 w 164" name="T34"/>
                <a:gd fmla="*/ 0 h 161" name="T35"/>
                <a:gd fmla="*/ 89 w 164" name="T36"/>
                <a:gd fmla="*/ 0 h 161"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161" w="164">
                  <a:moveTo>
                    <a:pt x="89" y="0"/>
                  </a:moveTo>
                  <a:cubicBezTo>
                    <a:pt x="89" y="0"/>
                    <a:pt x="89" y="0"/>
                    <a:pt x="89" y="0"/>
                  </a:cubicBezTo>
                  <a:cubicBezTo>
                    <a:pt x="79" y="17"/>
                    <a:pt x="72" y="38"/>
                    <a:pt x="78" y="61"/>
                  </a:cubicBezTo>
                  <a:cubicBezTo>
                    <a:pt x="83" y="81"/>
                    <a:pt x="97" y="96"/>
                    <a:pt x="112" y="104"/>
                  </a:cubicBezTo>
                  <a:cubicBezTo>
                    <a:pt x="114" y="94"/>
                    <a:pt x="121" y="86"/>
                    <a:pt x="134" y="88"/>
                  </a:cubicBezTo>
                  <a:cubicBezTo>
                    <a:pt x="148" y="89"/>
                    <a:pt x="164" y="108"/>
                    <a:pt x="162" y="126"/>
                  </a:cubicBezTo>
                  <a:cubicBezTo>
                    <a:pt x="161" y="143"/>
                    <a:pt x="146" y="157"/>
                    <a:pt x="132" y="159"/>
                  </a:cubicBezTo>
                  <a:cubicBezTo>
                    <a:pt x="116" y="160"/>
                    <a:pt x="98" y="149"/>
                    <a:pt x="93" y="137"/>
                  </a:cubicBezTo>
                  <a:cubicBezTo>
                    <a:pt x="89" y="128"/>
                    <a:pt x="94" y="115"/>
                    <a:pt x="103" y="113"/>
                  </a:cubicBezTo>
                  <a:cubicBezTo>
                    <a:pt x="78" y="97"/>
                    <a:pt x="56" y="63"/>
                    <a:pt x="68" y="21"/>
                  </a:cubicBezTo>
                  <a:cubicBezTo>
                    <a:pt x="44" y="33"/>
                    <a:pt x="27" y="61"/>
                    <a:pt x="34" y="98"/>
                  </a:cubicBezTo>
                  <a:cubicBezTo>
                    <a:pt x="38" y="96"/>
                    <a:pt x="39" y="94"/>
                    <a:pt x="42" y="93"/>
                  </a:cubicBezTo>
                  <a:cubicBezTo>
                    <a:pt x="60" y="87"/>
                    <a:pt x="70" y="105"/>
                    <a:pt x="71" y="119"/>
                  </a:cubicBezTo>
                  <a:cubicBezTo>
                    <a:pt x="74" y="145"/>
                    <a:pt x="54" y="161"/>
                    <a:pt x="31" y="159"/>
                  </a:cubicBezTo>
                  <a:cubicBezTo>
                    <a:pt x="15" y="157"/>
                    <a:pt x="0" y="141"/>
                    <a:pt x="1" y="120"/>
                  </a:cubicBezTo>
                  <a:cubicBezTo>
                    <a:pt x="2" y="109"/>
                    <a:pt x="10" y="100"/>
                    <a:pt x="23" y="102"/>
                  </a:cubicBezTo>
                  <a:cubicBezTo>
                    <a:pt x="16" y="73"/>
                    <a:pt x="24" y="51"/>
                    <a:pt x="36" y="34"/>
                  </a:cubicBezTo>
                  <a:cubicBezTo>
                    <a:pt x="48" y="17"/>
                    <a:pt x="66" y="7"/>
                    <a:pt x="87" y="0"/>
                  </a:cubicBezTo>
                  <a:cubicBezTo>
                    <a:pt x="88" y="0"/>
                    <a:pt x="88" y="0"/>
                    <a:pt x="89"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8" name="Freeform 8"/>
            <p:cNvSpPr/>
            <p:nvPr/>
          </p:nvSpPr>
          <p:spPr bwMode="auto">
            <a:xfrm>
              <a:off x="1229622" y="1340887"/>
              <a:ext cx="201613" cy="231775"/>
            </a:xfrm>
            <a:custGeom>
              <a:gdLst>
                <a:gd fmla="*/ 4 w 54" name="T0"/>
                <a:gd fmla="*/ 0 h 62" name="T1"/>
                <a:gd fmla="*/ 54 w 54" name="T2"/>
                <a:gd fmla="*/ 62 h 62" name="T3"/>
                <a:gd fmla="*/ 23 w 54" name="T4"/>
                <a:gd fmla="*/ 51 h 62" name="T5"/>
                <a:gd fmla="*/ 3 w 54" name="T6"/>
                <a:gd fmla="*/ 1 h 62" name="T7"/>
                <a:gd fmla="*/ 4 w 54" name="T8"/>
                <a:gd fmla="*/ 0 h 62" name="T9"/>
              </a:gdLst>
              <a:cxnLst>
                <a:cxn ang="0">
                  <a:pos x="T0" y="T1"/>
                </a:cxn>
                <a:cxn ang="0">
                  <a:pos x="T2" y="T3"/>
                </a:cxn>
                <a:cxn ang="0">
                  <a:pos x="T4" y="T5"/>
                </a:cxn>
                <a:cxn ang="0">
                  <a:pos x="T6" y="T7"/>
                </a:cxn>
                <a:cxn ang="0">
                  <a:pos x="T8" y="T9"/>
                </a:cxn>
              </a:cxnLst>
              <a:rect b="b" l="0" r="r" t="0"/>
              <a:pathLst>
                <a:path h="62" w="54">
                  <a:moveTo>
                    <a:pt x="4" y="0"/>
                  </a:moveTo>
                  <a:cubicBezTo>
                    <a:pt x="34" y="6"/>
                    <a:pt x="53" y="25"/>
                    <a:pt x="54" y="62"/>
                  </a:cubicBezTo>
                  <a:cubicBezTo>
                    <a:pt x="41" y="61"/>
                    <a:pt x="31" y="58"/>
                    <a:pt x="23" y="51"/>
                  </a:cubicBezTo>
                  <a:cubicBezTo>
                    <a:pt x="11" y="40"/>
                    <a:pt x="0" y="19"/>
                    <a:pt x="3" y="1"/>
                  </a:cubicBezTo>
                  <a:cubicBezTo>
                    <a:pt x="3" y="1"/>
                    <a:pt x="3" y="0"/>
                    <a:pt x="4" y="0"/>
                  </a:cubicBezTo>
                  <a:close/>
                </a:path>
              </a:pathLst>
            </a:custGeom>
            <a:grpFill/>
            <a:ln>
              <a:noFill/>
            </a:ln>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9" name="组合 118"/>
          <p:cNvGrpSpPr/>
          <p:nvPr/>
        </p:nvGrpSpPr>
        <p:grpSpPr>
          <a:xfrm>
            <a:off x="10039417" y="3133991"/>
            <a:ext cx="624464" cy="867559"/>
            <a:chOff x="1596952" y="1898621"/>
            <a:chExt cx="723312" cy="1004887"/>
          </a:xfrm>
        </p:grpSpPr>
        <p:sp>
          <p:nvSpPr>
            <p:cNvPr id="120" name="Freeform 40"/>
            <p:cNvSpPr/>
            <p:nvPr/>
          </p:nvSpPr>
          <p:spPr bwMode="auto">
            <a:xfrm>
              <a:off x="1970663" y="1898621"/>
              <a:ext cx="28416" cy="36166"/>
            </a:xfrm>
            <a:custGeom>
              <a:gdLst>
                <a:gd fmla="*/ 4 w 14" name="T0"/>
                <a:gd fmla="*/ 1 h 18" name="T1"/>
                <a:gd fmla="*/ 10 w 14" name="T2"/>
                <a:gd fmla="*/ 18 h 18" name="T3"/>
                <a:gd fmla="*/ 4 w 14" name="T4"/>
                <a:gd fmla="*/ 1 h 18" name="T5"/>
              </a:gdLst>
              <a:cxnLst>
                <a:cxn ang="0">
                  <a:pos x="T0" y="T1"/>
                </a:cxn>
                <a:cxn ang="0">
                  <a:pos x="T2" y="T3"/>
                </a:cxn>
                <a:cxn ang="0">
                  <a:pos x="T4" y="T5"/>
                </a:cxn>
              </a:cxnLst>
              <a:rect b="b" l="0" r="r" t="0"/>
              <a:pathLst>
                <a:path h="18" w="14">
                  <a:moveTo>
                    <a:pt x="4" y="1"/>
                  </a:moveTo>
                  <a:cubicBezTo>
                    <a:pt x="13" y="0"/>
                    <a:pt x="14" y="13"/>
                    <a:pt x="10" y="18"/>
                  </a:cubicBezTo>
                  <a:cubicBezTo>
                    <a:pt x="6" y="15"/>
                    <a:pt x="0" y="7"/>
                    <a:pt x="4" y="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1" name="Freeform 45"/>
            <p:cNvSpPr/>
            <p:nvPr/>
          </p:nvSpPr>
          <p:spPr bwMode="auto">
            <a:xfrm>
              <a:off x="1934498" y="2028645"/>
              <a:ext cx="64582" cy="179106"/>
            </a:xfrm>
            <a:custGeom>
              <a:gdLst>
                <a:gd fmla="*/ 14 w 32" name="T0"/>
                <a:gd fmla="*/ 0 h 88" name="T1"/>
                <a:gd fmla="*/ 32 w 32" name="T2"/>
                <a:gd fmla="*/ 11 h 88" name="T3"/>
                <a:gd fmla="*/ 10 w 32" name="T4"/>
                <a:gd fmla="*/ 88 h 88" name="T5"/>
                <a:gd fmla="*/ 14 w 32" name="T6"/>
                <a:gd fmla="*/ 0 h 88" name="T7"/>
              </a:gdLst>
              <a:cxnLst>
                <a:cxn ang="0">
                  <a:pos x="T0" y="T1"/>
                </a:cxn>
                <a:cxn ang="0">
                  <a:pos x="T2" y="T3"/>
                </a:cxn>
                <a:cxn ang="0">
                  <a:pos x="T4" y="T5"/>
                </a:cxn>
                <a:cxn ang="0">
                  <a:pos x="T6" y="T7"/>
                </a:cxn>
              </a:cxnLst>
              <a:rect b="b" l="0" r="r" t="0"/>
              <a:pathLst>
                <a:path h="88" w="32">
                  <a:moveTo>
                    <a:pt x="14" y="0"/>
                  </a:moveTo>
                  <a:cubicBezTo>
                    <a:pt x="23" y="0"/>
                    <a:pt x="25" y="8"/>
                    <a:pt x="32" y="11"/>
                  </a:cubicBezTo>
                  <a:cubicBezTo>
                    <a:pt x="20" y="30"/>
                    <a:pt x="7" y="50"/>
                    <a:pt x="10" y="88"/>
                  </a:cubicBezTo>
                  <a:cubicBezTo>
                    <a:pt x="0" y="63"/>
                    <a:pt x="7" y="21"/>
                    <a:pt x="14" y="0"/>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2" name="Freeform 46"/>
            <p:cNvSpPr>
              <a:spLocks noEditPoints="1"/>
            </p:cNvSpPr>
            <p:nvPr/>
          </p:nvSpPr>
          <p:spPr bwMode="auto">
            <a:xfrm>
              <a:off x="1596952" y="2155224"/>
              <a:ext cx="723312" cy="748284"/>
            </a:xfrm>
            <a:custGeom>
              <a:gdLst>
                <a:gd fmla="*/ 106 w 356" name="T0"/>
                <a:gd fmla="*/ 185 h 368" name="T1"/>
                <a:gd fmla="*/ 64 w 356" name="T2"/>
                <a:gd fmla="*/ 114 h 368" name="T3"/>
                <a:gd fmla="*/ 12 w 356" name="T4"/>
                <a:gd fmla="*/ 79 h 368" name="T5"/>
                <a:gd fmla="*/ 95 w 356" name="T6"/>
                <a:gd fmla="*/ 55 h 368" name="T7"/>
                <a:gd fmla="*/ 180 w 356" name="T8"/>
                <a:gd fmla="*/ 55 h 368" name="T9"/>
                <a:gd fmla="*/ 263 w 356" name="T10"/>
                <a:gd fmla="*/ 55 h 368" name="T11"/>
                <a:gd fmla="*/ 346 w 356" name="T12"/>
                <a:gd fmla="*/ 50 h 368" name="T13"/>
                <a:gd fmla="*/ 301 w 356" name="T14"/>
                <a:gd fmla="*/ 111 h 368" name="T15"/>
                <a:gd fmla="*/ 259 w 356" name="T16"/>
                <a:gd fmla="*/ 185 h 368" name="T17"/>
                <a:gd fmla="*/ 218 w 356" name="T18"/>
                <a:gd fmla="*/ 263 h 368" name="T19"/>
                <a:gd fmla="*/ 225 w 356" name="T20"/>
                <a:gd fmla="*/ 284 h 368" name="T21"/>
                <a:gd fmla="*/ 149 w 356" name="T22"/>
                <a:gd fmla="*/ 263 h 368" name="T23"/>
                <a:gd fmla="*/ 106 w 356" name="T24"/>
                <a:gd fmla="*/ 185 h 368" name="T25"/>
                <a:gd fmla="*/ 252 w 356" name="T26"/>
                <a:gd fmla="*/ 100 h 368" name="T27"/>
                <a:gd fmla="*/ 274 w 356" name="T28"/>
                <a:gd fmla="*/ 95 h 368" name="T29"/>
                <a:gd fmla="*/ 263 w 356" name="T30"/>
                <a:gd fmla="*/ 76 h 368" name="T31"/>
                <a:gd fmla="*/ 252 w 356" name="T32"/>
                <a:gd fmla="*/ 100 h 368" name="T33"/>
                <a:gd fmla="*/ 86 w 356" name="T34"/>
                <a:gd fmla="*/ 100 h 368" name="T35"/>
                <a:gd fmla="*/ 108 w 356" name="T36"/>
                <a:gd fmla="*/ 98 h 368" name="T37"/>
                <a:gd fmla="*/ 95 w 356" name="T38"/>
                <a:gd fmla="*/ 79 h 368" name="T39"/>
                <a:gd fmla="*/ 86 w 356" name="T40"/>
                <a:gd fmla="*/ 100 h 368" name="T41"/>
                <a:gd fmla="*/ 196 w 356" name="T42"/>
                <a:gd fmla="*/ 100 h 368" name="T43"/>
                <a:gd fmla="*/ 178 w 356" name="T44"/>
                <a:gd fmla="*/ 79 h 368" name="T45"/>
                <a:gd fmla="*/ 169 w 356" name="T46"/>
                <a:gd fmla="*/ 100 h 368" name="T47"/>
                <a:gd fmla="*/ 196 w 356" name="T48"/>
                <a:gd fmla="*/ 100 h 368" name="T49"/>
                <a:gd fmla="*/ 209 w 356" name="T50"/>
                <a:gd fmla="*/ 114 h 368" name="T51"/>
                <a:gd fmla="*/ 212 w 356" name="T52"/>
                <a:gd fmla="*/ 177 h 368" name="T53"/>
                <a:gd fmla="*/ 236 w 356" name="T54"/>
                <a:gd fmla="*/ 172 h 368" name="T55"/>
                <a:gd fmla="*/ 236 w 356" name="T56"/>
                <a:gd fmla="*/ 108 h 368" name="T57"/>
                <a:gd fmla="*/ 209 w 356" name="T58"/>
                <a:gd fmla="*/ 114 h 368" name="T59"/>
                <a:gd fmla="*/ 140 w 356" name="T60"/>
                <a:gd fmla="*/ 135 h 368" name="T61"/>
                <a:gd fmla="*/ 151 w 356" name="T62"/>
                <a:gd fmla="*/ 111 h 368" name="T63"/>
                <a:gd fmla="*/ 126 w 356" name="T64"/>
                <a:gd fmla="*/ 114 h 368" name="T65"/>
                <a:gd fmla="*/ 140 w 356" name="T66"/>
                <a:gd fmla="*/ 135 h 368" name="T67"/>
                <a:gd fmla="*/ 126 w 356" name="T68"/>
                <a:gd fmla="*/ 175 h 368" name="T69"/>
                <a:gd fmla="*/ 151 w 356" name="T70"/>
                <a:gd fmla="*/ 175 h 368" name="T71"/>
                <a:gd fmla="*/ 135 w 356" name="T72"/>
                <a:gd fmla="*/ 153 h 368" name="T73"/>
                <a:gd fmla="*/ 126 w 356" name="T74"/>
                <a:gd fmla="*/ 175 h 368" name="T75"/>
                <a:gd fmla="*/ 169 w 356" name="T76"/>
                <a:gd fmla="*/ 191 h 368" name="T77"/>
                <a:gd fmla="*/ 169 w 356" name="T78"/>
                <a:gd fmla="*/ 249 h 368" name="T79"/>
                <a:gd fmla="*/ 194 w 356" name="T80"/>
                <a:gd fmla="*/ 244 h 368" name="T81"/>
                <a:gd fmla="*/ 185 w 356" name="T82"/>
                <a:gd fmla="*/ 228 h 368" name="T83"/>
                <a:gd fmla="*/ 194 w 356" name="T84"/>
                <a:gd fmla="*/ 185 h 368" name="T85"/>
                <a:gd fmla="*/ 169 w 356" name="T86"/>
                <a:gd fmla="*/ 191 h 368"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368" w="356">
                  <a:moveTo>
                    <a:pt x="106" y="185"/>
                  </a:moveTo>
                  <a:cubicBezTo>
                    <a:pt x="69" y="201"/>
                    <a:pt x="38" y="147"/>
                    <a:pt x="64" y="114"/>
                  </a:cubicBezTo>
                  <a:cubicBezTo>
                    <a:pt x="38" y="110"/>
                    <a:pt x="16" y="101"/>
                    <a:pt x="12" y="79"/>
                  </a:cubicBezTo>
                  <a:cubicBezTo>
                    <a:pt x="0" y="18"/>
                    <a:pt x="81" y="0"/>
                    <a:pt x="95" y="55"/>
                  </a:cubicBezTo>
                  <a:cubicBezTo>
                    <a:pt x="107" y="13"/>
                    <a:pt x="168" y="12"/>
                    <a:pt x="180" y="55"/>
                  </a:cubicBezTo>
                  <a:cubicBezTo>
                    <a:pt x="190" y="13"/>
                    <a:pt x="254" y="11"/>
                    <a:pt x="263" y="55"/>
                  </a:cubicBezTo>
                  <a:cubicBezTo>
                    <a:pt x="275" y="16"/>
                    <a:pt x="334" y="10"/>
                    <a:pt x="346" y="50"/>
                  </a:cubicBezTo>
                  <a:cubicBezTo>
                    <a:pt x="356" y="81"/>
                    <a:pt x="339" y="115"/>
                    <a:pt x="301" y="111"/>
                  </a:cubicBezTo>
                  <a:cubicBezTo>
                    <a:pt x="321" y="138"/>
                    <a:pt x="300" y="201"/>
                    <a:pt x="259" y="185"/>
                  </a:cubicBezTo>
                  <a:cubicBezTo>
                    <a:pt x="280" y="209"/>
                    <a:pt x="267" y="275"/>
                    <a:pt x="218" y="263"/>
                  </a:cubicBezTo>
                  <a:cubicBezTo>
                    <a:pt x="217" y="269"/>
                    <a:pt x="224" y="275"/>
                    <a:pt x="225" y="284"/>
                  </a:cubicBezTo>
                  <a:cubicBezTo>
                    <a:pt x="233" y="368"/>
                    <a:pt x="104" y="339"/>
                    <a:pt x="149" y="263"/>
                  </a:cubicBezTo>
                  <a:cubicBezTo>
                    <a:pt x="101" y="275"/>
                    <a:pt x="78" y="216"/>
                    <a:pt x="106" y="185"/>
                  </a:cubicBezTo>
                  <a:close/>
                  <a:moveTo>
                    <a:pt x="252" y="100"/>
                  </a:moveTo>
                  <a:cubicBezTo>
                    <a:pt x="260" y="99"/>
                    <a:pt x="269" y="99"/>
                    <a:pt x="274" y="95"/>
                  </a:cubicBezTo>
                  <a:cubicBezTo>
                    <a:pt x="268" y="92"/>
                    <a:pt x="268" y="82"/>
                    <a:pt x="263" y="76"/>
                  </a:cubicBezTo>
                  <a:cubicBezTo>
                    <a:pt x="262" y="87"/>
                    <a:pt x="256" y="93"/>
                    <a:pt x="252" y="100"/>
                  </a:cubicBezTo>
                  <a:close/>
                  <a:moveTo>
                    <a:pt x="86" y="100"/>
                  </a:moveTo>
                  <a:cubicBezTo>
                    <a:pt x="93" y="93"/>
                    <a:pt x="104" y="103"/>
                    <a:pt x="108" y="98"/>
                  </a:cubicBezTo>
                  <a:cubicBezTo>
                    <a:pt x="100" y="95"/>
                    <a:pt x="102" y="82"/>
                    <a:pt x="95" y="79"/>
                  </a:cubicBezTo>
                  <a:cubicBezTo>
                    <a:pt x="95" y="90"/>
                    <a:pt x="86" y="90"/>
                    <a:pt x="86" y="100"/>
                  </a:cubicBezTo>
                  <a:close/>
                  <a:moveTo>
                    <a:pt x="196" y="100"/>
                  </a:moveTo>
                  <a:cubicBezTo>
                    <a:pt x="187" y="97"/>
                    <a:pt x="187" y="83"/>
                    <a:pt x="178" y="79"/>
                  </a:cubicBezTo>
                  <a:cubicBezTo>
                    <a:pt x="178" y="90"/>
                    <a:pt x="171" y="92"/>
                    <a:pt x="169" y="100"/>
                  </a:cubicBezTo>
                  <a:cubicBezTo>
                    <a:pt x="178" y="99"/>
                    <a:pt x="194" y="103"/>
                    <a:pt x="196" y="100"/>
                  </a:cubicBezTo>
                  <a:close/>
                  <a:moveTo>
                    <a:pt x="209" y="114"/>
                  </a:moveTo>
                  <a:cubicBezTo>
                    <a:pt x="229" y="121"/>
                    <a:pt x="225" y="166"/>
                    <a:pt x="212" y="177"/>
                  </a:cubicBezTo>
                  <a:cubicBezTo>
                    <a:pt x="217" y="172"/>
                    <a:pt x="232" y="178"/>
                    <a:pt x="236" y="172"/>
                  </a:cubicBezTo>
                  <a:cubicBezTo>
                    <a:pt x="215" y="161"/>
                    <a:pt x="229" y="114"/>
                    <a:pt x="236" y="108"/>
                  </a:cubicBezTo>
                  <a:cubicBezTo>
                    <a:pt x="232" y="116"/>
                    <a:pt x="213" y="106"/>
                    <a:pt x="209" y="114"/>
                  </a:cubicBezTo>
                  <a:close/>
                  <a:moveTo>
                    <a:pt x="140" y="135"/>
                  </a:moveTo>
                  <a:cubicBezTo>
                    <a:pt x="139" y="121"/>
                    <a:pt x="148" y="119"/>
                    <a:pt x="151" y="111"/>
                  </a:cubicBezTo>
                  <a:cubicBezTo>
                    <a:pt x="143" y="113"/>
                    <a:pt x="130" y="107"/>
                    <a:pt x="126" y="114"/>
                  </a:cubicBezTo>
                  <a:cubicBezTo>
                    <a:pt x="134" y="116"/>
                    <a:pt x="134" y="129"/>
                    <a:pt x="140" y="135"/>
                  </a:cubicBezTo>
                  <a:close/>
                  <a:moveTo>
                    <a:pt x="126" y="175"/>
                  </a:moveTo>
                  <a:cubicBezTo>
                    <a:pt x="136" y="172"/>
                    <a:pt x="148" y="179"/>
                    <a:pt x="151" y="175"/>
                  </a:cubicBezTo>
                  <a:cubicBezTo>
                    <a:pt x="142" y="172"/>
                    <a:pt x="144" y="157"/>
                    <a:pt x="135" y="153"/>
                  </a:cubicBezTo>
                  <a:cubicBezTo>
                    <a:pt x="136" y="165"/>
                    <a:pt x="129" y="168"/>
                    <a:pt x="126" y="175"/>
                  </a:cubicBezTo>
                  <a:close/>
                  <a:moveTo>
                    <a:pt x="169" y="191"/>
                  </a:moveTo>
                  <a:cubicBezTo>
                    <a:pt x="183" y="200"/>
                    <a:pt x="180" y="239"/>
                    <a:pt x="169" y="249"/>
                  </a:cubicBezTo>
                  <a:cubicBezTo>
                    <a:pt x="174" y="244"/>
                    <a:pt x="189" y="250"/>
                    <a:pt x="194" y="244"/>
                  </a:cubicBezTo>
                  <a:cubicBezTo>
                    <a:pt x="188" y="242"/>
                    <a:pt x="188" y="233"/>
                    <a:pt x="185" y="228"/>
                  </a:cubicBezTo>
                  <a:cubicBezTo>
                    <a:pt x="177" y="205"/>
                    <a:pt x="200" y="191"/>
                    <a:pt x="194" y="185"/>
                  </a:cubicBezTo>
                  <a:cubicBezTo>
                    <a:pt x="191" y="193"/>
                    <a:pt x="172" y="183"/>
                    <a:pt x="169" y="191"/>
                  </a:cubicBezTo>
                  <a:close/>
                </a:path>
              </a:pathLst>
            </a:custGeom>
            <a:solidFill>
              <a:schemeClr val="tx1">
                <a:lumMod val="75000"/>
                <a:lumOff val="2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47"/>
            <p:cNvSpPr/>
            <p:nvPr/>
          </p:nvSpPr>
          <p:spPr bwMode="auto">
            <a:xfrm>
              <a:off x="2109298" y="2309359"/>
              <a:ext cx="44776" cy="49082"/>
            </a:xfrm>
            <a:custGeom>
              <a:gdLst>
                <a:gd fmla="*/ 11 w 22" name="T0"/>
                <a:gd fmla="*/ 0 h 24" name="T1"/>
                <a:gd fmla="*/ 22 w 22" name="T2"/>
                <a:gd fmla="*/ 19 h 24" name="T3"/>
                <a:gd fmla="*/ 0 w 22" name="T4"/>
                <a:gd fmla="*/ 24 h 24" name="T5"/>
                <a:gd fmla="*/ 11 w 22" name="T6"/>
                <a:gd fmla="*/ 0 h 24" name="T7"/>
              </a:gdLst>
              <a:cxnLst>
                <a:cxn ang="0">
                  <a:pos x="T0" y="T1"/>
                </a:cxn>
                <a:cxn ang="0">
                  <a:pos x="T2" y="T3"/>
                </a:cxn>
                <a:cxn ang="0">
                  <a:pos x="T4" y="T5"/>
                </a:cxn>
                <a:cxn ang="0">
                  <a:pos x="T6" y="T7"/>
                </a:cxn>
              </a:cxnLst>
              <a:rect b="b" l="0" r="r" t="0"/>
              <a:pathLst>
                <a:path h="24" w="22">
                  <a:moveTo>
                    <a:pt x="11" y="0"/>
                  </a:moveTo>
                  <a:cubicBezTo>
                    <a:pt x="16" y="6"/>
                    <a:pt x="16" y="16"/>
                    <a:pt x="22" y="19"/>
                  </a:cubicBezTo>
                  <a:cubicBezTo>
                    <a:pt x="17" y="23"/>
                    <a:pt x="8" y="23"/>
                    <a:pt x="0" y="24"/>
                  </a:cubicBezTo>
                  <a:cubicBezTo>
                    <a:pt x="4" y="17"/>
                    <a:pt x="10" y="11"/>
                    <a:pt x="11"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4" name="Freeform 48"/>
            <p:cNvSpPr/>
            <p:nvPr/>
          </p:nvSpPr>
          <p:spPr bwMode="auto">
            <a:xfrm>
              <a:off x="1771752" y="2315386"/>
              <a:ext cx="44776" cy="49082"/>
            </a:xfrm>
            <a:custGeom>
              <a:gdLst>
                <a:gd fmla="*/ 9 w 22" name="T0"/>
                <a:gd fmla="*/ 0 h 24" name="T1"/>
                <a:gd fmla="*/ 22 w 22" name="T2"/>
                <a:gd fmla="*/ 19 h 24" name="T3"/>
                <a:gd fmla="*/ 0 w 22" name="T4"/>
                <a:gd fmla="*/ 21 h 24" name="T5"/>
                <a:gd fmla="*/ 9 w 22" name="T6"/>
                <a:gd fmla="*/ 0 h 24" name="T7"/>
              </a:gdLst>
              <a:cxnLst>
                <a:cxn ang="0">
                  <a:pos x="T0" y="T1"/>
                </a:cxn>
                <a:cxn ang="0">
                  <a:pos x="T2" y="T3"/>
                </a:cxn>
                <a:cxn ang="0">
                  <a:pos x="T4" y="T5"/>
                </a:cxn>
                <a:cxn ang="0">
                  <a:pos x="T6" y="T7"/>
                </a:cxn>
              </a:cxnLst>
              <a:rect b="b" l="0" r="r" t="0"/>
              <a:pathLst>
                <a:path h="24" w="22">
                  <a:moveTo>
                    <a:pt x="9" y="0"/>
                  </a:moveTo>
                  <a:cubicBezTo>
                    <a:pt x="16" y="3"/>
                    <a:pt x="14" y="16"/>
                    <a:pt x="22" y="19"/>
                  </a:cubicBezTo>
                  <a:cubicBezTo>
                    <a:pt x="18" y="24"/>
                    <a:pt x="7" y="14"/>
                    <a:pt x="0" y="21"/>
                  </a:cubicBezTo>
                  <a:cubicBezTo>
                    <a:pt x="0" y="11"/>
                    <a:pt x="9" y="11"/>
                    <a:pt x="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5" name="Freeform 49"/>
            <p:cNvSpPr/>
            <p:nvPr/>
          </p:nvSpPr>
          <p:spPr bwMode="auto">
            <a:xfrm>
              <a:off x="1852694" y="2372218"/>
              <a:ext cx="50804" cy="56832"/>
            </a:xfrm>
            <a:custGeom>
              <a:gdLst>
                <a:gd fmla="*/ 0 w 25" name="T0"/>
                <a:gd fmla="*/ 7 h 28" name="T1"/>
                <a:gd fmla="*/ 25 w 25" name="T2"/>
                <a:gd fmla="*/ 4 h 28" name="T3"/>
                <a:gd fmla="*/ 14 w 25" name="T4"/>
                <a:gd fmla="*/ 28 h 28" name="T5"/>
                <a:gd fmla="*/ 0 w 25" name="T6"/>
                <a:gd fmla="*/ 7 h 28" name="T7"/>
              </a:gdLst>
              <a:cxnLst>
                <a:cxn ang="0">
                  <a:pos x="T0" y="T1"/>
                </a:cxn>
                <a:cxn ang="0">
                  <a:pos x="T2" y="T3"/>
                </a:cxn>
                <a:cxn ang="0">
                  <a:pos x="T4" y="T5"/>
                </a:cxn>
                <a:cxn ang="0">
                  <a:pos x="T6" y="T7"/>
                </a:cxn>
              </a:cxnLst>
              <a:rect b="b" l="0" r="r" t="0"/>
              <a:pathLst>
                <a:path h="28" w="25">
                  <a:moveTo>
                    <a:pt x="0" y="7"/>
                  </a:moveTo>
                  <a:cubicBezTo>
                    <a:pt x="4" y="0"/>
                    <a:pt x="17" y="6"/>
                    <a:pt x="25" y="4"/>
                  </a:cubicBezTo>
                  <a:cubicBezTo>
                    <a:pt x="22" y="12"/>
                    <a:pt x="13" y="14"/>
                    <a:pt x="14" y="28"/>
                  </a:cubicBezTo>
                  <a:cubicBezTo>
                    <a:pt x="8" y="22"/>
                    <a:pt x="8" y="9"/>
                    <a:pt x="0" y="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50"/>
            <p:cNvSpPr/>
            <p:nvPr/>
          </p:nvSpPr>
          <p:spPr bwMode="auto">
            <a:xfrm>
              <a:off x="1852694" y="2466077"/>
              <a:ext cx="50804" cy="52526"/>
            </a:xfrm>
            <a:custGeom>
              <a:gdLst>
                <a:gd fmla="*/ 9 w 25" name="T0"/>
                <a:gd fmla="*/ 0 h 26" name="T1"/>
                <a:gd fmla="*/ 25 w 25" name="T2"/>
                <a:gd fmla="*/ 22 h 26" name="T3"/>
                <a:gd fmla="*/ 0 w 25" name="T4"/>
                <a:gd fmla="*/ 22 h 26" name="T5"/>
                <a:gd fmla="*/ 9 w 25" name="T6"/>
                <a:gd fmla="*/ 0 h 26" name="T7"/>
              </a:gdLst>
              <a:cxnLst>
                <a:cxn ang="0">
                  <a:pos x="T0" y="T1"/>
                </a:cxn>
                <a:cxn ang="0">
                  <a:pos x="T2" y="T3"/>
                </a:cxn>
                <a:cxn ang="0">
                  <a:pos x="T4" y="T5"/>
                </a:cxn>
                <a:cxn ang="0">
                  <a:pos x="T6" y="T7"/>
                </a:cxn>
              </a:cxnLst>
              <a:rect b="b" l="0" r="r" t="0"/>
              <a:pathLst>
                <a:path h="26" w="25">
                  <a:moveTo>
                    <a:pt x="9" y="0"/>
                  </a:moveTo>
                  <a:cubicBezTo>
                    <a:pt x="18" y="4"/>
                    <a:pt x="16" y="19"/>
                    <a:pt x="25" y="22"/>
                  </a:cubicBezTo>
                  <a:cubicBezTo>
                    <a:pt x="22" y="26"/>
                    <a:pt x="10" y="19"/>
                    <a:pt x="0" y="22"/>
                  </a:cubicBezTo>
                  <a:cubicBezTo>
                    <a:pt x="3" y="15"/>
                    <a:pt x="10" y="12"/>
                    <a:pt x="9" y="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51"/>
            <p:cNvSpPr/>
            <p:nvPr/>
          </p:nvSpPr>
          <p:spPr bwMode="auto">
            <a:xfrm>
              <a:off x="1940525" y="2527213"/>
              <a:ext cx="62860" cy="136052"/>
            </a:xfrm>
            <a:custGeom>
              <a:gdLst>
                <a:gd fmla="*/ 25 w 31" name="T0"/>
                <a:gd fmla="*/ 2 h 67" name="T1"/>
                <a:gd fmla="*/ 16 w 31" name="T2"/>
                <a:gd fmla="*/ 45 h 67" name="T3"/>
                <a:gd fmla="*/ 25 w 31" name="T4"/>
                <a:gd fmla="*/ 61 h 67" name="T5"/>
                <a:gd fmla="*/ 0 w 31" name="T6"/>
                <a:gd fmla="*/ 66 h 67" name="T7"/>
                <a:gd fmla="*/ 0 w 31" name="T8"/>
                <a:gd fmla="*/ 8 h 67" name="T9"/>
                <a:gd fmla="*/ 25 w 31" name="T10"/>
                <a:gd fmla="*/ 2 h 67" name="T11"/>
              </a:gdLst>
              <a:cxnLst>
                <a:cxn ang="0">
                  <a:pos x="T0" y="T1"/>
                </a:cxn>
                <a:cxn ang="0">
                  <a:pos x="T2" y="T3"/>
                </a:cxn>
                <a:cxn ang="0">
                  <a:pos x="T4" y="T5"/>
                </a:cxn>
                <a:cxn ang="0">
                  <a:pos x="T6" y="T7"/>
                </a:cxn>
                <a:cxn ang="0">
                  <a:pos x="T8" y="T9"/>
                </a:cxn>
                <a:cxn ang="0">
                  <a:pos x="T10" y="T11"/>
                </a:cxn>
              </a:cxnLst>
              <a:rect b="b" l="0" r="r" t="0"/>
              <a:pathLst>
                <a:path h="67" w="31">
                  <a:moveTo>
                    <a:pt x="25" y="2"/>
                  </a:moveTo>
                  <a:cubicBezTo>
                    <a:pt x="31" y="8"/>
                    <a:pt x="8" y="22"/>
                    <a:pt x="16" y="45"/>
                  </a:cubicBezTo>
                  <a:cubicBezTo>
                    <a:pt x="19" y="50"/>
                    <a:pt x="19" y="59"/>
                    <a:pt x="25" y="61"/>
                  </a:cubicBezTo>
                  <a:cubicBezTo>
                    <a:pt x="20" y="67"/>
                    <a:pt x="5" y="61"/>
                    <a:pt x="0" y="66"/>
                  </a:cubicBezTo>
                  <a:cubicBezTo>
                    <a:pt x="11" y="56"/>
                    <a:pt x="14" y="17"/>
                    <a:pt x="0" y="8"/>
                  </a:cubicBezTo>
                  <a:cubicBezTo>
                    <a:pt x="3" y="0"/>
                    <a:pt x="22" y="10"/>
                    <a:pt x="25"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52"/>
            <p:cNvSpPr/>
            <p:nvPr/>
          </p:nvSpPr>
          <p:spPr bwMode="auto">
            <a:xfrm>
              <a:off x="1940525" y="2315386"/>
              <a:ext cx="55109" cy="49082"/>
            </a:xfrm>
            <a:custGeom>
              <a:gdLst>
                <a:gd fmla="*/ 0 w 27" name="T0"/>
                <a:gd fmla="*/ 21 h 24" name="T1"/>
                <a:gd fmla="*/ 9 w 27" name="T2"/>
                <a:gd fmla="*/ 0 h 24" name="T3"/>
                <a:gd fmla="*/ 27 w 27" name="T4"/>
                <a:gd fmla="*/ 21 h 24" name="T5"/>
                <a:gd fmla="*/ 0 w 27" name="T6"/>
                <a:gd fmla="*/ 21 h 24" name="T7"/>
              </a:gdLst>
              <a:cxnLst>
                <a:cxn ang="0">
                  <a:pos x="T0" y="T1"/>
                </a:cxn>
                <a:cxn ang="0">
                  <a:pos x="T2" y="T3"/>
                </a:cxn>
                <a:cxn ang="0">
                  <a:pos x="T4" y="T5"/>
                </a:cxn>
                <a:cxn ang="0">
                  <a:pos x="T6" y="T7"/>
                </a:cxn>
              </a:cxnLst>
              <a:rect b="b" l="0" r="r" t="0"/>
              <a:pathLst>
                <a:path h="24" w="27">
                  <a:moveTo>
                    <a:pt x="0" y="21"/>
                  </a:moveTo>
                  <a:cubicBezTo>
                    <a:pt x="2" y="13"/>
                    <a:pt x="9" y="11"/>
                    <a:pt x="9" y="0"/>
                  </a:cubicBezTo>
                  <a:cubicBezTo>
                    <a:pt x="18" y="4"/>
                    <a:pt x="18" y="18"/>
                    <a:pt x="27" y="21"/>
                  </a:cubicBezTo>
                  <a:cubicBezTo>
                    <a:pt x="25" y="24"/>
                    <a:pt x="9" y="20"/>
                    <a:pt x="0" y="21"/>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9" name="Freeform 53"/>
            <p:cNvSpPr/>
            <p:nvPr/>
          </p:nvSpPr>
          <p:spPr bwMode="auto">
            <a:xfrm>
              <a:off x="2021467" y="2370496"/>
              <a:ext cx="55109" cy="146385"/>
            </a:xfrm>
            <a:custGeom>
              <a:gdLst>
                <a:gd fmla="*/ 27 w 27" name="T0"/>
                <a:gd fmla="*/ 2 h 72" name="T1"/>
                <a:gd fmla="*/ 27 w 27" name="T2"/>
                <a:gd fmla="*/ 66 h 72" name="T3"/>
                <a:gd fmla="*/ 3 w 27" name="T4"/>
                <a:gd fmla="*/ 71 h 72" name="T5"/>
                <a:gd fmla="*/ 0 w 27" name="T6"/>
                <a:gd fmla="*/ 8 h 72" name="T7"/>
                <a:gd fmla="*/ 27 w 27" name="T8"/>
                <a:gd fmla="*/ 2 h 72" name="T9"/>
              </a:gdLst>
              <a:cxnLst>
                <a:cxn ang="0">
                  <a:pos x="T0" y="T1"/>
                </a:cxn>
                <a:cxn ang="0">
                  <a:pos x="T2" y="T3"/>
                </a:cxn>
                <a:cxn ang="0">
                  <a:pos x="T4" y="T5"/>
                </a:cxn>
                <a:cxn ang="0">
                  <a:pos x="T6" y="T7"/>
                </a:cxn>
                <a:cxn ang="0">
                  <a:pos x="T8" y="T9"/>
                </a:cxn>
              </a:cxnLst>
              <a:rect b="b" l="0" r="r" t="0"/>
              <a:pathLst>
                <a:path h="72" w="27">
                  <a:moveTo>
                    <a:pt x="27" y="2"/>
                  </a:moveTo>
                  <a:cubicBezTo>
                    <a:pt x="20" y="8"/>
                    <a:pt x="6" y="55"/>
                    <a:pt x="27" y="66"/>
                  </a:cubicBezTo>
                  <a:cubicBezTo>
                    <a:pt x="23" y="72"/>
                    <a:pt x="8" y="66"/>
                    <a:pt x="3" y="71"/>
                  </a:cubicBezTo>
                  <a:cubicBezTo>
                    <a:pt x="16" y="60"/>
                    <a:pt x="20" y="15"/>
                    <a:pt x="0" y="8"/>
                  </a:cubicBezTo>
                  <a:cubicBezTo>
                    <a:pt x="4" y="0"/>
                    <a:pt x="23" y="10"/>
                    <a:pt x="27" y="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8" name="任意多边形 77"/>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文本框 85"/>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13</a:t>
            </a:r>
          </a:p>
        </p:txBody>
      </p:sp>
    </p:spTree>
    <p:extLst>
      <p:ext uri="{BB962C8B-B14F-4D97-AF65-F5344CB8AC3E}">
        <p14:creationId val="3297731286"/>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矩形 41"/>
          <p:cNvSpPr/>
          <p:nvPr/>
        </p:nvSpPr>
        <p:spPr>
          <a:xfrm>
            <a:off x="0" y="0"/>
            <a:ext cx="12192000" cy="2202872"/>
          </a:xfrm>
          <a:prstGeom prst="rect">
            <a:avLst/>
          </a:prstGeom>
          <a:solidFill>
            <a:srgbClr val="24B45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矩形 42"/>
          <p:cNvSpPr/>
          <p:nvPr/>
        </p:nvSpPr>
        <p:spPr>
          <a:xfrm>
            <a:off x="1068603" y="499872"/>
            <a:ext cx="541401" cy="408178"/>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文本框 43"/>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单击此处添加标题</a:t>
            </a:r>
          </a:p>
        </p:txBody>
      </p:sp>
      <p:sp>
        <p:nvSpPr>
          <p:cNvPr id="45" name="矩形 44"/>
          <p:cNvSpPr/>
          <p:nvPr/>
        </p:nvSpPr>
        <p:spPr>
          <a:xfrm>
            <a:off x="994461" y="1139245"/>
            <a:ext cx="10250188" cy="804672"/>
          </a:xfrm>
          <a:prstGeom prst="rect">
            <a:avLst/>
          </a:prstGeom>
        </p:spPr>
        <p:txBody>
          <a:bodyPr wrap="square">
            <a:spAutoFit/>
          </a:bodyPr>
          <a:lstStyle/>
          <a:p>
            <a:pPr>
              <a:lnSpc>
                <a:spcPct val="130000"/>
              </a:lnSpc>
            </a:pPr>
            <a:r>
              <a:rPr altLang="en-US" lang="zh-CN" spc="3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单击此处添加文字单击此处添加文字单击此处添加文字单击此处添加文字单击此处添加文字单击此处添加文字单击此处添加文字单击此处添加文字单击此处添加文字单击</a:t>
            </a:r>
          </a:p>
        </p:txBody>
      </p:sp>
      <p:pic>
        <p:nvPicPr>
          <p:cNvPr id="46" name="图片 45"/>
          <p:cNvPicPr>
            <a:picLocks noChangeAspect="1"/>
          </p:cNvPicPr>
          <p:nvPr/>
        </p:nvPicPr>
        <p:blipFill>
          <a:blip r:embed="rId2">
            <a:extLst>
              <a:ext uri="{28A0092B-C50C-407E-A947-70E740481C1C}">
                <a14:useLocalDpi/>
              </a:ext>
            </a:extLst>
          </a:blip>
          <a:stretch>
            <a:fillRect/>
          </a:stretch>
        </p:blipFill>
        <p:spPr>
          <a:xfrm>
            <a:off x="1055688" y="2623088"/>
            <a:ext cx="5040312" cy="3360208"/>
          </a:xfrm>
          <a:prstGeom prst="round2DiagRect">
            <a:avLst>
              <a:gd fmla="val 16667" name="adj1"/>
              <a:gd fmla="val 0" name="adj2"/>
            </a:avLst>
          </a:prstGeom>
          <a:ln cap="sq" w="0">
            <a:solidFill>
              <a:srgbClr val="FFFFFF"/>
            </a:solidFill>
            <a:miter lim="800000"/>
          </a:ln>
          <a:effectLst>
            <a:outerShdw algn="tl" blurRad="254000" rotWithShape="0">
              <a:srgbClr val="000000">
                <a:alpha val="43000"/>
              </a:srgbClr>
            </a:outerShdw>
          </a:effectLst>
        </p:spPr>
      </p:pic>
      <p:sp>
        <p:nvSpPr>
          <p:cNvPr id="47" name="文本框 46"/>
          <p:cNvSpPr txBox="1"/>
          <p:nvPr/>
        </p:nvSpPr>
        <p:spPr>
          <a:xfrm>
            <a:off x="6698981" y="3210030"/>
            <a:ext cx="4648853" cy="286512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击此处添加文字单</a:t>
            </a:r>
          </a:p>
        </p:txBody>
      </p:sp>
      <p:sp>
        <p:nvSpPr>
          <p:cNvPr id="8" name="任意多边形 7"/>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14</a:t>
            </a:r>
          </a:p>
        </p:txBody>
      </p:sp>
      <p:sp>
        <p:nvSpPr>
          <p:cNvPr id="10" name="矩形 9"/>
          <p:cNvSpPr/>
          <p:nvPr/>
        </p:nvSpPr>
        <p:spPr>
          <a:xfrm>
            <a:off x="7214034" y="2609440"/>
            <a:ext cx="3416900" cy="476312"/>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8114955" y="2616764"/>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Tree>
    <p:extLst>
      <p:ext uri="{BB962C8B-B14F-4D97-AF65-F5344CB8AC3E}">
        <p14:creationId val="1028156568"/>
      </p:ext>
    </p:extLst>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aphicFrame>
        <p:nvGraphicFramePr>
          <p:cNvPr id="4" name="表格 3"/>
          <p:cNvGraphicFramePr>
            <a:graphicFrameLocks noGrp="1"/>
          </p:cNvGraphicFramePr>
          <p:nvPr>
            <p:extLst>
              <p:ext uri="{D42A27DB-BD31-4B8C-83A1-F6EECF244321}">
                <p14:modId val="168738329"/>
              </p:ext>
            </p:extLst>
          </p:nvPr>
        </p:nvGraphicFramePr>
        <p:xfrm>
          <a:off x="1055686" y="1383958"/>
          <a:ext cx="10080626" cy="4565992"/>
        </p:xfrm>
        <a:graphic>
          <a:graphicData uri="http://schemas.openxmlformats.org/drawingml/2006/table">
            <a:tbl>
              <a:tblPr bandRow="1" firstRow="1">
                <a:tableStyleId>{5C22544A-7EE6-4342-B048-85BDC9FD1C3A}</a:tableStyleId>
              </a:tblPr>
              <a:tblGrid>
                <a:gridCol w="5040313"/>
                <a:gridCol w="5040313"/>
              </a:tblGrid>
              <a:tr h="2282996">
                <a:tc>
                  <a:txBody>
                    <a:bodyPr vert="horz" wrap="square"/>
                    <a:lstStyle/>
                    <a:p>
                      <a:endParaRPr altLang="en-US" lang="zh-CN"/>
                    </a:p>
                  </a:txBody>
                  <a:tcPr>
                    <a:lnL algn="ctr" cap="flat" cmpd="sng" w="19050">
                      <a:noFill/>
                      <a:prstDash val="solid"/>
                      <a:round/>
                      <a:headEnd len="med" type="none" w="med"/>
                      <a:tailEnd len="med" type="none" w="med"/>
                    </a:lnL>
                    <a:lnR algn="ctr" cap="flat" cmpd="sng" w="19050">
                      <a:noFill/>
                      <a:prstDash val="solid"/>
                      <a:round/>
                      <a:headEnd len="med" type="none" w="med"/>
                      <a:tailEnd len="med" type="none" w="med"/>
                    </a:lnR>
                    <a:lnT algn="ctr" cap="flat" cmpd="sng" w="19050">
                      <a:noFill/>
                      <a:prstDash val="solid"/>
                      <a:round/>
                      <a:headEnd len="med" type="none" w="med"/>
                      <a:tailEnd len="med" type="none" w="med"/>
                    </a:lnT>
                    <a:lnB algn="ctr" cap="flat" cmpd="sng" w="19050">
                      <a:noFill/>
                      <a:prstDash val="solid"/>
                      <a:round/>
                      <a:headEnd len="med" type="none" w="med"/>
                      <a:tailEnd len="med" type="none" w="med"/>
                    </a:lnB>
                    <a:lnTlToBr cmpd="sng" w="12700">
                      <a:noFill/>
                      <a:prstDash val="solid"/>
                    </a:lnTlToBr>
                    <a:lnBlToTr cmpd="sng" w="12700">
                      <a:noFill/>
                      <a:prstDash val="solid"/>
                    </a:lnBlToTr>
                    <a:blipFill>
                      <a:blip r:embed="rId2">
                        <a:alphaModFix amt="97000"/>
                      </a:blip>
                      <a:stretch>
                        <a:fillRect/>
                      </a:stretch>
                    </a:blipFill>
                  </a:tcPr>
                </a:tc>
                <a:tc>
                  <a:txBody>
                    <a:bodyPr vert="horz" wrap="square"/>
                    <a:lstStyle/>
                    <a:p>
                      <a:endParaRPr altLang="en-US" lang="zh-CN"/>
                    </a:p>
                  </a:txBody>
                  <a:tcPr>
                    <a:lnL algn="ctr" cap="flat" cmpd="sng" w="19050">
                      <a:noFill/>
                      <a:prstDash val="solid"/>
                      <a:round/>
                      <a:headEnd len="med" type="none" w="med"/>
                      <a:tailEnd len="med" type="none" w="med"/>
                    </a:lnL>
                    <a:lnR algn="ctr" cap="flat" cmpd="sng" w="19050">
                      <a:noFill/>
                      <a:prstDash val="solid"/>
                      <a:round/>
                      <a:headEnd len="med" type="none" w="med"/>
                      <a:tailEnd len="med" type="none" w="med"/>
                    </a:lnR>
                    <a:lnT algn="ctr" cap="flat" cmpd="sng" w="19050">
                      <a:noFill/>
                      <a:prstDash val="solid"/>
                      <a:round/>
                      <a:headEnd len="med" type="none" w="med"/>
                      <a:tailEnd len="med" type="none" w="med"/>
                    </a:lnT>
                    <a:lnB algn="ctr" cap="flat" cmpd="sng" w="19050">
                      <a:noFill/>
                      <a:prstDash val="solid"/>
                      <a:round/>
                      <a:headEnd len="med" type="none" w="med"/>
                      <a:tailEnd len="med" type="none" w="med"/>
                    </a:lnB>
                    <a:lnTlToBr cmpd="sng" w="12700">
                      <a:noFill/>
                      <a:prstDash val="solid"/>
                    </a:lnTlToBr>
                    <a:lnBlToTr cmpd="sng" w="12700">
                      <a:noFill/>
                      <a:prstDash val="solid"/>
                    </a:lnBlToTr>
                    <a:noFill/>
                  </a:tcPr>
                </a:tc>
              </a:tr>
              <a:tr h="2282996">
                <a:tc>
                  <a:txBody>
                    <a:bodyPr vert="horz" wrap="square"/>
                    <a:lstStyle/>
                    <a:p>
                      <a:endParaRPr altLang="en-US" lang="zh-CN"/>
                    </a:p>
                  </a:txBody>
                  <a:tcPr>
                    <a:lnL algn="ctr" cap="flat" cmpd="sng" w="19050">
                      <a:noFill/>
                      <a:prstDash val="solid"/>
                      <a:round/>
                      <a:headEnd len="med" type="none" w="med"/>
                      <a:tailEnd len="med" type="none" w="med"/>
                    </a:lnL>
                    <a:lnR algn="ctr" cap="flat" cmpd="sng" w="19050">
                      <a:noFill/>
                      <a:prstDash val="solid"/>
                      <a:round/>
                      <a:headEnd len="med" type="none" w="med"/>
                      <a:tailEnd len="med" type="none" w="med"/>
                    </a:lnR>
                    <a:lnT algn="ctr" cap="flat" cmpd="sng" w="19050">
                      <a:noFill/>
                      <a:prstDash val="solid"/>
                      <a:round/>
                      <a:headEnd len="med" type="none" w="med"/>
                      <a:tailEnd len="med" type="none" w="med"/>
                    </a:lnT>
                    <a:lnB algn="ctr" cap="flat" cmpd="sng" w="19050">
                      <a:noFill/>
                      <a:prstDash val="solid"/>
                      <a:round/>
                      <a:headEnd len="med" type="none" w="med"/>
                      <a:tailEnd len="med" type="none" w="med"/>
                    </a:lnB>
                    <a:lnTlToBr cmpd="sng" w="12700">
                      <a:noFill/>
                      <a:prstDash val="solid"/>
                    </a:lnTlToBr>
                    <a:lnBlToTr cmpd="sng" w="12700">
                      <a:noFill/>
                      <a:prstDash val="solid"/>
                    </a:lnBlToTr>
                    <a:noFill/>
                  </a:tcPr>
                </a:tc>
                <a:tc>
                  <a:txBody>
                    <a:bodyPr vert="horz" wrap="square"/>
                    <a:lstStyle/>
                    <a:p>
                      <a:endParaRPr altLang="en-US" lang="zh-CN"/>
                    </a:p>
                  </a:txBody>
                  <a:tcPr>
                    <a:lnL algn="ctr" cap="flat" cmpd="sng" w="19050">
                      <a:noFill/>
                      <a:prstDash val="solid"/>
                      <a:round/>
                      <a:headEnd len="med" type="none" w="med"/>
                      <a:tailEnd len="med" type="none" w="med"/>
                    </a:lnL>
                    <a:lnR algn="ctr" cap="flat" cmpd="sng" w="19050">
                      <a:noFill/>
                      <a:prstDash val="solid"/>
                      <a:round/>
                      <a:headEnd len="med" type="none" w="med"/>
                      <a:tailEnd len="med" type="none" w="med"/>
                    </a:lnR>
                    <a:lnT algn="ctr" cap="flat" cmpd="sng" w="19050">
                      <a:noFill/>
                      <a:prstDash val="solid"/>
                      <a:round/>
                      <a:headEnd len="med" type="none" w="med"/>
                      <a:tailEnd len="med" type="none" w="med"/>
                    </a:lnT>
                    <a:lnB algn="ctr" cap="flat" cmpd="sng" w="19050">
                      <a:noFill/>
                      <a:prstDash val="solid"/>
                      <a:round/>
                      <a:headEnd len="med" type="none" w="med"/>
                      <a:tailEnd len="med" type="none" w="med"/>
                    </a:lnB>
                    <a:lnTlToBr cmpd="sng" w="12700">
                      <a:noFill/>
                      <a:prstDash val="solid"/>
                    </a:lnTlToBr>
                    <a:lnBlToTr cmpd="sng" w="12700">
                      <a:noFill/>
                      <a:prstDash val="solid"/>
                    </a:lnBlToTr>
                    <a:blipFill>
                      <a:blip r:embed="rId3">
                        <a:alphaModFix amt="97000"/>
                      </a:blip>
                      <a:stretch>
                        <a:fillRect/>
                      </a:stretch>
                    </a:blipFill>
                  </a:tcPr>
                </a:tc>
              </a:tr>
            </a:tbl>
          </a:graphicData>
        </a:graphic>
      </p:graphicFrame>
      <p:sp>
        <p:nvSpPr>
          <p:cNvPr id="7" name="矩形 6"/>
          <p:cNvSpPr/>
          <p:nvPr/>
        </p:nvSpPr>
        <p:spPr>
          <a:xfrm>
            <a:off x="1859439" y="3883593"/>
            <a:ext cx="3416900" cy="476312"/>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2760360" y="3890918"/>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12" name="矩形 11"/>
          <p:cNvSpPr/>
          <p:nvPr/>
        </p:nvSpPr>
        <p:spPr>
          <a:xfrm>
            <a:off x="7061633" y="1424598"/>
            <a:ext cx="3416900" cy="476312"/>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7962556" y="1431922"/>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14" name="文本框 13"/>
          <p:cNvSpPr txBox="1"/>
          <p:nvPr/>
        </p:nvSpPr>
        <p:spPr>
          <a:xfrm>
            <a:off x="971900" y="4389650"/>
            <a:ext cx="4860488" cy="167640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单击此处添加文字单击此处添加文单击此处添加文字单击此处添加文字单击此处添加文字单击此处添加文字单击此处添加文字单击此处添加文字单</a:t>
            </a:r>
          </a:p>
        </p:txBody>
      </p:sp>
      <p:sp>
        <p:nvSpPr>
          <p:cNvPr id="15" name="文本框 14"/>
          <p:cNvSpPr txBox="1"/>
          <p:nvPr/>
        </p:nvSpPr>
        <p:spPr>
          <a:xfrm>
            <a:off x="6422006" y="1945305"/>
            <a:ext cx="4860488" cy="167640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单击此处添加文字单击此处添加文单击此处添加文字单击此处添加文字单击此处添加文字单击此处添加文字单击此处添加文字单击此处添加文字单</a:t>
            </a:r>
          </a:p>
        </p:txBody>
      </p:sp>
      <p:sp>
        <p:nvSpPr>
          <p:cNvPr id="16" name="任意多边形 15"/>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15</a:t>
            </a:r>
          </a:p>
        </p:txBody>
      </p:sp>
    </p:spTree>
    <p:extLst>
      <p:ext uri="{BB962C8B-B14F-4D97-AF65-F5344CB8AC3E}">
        <p14:creationId val="1347035489"/>
      </p:ext>
    </p:extLst>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2" name="图示 1"/>
          <p:cNvGraphicFramePr/>
          <p:nvPr>
            <p:extLst>
              <p:ext uri="{D42A27DB-BD31-4B8C-83A1-F6EECF244321}">
                <p14:modId val="3250221877"/>
              </p:ext>
            </p:extLst>
          </p:nvPr>
        </p:nvGraphicFramePr>
        <p:xfrm>
          <a:off x="1055687" y="935182"/>
          <a:ext cx="10080626" cy="2202872"/>
        </p:xfrm>
        <a:graphic>
          <a:graphicData uri="http://schemas.openxmlformats.org/drawingml/2006/diagram">
            <dgm:relIds xmlns:dgm="http://schemas.openxmlformats.org/drawingml/2006/diagram" r:cs="rId6" r:dm="rId3" r:lo="rId4" r:qs="rId5"/>
          </a:graphicData>
        </a:graphic>
      </p:graphicFrame>
      <p:sp>
        <p:nvSpPr>
          <p:cNvPr id="6" name="矩形 5"/>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
        <p:nvSpPr>
          <p:cNvPr id="8" name="文本框 7"/>
          <p:cNvSpPr txBox="1"/>
          <p:nvPr/>
        </p:nvSpPr>
        <p:spPr>
          <a:xfrm>
            <a:off x="1492670" y="1805786"/>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9" name="文本框 8"/>
          <p:cNvSpPr txBox="1"/>
          <p:nvPr/>
        </p:nvSpPr>
        <p:spPr>
          <a:xfrm>
            <a:off x="3473685" y="1805786"/>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10" name="文本框 9"/>
          <p:cNvSpPr txBox="1"/>
          <p:nvPr/>
        </p:nvSpPr>
        <p:spPr>
          <a:xfrm>
            <a:off x="5454700" y="1805786"/>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11" name="文本框 10"/>
          <p:cNvSpPr txBox="1"/>
          <p:nvPr/>
        </p:nvSpPr>
        <p:spPr>
          <a:xfrm>
            <a:off x="7435714" y="1805786"/>
            <a:ext cx="1615056"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2" name="文本框 11"/>
          <p:cNvSpPr txBox="1"/>
          <p:nvPr/>
        </p:nvSpPr>
        <p:spPr>
          <a:xfrm>
            <a:off x="9416731" y="1805786"/>
            <a:ext cx="1615056"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3" name="文本框 12"/>
          <p:cNvSpPr txBox="1"/>
          <p:nvPr/>
        </p:nvSpPr>
        <p:spPr>
          <a:xfrm>
            <a:off x="1170913" y="2961774"/>
            <a:ext cx="1736410" cy="207264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单击此处添加文字单击此处添加文字单击此处添加文字单</a:t>
            </a:r>
          </a:p>
        </p:txBody>
      </p:sp>
      <p:sp>
        <p:nvSpPr>
          <p:cNvPr id="15" name="圆角矩形 14"/>
          <p:cNvSpPr/>
          <p:nvPr/>
        </p:nvSpPr>
        <p:spPr>
          <a:xfrm>
            <a:off x="1197556" y="5137783"/>
            <a:ext cx="1548000" cy="88844"/>
          </a:xfrm>
          <a:prstGeom prst="roundRect">
            <a:avLst/>
          </a:prstGeom>
          <a:solidFill>
            <a:srgbClr val="022D3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3224956" y="2961774"/>
            <a:ext cx="1736410" cy="207264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单击此处添加文字单击此处添加文字单击此处添加文字单</a:t>
            </a:r>
          </a:p>
        </p:txBody>
      </p:sp>
      <p:sp>
        <p:nvSpPr>
          <p:cNvPr id="20" name="圆角矩形 19"/>
          <p:cNvSpPr/>
          <p:nvPr/>
        </p:nvSpPr>
        <p:spPr>
          <a:xfrm>
            <a:off x="3228672" y="5137783"/>
            <a:ext cx="1548000" cy="88844"/>
          </a:xfrm>
          <a:prstGeom prst="roundRect">
            <a:avLst/>
          </a:prstGeom>
          <a:solidFill>
            <a:srgbClr val="008A8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5217694" y="2961774"/>
            <a:ext cx="1736410" cy="207264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单击此处添加文字单击此处添加文字单击此处添加文字单</a:t>
            </a:r>
          </a:p>
        </p:txBody>
      </p:sp>
      <p:sp>
        <p:nvSpPr>
          <p:cNvPr id="22" name="圆角矩形 21"/>
          <p:cNvSpPr/>
          <p:nvPr/>
        </p:nvSpPr>
        <p:spPr>
          <a:xfrm>
            <a:off x="5259788" y="5137783"/>
            <a:ext cx="1548000" cy="88844"/>
          </a:xfrm>
          <a:prstGeom prst="roundRect">
            <a:avLst/>
          </a:prstGeom>
          <a:solidFill>
            <a:srgbClr val="24B45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7210433" y="2961774"/>
            <a:ext cx="1736410" cy="207264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单击此处添加文字单击此处添加文字单击此处添加文字单</a:t>
            </a:r>
          </a:p>
        </p:txBody>
      </p:sp>
      <p:sp>
        <p:nvSpPr>
          <p:cNvPr id="24" name="圆角矩形 23"/>
          <p:cNvSpPr/>
          <p:nvPr/>
        </p:nvSpPr>
        <p:spPr>
          <a:xfrm>
            <a:off x="7290904" y="5137783"/>
            <a:ext cx="1548000" cy="88844"/>
          </a:xfrm>
          <a:prstGeom prst="roundRect">
            <a:avLst/>
          </a:prstGeom>
          <a:solidFill>
            <a:srgbClr val="ABF637">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9295377" y="2961774"/>
            <a:ext cx="1736410" cy="207264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单击此处添加文字单击此处添加文字单击此处添加文字单</a:t>
            </a:r>
          </a:p>
        </p:txBody>
      </p:sp>
      <p:sp>
        <p:nvSpPr>
          <p:cNvPr id="26" name="圆角矩形 25"/>
          <p:cNvSpPr/>
          <p:nvPr/>
        </p:nvSpPr>
        <p:spPr>
          <a:xfrm>
            <a:off x="9322019" y="5137783"/>
            <a:ext cx="1548000" cy="88844"/>
          </a:xfrm>
          <a:prstGeom prst="roundRect">
            <a:avLst/>
          </a:prstGeom>
          <a:solidFill>
            <a:srgbClr val="FFFF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任意多边形 26"/>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27"/>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16</a:t>
            </a:r>
          </a:p>
        </p:txBody>
      </p:sp>
    </p:spTree>
    <p:extLst>
      <p:ext uri="{BB962C8B-B14F-4D97-AF65-F5344CB8AC3E}">
        <p14:creationId val="1250763878"/>
      </p:ext>
    </p:ext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1066798" y="1571992"/>
            <a:ext cx="5915949" cy="4412883"/>
          </a:xfrm>
          <a:prstGeom prst="rect">
            <a:avLst/>
          </a:prstGeom>
        </p:spPr>
      </p:pic>
      <p:sp>
        <p:nvSpPr>
          <p:cNvPr id="3" name="矩形 2"/>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
        <p:nvSpPr>
          <p:cNvPr id="5" name="矩形 4"/>
          <p:cNvSpPr/>
          <p:nvPr/>
        </p:nvSpPr>
        <p:spPr>
          <a:xfrm>
            <a:off x="6982747" y="1571992"/>
            <a:ext cx="4153566" cy="4412883"/>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8252001" y="1735447"/>
            <a:ext cx="1615056" cy="457200"/>
          </a:xfrm>
          <a:prstGeom prst="rect">
            <a:avLst/>
          </a:prstGeom>
          <a:noFill/>
        </p:spPr>
        <p:txBody>
          <a:bodyPr rtlCol="0" wrap="square">
            <a:spAutoFit/>
          </a:bodyPr>
          <a:lstStyle/>
          <a:p>
            <a:r>
              <a:rPr altLang="en-US" lang="zh-CN" smtClean="0" spc="300" sz="2400">
                <a:solidFill>
                  <a:schemeClr val="bg1"/>
                </a:solidFill>
                <a:latin charset="-122" panose="020b0503020204020204" pitchFamily="34" typeface="微软雅黑"/>
                <a:ea charset="-122" panose="020b0503020204020204" pitchFamily="34" typeface="微软雅黑"/>
              </a:rPr>
              <a:t>添加标题</a:t>
            </a:r>
          </a:p>
        </p:txBody>
      </p:sp>
      <p:sp>
        <p:nvSpPr>
          <p:cNvPr id="7" name="文本框 6"/>
          <p:cNvSpPr txBox="1"/>
          <p:nvPr/>
        </p:nvSpPr>
        <p:spPr>
          <a:xfrm>
            <a:off x="7243747" y="2243337"/>
            <a:ext cx="3822838" cy="365760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单击此处添加文字单击此处添加文字单击此处添加文字单击此处添加文字单击此处添加文字单击此处添加文字单单击此处添加文字单击此处添加文字单击此处添加文字单击此处添加文字单击此处添加文字单击此处</a:t>
            </a:r>
          </a:p>
        </p:txBody>
      </p:sp>
      <p:sp>
        <p:nvSpPr>
          <p:cNvPr id="8" name="任意多边形 7"/>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17</a:t>
            </a:r>
          </a:p>
        </p:txBody>
      </p:sp>
    </p:spTree>
    <p:extLst>
      <p:ext uri="{BB962C8B-B14F-4D97-AF65-F5344CB8AC3E}">
        <p14:creationId val="1812747206"/>
      </p:ext>
    </p:extLst>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aphicFrame>
        <p:nvGraphicFramePr>
          <p:cNvPr id="4" name="图示 3"/>
          <p:cNvGraphicFramePr/>
          <p:nvPr>
            <p:extLst>
              <p:ext uri="{D42A27DB-BD31-4B8C-83A1-F6EECF244321}">
                <p14:modId val="1316336211"/>
              </p:ext>
            </p:extLst>
          </p:nvPr>
        </p:nvGraphicFramePr>
        <p:xfrm>
          <a:off x="1012093" y="1285672"/>
          <a:ext cx="6783754" cy="4810327"/>
        </p:xfrm>
        <a:graphic>
          <a:graphicData uri="http://schemas.openxmlformats.org/drawingml/2006/diagram">
            <dgm:relIds xmlns:dgm="http://schemas.openxmlformats.org/drawingml/2006/diagram" r:cs="rId6" r:dm="rId3" r:lo="rId4" r:qs="rId5"/>
          </a:graphicData>
        </a:graphic>
      </p:graphicFrame>
      <p:sp>
        <p:nvSpPr>
          <p:cNvPr id="7" name="矩形 6"/>
          <p:cNvSpPr/>
          <p:nvPr/>
        </p:nvSpPr>
        <p:spPr>
          <a:xfrm>
            <a:off x="1318729" y="1708610"/>
            <a:ext cx="35433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1</a:t>
            </a:r>
          </a:p>
        </p:txBody>
      </p:sp>
      <p:sp>
        <p:nvSpPr>
          <p:cNvPr id="8" name="矩形 7"/>
          <p:cNvSpPr/>
          <p:nvPr/>
        </p:nvSpPr>
        <p:spPr>
          <a:xfrm>
            <a:off x="1740760" y="2611287"/>
            <a:ext cx="35433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2</a:t>
            </a:r>
          </a:p>
        </p:txBody>
      </p:sp>
      <p:sp>
        <p:nvSpPr>
          <p:cNvPr id="9" name="矩形 8"/>
          <p:cNvSpPr/>
          <p:nvPr/>
        </p:nvSpPr>
        <p:spPr>
          <a:xfrm>
            <a:off x="1872763" y="3535607"/>
            <a:ext cx="35433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3</a:t>
            </a:r>
          </a:p>
        </p:txBody>
      </p:sp>
      <p:sp>
        <p:nvSpPr>
          <p:cNvPr id="10" name="矩形 9"/>
          <p:cNvSpPr/>
          <p:nvPr/>
        </p:nvSpPr>
        <p:spPr>
          <a:xfrm>
            <a:off x="1732086" y="4438284"/>
            <a:ext cx="35433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4</a:t>
            </a:r>
          </a:p>
        </p:txBody>
      </p:sp>
      <p:sp>
        <p:nvSpPr>
          <p:cNvPr id="11" name="矩形 10"/>
          <p:cNvSpPr/>
          <p:nvPr/>
        </p:nvSpPr>
        <p:spPr>
          <a:xfrm>
            <a:off x="1298332" y="5340960"/>
            <a:ext cx="354330" cy="365760"/>
          </a:xfrm>
          <a:prstGeom prst="rect">
            <a:avLst/>
          </a:prstGeom>
        </p:spPr>
        <p:txBody>
          <a:bodyPr wrap="none">
            <a:spAutoFit/>
          </a:bodyPr>
          <a:lstStyle/>
          <a:p>
            <a:r>
              <a:rPr altLang="zh-CN" lang="en-US" smtClean="0" spc="300">
                <a:solidFill>
                  <a:schemeClr val="tx1">
                    <a:lumMod val="85000"/>
                    <a:lumOff val="15000"/>
                  </a:schemeClr>
                </a:solidFill>
                <a:latin charset="-122" panose="020b0503020204020204" pitchFamily="34" typeface="微软雅黑"/>
                <a:ea charset="-122" panose="020b0503020204020204" pitchFamily="34" typeface="微软雅黑"/>
              </a:rPr>
              <a:t>5</a:t>
            </a:r>
          </a:p>
        </p:txBody>
      </p:sp>
      <p:sp>
        <p:nvSpPr>
          <p:cNvPr id="12" name="文本框 11"/>
          <p:cNvSpPr txBox="1"/>
          <p:nvPr/>
        </p:nvSpPr>
        <p:spPr>
          <a:xfrm>
            <a:off x="8111255" y="2232450"/>
            <a:ext cx="3107119" cy="3657600"/>
          </a:xfrm>
          <a:prstGeom prst="rect">
            <a:avLst/>
          </a:prstGeom>
          <a:noFill/>
        </p:spPr>
        <p:txBody>
          <a:bodyPr rtlCol="0" wrap="square">
            <a:spAutoFit/>
          </a:bodyPr>
          <a:lstStyle/>
          <a:p>
            <a:pPr>
              <a:lnSpc>
                <a:spcPct val="130000"/>
              </a:lnSpc>
            </a:pPr>
            <a:r>
              <a:rPr altLang="en-US" lang="zh-CN" smtClean="0" spc="300" sz="2000">
                <a:solidFill>
                  <a:schemeClr val="tx1">
                    <a:lumMod val="85000"/>
                    <a:lumOff val="15000"/>
                  </a:schemeClr>
                </a:solidFill>
                <a:latin charset="-122" panose="020b0503020204020204" pitchFamily="34" typeface="微软雅黑"/>
                <a:ea charset="-122" panose="020b0503020204020204" pitchFamily="34" typeface="微软雅黑"/>
              </a:rPr>
              <a:t>单击此处添加文字单击此处添加文单击此处添加文字单击此处添加文字单击此处添加文字单击此处添加文字单击此处添加文字单击此处添加文字单单击此处添加文字单击此处添加文字单击此处添加文字单击</a:t>
            </a:r>
          </a:p>
        </p:txBody>
      </p:sp>
      <p:sp>
        <p:nvSpPr>
          <p:cNvPr id="13" name="文本框 12"/>
          <p:cNvSpPr txBox="1"/>
          <p:nvPr/>
        </p:nvSpPr>
        <p:spPr>
          <a:xfrm>
            <a:off x="8849878" y="1546372"/>
            <a:ext cx="1615056" cy="457200"/>
          </a:xfrm>
          <a:prstGeom prst="rect">
            <a:avLst/>
          </a:prstGeom>
          <a:noFill/>
        </p:spPr>
        <p:txBody>
          <a:bodyPr rtlCol="0" wrap="square">
            <a:spAutoFit/>
          </a:bodyPr>
          <a:lstStyle/>
          <a:p>
            <a:r>
              <a:rPr altLang="en-US" lang="zh-CN" smtClean="0" spc="300" sz="2400">
                <a:solidFill>
                  <a:schemeClr val="tx1">
                    <a:lumMod val="85000"/>
                    <a:lumOff val="15000"/>
                  </a:schemeClr>
                </a:solidFill>
                <a:latin charset="-122" panose="020b0503020204020204" pitchFamily="34" typeface="微软雅黑"/>
                <a:ea charset="-122" panose="020b0503020204020204" pitchFamily="34" typeface="微软雅黑"/>
              </a:rPr>
              <a:t>添加标题</a:t>
            </a:r>
          </a:p>
        </p:txBody>
      </p:sp>
      <p:sp>
        <p:nvSpPr>
          <p:cNvPr id="14" name="矩形 13"/>
          <p:cNvSpPr/>
          <p:nvPr/>
        </p:nvSpPr>
        <p:spPr>
          <a:xfrm>
            <a:off x="3476470" y="1708610"/>
            <a:ext cx="2849880" cy="365760"/>
          </a:xfrm>
          <a:prstGeom prst="rect">
            <a:avLst/>
          </a:prstGeom>
        </p:spPr>
        <p:txBody>
          <a:bodyPr wrap="none">
            <a:spAutoFit/>
          </a:bodyPr>
          <a:lstStyle/>
          <a:p>
            <a:r>
              <a:rPr altLang="en-US" lang="zh-CN" spc="300">
                <a:solidFill>
                  <a:schemeClr val="bg1"/>
                </a:solidFill>
                <a:latin charset="-122" panose="020b0503020204020204" pitchFamily="34" typeface="微软雅黑"/>
                <a:ea charset="-122" panose="020b0503020204020204" pitchFamily="34" typeface="微软雅黑"/>
              </a:rPr>
              <a:t>单击此处添加文字内容</a:t>
            </a:r>
          </a:p>
        </p:txBody>
      </p:sp>
      <p:sp>
        <p:nvSpPr>
          <p:cNvPr id="15" name="矩形 14"/>
          <p:cNvSpPr/>
          <p:nvPr/>
        </p:nvSpPr>
        <p:spPr>
          <a:xfrm>
            <a:off x="3476470" y="2596605"/>
            <a:ext cx="2849880" cy="365760"/>
          </a:xfrm>
          <a:prstGeom prst="rect">
            <a:avLst/>
          </a:prstGeom>
        </p:spPr>
        <p:txBody>
          <a:bodyPr wrap="none">
            <a:spAutoFit/>
          </a:bodyPr>
          <a:lstStyle/>
          <a:p>
            <a:r>
              <a:rPr altLang="en-US" lang="zh-CN" spc="300">
                <a:solidFill>
                  <a:schemeClr val="bg1"/>
                </a:solidFill>
                <a:latin charset="-122" panose="020b0503020204020204" pitchFamily="34" typeface="微软雅黑"/>
                <a:ea charset="-122" panose="020b0503020204020204" pitchFamily="34" typeface="微软雅黑"/>
              </a:rPr>
              <a:t>单击此处添加文字内容</a:t>
            </a:r>
          </a:p>
        </p:txBody>
      </p:sp>
      <p:sp>
        <p:nvSpPr>
          <p:cNvPr id="16" name="矩形 15"/>
          <p:cNvSpPr/>
          <p:nvPr/>
        </p:nvSpPr>
        <p:spPr>
          <a:xfrm>
            <a:off x="3476470" y="3511173"/>
            <a:ext cx="2849880" cy="365760"/>
          </a:xfrm>
          <a:prstGeom prst="rect">
            <a:avLst/>
          </a:prstGeom>
        </p:spPr>
        <p:txBody>
          <a:bodyPr wrap="none">
            <a:spAutoFit/>
          </a:bodyPr>
          <a:lstStyle/>
          <a:p>
            <a:r>
              <a:rPr altLang="en-US" lang="zh-CN" spc="300">
                <a:solidFill>
                  <a:schemeClr val="bg1"/>
                </a:solidFill>
                <a:latin charset="-122" panose="020b0503020204020204" pitchFamily="34" typeface="微软雅黑"/>
                <a:ea charset="-122" panose="020b0503020204020204" pitchFamily="34" typeface="微软雅黑"/>
              </a:rPr>
              <a:t>单击此处添加文字内容</a:t>
            </a:r>
          </a:p>
        </p:txBody>
      </p:sp>
      <p:sp>
        <p:nvSpPr>
          <p:cNvPr id="17" name="矩形 16"/>
          <p:cNvSpPr/>
          <p:nvPr/>
        </p:nvSpPr>
        <p:spPr>
          <a:xfrm>
            <a:off x="3476470" y="4419988"/>
            <a:ext cx="2849880" cy="365760"/>
          </a:xfrm>
          <a:prstGeom prst="rect">
            <a:avLst/>
          </a:prstGeom>
        </p:spPr>
        <p:txBody>
          <a:bodyPr wrap="none">
            <a:spAutoFit/>
          </a:bodyPr>
          <a:lstStyle/>
          <a:p>
            <a:r>
              <a:rPr altLang="en-US" lang="zh-CN" spc="300">
                <a:solidFill>
                  <a:schemeClr val="tx1">
                    <a:lumMod val="85000"/>
                    <a:lumOff val="15000"/>
                  </a:schemeClr>
                </a:solidFill>
                <a:latin charset="-122" panose="020b0503020204020204" pitchFamily="34" typeface="微软雅黑"/>
                <a:ea charset="-122" panose="020b0503020204020204" pitchFamily="34" typeface="微软雅黑"/>
              </a:rPr>
              <a:t>单击此处添加文字内容</a:t>
            </a:r>
          </a:p>
        </p:txBody>
      </p:sp>
      <p:sp>
        <p:nvSpPr>
          <p:cNvPr id="22" name="矩形 21"/>
          <p:cNvSpPr/>
          <p:nvPr/>
        </p:nvSpPr>
        <p:spPr>
          <a:xfrm>
            <a:off x="3476470" y="5328804"/>
            <a:ext cx="2849880" cy="365760"/>
          </a:xfrm>
          <a:prstGeom prst="rect">
            <a:avLst/>
          </a:prstGeom>
        </p:spPr>
        <p:txBody>
          <a:bodyPr wrap="none">
            <a:spAutoFit/>
          </a:bodyPr>
          <a:lstStyle/>
          <a:p>
            <a:r>
              <a:rPr altLang="en-US" lang="zh-CN" spc="300">
                <a:solidFill>
                  <a:schemeClr val="tx1">
                    <a:lumMod val="85000"/>
                    <a:lumOff val="15000"/>
                  </a:schemeClr>
                </a:solidFill>
                <a:latin charset="-122" panose="020b0503020204020204" pitchFamily="34" typeface="微软雅黑"/>
                <a:ea charset="-122" panose="020b0503020204020204" pitchFamily="34" typeface="微软雅黑"/>
              </a:rPr>
              <a:t>单击此处添加文字内容</a:t>
            </a:r>
          </a:p>
        </p:txBody>
      </p:sp>
      <p:sp>
        <p:nvSpPr>
          <p:cNvPr id="23" name="任意多边形 22"/>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18</a:t>
            </a:r>
          </a:p>
        </p:txBody>
      </p:sp>
    </p:spTree>
    <p:extLst>
      <p:ext uri="{BB962C8B-B14F-4D97-AF65-F5344CB8AC3E}">
        <p14:creationId val="2992699527"/>
      </p:ext>
    </p:extLst>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5334000" y="0"/>
            <a:ext cx="6858000" cy="6858000"/>
          </a:xfrm>
          <a:prstGeom prst="rect">
            <a:avLst/>
          </a:prstGeom>
        </p:spPr>
      </p:pic>
      <p:sp>
        <p:nvSpPr>
          <p:cNvPr id="3" name="矩形 2"/>
          <p:cNvSpPr/>
          <p:nvPr/>
        </p:nvSpPr>
        <p:spPr>
          <a:xfrm>
            <a:off x="0" y="0"/>
            <a:ext cx="5334001" cy="6858000"/>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9" name="组合 18"/>
          <p:cNvGrpSpPr/>
          <p:nvPr/>
        </p:nvGrpSpPr>
        <p:grpSpPr>
          <a:xfrm>
            <a:off x="897183" y="1588355"/>
            <a:ext cx="3440356" cy="2407366"/>
            <a:chOff x="709613" y="1693863"/>
            <a:chExt cx="3711575" cy="2597150"/>
          </a:xfrm>
        </p:grpSpPr>
        <p:sp>
          <p:nvSpPr>
            <p:cNvPr id="6" name="AutoShape 3"/>
            <p:cNvSpPr>
              <a:spLocks noChangeArrowheads="1" noChangeAspect="1" noTextEdit="1"/>
            </p:cNvSpPr>
            <p:nvPr/>
          </p:nvSpPr>
          <p:spPr bwMode="auto">
            <a:xfrm>
              <a:off x="709613" y="1693863"/>
              <a:ext cx="3709987" cy="258445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5"/>
            <p:cNvSpPr/>
            <p:nvPr/>
          </p:nvSpPr>
          <p:spPr bwMode="auto">
            <a:xfrm>
              <a:off x="2170113" y="2008188"/>
              <a:ext cx="2097087" cy="1851025"/>
            </a:xfrm>
            <a:custGeom>
              <a:gdLst>
                <a:gd fmla="*/ 402 w 1321" name="T0"/>
                <a:gd fmla="*/ 0 h 1166" name="T1"/>
                <a:gd fmla="*/ 0 w 1321" name="T2"/>
                <a:gd fmla="*/ 661 h 1166" name="T3"/>
                <a:gd fmla="*/ 563 w 1321" name="T4"/>
                <a:gd fmla="*/ 898 h 1166" name="T5"/>
                <a:gd fmla="*/ 542 w 1321" name="T6"/>
                <a:gd fmla="*/ 1068 h 1166" name="T7"/>
                <a:gd fmla="*/ 639 w 1321" name="T8"/>
                <a:gd fmla="*/ 1166 h 1166" name="T9"/>
                <a:gd fmla="*/ 1321 w 1321" name="T10"/>
                <a:gd fmla="*/ 873 h 1166" name="T11"/>
                <a:gd fmla="*/ 1154 w 1321" name="T12"/>
                <a:gd fmla="*/ 579 h 1166" name="T13"/>
                <a:gd fmla="*/ 1238 w 1321" name="T14"/>
                <a:gd fmla="*/ 500 h 1166" name="T15"/>
                <a:gd fmla="*/ 1038 w 1321" name="T16"/>
                <a:gd fmla="*/ 381 h 1166" name="T17"/>
                <a:gd fmla="*/ 931 w 1321" name="T18"/>
                <a:gd fmla="*/ 192 h 1166" name="T19"/>
                <a:gd fmla="*/ 798 w 1321" name="T20"/>
                <a:gd fmla="*/ 237 h 1166" name="T21"/>
                <a:gd fmla="*/ 402 w 1321" name="T22"/>
                <a:gd fmla="*/ 0 h 116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166" w="1321">
                  <a:moveTo>
                    <a:pt x="402" y="0"/>
                  </a:moveTo>
                  <a:lnTo>
                    <a:pt x="0" y="661"/>
                  </a:lnTo>
                  <a:lnTo>
                    <a:pt x="563" y="898"/>
                  </a:lnTo>
                  <a:lnTo>
                    <a:pt x="542" y="1068"/>
                  </a:lnTo>
                  <a:lnTo>
                    <a:pt x="639" y="1166"/>
                  </a:lnTo>
                  <a:lnTo>
                    <a:pt x="1321" y="873"/>
                  </a:lnTo>
                  <a:lnTo>
                    <a:pt x="1154" y="579"/>
                  </a:lnTo>
                  <a:lnTo>
                    <a:pt x="1238" y="500"/>
                  </a:lnTo>
                  <a:lnTo>
                    <a:pt x="1038" y="381"/>
                  </a:lnTo>
                  <a:lnTo>
                    <a:pt x="931" y="192"/>
                  </a:lnTo>
                  <a:lnTo>
                    <a:pt x="798" y="237"/>
                  </a:lnTo>
                  <a:lnTo>
                    <a:pt x="402" y="0"/>
                  </a:lnTo>
                  <a:close/>
                </a:path>
              </a:pathLst>
            </a:custGeom>
            <a:solidFill>
              <a:srgbClr val="BDC3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6"/>
            <p:cNvSpPr/>
            <p:nvPr/>
          </p:nvSpPr>
          <p:spPr bwMode="auto">
            <a:xfrm>
              <a:off x="865188" y="2312988"/>
              <a:ext cx="2951162" cy="1871663"/>
            </a:xfrm>
            <a:custGeom>
              <a:gdLst>
                <a:gd fmla="*/ 420 w 2004" name="T0"/>
                <a:gd fmla="*/ 0 h 1271" name="T1"/>
                <a:gd fmla="*/ 0 w 2004" name="T2"/>
                <a:gd fmla="*/ 735 h 1271" name="T3"/>
                <a:gd fmla="*/ 1201 w 2004" name="T4"/>
                <a:gd fmla="*/ 1208 h 1271" name="T5"/>
                <a:gd fmla="*/ 1379 w 2004" name="T6"/>
                <a:gd fmla="*/ 1239 h 1271" name="T7"/>
                <a:gd fmla="*/ 1462 w 2004" name="T8"/>
                <a:gd fmla="*/ 1145 h 1271" name="T9"/>
                <a:gd fmla="*/ 1619 w 2004" name="T10"/>
                <a:gd fmla="*/ 987 h 1271" name="T11"/>
                <a:gd fmla="*/ 1825 w 2004" name="T12"/>
                <a:gd fmla="*/ 956 h 1271" name="T13"/>
                <a:gd fmla="*/ 1880 w 2004" name="T14"/>
                <a:gd fmla="*/ 861 h 1271" name="T15"/>
                <a:gd fmla="*/ 1994 w 2004" name="T16"/>
                <a:gd fmla="*/ 683 h 1271" name="T17"/>
                <a:gd fmla="*/ 1826 w 2004" name="T18"/>
                <a:gd fmla="*/ 546 h 1271" name="T19"/>
                <a:gd fmla="*/ 1050 w 2004" name="T20"/>
                <a:gd fmla="*/ 0 h 1271" name="T21"/>
                <a:gd fmla="*/ 420 w 2004" name="T22"/>
                <a:gd fmla="*/ 0 h 1271"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271" w="2004">
                  <a:moveTo>
                    <a:pt x="420" y="0"/>
                  </a:moveTo>
                  <a:cubicBezTo>
                    <a:pt x="280" y="242"/>
                    <a:pt x="140" y="483"/>
                    <a:pt x="0" y="735"/>
                  </a:cubicBezTo>
                  <a:cubicBezTo>
                    <a:pt x="1201" y="1208"/>
                    <a:pt x="1201" y="1208"/>
                    <a:pt x="1201" y="1208"/>
                  </a:cubicBezTo>
                  <a:cubicBezTo>
                    <a:pt x="1246" y="1250"/>
                    <a:pt x="1320" y="1271"/>
                    <a:pt x="1379" y="1239"/>
                  </a:cubicBezTo>
                  <a:cubicBezTo>
                    <a:pt x="1432" y="1218"/>
                    <a:pt x="1387" y="1071"/>
                    <a:pt x="1462" y="1145"/>
                  </a:cubicBezTo>
                  <a:cubicBezTo>
                    <a:pt x="1560" y="1187"/>
                    <a:pt x="1636" y="1071"/>
                    <a:pt x="1619" y="987"/>
                  </a:cubicBezTo>
                  <a:cubicBezTo>
                    <a:pt x="1674" y="1050"/>
                    <a:pt x="1797" y="1050"/>
                    <a:pt x="1825" y="956"/>
                  </a:cubicBezTo>
                  <a:cubicBezTo>
                    <a:pt x="1838" y="914"/>
                    <a:pt x="1801" y="830"/>
                    <a:pt x="1880" y="861"/>
                  </a:cubicBezTo>
                  <a:cubicBezTo>
                    <a:pt x="1969" y="861"/>
                    <a:pt x="2004" y="767"/>
                    <a:pt x="1994" y="683"/>
                  </a:cubicBezTo>
                  <a:cubicBezTo>
                    <a:pt x="1954" y="630"/>
                    <a:pt x="1881" y="588"/>
                    <a:pt x="1826" y="546"/>
                  </a:cubicBezTo>
                  <a:cubicBezTo>
                    <a:pt x="1567" y="357"/>
                    <a:pt x="1309" y="179"/>
                    <a:pt x="1050" y="0"/>
                  </a:cubicBezTo>
                  <a:lnTo>
                    <a:pt x="420" y="0"/>
                  </a:lnTo>
                  <a:close/>
                </a:path>
              </a:pathLst>
            </a:custGeom>
            <a:solidFill>
              <a:srgbClr val="7F8C8D"/>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7"/>
            <p:cNvSpPr/>
            <p:nvPr/>
          </p:nvSpPr>
          <p:spPr bwMode="auto">
            <a:xfrm>
              <a:off x="1130300" y="2312988"/>
              <a:ext cx="2160587" cy="617538"/>
            </a:xfrm>
            <a:custGeom>
              <a:gdLst>
                <a:gd fmla="*/ 240 w 1467" name="T0"/>
                <a:gd fmla="*/ 0 h 420" name="T1"/>
                <a:gd fmla="*/ 0 w 1467" name="T2"/>
                <a:gd fmla="*/ 420 h 420" name="T3"/>
                <a:gd fmla="*/ 1467 w 1467" name="T4"/>
                <a:gd fmla="*/ 420 h 420" name="T5"/>
                <a:gd fmla="*/ 870 w 1467" name="T6"/>
                <a:gd fmla="*/ 0 h 420" name="T7"/>
                <a:gd fmla="*/ 240 w 1467" name="T8"/>
                <a:gd fmla="*/ 0 h 420" name="T9"/>
              </a:gdLst>
              <a:cxnLst>
                <a:cxn ang="0">
                  <a:pos x="T0" y="T1"/>
                </a:cxn>
                <a:cxn ang="0">
                  <a:pos x="T2" y="T3"/>
                </a:cxn>
                <a:cxn ang="0">
                  <a:pos x="T4" y="T5"/>
                </a:cxn>
                <a:cxn ang="0">
                  <a:pos x="T6" y="T7"/>
                </a:cxn>
                <a:cxn ang="0">
                  <a:pos x="T8" y="T9"/>
                </a:cxn>
              </a:cxnLst>
              <a:rect b="b" l="0" r="r" t="0"/>
              <a:pathLst>
                <a:path h="420" w="1467">
                  <a:moveTo>
                    <a:pt x="240" y="0"/>
                  </a:moveTo>
                  <a:cubicBezTo>
                    <a:pt x="160" y="137"/>
                    <a:pt x="80" y="273"/>
                    <a:pt x="0" y="420"/>
                  </a:cubicBezTo>
                  <a:cubicBezTo>
                    <a:pt x="1467" y="420"/>
                    <a:pt x="1467" y="420"/>
                    <a:pt x="1467" y="420"/>
                  </a:cubicBezTo>
                  <a:cubicBezTo>
                    <a:pt x="1268" y="273"/>
                    <a:pt x="1068" y="137"/>
                    <a:pt x="870" y="0"/>
                  </a:cubicBezTo>
                  <a:cubicBezTo>
                    <a:pt x="240" y="0"/>
                    <a:pt x="240" y="0"/>
                    <a:pt x="240" y="0"/>
                  </a:cubicBezTo>
                  <a:close/>
                </a:path>
              </a:pathLst>
            </a:custGeom>
            <a:solidFill>
              <a:srgbClr val="95A5A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8"/>
            <p:cNvSpPr/>
            <p:nvPr/>
          </p:nvSpPr>
          <p:spPr bwMode="auto">
            <a:xfrm>
              <a:off x="865188" y="1849438"/>
              <a:ext cx="928687" cy="2009775"/>
            </a:xfrm>
            <a:custGeom>
              <a:gdLst>
                <a:gd fmla="*/ 0 w 585" name="T0"/>
                <a:gd fmla="*/ 1168 h 1266" name="T1"/>
                <a:gd fmla="*/ 195 w 585" name="T2"/>
                <a:gd fmla="*/ 1266 h 1266" name="T3"/>
                <a:gd fmla="*/ 585 w 585" name="T4"/>
                <a:gd fmla="*/ 292 h 1266" name="T5"/>
                <a:gd fmla="*/ 0 w 585" name="T6"/>
                <a:gd fmla="*/ 0 h 1266" name="T7"/>
                <a:gd fmla="*/ 0 w 585" name="T8"/>
                <a:gd fmla="*/ 1168 h 1266" name="T9"/>
              </a:gdLst>
              <a:cxnLst>
                <a:cxn ang="0">
                  <a:pos x="T0" y="T1"/>
                </a:cxn>
                <a:cxn ang="0">
                  <a:pos x="T2" y="T3"/>
                </a:cxn>
                <a:cxn ang="0">
                  <a:pos x="T4" y="T5"/>
                </a:cxn>
                <a:cxn ang="0">
                  <a:pos x="T6" y="T7"/>
                </a:cxn>
                <a:cxn ang="0">
                  <a:pos x="T8" y="T9"/>
                </a:cxn>
              </a:cxnLst>
              <a:rect b="b" l="0" r="r" t="0"/>
              <a:pathLst>
                <a:path h="1266" w="585">
                  <a:moveTo>
                    <a:pt x="0" y="1168"/>
                  </a:moveTo>
                  <a:lnTo>
                    <a:pt x="195" y="1266"/>
                  </a:lnTo>
                  <a:lnTo>
                    <a:pt x="585" y="292"/>
                  </a:lnTo>
                  <a:lnTo>
                    <a:pt x="0" y="0"/>
                  </a:lnTo>
                  <a:lnTo>
                    <a:pt x="0" y="1168"/>
                  </a:lnTo>
                  <a:close/>
                </a:path>
              </a:pathLst>
            </a:custGeom>
            <a:solidFill>
              <a:srgbClr val="ECF0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Freeform 9"/>
            <p:cNvSpPr/>
            <p:nvPr/>
          </p:nvSpPr>
          <p:spPr bwMode="auto">
            <a:xfrm>
              <a:off x="865188" y="2930526"/>
              <a:ext cx="681037" cy="928688"/>
            </a:xfrm>
            <a:custGeom>
              <a:gdLst>
                <a:gd fmla="*/ 0 w 429" name="T0"/>
                <a:gd fmla="*/ 0 h 585" name="T1"/>
                <a:gd fmla="*/ 0 w 429" name="T2"/>
                <a:gd fmla="*/ 487 h 585" name="T3"/>
                <a:gd fmla="*/ 195 w 429" name="T4"/>
                <a:gd fmla="*/ 585 h 585" name="T5"/>
                <a:gd fmla="*/ 429 w 429" name="T6"/>
                <a:gd fmla="*/ 0 h 585" name="T7"/>
                <a:gd fmla="*/ 0 w 429" name="T8"/>
                <a:gd fmla="*/ 0 h 585" name="T9"/>
              </a:gdLst>
              <a:cxnLst>
                <a:cxn ang="0">
                  <a:pos x="T0" y="T1"/>
                </a:cxn>
                <a:cxn ang="0">
                  <a:pos x="T2" y="T3"/>
                </a:cxn>
                <a:cxn ang="0">
                  <a:pos x="T4" y="T5"/>
                </a:cxn>
                <a:cxn ang="0">
                  <a:pos x="T6" y="T7"/>
                </a:cxn>
                <a:cxn ang="0">
                  <a:pos x="T8" y="T9"/>
                </a:cxn>
              </a:cxnLst>
              <a:rect b="b" l="0" r="r" t="0"/>
              <a:pathLst>
                <a:path h="585" w="429">
                  <a:moveTo>
                    <a:pt x="0" y="0"/>
                  </a:moveTo>
                  <a:lnTo>
                    <a:pt x="0" y="487"/>
                  </a:lnTo>
                  <a:lnTo>
                    <a:pt x="195" y="585"/>
                  </a:lnTo>
                  <a:lnTo>
                    <a:pt x="429" y="0"/>
                  </a:lnTo>
                  <a:lnTo>
                    <a:pt x="0" y="0"/>
                  </a:lnTo>
                  <a:close/>
                </a:path>
              </a:pathLst>
            </a:custGeom>
            <a:solidFill>
              <a:srgbClr val="ECF0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10"/>
            <p:cNvSpPr/>
            <p:nvPr/>
          </p:nvSpPr>
          <p:spPr bwMode="auto">
            <a:xfrm>
              <a:off x="711200" y="1693863"/>
              <a:ext cx="927100" cy="2165350"/>
            </a:xfrm>
            <a:custGeom>
              <a:gdLst>
                <a:gd fmla="*/ 0 w 584" name="T0"/>
                <a:gd fmla="*/ 1266 h 1364" name="T1"/>
                <a:gd fmla="*/ 195 w 584" name="T2"/>
                <a:gd fmla="*/ 1364 h 1364" name="T3"/>
                <a:gd fmla="*/ 584 w 584" name="T4"/>
                <a:gd fmla="*/ 292 h 1364" name="T5"/>
                <a:gd fmla="*/ 0 w 584" name="T6"/>
                <a:gd fmla="*/ 0 h 1364" name="T7"/>
                <a:gd fmla="*/ 0 w 584" name="T8"/>
                <a:gd fmla="*/ 1266 h 1364" name="T9"/>
              </a:gdLst>
              <a:cxnLst>
                <a:cxn ang="0">
                  <a:pos x="T0" y="T1"/>
                </a:cxn>
                <a:cxn ang="0">
                  <a:pos x="T2" y="T3"/>
                </a:cxn>
                <a:cxn ang="0">
                  <a:pos x="T4" y="T5"/>
                </a:cxn>
                <a:cxn ang="0">
                  <a:pos x="T6" y="T7"/>
                </a:cxn>
                <a:cxn ang="0">
                  <a:pos x="T8" y="T9"/>
                </a:cxn>
              </a:cxnLst>
              <a:rect b="b" l="0" r="r" t="0"/>
              <a:pathLst>
                <a:path h="1364" w="584">
                  <a:moveTo>
                    <a:pt x="0" y="1266"/>
                  </a:moveTo>
                  <a:lnTo>
                    <a:pt x="195" y="1364"/>
                  </a:lnTo>
                  <a:lnTo>
                    <a:pt x="584" y="292"/>
                  </a:lnTo>
                  <a:lnTo>
                    <a:pt x="0" y="0"/>
                  </a:lnTo>
                  <a:lnTo>
                    <a:pt x="0" y="1266"/>
                  </a:lnTo>
                  <a:close/>
                </a:path>
              </a:pathLst>
            </a:custGeom>
            <a:solidFill>
              <a:srgbClr val="FFFF6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1"/>
            <p:cNvSpPr/>
            <p:nvPr/>
          </p:nvSpPr>
          <p:spPr bwMode="auto">
            <a:xfrm>
              <a:off x="711200" y="2930526"/>
              <a:ext cx="646112" cy="928688"/>
            </a:xfrm>
            <a:custGeom>
              <a:gdLst>
                <a:gd fmla="*/ 0 w 407" name="T0"/>
                <a:gd fmla="*/ 0 h 585" name="T1"/>
                <a:gd fmla="*/ 0 w 407" name="T2"/>
                <a:gd fmla="*/ 487 h 585" name="T3"/>
                <a:gd fmla="*/ 195 w 407" name="T4"/>
                <a:gd fmla="*/ 585 h 585" name="T5"/>
                <a:gd fmla="*/ 407 w 407" name="T6"/>
                <a:gd fmla="*/ 0 h 585" name="T7"/>
                <a:gd fmla="*/ 0 w 407" name="T8"/>
                <a:gd fmla="*/ 0 h 585" name="T9"/>
              </a:gdLst>
              <a:cxnLst>
                <a:cxn ang="0">
                  <a:pos x="T0" y="T1"/>
                </a:cxn>
                <a:cxn ang="0">
                  <a:pos x="T2" y="T3"/>
                </a:cxn>
                <a:cxn ang="0">
                  <a:pos x="T4" y="T5"/>
                </a:cxn>
                <a:cxn ang="0">
                  <a:pos x="T6" y="T7"/>
                </a:cxn>
                <a:cxn ang="0">
                  <a:pos x="T8" y="T9"/>
                </a:cxn>
              </a:cxnLst>
              <a:rect b="b" l="0" r="r" t="0"/>
              <a:pathLst>
                <a:path h="585" w="407">
                  <a:moveTo>
                    <a:pt x="0" y="0"/>
                  </a:moveTo>
                  <a:lnTo>
                    <a:pt x="0" y="487"/>
                  </a:lnTo>
                  <a:lnTo>
                    <a:pt x="195" y="585"/>
                  </a:lnTo>
                  <a:lnTo>
                    <a:pt x="407" y="0"/>
                  </a:lnTo>
                  <a:lnTo>
                    <a:pt x="0" y="0"/>
                  </a:lnTo>
                  <a:close/>
                </a:path>
              </a:pathLst>
            </a:custGeom>
            <a:solidFill>
              <a:srgbClr val="FFFF6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4" name="Freeform 12"/>
            <p:cNvSpPr/>
            <p:nvPr/>
          </p:nvSpPr>
          <p:spPr bwMode="auto">
            <a:xfrm>
              <a:off x="2101850" y="1927226"/>
              <a:ext cx="836612" cy="1065213"/>
            </a:xfrm>
            <a:custGeom>
              <a:gdLst>
                <a:gd fmla="*/ 467 w 568" name="T0"/>
                <a:gd fmla="*/ 42 h 724" name="T1"/>
                <a:gd fmla="*/ 252 w 568" name="T2"/>
                <a:gd fmla="*/ 105 h 724" name="T3"/>
                <a:gd fmla="*/ 173 w 568" name="T4"/>
                <a:gd fmla="*/ 241 h 724" name="T5"/>
                <a:gd fmla="*/ 94 w 568" name="T6"/>
                <a:gd fmla="*/ 378 h 724" name="T7"/>
                <a:gd fmla="*/ 0 w 568" name="T8"/>
                <a:gd fmla="*/ 577 h 724" name="T9"/>
                <a:gd fmla="*/ 105 w 568" name="T10"/>
                <a:gd fmla="*/ 682 h 724" name="T11"/>
                <a:gd fmla="*/ 367 w 568" name="T12"/>
                <a:gd fmla="*/ 535 h 724" name="T13"/>
                <a:gd fmla="*/ 525 w 568" name="T14"/>
                <a:gd fmla="*/ 262 h 724" name="T15"/>
                <a:gd fmla="*/ 467 w 568" name="T16"/>
                <a:gd fmla="*/ 42 h 72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724" w="568">
                  <a:moveTo>
                    <a:pt x="467" y="42"/>
                  </a:moveTo>
                  <a:cubicBezTo>
                    <a:pt x="392" y="0"/>
                    <a:pt x="295" y="21"/>
                    <a:pt x="252" y="105"/>
                  </a:cubicBezTo>
                  <a:cubicBezTo>
                    <a:pt x="173" y="241"/>
                    <a:pt x="173" y="241"/>
                    <a:pt x="173" y="241"/>
                  </a:cubicBezTo>
                  <a:cubicBezTo>
                    <a:pt x="94" y="378"/>
                    <a:pt x="94" y="378"/>
                    <a:pt x="94" y="378"/>
                  </a:cubicBezTo>
                  <a:cubicBezTo>
                    <a:pt x="0" y="577"/>
                    <a:pt x="0" y="577"/>
                    <a:pt x="0" y="577"/>
                  </a:cubicBezTo>
                  <a:cubicBezTo>
                    <a:pt x="105" y="682"/>
                    <a:pt x="105" y="682"/>
                    <a:pt x="105" y="682"/>
                  </a:cubicBezTo>
                  <a:cubicBezTo>
                    <a:pt x="180" y="724"/>
                    <a:pt x="324" y="609"/>
                    <a:pt x="367" y="535"/>
                  </a:cubicBezTo>
                  <a:cubicBezTo>
                    <a:pt x="525" y="262"/>
                    <a:pt x="525" y="262"/>
                    <a:pt x="525" y="262"/>
                  </a:cubicBezTo>
                  <a:cubicBezTo>
                    <a:pt x="568" y="178"/>
                    <a:pt x="542" y="84"/>
                    <a:pt x="467" y="42"/>
                  </a:cubicBezTo>
                  <a:close/>
                </a:path>
              </a:pathLst>
            </a:custGeom>
            <a:solidFill>
              <a:srgbClr val="BDC3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3"/>
            <p:cNvSpPr/>
            <p:nvPr/>
          </p:nvSpPr>
          <p:spPr bwMode="auto">
            <a:xfrm>
              <a:off x="1193800" y="3411538"/>
              <a:ext cx="1319212" cy="879475"/>
            </a:xfrm>
            <a:custGeom>
              <a:gdLst>
                <a:gd fmla="*/ 198 w 896" name="T0"/>
                <a:gd fmla="*/ 21 h 598" name="T1"/>
                <a:gd fmla="*/ 70 w 896" name="T2"/>
                <a:gd fmla="*/ 94 h 598" name="T3"/>
                <a:gd fmla="*/ 15 w 896" name="T4"/>
                <a:gd fmla="*/ 294 h 598" name="T5"/>
                <a:gd fmla="*/ 89 w 896" name="T6"/>
                <a:gd fmla="*/ 420 h 598" name="T7"/>
                <a:gd fmla="*/ 218 w 896" name="T8"/>
                <a:gd fmla="*/ 346 h 598" name="T9"/>
                <a:gd fmla="*/ 292 w 896" name="T10"/>
                <a:gd fmla="*/ 472 h 598" name="T11"/>
                <a:gd fmla="*/ 421 w 896" name="T12"/>
                <a:gd fmla="*/ 399 h 598" name="T13"/>
                <a:gd fmla="*/ 495 w 896" name="T14"/>
                <a:gd fmla="*/ 535 h 598" name="T15"/>
                <a:gd fmla="*/ 624 w 896" name="T16"/>
                <a:gd fmla="*/ 451 h 598" name="T17"/>
                <a:gd fmla="*/ 698 w 896" name="T18"/>
                <a:gd fmla="*/ 588 h 598" name="T19"/>
                <a:gd fmla="*/ 827 w 896" name="T20"/>
                <a:gd fmla="*/ 514 h 598" name="T21"/>
                <a:gd fmla="*/ 881 w 896" name="T22"/>
                <a:gd fmla="*/ 304 h 598" name="T23"/>
                <a:gd fmla="*/ 807 w 896" name="T24"/>
                <a:gd fmla="*/ 178 h 598" name="T25"/>
                <a:gd fmla="*/ 678 w 896" name="T26"/>
                <a:gd fmla="*/ 252 h 598" name="T27"/>
                <a:gd fmla="*/ 604 w 896" name="T28"/>
                <a:gd fmla="*/ 126 h 598" name="T29"/>
                <a:gd fmla="*/ 475 w 896" name="T30"/>
                <a:gd fmla="*/ 199 h 598" name="T31"/>
                <a:gd fmla="*/ 401 w 896" name="T32"/>
                <a:gd fmla="*/ 73 h 598" name="T33"/>
                <a:gd fmla="*/ 272 w 896" name="T34"/>
                <a:gd fmla="*/ 147 h 598" name="T35"/>
                <a:gd fmla="*/ 198 w 896" name="T36"/>
                <a:gd fmla="*/ 21 h 59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598" w="896">
                  <a:moveTo>
                    <a:pt x="198" y="21"/>
                  </a:moveTo>
                  <a:cubicBezTo>
                    <a:pt x="142" y="0"/>
                    <a:pt x="85" y="31"/>
                    <a:pt x="70" y="94"/>
                  </a:cubicBezTo>
                  <a:cubicBezTo>
                    <a:pt x="15" y="294"/>
                    <a:pt x="15" y="294"/>
                    <a:pt x="15" y="294"/>
                  </a:cubicBezTo>
                  <a:cubicBezTo>
                    <a:pt x="0" y="346"/>
                    <a:pt x="33" y="409"/>
                    <a:pt x="89" y="420"/>
                  </a:cubicBezTo>
                  <a:cubicBezTo>
                    <a:pt x="146" y="441"/>
                    <a:pt x="203" y="399"/>
                    <a:pt x="218" y="346"/>
                  </a:cubicBezTo>
                  <a:cubicBezTo>
                    <a:pt x="203" y="399"/>
                    <a:pt x="236" y="462"/>
                    <a:pt x="292" y="472"/>
                  </a:cubicBezTo>
                  <a:cubicBezTo>
                    <a:pt x="348" y="493"/>
                    <a:pt x="406" y="462"/>
                    <a:pt x="421" y="399"/>
                  </a:cubicBezTo>
                  <a:cubicBezTo>
                    <a:pt x="406" y="462"/>
                    <a:pt x="439" y="514"/>
                    <a:pt x="495" y="535"/>
                  </a:cubicBezTo>
                  <a:cubicBezTo>
                    <a:pt x="551" y="546"/>
                    <a:pt x="609" y="514"/>
                    <a:pt x="624" y="451"/>
                  </a:cubicBezTo>
                  <a:cubicBezTo>
                    <a:pt x="609" y="514"/>
                    <a:pt x="642" y="567"/>
                    <a:pt x="698" y="588"/>
                  </a:cubicBezTo>
                  <a:cubicBezTo>
                    <a:pt x="754" y="598"/>
                    <a:pt x="812" y="567"/>
                    <a:pt x="827" y="514"/>
                  </a:cubicBezTo>
                  <a:cubicBezTo>
                    <a:pt x="881" y="304"/>
                    <a:pt x="881" y="304"/>
                    <a:pt x="881" y="304"/>
                  </a:cubicBezTo>
                  <a:cubicBezTo>
                    <a:pt x="896" y="252"/>
                    <a:pt x="863" y="189"/>
                    <a:pt x="807" y="178"/>
                  </a:cubicBezTo>
                  <a:cubicBezTo>
                    <a:pt x="751" y="168"/>
                    <a:pt x="693" y="199"/>
                    <a:pt x="678" y="252"/>
                  </a:cubicBezTo>
                  <a:cubicBezTo>
                    <a:pt x="693" y="199"/>
                    <a:pt x="660" y="136"/>
                    <a:pt x="604" y="126"/>
                  </a:cubicBezTo>
                  <a:cubicBezTo>
                    <a:pt x="548" y="105"/>
                    <a:pt x="490" y="147"/>
                    <a:pt x="475" y="199"/>
                  </a:cubicBezTo>
                  <a:cubicBezTo>
                    <a:pt x="490" y="147"/>
                    <a:pt x="457" y="84"/>
                    <a:pt x="401" y="73"/>
                  </a:cubicBezTo>
                  <a:cubicBezTo>
                    <a:pt x="345" y="52"/>
                    <a:pt x="287" y="84"/>
                    <a:pt x="272" y="147"/>
                  </a:cubicBezTo>
                  <a:cubicBezTo>
                    <a:pt x="287" y="84"/>
                    <a:pt x="254" y="31"/>
                    <a:pt x="198" y="21"/>
                  </a:cubicBezTo>
                  <a:close/>
                </a:path>
              </a:pathLst>
            </a:custGeom>
            <a:solidFill>
              <a:srgbClr val="BDC3C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14"/>
            <p:cNvSpPr/>
            <p:nvPr/>
          </p:nvSpPr>
          <p:spPr bwMode="auto">
            <a:xfrm>
              <a:off x="3338513" y="1849438"/>
              <a:ext cx="928687" cy="2009775"/>
            </a:xfrm>
            <a:custGeom>
              <a:gdLst>
                <a:gd fmla="*/ 585 w 585" name="T0"/>
                <a:gd fmla="*/ 1168 h 1266" name="T1"/>
                <a:gd fmla="*/ 390 w 585" name="T2"/>
                <a:gd fmla="*/ 1266 h 1266" name="T3"/>
                <a:gd fmla="*/ 0 w 585" name="T4"/>
                <a:gd fmla="*/ 292 h 1266" name="T5"/>
                <a:gd fmla="*/ 585 w 585" name="T6"/>
                <a:gd fmla="*/ 0 h 1266" name="T7"/>
                <a:gd fmla="*/ 585 w 585" name="T8"/>
                <a:gd fmla="*/ 1168 h 1266" name="T9"/>
              </a:gdLst>
              <a:cxnLst>
                <a:cxn ang="0">
                  <a:pos x="T0" y="T1"/>
                </a:cxn>
                <a:cxn ang="0">
                  <a:pos x="T2" y="T3"/>
                </a:cxn>
                <a:cxn ang="0">
                  <a:pos x="T4" y="T5"/>
                </a:cxn>
                <a:cxn ang="0">
                  <a:pos x="T6" y="T7"/>
                </a:cxn>
                <a:cxn ang="0">
                  <a:pos x="T8" y="T9"/>
                </a:cxn>
              </a:cxnLst>
              <a:rect b="b" l="0" r="r" t="0"/>
              <a:pathLst>
                <a:path h="1266" w="585">
                  <a:moveTo>
                    <a:pt x="585" y="1168"/>
                  </a:moveTo>
                  <a:lnTo>
                    <a:pt x="390" y="1266"/>
                  </a:lnTo>
                  <a:lnTo>
                    <a:pt x="0" y="292"/>
                  </a:lnTo>
                  <a:lnTo>
                    <a:pt x="585" y="0"/>
                  </a:lnTo>
                  <a:lnTo>
                    <a:pt x="585" y="1168"/>
                  </a:lnTo>
                  <a:close/>
                </a:path>
              </a:pathLst>
            </a:custGeom>
            <a:solidFill>
              <a:srgbClr val="ECF0F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15"/>
            <p:cNvSpPr/>
            <p:nvPr/>
          </p:nvSpPr>
          <p:spPr bwMode="auto">
            <a:xfrm>
              <a:off x="3494088" y="1693863"/>
              <a:ext cx="927100" cy="2165350"/>
            </a:xfrm>
            <a:custGeom>
              <a:gdLst>
                <a:gd fmla="*/ 584 w 584" name="T0"/>
                <a:gd fmla="*/ 1266 h 1364" name="T1"/>
                <a:gd fmla="*/ 389 w 584" name="T2"/>
                <a:gd fmla="*/ 1364 h 1364" name="T3"/>
                <a:gd fmla="*/ 0 w 584" name="T4"/>
                <a:gd fmla="*/ 292 h 1364" name="T5"/>
                <a:gd fmla="*/ 584 w 584" name="T6"/>
                <a:gd fmla="*/ 0 h 1364" name="T7"/>
                <a:gd fmla="*/ 584 w 584" name="T8"/>
                <a:gd fmla="*/ 1266 h 1364" name="T9"/>
              </a:gdLst>
              <a:cxnLst>
                <a:cxn ang="0">
                  <a:pos x="T0" y="T1"/>
                </a:cxn>
                <a:cxn ang="0">
                  <a:pos x="T2" y="T3"/>
                </a:cxn>
                <a:cxn ang="0">
                  <a:pos x="T4" y="T5"/>
                </a:cxn>
                <a:cxn ang="0">
                  <a:pos x="T6" y="T7"/>
                </a:cxn>
                <a:cxn ang="0">
                  <a:pos x="T8" y="T9"/>
                </a:cxn>
              </a:cxnLst>
              <a:rect b="b" l="0" r="r" t="0"/>
              <a:pathLst>
                <a:path h="1364" w="584">
                  <a:moveTo>
                    <a:pt x="584" y="1266"/>
                  </a:moveTo>
                  <a:lnTo>
                    <a:pt x="389" y="1364"/>
                  </a:lnTo>
                  <a:lnTo>
                    <a:pt x="0" y="292"/>
                  </a:lnTo>
                  <a:lnTo>
                    <a:pt x="584" y="0"/>
                  </a:lnTo>
                  <a:lnTo>
                    <a:pt x="584" y="1266"/>
                  </a:lnTo>
                  <a:close/>
                </a:path>
              </a:pathLst>
            </a:custGeom>
            <a:solidFill>
              <a:srgbClr val="FFFF66"/>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6"/>
            <p:cNvSpPr/>
            <p:nvPr/>
          </p:nvSpPr>
          <p:spPr bwMode="auto">
            <a:xfrm>
              <a:off x="3773488" y="2930526"/>
              <a:ext cx="647700" cy="928688"/>
            </a:xfrm>
            <a:custGeom>
              <a:gdLst>
                <a:gd fmla="*/ 408 w 408" name="T0"/>
                <a:gd fmla="*/ 0 h 585" name="T1"/>
                <a:gd fmla="*/ 408 w 408" name="T2"/>
                <a:gd fmla="*/ 487 h 585" name="T3"/>
                <a:gd fmla="*/ 213 w 408" name="T4"/>
                <a:gd fmla="*/ 585 h 585" name="T5"/>
                <a:gd fmla="*/ 0 w 408" name="T6"/>
                <a:gd fmla="*/ 0 h 585" name="T7"/>
                <a:gd fmla="*/ 408 w 408" name="T8"/>
                <a:gd fmla="*/ 0 h 585" name="T9"/>
              </a:gdLst>
              <a:cxnLst>
                <a:cxn ang="0">
                  <a:pos x="T0" y="T1"/>
                </a:cxn>
                <a:cxn ang="0">
                  <a:pos x="T2" y="T3"/>
                </a:cxn>
                <a:cxn ang="0">
                  <a:pos x="T4" y="T5"/>
                </a:cxn>
                <a:cxn ang="0">
                  <a:pos x="T6" y="T7"/>
                </a:cxn>
                <a:cxn ang="0">
                  <a:pos x="T8" y="T9"/>
                </a:cxn>
              </a:cxnLst>
              <a:rect b="b" l="0" r="r" t="0"/>
              <a:pathLst>
                <a:path h="585" w="408">
                  <a:moveTo>
                    <a:pt x="408" y="0"/>
                  </a:moveTo>
                  <a:lnTo>
                    <a:pt x="408" y="487"/>
                  </a:lnTo>
                  <a:lnTo>
                    <a:pt x="213" y="585"/>
                  </a:lnTo>
                  <a:lnTo>
                    <a:pt x="0" y="0"/>
                  </a:lnTo>
                  <a:lnTo>
                    <a:pt x="408" y="0"/>
                  </a:lnTo>
                  <a:close/>
                </a:path>
              </a:pathLst>
            </a:custGeom>
            <a:solidFill>
              <a:srgbClr val="FFFF66"/>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0" name="文本框 19"/>
          <p:cNvSpPr txBox="1"/>
          <p:nvPr/>
        </p:nvSpPr>
        <p:spPr>
          <a:xfrm>
            <a:off x="1108197" y="4457820"/>
            <a:ext cx="2994879" cy="57912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添加标题内容</a:t>
            </a:r>
          </a:p>
        </p:txBody>
      </p:sp>
      <p:sp>
        <p:nvSpPr>
          <p:cNvPr id="21" name="任意多边形 20"/>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1139254" y="95140"/>
            <a:ext cx="482476"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19</a:t>
            </a:r>
          </a:p>
        </p:txBody>
      </p:sp>
    </p:spTree>
    <p:extLst>
      <p:ext uri="{BB962C8B-B14F-4D97-AF65-F5344CB8AC3E}">
        <p14:creationId val="2504644071"/>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a:ext>
            </a:extLst>
          </a:blip>
          <a:stretch>
            <a:fillRect/>
          </a:stretch>
        </p:blipFill>
        <p:spPr>
          <a:xfrm>
            <a:off x="0" y="0"/>
            <a:ext cx="12192000" cy="6844145"/>
          </a:xfrm>
          <a:prstGeom prst="rect">
            <a:avLst/>
          </a:prstGeom>
        </p:spPr>
      </p:pic>
      <p:sp>
        <p:nvSpPr>
          <p:cNvPr id="3" name="矩形 2"/>
          <p:cNvSpPr/>
          <p:nvPr/>
        </p:nvSpPr>
        <p:spPr>
          <a:xfrm>
            <a:off x="0" y="4641273"/>
            <a:ext cx="12192000" cy="2202872"/>
          </a:xfrm>
          <a:prstGeom prst="rect">
            <a:avLst/>
          </a:prstGeom>
          <a:solidFill>
            <a:srgbClr val="24B45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949899" y="4767805"/>
            <a:ext cx="10186413" cy="1042416"/>
          </a:xfrm>
          <a:prstGeom prst="rect">
            <a:avLst/>
          </a:prstGeom>
          <a:noFill/>
        </p:spPr>
        <p:txBody>
          <a:bodyPr rtlCol="0" wrap="square">
            <a:spAutoFit/>
          </a:bodyPr>
          <a:lstStyle/>
          <a:p>
            <a:pPr>
              <a:lnSpc>
                <a:spcPct val="130000"/>
              </a:lnSpc>
            </a:pPr>
            <a:r>
              <a:rPr altLang="en-US" lang="zh-CN" smtClean="0" spc="300" sz="24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单击此处添加文字单击此处添加文字单击此处添加文字单击此处添加文字单击此处添加文字单击此处添加文字单击此处添加文字单击</a:t>
            </a:r>
          </a:p>
        </p:txBody>
      </p:sp>
      <p:sp>
        <p:nvSpPr>
          <p:cNvPr id="5" name="任意多边形 4"/>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2</a:t>
            </a:r>
          </a:p>
        </p:txBody>
      </p:sp>
    </p:spTree>
    <p:extLst>
      <p:ext uri="{BB962C8B-B14F-4D97-AF65-F5344CB8AC3E}">
        <p14:creationId val="500777377"/>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2" name="任意多边形 41"/>
          <p:cNvSpPr/>
          <p:nvPr/>
        </p:nvSpPr>
        <p:spPr>
          <a:xfrm>
            <a:off x="0" y="3867250"/>
            <a:ext cx="12192000" cy="3028888"/>
          </a:xfrm>
          <a:custGeom>
            <a:gdLst>
              <a:gd fmla="*/ 0 w 12192000" name="connsiteX0"/>
              <a:gd fmla="*/ 0 h 3028888" name="connsiteY0"/>
              <a:gd fmla="*/ 5116934 w 12192000" name="connsiteX1"/>
              <a:gd fmla="*/ 0 h 3028888" name="connsiteY1"/>
              <a:gd fmla="*/ 5116339 w 12192000" name="connsiteX2"/>
              <a:gd fmla="*/ 5896 h 3028888" name="connsiteY2"/>
              <a:gd fmla="*/ 6096000 w 12192000" name="connsiteX3"/>
              <a:gd fmla="*/ 985557 h 3028888" name="connsiteY3"/>
              <a:gd fmla="*/ 7075661 w 12192000" name="connsiteX4"/>
              <a:gd fmla="*/ 5896 h 3028888" name="connsiteY4"/>
              <a:gd fmla="*/ 7075067 w 12192000" name="connsiteX5"/>
              <a:gd fmla="*/ 0 h 3028888" name="connsiteY5"/>
              <a:gd fmla="*/ 12192000 w 12192000" name="connsiteX6"/>
              <a:gd fmla="*/ 0 h 3028888" name="connsiteY6"/>
              <a:gd fmla="*/ 12192000 w 12192000" name="connsiteX7"/>
              <a:gd fmla="*/ 3028888 h 3028888" name="connsiteY7"/>
              <a:gd fmla="*/ 0 w 12192000" name="connsiteX8"/>
              <a:gd fmla="*/ 3028888 h 3028888"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3028888" w="12192000">
                <a:moveTo>
                  <a:pt x="0" y="0"/>
                </a:moveTo>
                <a:lnTo>
                  <a:pt x="5116934" y="0"/>
                </a:lnTo>
                <a:lnTo>
                  <a:pt x="5116339" y="5896"/>
                </a:lnTo>
                <a:cubicBezTo>
                  <a:pt x="5116339" y="546948"/>
                  <a:pt x="5554948" y="985557"/>
                  <a:pt x="6096000" y="985557"/>
                </a:cubicBezTo>
                <a:cubicBezTo>
                  <a:pt x="6637052" y="985557"/>
                  <a:pt x="7075661" y="546948"/>
                  <a:pt x="7075661" y="5896"/>
                </a:cubicBezTo>
                <a:lnTo>
                  <a:pt x="7075067" y="0"/>
                </a:lnTo>
                <a:lnTo>
                  <a:pt x="12192000" y="0"/>
                </a:lnTo>
                <a:lnTo>
                  <a:pt x="12192000" y="3028888"/>
                </a:lnTo>
                <a:lnTo>
                  <a:pt x="0" y="3028888"/>
                </a:lnTo>
                <a:close/>
              </a:path>
            </a:pathLst>
          </a:cu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文本框 3"/>
          <p:cNvSpPr txBox="1"/>
          <p:nvPr/>
        </p:nvSpPr>
        <p:spPr>
          <a:xfrm>
            <a:off x="2805953" y="997869"/>
            <a:ext cx="6878374" cy="1554480"/>
          </a:xfrm>
          <a:prstGeom prst="rect">
            <a:avLst/>
          </a:prstGeom>
          <a:noFill/>
        </p:spPr>
        <p:txBody>
          <a:bodyPr rtlCol="0" wrap="square">
            <a:spAutoFit/>
          </a:bodyPr>
          <a:lstStyle/>
          <a:p>
            <a:r>
              <a:rPr altLang="zh-CN" b="1" lang="en-US" smtClean="0" sz="9600">
                <a:blipFill>
                  <a:blip r:embed="rId2">
                    <a:alphaModFix amt="97000"/>
                  </a:blip>
                  <a:stretch>
                    <a:fillRect/>
                  </a:stretch>
                </a:blipFill>
                <a:latin charset="-122" panose="020b0503020204020204" pitchFamily="34" typeface="微软雅黑"/>
                <a:ea charset="-122" panose="020b0503020204020204" pitchFamily="34" typeface="微软雅黑"/>
              </a:rPr>
              <a:t>Thank you</a:t>
            </a:r>
          </a:p>
        </p:txBody>
      </p:sp>
      <p:grpSp>
        <p:nvGrpSpPr>
          <p:cNvPr id="7" name="组合 6"/>
          <p:cNvGrpSpPr/>
          <p:nvPr/>
        </p:nvGrpSpPr>
        <p:grpSpPr>
          <a:xfrm>
            <a:off x="5545059" y="3364044"/>
            <a:ext cx="1101881" cy="1040442"/>
            <a:chOff x="3919538" y="1373188"/>
            <a:chExt cx="4356101" cy="4113213"/>
          </a:xfrm>
        </p:grpSpPr>
        <p:sp>
          <p:nvSpPr>
            <p:cNvPr id="8" name="AutoShape 3"/>
            <p:cNvSpPr>
              <a:spLocks noChangeArrowheads="1" noChangeAspect="1" noTextEdit="1"/>
            </p:cNvSpPr>
            <p:nvPr/>
          </p:nvSpPr>
          <p:spPr bwMode="auto">
            <a:xfrm>
              <a:off x="3919538" y="1376363"/>
              <a:ext cx="4352925" cy="41052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5"/>
            <p:cNvSpPr/>
            <p:nvPr/>
          </p:nvSpPr>
          <p:spPr bwMode="auto">
            <a:xfrm>
              <a:off x="6200776" y="1387476"/>
              <a:ext cx="903288" cy="4098925"/>
            </a:xfrm>
            <a:custGeom>
              <a:gdLst>
                <a:gd fmla="*/ 0 w 569" name="T0"/>
                <a:gd fmla="*/ 0 h 2582" name="T1"/>
                <a:gd fmla="*/ 569 w 569" name="T2"/>
                <a:gd fmla="*/ 370 h 2582" name="T3"/>
                <a:gd fmla="*/ 569 w 569" name="T4"/>
                <a:gd fmla="*/ 2582 h 2582" name="T5"/>
                <a:gd fmla="*/ 0 w 569" name="T6"/>
                <a:gd fmla="*/ 2582 h 2582" name="T7"/>
                <a:gd fmla="*/ 0 w 569" name="T8"/>
                <a:gd fmla="*/ 0 h 2582" name="T9"/>
              </a:gdLst>
              <a:cxnLst>
                <a:cxn ang="0">
                  <a:pos x="T0" y="T1"/>
                </a:cxn>
                <a:cxn ang="0">
                  <a:pos x="T2" y="T3"/>
                </a:cxn>
                <a:cxn ang="0">
                  <a:pos x="T4" y="T5"/>
                </a:cxn>
                <a:cxn ang="0">
                  <a:pos x="T6" y="T7"/>
                </a:cxn>
                <a:cxn ang="0">
                  <a:pos x="T8" y="T9"/>
                </a:cxn>
              </a:cxnLst>
              <a:rect b="b" l="0" r="r" t="0"/>
              <a:pathLst>
                <a:path h="2582" w="569">
                  <a:moveTo>
                    <a:pt x="0" y="0"/>
                  </a:moveTo>
                  <a:lnTo>
                    <a:pt x="569" y="370"/>
                  </a:lnTo>
                  <a:lnTo>
                    <a:pt x="569" y="2582"/>
                  </a:lnTo>
                  <a:lnTo>
                    <a:pt x="0" y="2582"/>
                  </a:lnTo>
                  <a:lnTo>
                    <a:pt x="0" y="0"/>
                  </a:lnTo>
                  <a:close/>
                </a:path>
              </a:pathLst>
            </a:custGeom>
            <a:solidFill>
              <a:srgbClr val="59EBE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Freeform 6"/>
            <p:cNvSpPr>
              <a:spLocks noEditPoints="1"/>
            </p:cNvSpPr>
            <p:nvPr/>
          </p:nvSpPr>
          <p:spPr bwMode="auto">
            <a:xfrm>
              <a:off x="7175501" y="3914776"/>
              <a:ext cx="1100138" cy="1552575"/>
            </a:xfrm>
            <a:custGeom>
              <a:gdLst>
                <a:gd fmla="*/ 0 w 693" name="T0"/>
                <a:gd fmla="*/ 0 h 978" name="T1"/>
                <a:gd fmla="*/ 0 w 693" name="T2"/>
                <a:gd fmla="*/ 978 h 978" name="T3"/>
                <a:gd fmla="*/ 693 w 693" name="T4"/>
                <a:gd fmla="*/ 978 h 978" name="T5"/>
                <a:gd fmla="*/ 693 w 693" name="T6"/>
                <a:gd fmla="*/ 222 h 978" name="T7"/>
                <a:gd fmla="*/ 0 w 693" name="T8"/>
                <a:gd fmla="*/ 0 h 978" name="T9"/>
                <a:gd fmla="*/ 293 w 693" name="T10"/>
                <a:gd fmla="*/ 765 h 978" name="T11"/>
                <a:gd fmla="*/ 80 w 693" name="T12"/>
                <a:gd fmla="*/ 703 h 978" name="T13"/>
                <a:gd fmla="*/ 80 w 693" name="T14"/>
                <a:gd fmla="*/ 521 h 978" name="T15"/>
                <a:gd fmla="*/ 293 w 693" name="T16"/>
                <a:gd fmla="*/ 596 h 978" name="T17"/>
                <a:gd fmla="*/ 293 w 693" name="T18"/>
                <a:gd fmla="*/ 765 h 978" name="T19"/>
                <a:gd fmla="*/ 293 w 693" name="T20"/>
                <a:gd fmla="*/ 445 h 978" name="T21"/>
                <a:gd fmla="*/ 80 w 693" name="T22"/>
                <a:gd fmla="*/ 383 h 978" name="T23"/>
                <a:gd fmla="*/ 80 w 693" name="T24"/>
                <a:gd fmla="*/ 199 h 978" name="T25"/>
                <a:gd fmla="*/ 293 w 693" name="T26"/>
                <a:gd fmla="*/ 277 h 978" name="T27"/>
                <a:gd fmla="*/ 293 w 693" name="T28"/>
                <a:gd fmla="*/ 445 h 978" name="T29"/>
                <a:gd fmla="*/ 558 w 693" name="T30"/>
                <a:gd fmla="*/ 843 h 978" name="T31"/>
                <a:gd fmla="*/ 345 w 693" name="T32"/>
                <a:gd fmla="*/ 781 h 978" name="T33"/>
                <a:gd fmla="*/ 345 w 693" name="T34"/>
                <a:gd fmla="*/ 596 h 978" name="T35"/>
                <a:gd fmla="*/ 558 w 693" name="T36"/>
                <a:gd fmla="*/ 675 h 978" name="T37"/>
                <a:gd fmla="*/ 558 w 693" name="T38"/>
                <a:gd fmla="*/ 843 h 978" name="T39"/>
                <a:gd fmla="*/ 558 w 693" name="T40"/>
                <a:gd fmla="*/ 521 h 978" name="T41"/>
                <a:gd fmla="*/ 345 w 693" name="T42"/>
                <a:gd fmla="*/ 459 h 978" name="T43"/>
                <a:gd fmla="*/ 345 w 693" name="T44"/>
                <a:gd fmla="*/ 277 h 978" name="T45"/>
                <a:gd fmla="*/ 558 w 693" name="T46"/>
                <a:gd fmla="*/ 352 h 978" name="T47"/>
                <a:gd fmla="*/ 558 w 693" name="T48"/>
                <a:gd fmla="*/ 521 h 978" name="T49"/>
                <a:gd fmla="*/ 558 w 693" name="T50"/>
                <a:gd fmla="*/ 521 h 978"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978" w="693">
                  <a:moveTo>
                    <a:pt x="0" y="0"/>
                  </a:moveTo>
                  <a:lnTo>
                    <a:pt x="0" y="978"/>
                  </a:lnTo>
                  <a:lnTo>
                    <a:pt x="693" y="978"/>
                  </a:lnTo>
                  <a:lnTo>
                    <a:pt x="693" y="222"/>
                  </a:lnTo>
                  <a:lnTo>
                    <a:pt x="0" y="0"/>
                  </a:lnTo>
                  <a:close/>
                  <a:moveTo>
                    <a:pt x="293" y="765"/>
                  </a:moveTo>
                  <a:lnTo>
                    <a:pt x="80" y="703"/>
                  </a:lnTo>
                  <a:lnTo>
                    <a:pt x="80" y="521"/>
                  </a:lnTo>
                  <a:lnTo>
                    <a:pt x="293" y="596"/>
                  </a:lnTo>
                  <a:lnTo>
                    <a:pt x="293" y="765"/>
                  </a:lnTo>
                  <a:close/>
                  <a:moveTo>
                    <a:pt x="293" y="445"/>
                  </a:moveTo>
                  <a:lnTo>
                    <a:pt x="80" y="383"/>
                  </a:lnTo>
                  <a:lnTo>
                    <a:pt x="80" y="199"/>
                  </a:lnTo>
                  <a:lnTo>
                    <a:pt x="293" y="277"/>
                  </a:lnTo>
                  <a:lnTo>
                    <a:pt x="293" y="445"/>
                  </a:lnTo>
                  <a:close/>
                  <a:moveTo>
                    <a:pt x="558" y="843"/>
                  </a:moveTo>
                  <a:lnTo>
                    <a:pt x="345" y="781"/>
                  </a:lnTo>
                  <a:lnTo>
                    <a:pt x="345" y="596"/>
                  </a:lnTo>
                  <a:lnTo>
                    <a:pt x="558" y="675"/>
                  </a:lnTo>
                  <a:lnTo>
                    <a:pt x="558" y="843"/>
                  </a:lnTo>
                  <a:close/>
                  <a:moveTo>
                    <a:pt x="558" y="521"/>
                  </a:moveTo>
                  <a:lnTo>
                    <a:pt x="345" y="459"/>
                  </a:lnTo>
                  <a:lnTo>
                    <a:pt x="345" y="277"/>
                  </a:lnTo>
                  <a:lnTo>
                    <a:pt x="558" y="352"/>
                  </a:lnTo>
                  <a:lnTo>
                    <a:pt x="558" y="521"/>
                  </a:lnTo>
                  <a:lnTo>
                    <a:pt x="558" y="521"/>
                  </a:lnTo>
                  <a:close/>
                </a:path>
              </a:pathLst>
            </a:custGeom>
            <a:solidFill>
              <a:srgbClr val="59EBE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7"/>
            <p:cNvSpPr>
              <a:spLocks noEditPoints="1"/>
            </p:cNvSpPr>
            <p:nvPr/>
          </p:nvSpPr>
          <p:spPr bwMode="auto">
            <a:xfrm>
              <a:off x="3922713" y="1373188"/>
              <a:ext cx="2176463" cy="4113213"/>
            </a:xfrm>
            <a:custGeom>
              <a:gdLst>
                <a:gd fmla="*/ 670 w 1371" name="T0"/>
                <a:gd fmla="*/ 1913 h 2591" name="T1"/>
                <a:gd fmla="*/ 571 w 1371" name="T2"/>
                <a:gd fmla="*/ 1489 h 2591" name="T3"/>
                <a:gd fmla="*/ 507 w 1371" name="T4"/>
                <a:gd fmla="*/ 1028 h 2591" name="T5"/>
                <a:gd fmla="*/ 43 w 1371" name="T6"/>
                <a:gd fmla="*/ 1707 h 2591" name="T7"/>
                <a:gd fmla="*/ 0 w 1371" name="T8"/>
                <a:gd fmla="*/ 2591 h 2591" name="T9"/>
                <a:gd fmla="*/ 1371 w 1371" name="T10"/>
                <a:gd fmla="*/ 0 h 2591" name="T11"/>
                <a:gd fmla="*/ 86 w 1371" name="T12"/>
                <a:gd fmla="*/ 1326 h 2591" name="T13"/>
                <a:gd fmla="*/ 242 w 1371" name="T14"/>
                <a:gd fmla="*/ 1442 h 2591" name="T15"/>
                <a:gd fmla="*/ 86 w 1371" name="T16"/>
                <a:gd fmla="*/ 1326 h 2591" name="T17"/>
                <a:gd fmla="*/ 254 w 1371" name="T18"/>
                <a:gd fmla="*/ 1558 h 2591" name="T19"/>
                <a:gd fmla="*/ 97 w 1371" name="T20"/>
                <a:gd fmla="*/ 1816 h 2591" name="T21"/>
                <a:gd fmla="*/ 258 w 1371" name="T22"/>
                <a:gd fmla="*/ 2306 h 2591" name="T23"/>
                <a:gd fmla="*/ 102 w 1371" name="T24"/>
                <a:gd fmla="*/ 2190 h 2591" name="T25"/>
                <a:gd fmla="*/ 258 w 1371" name="T26"/>
                <a:gd fmla="*/ 2306 h 2591" name="T27"/>
                <a:gd fmla="*/ 102 w 1371" name="T28"/>
                <a:gd fmla="*/ 2088 h 2591" name="T29"/>
                <a:gd fmla="*/ 258 w 1371" name="T30"/>
                <a:gd fmla="*/ 1830 h 2591" name="T31"/>
                <a:gd fmla="*/ 280 w 1371" name="T32"/>
                <a:gd fmla="*/ 1234 h 2591" name="T33"/>
                <a:gd fmla="*/ 436 w 1371" name="T34"/>
                <a:gd fmla="*/ 1350 h 2591" name="T35"/>
                <a:gd fmla="*/ 280 w 1371" name="T36"/>
                <a:gd fmla="*/ 1234 h 2591" name="T37"/>
                <a:gd fmla="*/ 448 w 1371" name="T38"/>
                <a:gd fmla="*/ 1468 h 2591" name="T39"/>
                <a:gd fmla="*/ 292 w 1371" name="T40"/>
                <a:gd fmla="*/ 1724 h 2591" name="T41"/>
                <a:gd fmla="*/ 467 w 1371" name="T42"/>
                <a:gd fmla="*/ 2216 h 2591" name="T43"/>
                <a:gd fmla="*/ 310 w 1371" name="T44"/>
                <a:gd fmla="*/ 2100 h 2591" name="T45"/>
                <a:gd fmla="*/ 467 w 1371" name="T46"/>
                <a:gd fmla="*/ 2216 h 2591" name="T47"/>
                <a:gd fmla="*/ 310 w 1371" name="T48"/>
                <a:gd fmla="*/ 1998 h 2591" name="T49"/>
                <a:gd fmla="*/ 467 w 1371" name="T50"/>
                <a:gd fmla="*/ 1743 h 2591" name="T51"/>
                <a:gd fmla="*/ 969 w 1371" name="T52"/>
                <a:gd fmla="*/ 1963 h 2591" name="T53"/>
                <a:gd fmla="*/ 751 w 1371" name="T54"/>
                <a:gd fmla="*/ 1897 h 2591" name="T55"/>
                <a:gd fmla="*/ 969 w 1371" name="T56"/>
                <a:gd fmla="*/ 1963 h 2591" name="T57"/>
                <a:gd fmla="*/ 751 w 1371" name="T58"/>
                <a:gd fmla="*/ 1759 h 2591" name="T59"/>
                <a:gd fmla="*/ 969 w 1371" name="T60"/>
                <a:gd fmla="*/ 1418 h 2591" name="T61"/>
                <a:gd fmla="*/ 969 w 1371" name="T62"/>
                <a:gd fmla="*/ 1283 h 2591" name="T63"/>
                <a:gd fmla="*/ 751 w 1371" name="T64"/>
                <a:gd fmla="*/ 1219 h 2591" name="T65"/>
                <a:gd fmla="*/ 969 w 1371" name="T66"/>
                <a:gd fmla="*/ 1283 h 2591" name="T67"/>
                <a:gd fmla="*/ 751 w 1371" name="T68"/>
                <a:gd fmla="*/ 1080 h 2591" name="T69"/>
                <a:gd fmla="*/ 969 w 1371" name="T70"/>
                <a:gd fmla="*/ 739 h 2591" name="T71"/>
                <a:gd fmla="*/ 969 w 1371" name="T72"/>
                <a:gd fmla="*/ 606 h 2591" name="T73"/>
                <a:gd fmla="*/ 751 w 1371" name="T74"/>
                <a:gd fmla="*/ 540 h 2591" name="T75"/>
                <a:gd fmla="*/ 969 w 1371" name="T76"/>
                <a:gd fmla="*/ 606 h 2591" name="T77"/>
                <a:gd fmla="*/ 1037 w 1371" name="T78"/>
                <a:gd fmla="*/ 1918 h 2591" name="T79"/>
                <a:gd fmla="*/ 1288 w 1371" name="T80"/>
                <a:gd fmla="*/ 1549 h 2591" name="T81"/>
                <a:gd fmla="*/ 1288 w 1371" name="T82"/>
                <a:gd fmla="*/ 1423 h 2591" name="T83"/>
                <a:gd fmla="*/ 1037 w 1371" name="T84"/>
                <a:gd fmla="*/ 1373 h 2591" name="T85"/>
                <a:gd fmla="*/ 1288 w 1371" name="T86"/>
                <a:gd fmla="*/ 1423 h 2591" name="T87"/>
                <a:gd fmla="*/ 1037 w 1371" name="T88"/>
                <a:gd fmla="*/ 1241 h 2591" name="T89"/>
                <a:gd fmla="*/ 1288 w 1371" name="T90"/>
                <a:gd fmla="*/ 871 h 2591" name="T91"/>
                <a:gd fmla="*/ 1288 w 1371" name="T92"/>
                <a:gd fmla="*/ 746 h 2591" name="T93"/>
                <a:gd fmla="*/ 1037 w 1371" name="T94"/>
                <a:gd fmla="*/ 696 h 2591" name="T95"/>
                <a:gd fmla="*/ 1288 w 1371" name="T96"/>
                <a:gd fmla="*/ 746 h 2591" name="T97"/>
                <a:gd fmla="*/ 1037 w 1371" name="T98"/>
                <a:gd fmla="*/ 563 h 2591" name="T99"/>
                <a:gd fmla="*/ 1288 w 1371" name="T100"/>
                <a:gd fmla="*/ 194 h 2591"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591" w="1371">
                  <a:moveTo>
                    <a:pt x="670" y="447"/>
                  </a:moveTo>
                  <a:lnTo>
                    <a:pt x="670" y="1913"/>
                  </a:lnTo>
                  <a:lnTo>
                    <a:pt x="571" y="1980"/>
                  </a:lnTo>
                  <a:lnTo>
                    <a:pt x="571" y="1489"/>
                  </a:lnTo>
                  <a:lnTo>
                    <a:pt x="507" y="1515"/>
                  </a:lnTo>
                  <a:lnTo>
                    <a:pt x="507" y="1028"/>
                  </a:lnTo>
                  <a:lnTo>
                    <a:pt x="43" y="1231"/>
                  </a:lnTo>
                  <a:lnTo>
                    <a:pt x="43" y="1707"/>
                  </a:lnTo>
                  <a:lnTo>
                    <a:pt x="0" y="1726"/>
                  </a:lnTo>
                  <a:lnTo>
                    <a:pt x="0" y="2591"/>
                  </a:lnTo>
                  <a:lnTo>
                    <a:pt x="1371" y="2591"/>
                  </a:lnTo>
                  <a:lnTo>
                    <a:pt x="1371" y="0"/>
                  </a:lnTo>
                  <a:lnTo>
                    <a:pt x="670" y="447"/>
                  </a:lnTo>
                  <a:close/>
                  <a:moveTo>
                    <a:pt x="86" y="1326"/>
                  </a:moveTo>
                  <a:lnTo>
                    <a:pt x="242" y="1253"/>
                  </a:lnTo>
                  <a:lnTo>
                    <a:pt x="242" y="1442"/>
                  </a:lnTo>
                  <a:lnTo>
                    <a:pt x="86" y="1511"/>
                  </a:lnTo>
                  <a:lnTo>
                    <a:pt x="86" y="1326"/>
                  </a:lnTo>
                  <a:close/>
                  <a:moveTo>
                    <a:pt x="97" y="1629"/>
                  </a:moveTo>
                  <a:lnTo>
                    <a:pt x="254" y="1558"/>
                  </a:lnTo>
                  <a:lnTo>
                    <a:pt x="254" y="1745"/>
                  </a:lnTo>
                  <a:lnTo>
                    <a:pt x="97" y="1816"/>
                  </a:lnTo>
                  <a:lnTo>
                    <a:pt x="97" y="1629"/>
                  </a:lnTo>
                  <a:close/>
                  <a:moveTo>
                    <a:pt x="258" y="2306"/>
                  </a:moveTo>
                  <a:lnTo>
                    <a:pt x="102" y="2375"/>
                  </a:lnTo>
                  <a:lnTo>
                    <a:pt x="102" y="2190"/>
                  </a:lnTo>
                  <a:lnTo>
                    <a:pt x="258" y="2117"/>
                  </a:lnTo>
                  <a:lnTo>
                    <a:pt x="258" y="2306"/>
                  </a:lnTo>
                  <a:close/>
                  <a:moveTo>
                    <a:pt x="258" y="2020"/>
                  </a:moveTo>
                  <a:lnTo>
                    <a:pt x="102" y="2088"/>
                  </a:lnTo>
                  <a:lnTo>
                    <a:pt x="102" y="1904"/>
                  </a:lnTo>
                  <a:lnTo>
                    <a:pt x="258" y="1830"/>
                  </a:lnTo>
                  <a:lnTo>
                    <a:pt x="258" y="2020"/>
                  </a:lnTo>
                  <a:close/>
                  <a:moveTo>
                    <a:pt x="280" y="1234"/>
                  </a:moveTo>
                  <a:lnTo>
                    <a:pt x="436" y="1163"/>
                  </a:lnTo>
                  <a:lnTo>
                    <a:pt x="436" y="1350"/>
                  </a:lnTo>
                  <a:lnTo>
                    <a:pt x="280" y="1421"/>
                  </a:lnTo>
                  <a:lnTo>
                    <a:pt x="280" y="1234"/>
                  </a:lnTo>
                  <a:close/>
                  <a:moveTo>
                    <a:pt x="292" y="1539"/>
                  </a:moveTo>
                  <a:lnTo>
                    <a:pt x="448" y="1468"/>
                  </a:lnTo>
                  <a:lnTo>
                    <a:pt x="448" y="1655"/>
                  </a:lnTo>
                  <a:lnTo>
                    <a:pt x="292" y="1724"/>
                  </a:lnTo>
                  <a:lnTo>
                    <a:pt x="292" y="1539"/>
                  </a:lnTo>
                  <a:close/>
                  <a:moveTo>
                    <a:pt x="467" y="2216"/>
                  </a:moveTo>
                  <a:lnTo>
                    <a:pt x="310" y="2285"/>
                  </a:lnTo>
                  <a:lnTo>
                    <a:pt x="310" y="2100"/>
                  </a:lnTo>
                  <a:lnTo>
                    <a:pt x="467" y="2027"/>
                  </a:lnTo>
                  <a:lnTo>
                    <a:pt x="467" y="2216"/>
                  </a:lnTo>
                  <a:close/>
                  <a:moveTo>
                    <a:pt x="467" y="1930"/>
                  </a:moveTo>
                  <a:lnTo>
                    <a:pt x="310" y="1998"/>
                  </a:lnTo>
                  <a:lnTo>
                    <a:pt x="310" y="1814"/>
                  </a:lnTo>
                  <a:lnTo>
                    <a:pt x="467" y="1743"/>
                  </a:lnTo>
                  <a:lnTo>
                    <a:pt x="467" y="1930"/>
                  </a:lnTo>
                  <a:close/>
                  <a:moveTo>
                    <a:pt x="969" y="1963"/>
                  </a:moveTo>
                  <a:lnTo>
                    <a:pt x="751" y="2098"/>
                  </a:lnTo>
                  <a:lnTo>
                    <a:pt x="751" y="1897"/>
                  </a:lnTo>
                  <a:lnTo>
                    <a:pt x="969" y="1757"/>
                  </a:lnTo>
                  <a:lnTo>
                    <a:pt x="969" y="1963"/>
                  </a:lnTo>
                  <a:close/>
                  <a:moveTo>
                    <a:pt x="969" y="1624"/>
                  </a:moveTo>
                  <a:lnTo>
                    <a:pt x="751" y="1759"/>
                  </a:lnTo>
                  <a:lnTo>
                    <a:pt x="751" y="1558"/>
                  </a:lnTo>
                  <a:lnTo>
                    <a:pt x="969" y="1418"/>
                  </a:lnTo>
                  <a:lnTo>
                    <a:pt x="969" y="1624"/>
                  </a:lnTo>
                  <a:close/>
                  <a:moveTo>
                    <a:pt x="969" y="1283"/>
                  </a:moveTo>
                  <a:lnTo>
                    <a:pt x="751" y="1418"/>
                  </a:lnTo>
                  <a:lnTo>
                    <a:pt x="751" y="1219"/>
                  </a:lnTo>
                  <a:lnTo>
                    <a:pt x="969" y="1080"/>
                  </a:lnTo>
                  <a:lnTo>
                    <a:pt x="969" y="1283"/>
                  </a:lnTo>
                  <a:close/>
                  <a:moveTo>
                    <a:pt x="969" y="945"/>
                  </a:moveTo>
                  <a:lnTo>
                    <a:pt x="751" y="1080"/>
                  </a:lnTo>
                  <a:lnTo>
                    <a:pt x="751" y="881"/>
                  </a:lnTo>
                  <a:lnTo>
                    <a:pt x="969" y="739"/>
                  </a:lnTo>
                  <a:lnTo>
                    <a:pt x="969" y="945"/>
                  </a:lnTo>
                  <a:close/>
                  <a:moveTo>
                    <a:pt x="969" y="606"/>
                  </a:moveTo>
                  <a:lnTo>
                    <a:pt x="751" y="741"/>
                  </a:lnTo>
                  <a:lnTo>
                    <a:pt x="751" y="540"/>
                  </a:lnTo>
                  <a:lnTo>
                    <a:pt x="969" y="400"/>
                  </a:lnTo>
                  <a:lnTo>
                    <a:pt x="969" y="606"/>
                  </a:lnTo>
                  <a:close/>
                  <a:moveTo>
                    <a:pt x="1288" y="1762"/>
                  </a:moveTo>
                  <a:lnTo>
                    <a:pt x="1037" y="1918"/>
                  </a:lnTo>
                  <a:lnTo>
                    <a:pt x="1037" y="1712"/>
                  </a:lnTo>
                  <a:lnTo>
                    <a:pt x="1288" y="1549"/>
                  </a:lnTo>
                  <a:lnTo>
                    <a:pt x="1288" y="1762"/>
                  </a:lnTo>
                  <a:close/>
                  <a:moveTo>
                    <a:pt x="1288" y="1423"/>
                  </a:moveTo>
                  <a:lnTo>
                    <a:pt x="1037" y="1579"/>
                  </a:lnTo>
                  <a:lnTo>
                    <a:pt x="1037" y="1373"/>
                  </a:lnTo>
                  <a:lnTo>
                    <a:pt x="1288" y="1210"/>
                  </a:lnTo>
                  <a:lnTo>
                    <a:pt x="1288" y="1423"/>
                  </a:lnTo>
                  <a:close/>
                  <a:moveTo>
                    <a:pt x="1288" y="1084"/>
                  </a:moveTo>
                  <a:lnTo>
                    <a:pt x="1037" y="1241"/>
                  </a:lnTo>
                  <a:lnTo>
                    <a:pt x="1037" y="1035"/>
                  </a:lnTo>
                  <a:lnTo>
                    <a:pt x="1288" y="871"/>
                  </a:lnTo>
                  <a:lnTo>
                    <a:pt x="1288" y="1084"/>
                  </a:lnTo>
                  <a:close/>
                  <a:moveTo>
                    <a:pt x="1288" y="746"/>
                  </a:moveTo>
                  <a:lnTo>
                    <a:pt x="1037" y="902"/>
                  </a:lnTo>
                  <a:lnTo>
                    <a:pt x="1037" y="696"/>
                  </a:lnTo>
                  <a:lnTo>
                    <a:pt x="1288" y="533"/>
                  </a:lnTo>
                  <a:lnTo>
                    <a:pt x="1288" y="746"/>
                  </a:lnTo>
                  <a:close/>
                  <a:moveTo>
                    <a:pt x="1288" y="405"/>
                  </a:moveTo>
                  <a:lnTo>
                    <a:pt x="1037" y="563"/>
                  </a:lnTo>
                  <a:lnTo>
                    <a:pt x="1037" y="355"/>
                  </a:lnTo>
                  <a:lnTo>
                    <a:pt x="1288" y="194"/>
                  </a:lnTo>
                  <a:lnTo>
                    <a:pt x="1288" y="405"/>
                  </a:lnTo>
                  <a:close/>
                </a:path>
              </a:pathLst>
            </a:custGeom>
            <a:solidFill>
              <a:srgbClr val="59EBE3"/>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13" name="文本框 12"/>
          <p:cNvSpPr txBox="1"/>
          <p:nvPr/>
        </p:nvSpPr>
        <p:spPr>
          <a:xfrm>
            <a:off x="3548916" y="2570320"/>
            <a:ext cx="5426764" cy="640080"/>
          </a:xfrm>
          <a:prstGeom prst="rect">
            <a:avLst/>
          </a:prstGeom>
          <a:noFill/>
        </p:spPr>
        <p:txBody>
          <a:bodyPr rtlCol="0" wrap="square">
            <a:spAutoFit/>
          </a:bodyPr>
          <a:lstStyle/>
          <a:p>
            <a:r>
              <a:rPr altLang="en-US" b="1" lang="zh-CN" sz="3600">
                <a:blipFill>
                  <a:blip r:embed="rId2">
                    <a:alphaModFix amt="97000"/>
                  </a:blip>
                  <a:stretch>
                    <a:fillRect/>
                  </a:stretch>
                </a:blipFill>
                <a:latin charset="-122" panose="020b0503020204020204" pitchFamily="34" typeface="微软雅黑"/>
                <a:ea charset="-122" panose="020b0503020204020204" pitchFamily="34" typeface="微软雅黑"/>
              </a:rPr>
              <a:t>天府源头 欢迎你的到来！</a:t>
            </a:r>
          </a:p>
        </p:txBody>
      </p:sp>
      <p:sp>
        <p:nvSpPr>
          <p:cNvPr id="14" name="文本框 13"/>
          <p:cNvSpPr txBox="1"/>
          <p:nvPr/>
        </p:nvSpPr>
        <p:spPr>
          <a:xfrm>
            <a:off x="4316594" y="4941722"/>
            <a:ext cx="4659086" cy="457200"/>
          </a:xfrm>
          <a:prstGeom prst="rect">
            <a:avLst/>
          </a:prstGeom>
          <a:noFill/>
        </p:spPr>
        <p:txBody>
          <a:bodyPr rtlCol="0" wrap="square">
            <a:spAutoFit/>
          </a:bodyPr>
          <a:lstStyle/>
          <a:p>
            <a:r>
              <a:rPr altLang="zh-CN" lang="en-US" smtClean="0" sz="2400">
                <a:solidFill>
                  <a:schemeClr val="bg1"/>
                </a:solidFill>
                <a:latin charset="-122" panose="020b0503020204020204" pitchFamily="34" typeface="微软雅黑"/>
                <a:ea charset="-122" panose="020b0503020204020204" pitchFamily="34" typeface="微软雅黑"/>
              </a:rPr>
              <a:t>http://www.12345678.com</a:t>
            </a:r>
          </a:p>
        </p:txBody>
      </p:sp>
      <p:grpSp>
        <p:nvGrpSpPr>
          <p:cNvPr id="5" name="组合 4"/>
          <p:cNvGrpSpPr/>
          <p:nvPr/>
        </p:nvGrpSpPr>
        <p:grpSpPr>
          <a:xfrm>
            <a:off x="3663171" y="4989656"/>
            <a:ext cx="377575" cy="365796"/>
            <a:chOff x="1805341" y="4488100"/>
            <a:chExt cx="1933575" cy="1873251"/>
          </a:xfrm>
        </p:grpSpPr>
        <p:sp>
          <p:nvSpPr>
            <p:cNvPr id="17" name="Freeform 5"/>
            <p:cNvSpPr/>
            <p:nvPr/>
          </p:nvSpPr>
          <p:spPr bwMode="auto">
            <a:xfrm>
              <a:off x="2481616" y="5666026"/>
              <a:ext cx="1036638" cy="695325"/>
            </a:xfrm>
            <a:custGeom>
              <a:gdLst>
                <a:gd fmla="*/ 974 w 1366" name="T0"/>
                <a:gd fmla="*/ 0 h 917" name="T1"/>
                <a:gd fmla="*/ 105 w 1366" name="T2"/>
                <a:gd fmla="*/ 299 h 917" name="T3"/>
                <a:gd fmla="*/ 0 w 1366" name="T4"/>
                <a:gd fmla="*/ 442 h 917" name="T5"/>
                <a:gd fmla="*/ 328 w 1366" name="T6"/>
                <a:gd fmla="*/ 899 h 917" name="T7"/>
                <a:gd fmla="*/ 1353 w 1366" name="T8"/>
                <a:gd fmla="*/ 428 h 917" name="T9"/>
                <a:gd fmla="*/ 1366 w 1366" name="T10"/>
                <a:gd fmla="*/ 410 h 917" name="T11"/>
                <a:gd fmla="*/ 1191 w 1366" name="T12"/>
                <a:gd fmla="*/ 6 h 917" name="T13"/>
                <a:gd fmla="*/ 1151 w 1366" name="T14"/>
                <a:gd fmla="*/ 15 h 917" name="T15"/>
                <a:gd fmla="*/ 1082 w 1366" name="T16"/>
                <a:gd fmla="*/ 25 h 917" name="T17"/>
                <a:gd fmla="*/ 974 w 1366" name="T18"/>
                <a:gd fmla="*/ 0 h 91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17" w="1366">
                  <a:moveTo>
                    <a:pt x="974" y="0"/>
                  </a:moveTo>
                  <a:cubicBezTo>
                    <a:pt x="714" y="153"/>
                    <a:pt x="398" y="258"/>
                    <a:pt x="105" y="299"/>
                  </a:cubicBezTo>
                  <a:cubicBezTo>
                    <a:pt x="88" y="358"/>
                    <a:pt x="51" y="409"/>
                    <a:pt x="0" y="442"/>
                  </a:cubicBezTo>
                  <a:cubicBezTo>
                    <a:pt x="79" y="609"/>
                    <a:pt x="192" y="761"/>
                    <a:pt x="328" y="899"/>
                  </a:cubicBezTo>
                  <a:cubicBezTo>
                    <a:pt x="712" y="917"/>
                    <a:pt x="1099" y="755"/>
                    <a:pt x="1353" y="428"/>
                  </a:cubicBezTo>
                  <a:cubicBezTo>
                    <a:pt x="1358" y="423"/>
                    <a:pt x="1362" y="416"/>
                    <a:pt x="1366" y="410"/>
                  </a:cubicBezTo>
                  <a:cubicBezTo>
                    <a:pt x="1328" y="270"/>
                    <a:pt x="1267" y="137"/>
                    <a:pt x="1191" y="6"/>
                  </a:cubicBezTo>
                  <a:cubicBezTo>
                    <a:pt x="1177" y="10"/>
                    <a:pt x="1164" y="13"/>
                    <a:pt x="1151" y="15"/>
                  </a:cubicBezTo>
                  <a:cubicBezTo>
                    <a:pt x="1129" y="21"/>
                    <a:pt x="1106" y="25"/>
                    <a:pt x="1082" y="25"/>
                  </a:cubicBezTo>
                  <a:cubicBezTo>
                    <a:pt x="1043" y="25"/>
                    <a:pt x="1007" y="16"/>
                    <a:pt x="974" y="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6"/>
            <p:cNvSpPr/>
            <p:nvPr/>
          </p:nvSpPr>
          <p:spPr bwMode="auto">
            <a:xfrm>
              <a:off x="2376841" y="4986576"/>
              <a:ext cx="777875" cy="815975"/>
            </a:xfrm>
            <a:custGeom>
              <a:gdLst>
                <a:gd fmla="*/ 694 w 1026" name="T0"/>
                <a:gd fmla="*/ 192 h 1076" name="T1"/>
                <a:gd fmla="*/ 387 w 1026" name="T2"/>
                <a:gd fmla="*/ 0 h 1076" name="T3"/>
                <a:gd fmla="*/ 151 w 1026" name="T4"/>
                <a:gd fmla="*/ 157 h 1076" name="T5"/>
                <a:gd fmla="*/ 95 w 1026" name="T6"/>
                <a:gd fmla="*/ 151 h 1076" name="T7"/>
                <a:gd fmla="*/ 17 w 1026" name="T8"/>
                <a:gd fmla="*/ 869 h 1076" name="T9"/>
                <a:gd fmla="*/ 250 w 1026" name="T10"/>
                <a:gd fmla="*/ 1076 h 1076" name="T11"/>
                <a:gd fmla="*/ 1010 w 1026" name="T12"/>
                <a:gd fmla="*/ 810 h 1076" name="T13"/>
                <a:gd fmla="*/ 964 w 1026" name="T14"/>
                <a:gd fmla="*/ 665 h 1076" name="T15"/>
                <a:gd fmla="*/ 1026 w 1026" name="T16"/>
                <a:gd fmla="*/ 500 h 1076" name="T17"/>
                <a:gd fmla="*/ 694 w 1026" name="T18"/>
                <a:gd fmla="*/ 192 h 1076"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076" w="1026">
                  <a:moveTo>
                    <a:pt x="694" y="192"/>
                  </a:moveTo>
                  <a:cubicBezTo>
                    <a:pt x="596" y="121"/>
                    <a:pt x="492" y="57"/>
                    <a:pt x="387" y="0"/>
                  </a:cubicBezTo>
                  <a:cubicBezTo>
                    <a:pt x="349" y="93"/>
                    <a:pt x="257" y="157"/>
                    <a:pt x="151" y="157"/>
                  </a:cubicBezTo>
                  <a:cubicBezTo>
                    <a:pt x="132" y="157"/>
                    <a:pt x="113" y="155"/>
                    <a:pt x="95" y="151"/>
                  </a:cubicBezTo>
                  <a:cubicBezTo>
                    <a:pt x="33" y="386"/>
                    <a:pt x="0" y="635"/>
                    <a:pt x="17" y="869"/>
                  </a:cubicBezTo>
                  <a:cubicBezTo>
                    <a:pt x="134" y="878"/>
                    <a:pt x="229" y="963"/>
                    <a:pt x="250" y="1076"/>
                  </a:cubicBezTo>
                  <a:cubicBezTo>
                    <a:pt x="509" y="1033"/>
                    <a:pt x="781" y="942"/>
                    <a:pt x="1010" y="810"/>
                  </a:cubicBezTo>
                  <a:cubicBezTo>
                    <a:pt x="981" y="769"/>
                    <a:pt x="964" y="719"/>
                    <a:pt x="964" y="665"/>
                  </a:cubicBezTo>
                  <a:cubicBezTo>
                    <a:pt x="964" y="602"/>
                    <a:pt x="988" y="545"/>
                    <a:pt x="1026" y="500"/>
                  </a:cubicBezTo>
                  <a:cubicBezTo>
                    <a:pt x="926" y="388"/>
                    <a:pt x="813" y="279"/>
                    <a:pt x="694" y="19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7"/>
            <p:cNvSpPr/>
            <p:nvPr/>
          </p:nvSpPr>
          <p:spPr bwMode="auto">
            <a:xfrm>
              <a:off x="1805341" y="4816713"/>
              <a:ext cx="574675" cy="990600"/>
            </a:xfrm>
            <a:custGeom>
              <a:gdLst>
                <a:gd fmla="*/ 674 w 757" name="T0"/>
                <a:gd fmla="*/ 1103 h 1305" name="T1"/>
                <a:gd fmla="*/ 757 w 757" name="T2"/>
                <a:gd fmla="*/ 333 h 1305" name="T3"/>
                <a:gd fmla="*/ 648 w 757" name="T4"/>
                <a:gd fmla="*/ 124 h 1305" name="T5"/>
                <a:gd fmla="*/ 664 w 757" name="T6"/>
                <a:gd fmla="*/ 38 h 1305" name="T7"/>
                <a:gd fmla="*/ 362 w 757" name="T8"/>
                <a:gd fmla="*/ 0 h 1305" name="T9"/>
                <a:gd fmla="*/ 320 w 757" name="T10"/>
                <a:gd fmla="*/ 48 h 1305" name="T11"/>
                <a:gd fmla="*/ 132 w 757" name="T12"/>
                <a:gd fmla="*/ 1203 h 1305" name="T13"/>
                <a:gd fmla="*/ 499 w 757" name="T14"/>
                <a:gd fmla="*/ 1305 h 1305" name="T15"/>
                <a:gd fmla="*/ 674 w 757" name="T16"/>
                <a:gd fmla="*/ 1103 h 1305"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5" w="757">
                  <a:moveTo>
                    <a:pt x="674" y="1103"/>
                  </a:moveTo>
                  <a:cubicBezTo>
                    <a:pt x="653" y="853"/>
                    <a:pt x="690" y="584"/>
                    <a:pt x="757" y="333"/>
                  </a:cubicBezTo>
                  <a:cubicBezTo>
                    <a:pt x="691" y="287"/>
                    <a:pt x="648" y="211"/>
                    <a:pt x="648" y="124"/>
                  </a:cubicBezTo>
                  <a:cubicBezTo>
                    <a:pt x="648" y="94"/>
                    <a:pt x="654" y="65"/>
                    <a:pt x="664" y="38"/>
                  </a:cubicBezTo>
                  <a:cubicBezTo>
                    <a:pt x="563" y="19"/>
                    <a:pt x="463" y="8"/>
                    <a:pt x="362" y="0"/>
                  </a:cubicBezTo>
                  <a:cubicBezTo>
                    <a:pt x="348" y="16"/>
                    <a:pt x="333" y="31"/>
                    <a:pt x="320" y="48"/>
                  </a:cubicBezTo>
                  <a:cubicBezTo>
                    <a:pt x="56" y="388"/>
                    <a:pt x="0" y="824"/>
                    <a:pt x="132" y="1203"/>
                  </a:cubicBezTo>
                  <a:cubicBezTo>
                    <a:pt x="250" y="1253"/>
                    <a:pt x="372" y="1287"/>
                    <a:pt x="499" y="1305"/>
                  </a:cubicBezTo>
                  <a:cubicBezTo>
                    <a:pt x="515" y="1209"/>
                    <a:pt x="583" y="1132"/>
                    <a:pt x="674" y="1103"/>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8"/>
            <p:cNvSpPr/>
            <p:nvPr/>
          </p:nvSpPr>
          <p:spPr bwMode="auto">
            <a:xfrm>
              <a:off x="3457928" y="5183426"/>
              <a:ext cx="280988" cy="711200"/>
            </a:xfrm>
            <a:custGeom>
              <a:gdLst>
                <a:gd fmla="*/ 15 w 371" name="T0"/>
                <a:gd fmla="*/ 574 h 937" name="T1"/>
                <a:gd fmla="*/ 0 w 371" name="T2"/>
                <a:gd fmla="*/ 590 h 937" name="T3"/>
                <a:gd fmla="*/ 161 w 371" name="T4"/>
                <a:gd fmla="*/ 937 h 937" name="T5"/>
                <a:gd fmla="*/ 289 w 371" name="T6"/>
                <a:gd fmla="*/ 0 h 937" name="T7"/>
                <a:gd fmla="*/ 247 w 371" name="T8"/>
                <a:gd fmla="*/ 61 h 937" name="T9"/>
                <a:gd fmla="*/ 40 w 371" name="T10"/>
                <a:gd fmla="*/ 332 h 937" name="T11"/>
                <a:gd fmla="*/ 52 w 371" name="T12"/>
                <a:gd fmla="*/ 405 h 937" name="T13"/>
                <a:gd fmla="*/ 52 w 371" name="T14"/>
                <a:gd fmla="*/ 406 h 937" name="T15"/>
                <a:gd fmla="*/ 15 w 371" name="T16"/>
                <a:gd fmla="*/ 574 h 93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937" w="371">
                  <a:moveTo>
                    <a:pt x="15" y="574"/>
                  </a:moveTo>
                  <a:cubicBezTo>
                    <a:pt x="11" y="580"/>
                    <a:pt x="5" y="585"/>
                    <a:pt x="0" y="590"/>
                  </a:cubicBezTo>
                  <a:cubicBezTo>
                    <a:pt x="67" y="702"/>
                    <a:pt x="123" y="816"/>
                    <a:pt x="161" y="937"/>
                  </a:cubicBezTo>
                  <a:cubicBezTo>
                    <a:pt x="332" y="648"/>
                    <a:pt x="371" y="310"/>
                    <a:pt x="289" y="0"/>
                  </a:cubicBezTo>
                  <a:cubicBezTo>
                    <a:pt x="275" y="20"/>
                    <a:pt x="262" y="41"/>
                    <a:pt x="247" y="61"/>
                  </a:cubicBezTo>
                  <a:cubicBezTo>
                    <a:pt x="181" y="153"/>
                    <a:pt x="113" y="247"/>
                    <a:pt x="40" y="332"/>
                  </a:cubicBezTo>
                  <a:cubicBezTo>
                    <a:pt x="47" y="355"/>
                    <a:pt x="52" y="379"/>
                    <a:pt x="52" y="405"/>
                  </a:cubicBezTo>
                  <a:cubicBezTo>
                    <a:pt x="52" y="406"/>
                    <a:pt x="52" y="406"/>
                    <a:pt x="52" y="406"/>
                  </a:cubicBezTo>
                  <a:cubicBezTo>
                    <a:pt x="65" y="463"/>
                    <a:pt x="54" y="525"/>
                    <a:pt x="15" y="574"/>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9"/>
            <p:cNvSpPr/>
            <p:nvPr/>
          </p:nvSpPr>
          <p:spPr bwMode="auto">
            <a:xfrm>
              <a:off x="2586391" y="4488100"/>
              <a:ext cx="1058863" cy="874713"/>
            </a:xfrm>
            <a:custGeom>
              <a:gdLst>
                <a:gd fmla="*/ 129 w 1397" name="T0"/>
                <a:gd fmla="*/ 536 h 1153" name="T1"/>
                <a:gd fmla="*/ 486 w 1397" name="T2"/>
                <a:gd fmla="*/ 757 h 1153" name="T3"/>
                <a:gd fmla="*/ 841 w 1397" name="T4"/>
                <a:gd fmla="*/ 1088 h 1153" name="T5"/>
                <a:gd fmla="*/ 945 w 1397" name="T6"/>
                <a:gd fmla="*/ 1066 h 1153" name="T7"/>
                <a:gd fmla="*/ 1136 w 1397" name="T8"/>
                <a:gd fmla="*/ 1153 h 1153" name="T9"/>
                <a:gd fmla="*/ 1314 w 1397" name="T10"/>
                <a:gd fmla="*/ 918 h 1153" name="T11"/>
                <a:gd fmla="*/ 1397 w 1397" name="T12"/>
                <a:gd fmla="*/ 792 h 1153" name="T13"/>
                <a:gd fmla="*/ 1008 w 1397" name="T14"/>
                <a:gd fmla="*/ 267 h 1153" name="T15"/>
                <a:gd fmla="*/ 211 w 1397" name="T16"/>
                <a:gd fmla="*/ 11 h 1153" name="T17"/>
                <a:gd fmla="*/ 159 w 1397" name="T18"/>
                <a:gd fmla="*/ 78 h 1153" name="T19"/>
                <a:gd fmla="*/ 0 w 1397" name="T20"/>
                <a:gd fmla="*/ 328 h 1153" name="T21"/>
                <a:gd fmla="*/ 16 w 1397" name="T22"/>
                <a:gd fmla="*/ 344 h 1153" name="T23"/>
                <a:gd fmla="*/ 129 w 1397" name="T24"/>
                <a:gd fmla="*/ 536 h 115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53" w="1397">
                  <a:moveTo>
                    <a:pt x="129" y="536"/>
                  </a:moveTo>
                  <a:cubicBezTo>
                    <a:pt x="251" y="600"/>
                    <a:pt x="371" y="674"/>
                    <a:pt x="486" y="757"/>
                  </a:cubicBezTo>
                  <a:cubicBezTo>
                    <a:pt x="614" y="850"/>
                    <a:pt x="735" y="967"/>
                    <a:pt x="841" y="1088"/>
                  </a:cubicBezTo>
                  <a:cubicBezTo>
                    <a:pt x="873" y="1074"/>
                    <a:pt x="908" y="1066"/>
                    <a:pt x="945" y="1066"/>
                  </a:cubicBezTo>
                  <a:cubicBezTo>
                    <a:pt x="1021" y="1066"/>
                    <a:pt x="1089" y="1100"/>
                    <a:pt x="1136" y="1153"/>
                  </a:cubicBezTo>
                  <a:cubicBezTo>
                    <a:pt x="1198" y="1078"/>
                    <a:pt x="1256" y="997"/>
                    <a:pt x="1314" y="918"/>
                  </a:cubicBezTo>
                  <a:cubicBezTo>
                    <a:pt x="1343" y="877"/>
                    <a:pt x="1371" y="834"/>
                    <a:pt x="1397" y="792"/>
                  </a:cubicBezTo>
                  <a:cubicBezTo>
                    <a:pt x="1320" y="591"/>
                    <a:pt x="1190" y="409"/>
                    <a:pt x="1008" y="267"/>
                  </a:cubicBezTo>
                  <a:cubicBezTo>
                    <a:pt x="772" y="83"/>
                    <a:pt x="489" y="0"/>
                    <a:pt x="211" y="11"/>
                  </a:cubicBezTo>
                  <a:cubicBezTo>
                    <a:pt x="194" y="33"/>
                    <a:pt x="176" y="55"/>
                    <a:pt x="159" y="78"/>
                  </a:cubicBezTo>
                  <a:cubicBezTo>
                    <a:pt x="98" y="162"/>
                    <a:pt x="46" y="243"/>
                    <a:pt x="0" y="328"/>
                  </a:cubicBezTo>
                  <a:cubicBezTo>
                    <a:pt x="6" y="333"/>
                    <a:pt x="10" y="339"/>
                    <a:pt x="16" y="344"/>
                  </a:cubicBezTo>
                  <a:cubicBezTo>
                    <a:pt x="79" y="386"/>
                    <a:pt x="122" y="456"/>
                    <a:pt x="129" y="53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0"/>
            <p:cNvSpPr/>
            <p:nvPr/>
          </p:nvSpPr>
          <p:spPr bwMode="auto">
            <a:xfrm>
              <a:off x="1946628" y="5826363"/>
              <a:ext cx="673100" cy="511175"/>
            </a:xfrm>
            <a:custGeom>
              <a:gdLst>
                <a:gd fmla="*/ 316 w 888" name="T0"/>
                <a:gd fmla="*/ 75 h 673" name="T1"/>
                <a:gd fmla="*/ 0 w 888" name="T2"/>
                <a:gd fmla="*/ 0 h 673" name="T3"/>
                <a:gd fmla="*/ 349 w 888" name="T4"/>
                <a:gd fmla="*/ 434 h 673" name="T5"/>
                <a:gd fmla="*/ 888 w 888" name="T6"/>
                <a:gd fmla="*/ 673 h 673" name="T7"/>
                <a:gd fmla="*/ 620 w 888" name="T8"/>
                <a:gd fmla="*/ 266 h 673" name="T9"/>
                <a:gd fmla="*/ 565 w 888" name="T10"/>
                <a:gd fmla="*/ 272 h 673" name="T11"/>
                <a:gd fmla="*/ 316 w 888" name="T12"/>
                <a:gd fmla="*/ 75 h 673" name="T13"/>
              </a:gdLst>
              <a:cxnLst>
                <a:cxn ang="0">
                  <a:pos x="T0" y="T1"/>
                </a:cxn>
                <a:cxn ang="0">
                  <a:pos x="T2" y="T3"/>
                </a:cxn>
                <a:cxn ang="0">
                  <a:pos x="T4" y="T5"/>
                </a:cxn>
                <a:cxn ang="0">
                  <a:pos x="T6" y="T7"/>
                </a:cxn>
                <a:cxn ang="0">
                  <a:pos x="T8" y="T9"/>
                </a:cxn>
                <a:cxn ang="0">
                  <a:pos x="T10" y="T11"/>
                </a:cxn>
                <a:cxn ang="0">
                  <a:pos x="T12" y="T13"/>
                </a:cxn>
              </a:cxnLst>
              <a:rect b="b" l="0" r="r" t="0"/>
              <a:pathLst>
                <a:path h="673" w="887">
                  <a:moveTo>
                    <a:pt x="316" y="75"/>
                  </a:moveTo>
                  <a:cubicBezTo>
                    <a:pt x="208" y="60"/>
                    <a:pt x="102" y="37"/>
                    <a:pt x="0" y="0"/>
                  </a:cubicBezTo>
                  <a:cubicBezTo>
                    <a:pt x="79" y="165"/>
                    <a:pt x="195" y="314"/>
                    <a:pt x="349" y="434"/>
                  </a:cubicBezTo>
                  <a:cubicBezTo>
                    <a:pt x="512" y="561"/>
                    <a:pt x="698" y="640"/>
                    <a:pt x="888" y="673"/>
                  </a:cubicBezTo>
                  <a:cubicBezTo>
                    <a:pt x="778" y="548"/>
                    <a:pt x="687" y="412"/>
                    <a:pt x="620" y="266"/>
                  </a:cubicBezTo>
                  <a:cubicBezTo>
                    <a:pt x="602" y="270"/>
                    <a:pt x="584" y="272"/>
                    <a:pt x="565" y="272"/>
                  </a:cubicBezTo>
                  <a:cubicBezTo>
                    <a:pt x="444" y="272"/>
                    <a:pt x="343" y="188"/>
                    <a:pt x="316" y="7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Freeform 11"/>
            <p:cNvSpPr/>
            <p:nvPr/>
          </p:nvSpPr>
          <p:spPr bwMode="auto">
            <a:xfrm>
              <a:off x="2148241" y="4507151"/>
              <a:ext cx="492125" cy="268288"/>
            </a:xfrm>
            <a:custGeom>
              <a:gdLst>
                <a:gd fmla="*/ 301 w 649" name="T0"/>
                <a:gd fmla="*/ 327 h 354" name="T1"/>
                <a:gd fmla="*/ 484 w 649" name="T2"/>
                <a:gd fmla="*/ 263 h 354" name="T3"/>
                <a:gd fmla="*/ 649 w 649" name="T4"/>
                <a:gd fmla="*/ 0 h 354" name="T5"/>
                <a:gd fmla="*/ 0 w 649" name="T6"/>
                <a:gd fmla="*/ 315 h 354" name="T7"/>
                <a:gd fmla="*/ 269 w 649" name="T8"/>
                <a:gd fmla="*/ 354 h 354" name="T9"/>
                <a:gd fmla="*/ 301 w 649" name="T10"/>
                <a:gd fmla="*/ 327 h 354" name="T11"/>
              </a:gdLst>
              <a:cxnLst>
                <a:cxn ang="0">
                  <a:pos x="T0" y="T1"/>
                </a:cxn>
                <a:cxn ang="0">
                  <a:pos x="T2" y="T3"/>
                </a:cxn>
                <a:cxn ang="0">
                  <a:pos x="T4" y="T5"/>
                </a:cxn>
                <a:cxn ang="0">
                  <a:pos x="T6" y="T7"/>
                </a:cxn>
                <a:cxn ang="0">
                  <a:pos x="T8" y="T9"/>
                </a:cxn>
                <a:cxn ang="0">
                  <a:pos x="T10" y="T11"/>
                </a:cxn>
              </a:cxnLst>
              <a:rect b="b" l="0" r="r" t="0"/>
              <a:pathLst>
                <a:path h="354" w="649">
                  <a:moveTo>
                    <a:pt x="301" y="327"/>
                  </a:moveTo>
                  <a:cubicBezTo>
                    <a:pt x="348" y="275"/>
                    <a:pt x="417" y="252"/>
                    <a:pt x="484" y="263"/>
                  </a:cubicBezTo>
                  <a:cubicBezTo>
                    <a:pt x="532" y="174"/>
                    <a:pt x="586" y="88"/>
                    <a:pt x="649" y="0"/>
                  </a:cubicBezTo>
                  <a:cubicBezTo>
                    <a:pt x="411" y="36"/>
                    <a:pt x="184" y="143"/>
                    <a:pt x="0" y="315"/>
                  </a:cubicBezTo>
                  <a:cubicBezTo>
                    <a:pt x="90" y="325"/>
                    <a:pt x="180" y="337"/>
                    <a:pt x="269" y="354"/>
                  </a:cubicBezTo>
                  <a:cubicBezTo>
                    <a:pt x="279" y="344"/>
                    <a:pt x="289" y="335"/>
                    <a:pt x="301" y="327"/>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0" name="AutoShape 19"/>
          <p:cNvSpPr>
            <a:spLocks noChangeArrowheads="1" noChangeAspect="1" noTextEdit="1"/>
          </p:cNvSpPr>
          <p:nvPr/>
        </p:nvSpPr>
        <p:spPr bwMode="auto">
          <a:xfrm>
            <a:off x="3695772" y="6037463"/>
            <a:ext cx="344974" cy="5747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nvGrpSpPr>
          <p:cNvPr id="36" name="组合 35"/>
          <p:cNvGrpSpPr/>
          <p:nvPr/>
        </p:nvGrpSpPr>
        <p:grpSpPr>
          <a:xfrm>
            <a:off x="3663171" y="5538829"/>
            <a:ext cx="361980" cy="366037"/>
            <a:chOff x="-365125" y="1646238"/>
            <a:chExt cx="4249738" cy="4297362"/>
          </a:xfrm>
        </p:grpSpPr>
        <p:sp>
          <p:nvSpPr>
            <p:cNvPr id="34" name="Freeform 5"/>
            <p:cNvSpPr>
              <a:spLocks noEditPoints="1"/>
            </p:cNvSpPr>
            <p:nvPr/>
          </p:nvSpPr>
          <p:spPr bwMode="auto">
            <a:xfrm>
              <a:off x="1128713" y="1646238"/>
              <a:ext cx="2755900" cy="4297362"/>
            </a:xfrm>
            <a:custGeom>
              <a:gdLst>
                <a:gd fmla="*/ 162 w 733" name="T0"/>
                <a:gd fmla="*/ 0 h 1143" name="T1"/>
                <a:gd fmla="*/ 46 w 733" name="T2"/>
                <a:gd fmla="*/ 12 h 1143" name="T3"/>
                <a:gd fmla="*/ 6 w 733" name="T4"/>
                <a:gd fmla="*/ 73 h 1143" name="T5"/>
                <a:gd fmla="*/ 67 w 733" name="T6"/>
                <a:gd fmla="*/ 113 h 1143" name="T7"/>
                <a:gd fmla="*/ 110 w 733" name="T8"/>
                <a:gd fmla="*/ 107 h 1143" name="T9"/>
                <a:gd fmla="*/ 110 w 733" name="T10"/>
                <a:gd fmla="*/ 394 h 1143" name="T11"/>
                <a:gd fmla="*/ 65 w 733" name="T12"/>
                <a:gd fmla="*/ 391 h 1143" name="T13"/>
                <a:gd fmla="*/ 7 w 733" name="T14"/>
                <a:gd fmla="*/ 437 h 1143" name="T15"/>
                <a:gd fmla="*/ 53 w 733" name="T16"/>
                <a:gd fmla="*/ 494 h 1143" name="T17"/>
                <a:gd fmla="*/ 110 w 733" name="T18"/>
                <a:gd fmla="*/ 499 h 1143" name="T19"/>
                <a:gd fmla="*/ 110 w 733" name="T20"/>
                <a:gd fmla="*/ 644 h 1143" name="T21"/>
                <a:gd fmla="*/ 53 w 733" name="T22"/>
                <a:gd fmla="*/ 649 h 1143" name="T23"/>
                <a:gd fmla="*/ 7 w 733" name="T24"/>
                <a:gd fmla="*/ 706 h 1143" name="T25"/>
                <a:gd fmla="*/ 65 w 733" name="T26"/>
                <a:gd fmla="*/ 752 h 1143" name="T27"/>
                <a:gd fmla="*/ 110 w 733" name="T28"/>
                <a:gd fmla="*/ 748 h 1143" name="T29"/>
                <a:gd fmla="*/ 110 w 733" name="T30"/>
                <a:gd fmla="*/ 1036 h 1143" name="T31"/>
                <a:gd fmla="*/ 69 w 733" name="T32"/>
                <a:gd fmla="*/ 1030 h 1143" name="T33"/>
                <a:gd fmla="*/ 8 w 733" name="T34"/>
                <a:gd fmla="*/ 1071 h 1143" name="T35"/>
                <a:gd fmla="*/ 49 w 733" name="T36"/>
                <a:gd fmla="*/ 1132 h 1143" name="T37"/>
                <a:gd fmla="*/ 162 w 733" name="T38"/>
                <a:gd fmla="*/ 1143 h 1143" name="T39"/>
                <a:gd fmla="*/ 733 w 733" name="T40"/>
                <a:gd fmla="*/ 571 h 1143" name="T41"/>
                <a:gd fmla="*/ 162 w 733" name="T42"/>
                <a:gd fmla="*/ 0 h 1143" name="T43"/>
                <a:gd fmla="*/ 213 w 733" name="T44"/>
                <a:gd fmla="*/ 1022 h 1143" name="T45"/>
                <a:gd fmla="*/ 213 w 733" name="T46"/>
                <a:gd fmla="*/ 748 h 1143" name="T47"/>
                <a:gd fmla="*/ 349 w 733" name="T48"/>
                <a:gd fmla="*/ 768 h 1143" name="T49"/>
                <a:gd fmla="*/ 213 w 733" name="T50"/>
                <a:gd fmla="*/ 1022 h 1143" name="T51"/>
                <a:gd fmla="*/ 213 w 733" name="T52"/>
                <a:gd fmla="*/ 644 h 1143" name="T53"/>
                <a:gd fmla="*/ 213 w 733" name="T54"/>
                <a:gd fmla="*/ 498 h 1143" name="T55"/>
                <a:gd fmla="*/ 365 w 733" name="T56"/>
                <a:gd fmla="*/ 478 h 1143" name="T57"/>
                <a:gd fmla="*/ 369 w 733" name="T58"/>
                <a:gd fmla="*/ 571 h 1143" name="T59"/>
                <a:gd fmla="*/ 365 w 733" name="T60"/>
                <a:gd fmla="*/ 665 h 1143" name="T61"/>
                <a:gd fmla="*/ 213 w 733" name="T62"/>
                <a:gd fmla="*/ 644 h 1143" name="T63"/>
                <a:gd fmla="*/ 349 w 733" name="T64"/>
                <a:gd fmla="*/ 375 h 1143" name="T65"/>
                <a:gd fmla="*/ 213 w 733" name="T66"/>
                <a:gd fmla="*/ 394 h 1143" name="T67"/>
                <a:gd fmla="*/ 213 w 733" name="T68"/>
                <a:gd fmla="*/ 121 h 1143" name="T69"/>
                <a:gd fmla="*/ 349 w 733" name="T70"/>
                <a:gd fmla="*/ 375 h 1143" name="T71"/>
                <a:gd fmla="*/ 466 w 733" name="T72"/>
                <a:gd fmla="*/ 448 h 1143" name="T73"/>
                <a:gd fmla="*/ 590 w 733" name="T74"/>
                <a:gd fmla="*/ 385 h 1143" name="T75"/>
                <a:gd fmla="*/ 629 w 733" name="T76"/>
                <a:gd fmla="*/ 571 h 1143" name="T77"/>
                <a:gd fmla="*/ 590 w 733" name="T78"/>
                <a:gd fmla="*/ 757 h 1143" name="T79"/>
                <a:gd fmla="*/ 466 w 733" name="T80"/>
                <a:gd fmla="*/ 694 h 1143" name="T81"/>
                <a:gd fmla="*/ 473 w 733" name="T82"/>
                <a:gd fmla="*/ 571 h 1143" name="T83"/>
                <a:gd fmla="*/ 466 w 733" name="T84"/>
                <a:gd fmla="*/ 448 h 1143" name="T85"/>
                <a:gd fmla="*/ 538 w 733" name="T86"/>
                <a:gd fmla="*/ 295 h 1143" name="T87"/>
                <a:gd fmla="*/ 448 w 733" name="T88"/>
                <a:gd fmla="*/ 344 h 1143" name="T89"/>
                <a:gd fmla="*/ 378 w 733" name="T90"/>
                <a:gd fmla="*/ 158 h 1143" name="T91"/>
                <a:gd fmla="*/ 538 w 733" name="T92"/>
                <a:gd fmla="*/ 295 h 1143" name="T93"/>
                <a:gd fmla="*/ 378 w 733" name="T94"/>
                <a:gd fmla="*/ 985 h 1143" name="T95"/>
                <a:gd fmla="*/ 448 w 733" name="T96"/>
                <a:gd fmla="*/ 799 h 1143" name="T97"/>
                <a:gd fmla="*/ 538 w 733" name="T98"/>
                <a:gd fmla="*/ 847 h 1143" name="T99"/>
                <a:gd fmla="*/ 378 w 733" name="T100"/>
                <a:gd fmla="*/ 985 h 1143"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143" w="733">
                  <a:moveTo>
                    <a:pt x="162" y="0"/>
                  </a:moveTo>
                  <a:cubicBezTo>
                    <a:pt x="123" y="0"/>
                    <a:pt x="84" y="4"/>
                    <a:pt x="46" y="12"/>
                  </a:cubicBezTo>
                  <a:cubicBezTo>
                    <a:pt x="18" y="17"/>
                    <a:pt x="0" y="45"/>
                    <a:pt x="6" y="73"/>
                  </a:cubicBezTo>
                  <a:cubicBezTo>
                    <a:pt x="12" y="101"/>
                    <a:pt x="39" y="119"/>
                    <a:pt x="67" y="113"/>
                  </a:cubicBezTo>
                  <a:cubicBezTo>
                    <a:pt x="81" y="111"/>
                    <a:pt x="95" y="109"/>
                    <a:pt x="110" y="107"/>
                  </a:cubicBezTo>
                  <a:cubicBezTo>
                    <a:pt x="110" y="394"/>
                    <a:pt x="110" y="394"/>
                    <a:pt x="110" y="394"/>
                  </a:cubicBezTo>
                  <a:cubicBezTo>
                    <a:pt x="94" y="394"/>
                    <a:pt x="80" y="392"/>
                    <a:pt x="65" y="391"/>
                  </a:cubicBezTo>
                  <a:cubicBezTo>
                    <a:pt x="36" y="388"/>
                    <a:pt x="11" y="408"/>
                    <a:pt x="7" y="437"/>
                  </a:cubicBezTo>
                  <a:cubicBezTo>
                    <a:pt x="4" y="465"/>
                    <a:pt x="25" y="491"/>
                    <a:pt x="53" y="494"/>
                  </a:cubicBezTo>
                  <a:cubicBezTo>
                    <a:pt x="72" y="496"/>
                    <a:pt x="91" y="498"/>
                    <a:pt x="110" y="499"/>
                  </a:cubicBezTo>
                  <a:cubicBezTo>
                    <a:pt x="110" y="644"/>
                    <a:pt x="110" y="644"/>
                    <a:pt x="110" y="644"/>
                  </a:cubicBezTo>
                  <a:cubicBezTo>
                    <a:pt x="91" y="645"/>
                    <a:pt x="72" y="647"/>
                    <a:pt x="53" y="649"/>
                  </a:cubicBezTo>
                  <a:cubicBezTo>
                    <a:pt x="25" y="652"/>
                    <a:pt x="4" y="678"/>
                    <a:pt x="7" y="706"/>
                  </a:cubicBezTo>
                  <a:cubicBezTo>
                    <a:pt x="11" y="735"/>
                    <a:pt x="36" y="755"/>
                    <a:pt x="65" y="752"/>
                  </a:cubicBezTo>
                  <a:cubicBezTo>
                    <a:pt x="80" y="750"/>
                    <a:pt x="95" y="749"/>
                    <a:pt x="110" y="748"/>
                  </a:cubicBezTo>
                  <a:cubicBezTo>
                    <a:pt x="110" y="1036"/>
                    <a:pt x="110" y="1036"/>
                    <a:pt x="110" y="1036"/>
                  </a:cubicBezTo>
                  <a:cubicBezTo>
                    <a:pt x="96" y="1034"/>
                    <a:pt x="82" y="1033"/>
                    <a:pt x="69" y="1030"/>
                  </a:cubicBezTo>
                  <a:cubicBezTo>
                    <a:pt x="41" y="1024"/>
                    <a:pt x="14" y="1042"/>
                    <a:pt x="8" y="1071"/>
                  </a:cubicBezTo>
                  <a:cubicBezTo>
                    <a:pt x="2" y="1099"/>
                    <a:pt x="21" y="1126"/>
                    <a:pt x="49" y="1132"/>
                  </a:cubicBezTo>
                  <a:cubicBezTo>
                    <a:pt x="86" y="1139"/>
                    <a:pt x="124" y="1143"/>
                    <a:pt x="162" y="1143"/>
                  </a:cubicBezTo>
                  <a:cubicBezTo>
                    <a:pt x="477" y="1143"/>
                    <a:pt x="733" y="887"/>
                    <a:pt x="733" y="571"/>
                  </a:cubicBezTo>
                  <a:cubicBezTo>
                    <a:pt x="733" y="256"/>
                    <a:pt x="477" y="0"/>
                    <a:pt x="162" y="0"/>
                  </a:cubicBezTo>
                  <a:close/>
                  <a:moveTo>
                    <a:pt x="213" y="1022"/>
                  </a:moveTo>
                  <a:cubicBezTo>
                    <a:pt x="213" y="748"/>
                    <a:pt x="213" y="748"/>
                    <a:pt x="213" y="748"/>
                  </a:cubicBezTo>
                  <a:cubicBezTo>
                    <a:pt x="261" y="751"/>
                    <a:pt x="306" y="758"/>
                    <a:pt x="349" y="768"/>
                  </a:cubicBezTo>
                  <a:cubicBezTo>
                    <a:pt x="321" y="895"/>
                    <a:pt x="269" y="986"/>
                    <a:pt x="213" y="1022"/>
                  </a:cubicBezTo>
                  <a:close/>
                  <a:moveTo>
                    <a:pt x="213" y="644"/>
                  </a:moveTo>
                  <a:cubicBezTo>
                    <a:pt x="213" y="498"/>
                    <a:pt x="213" y="498"/>
                    <a:pt x="213" y="498"/>
                  </a:cubicBezTo>
                  <a:cubicBezTo>
                    <a:pt x="266" y="496"/>
                    <a:pt x="317" y="489"/>
                    <a:pt x="365" y="478"/>
                  </a:cubicBezTo>
                  <a:cubicBezTo>
                    <a:pt x="368" y="508"/>
                    <a:pt x="369" y="539"/>
                    <a:pt x="369" y="571"/>
                  </a:cubicBezTo>
                  <a:cubicBezTo>
                    <a:pt x="369" y="604"/>
                    <a:pt x="368" y="635"/>
                    <a:pt x="365" y="665"/>
                  </a:cubicBezTo>
                  <a:cubicBezTo>
                    <a:pt x="317" y="654"/>
                    <a:pt x="266" y="647"/>
                    <a:pt x="213" y="644"/>
                  </a:cubicBezTo>
                  <a:close/>
                  <a:moveTo>
                    <a:pt x="349" y="375"/>
                  </a:moveTo>
                  <a:cubicBezTo>
                    <a:pt x="306" y="385"/>
                    <a:pt x="261" y="392"/>
                    <a:pt x="213" y="394"/>
                  </a:cubicBezTo>
                  <a:cubicBezTo>
                    <a:pt x="213" y="121"/>
                    <a:pt x="213" y="121"/>
                    <a:pt x="213" y="121"/>
                  </a:cubicBezTo>
                  <a:cubicBezTo>
                    <a:pt x="269" y="157"/>
                    <a:pt x="321" y="248"/>
                    <a:pt x="349" y="375"/>
                  </a:cubicBezTo>
                  <a:close/>
                  <a:moveTo>
                    <a:pt x="466" y="448"/>
                  </a:moveTo>
                  <a:cubicBezTo>
                    <a:pt x="512" y="431"/>
                    <a:pt x="554" y="410"/>
                    <a:pt x="590" y="385"/>
                  </a:cubicBezTo>
                  <a:cubicBezTo>
                    <a:pt x="615" y="442"/>
                    <a:pt x="629" y="505"/>
                    <a:pt x="629" y="571"/>
                  </a:cubicBezTo>
                  <a:cubicBezTo>
                    <a:pt x="629" y="638"/>
                    <a:pt x="615" y="700"/>
                    <a:pt x="590" y="757"/>
                  </a:cubicBezTo>
                  <a:cubicBezTo>
                    <a:pt x="554" y="733"/>
                    <a:pt x="512" y="712"/>
                    <a:pt x="466" y="694"/>
                  </a:cubicBezTo>
                  <a:cubicBezTo>
                    <a:pt x="471" y="655"/>
                    <a:pt x="473" y="614"/>
                    <a:pt x="473" y="571"/>
                  </a:cubicBezTo>
                  <a:cubicBezTo>
                    <a:pt x="473" y="529"/>
                    <a:pt x="471" y="488"/>
                    <a:pt x="466" y="448"/>
                  </a:cubicBezTo>
                  <a:close/>
                  <a:moveTo>
                    <a:pt x="538" y="295"/>
                  </a:moveTo>
                  <a:cubicBezTo>
                    <a:pt x="512" y="314"/>
                    <a:pt x="482" y="330"/>
                    <a:pt x="448" y="344"/>
                  </a:cubicBezTo>
                  <a:cubicBezTo>
                    <a:pt x="432" y="273"/>
                    <a:pt x="408" y="210"/>
                    <a:pt x="378" y="158"/>
                  </a:cubicBezTo>
                  <a:cubicBezTo>
                    <a:pt x="442" y="191"/>
                    <a:pt x="496" y="238"/>
                    <a:pt x="538" y="295"/>
                  </a:cubicBezTo>
                  <a:close/>
                  <a:moveTo>
                    <a:pt x="378" y="985"/>
                  </a:moveTo>
                  <a:cubicBezTo>
                    <a:pt x="408" y="933"/>
                    <a:pt x="432" y="870"/>
                    <a:pt x="448" y="799"/>
                  </a:cubicBezTo>
                  <a:cubicBezTo>
                    <a:pt x="482" y="813"/>
                    <a:pt x="512" y="829"/>
                    <a:pt x="538" y="847"/>
                  </a:cubicBezTo>
                  <a:cubicBezTo>
                    <a:pt x="496" y="905"/>
                    <a:pt x="442" y="952"/>
                    <a:pt x="378" y="98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6"/>
            <p:cNvSpPr/>
            <p:nvPr/>
          </p:nvSpPr>
          <p:spPr bwMode="auto">
            <a:xfrm>
              <a:off x="-365125" y="2085975"/>
              <a:ext cx="1527175" cy="3417887"/>
            </a:xfrm>
            <a:custGeom>
              <a:gdLst>
                <a:gd fmla="*/ 341 w 406" name="T0"/>
                <a:gd fmla="*/ 696 h 909" name="T1"/>
                <a:gd fmla="*/ 293 w 406" name="T2"/>
                <a:gd fmla="*/ 659 h 909" name="T3"/>
                <a:gd fmla="*/ 153 w 406" name="T4"/>
                <a:gd fmla="*/ 635 h 909" name="T5"/>
                <a:gd fmla="*/ 130 w 406" name="T6"/>
                <a:gd fmla="*/ 454 h 909" name="T7"/>
                <a:gd fmla="*/ 153 w 406" name="T8"/>
                <a:gd fmla="*/ 273 h 909" name="T9"/>
                <a:gd fmla="*/ 293 w 406" name="T10"/>
                <a:gd fmla="*/ 249 h 909" name="T11"/>
                <a:gd fmla="*/ 341 w 406" name="T12"/>
                <a:gd fmla="*/ 213 h 909" name="T13"/>
                <a:gd fmla="*/ 397 w 406" name="T14"/>
                <a:gd fmla="*/ 92 h 909" name="T15"/>
                <a:gd fmla="*/ 392 w 406" name="T16"/>
                <a:gd fmla="*/ 30 h 909" name="T17"/>
                <a:gd fmla="*/ 338 w 406" name="T18"/>
                <a:gd fmla="*/ 0 h 909" name="T19"/>
                <a:gd fmla="*/ 274 w 406" name="T20"/>
                <a:gd fmla="*/ 1 h 909" name="T21"/>
                <a:gd fmla="*/ 0 w 406" name="T22"/>
                <a:gd fmla="*/ 454 h 909" name="T23"/>
                <a:gd fmla="*/ 274 w 406" name="T24"/>
                <a:gd fmla="*/ 908 h 909" name="T25"/>
                <a:gd fmla="*/ 338 w 406" name="T26"/>
                <a:gd fmla="*/ 909 h 909" name="T27"/>
                <a:gd fmla="*/ 392 w 406" name="T28"/>
                <a:gd fmla="*/ 879 h 909" name="T29"/>
                <a:gd fmla="*/ 397 w 406" name="T30"/>
                <a:gd fmla="*/ 817 h 909" name="T31"/>
                <a:gd fmla="*/ 341 w 406" name="T32"/>
                <a:gd fmla="*/ 696 h 909"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909" w="406">
                  <a:moveTo>
                    <a:pt x="341" y="696"/>
                  </a:moveTo>
                  <a:cubicBezTo>
                    <a:pt x="332" y="677"/>
                    <a:pt x="314" y="663"/>
                    <a:pt x="293" y="659"/>
                  </a:cubicBezTo>
                  <a:cubicBezTo>
                    <a:pt x="153" y="635"/>
                    <a:pt x="153" y="635"/>
                    <a:pt x="153" y="635"/>
                  </a:cubicBezTo>
                  <a:cubicBezTo>
                    <a:pt x="133" y="566"/>
                    <a:pt x="130" y="491"/>
                    <a:pt x="130" y="454"/>
                  </a:cubicBezTo>
                  <a:cubicBezTo>
                    <a:pt x="130" y="418"/>
                    <a:pt x="133" y="342"/>
                    <a:pt x="153" y="273"/>
                  </a:cubicBezTo>
                  <a:cubicBezTo>
                    <a:pt x="293" y="249"/>
                    <a:pt x="293" y="249"/>
                    <a:pt x="293" y="249"/>
                  </a:cubicBezTo>
                  <a:cubicBezTo>
                    <a:pt x="314" y="246"/>
                    <a:pt x="332" y="232"/>
                    <a:pt x="341" y="213"/>
                  </a:cubicBezTo>
                  <a:cubicBezTo>
                    <a:pt x="397" y="92"/>
                    <a:pt x="397" y="92"/>
                    <a:pt x="397" y="92"/>
                  </a:cubicBezTo>
                  <a:cubicBezTo>
                    <a:pt x="406" y="72"/>
                    <a:pt x="404" y="48"/>
                    <a:pt x="392" y="30"/>
                  </a:cubicBezTo>
                  <a:cubicBezTo>
                    <a:pt x="380" y="11"/>
                    <a:pt x="360" y="0"/>
                    <a:pt x="338" y="0"/>
                  </a:cubicBezTo>
                  <a:cubicBezTo>
                    <a:pt x="338" y="0"/>
                    <a:pt x="278" y="0"/>
                    <a:pt x="274" y="1"/>
                  </a:cubicBezTo>
                  <a:cubicBezTo>
                    <a:pt x="137" y="14"/>
                    <a:pt x="0" y="138"/>
                    <a:pt x="0" y="454"/>
                  </a:cubicBezTo>
                  <a:cubicBezTo>
                    <a:pt x="0" y="771"/>
                    <a:pt x="137" y="895"/>
                    <a:pt x="274" y="908"/>
                  </a:cubicBezTo>
                  <a:cubicBezTo>
                    <a:pt x="278" y="909"/>
                    <a:pt x="338" y="909"/>
                    <a:pt x="338" y="909"/>
                  </a:cubicBezTo>
                  <a:cubicBezTo>
                    <a:pt x="360" y="909"/>
                    <a:pt x="380" y="898"/>
                    <a:pt x="392" y="879"/>
                  </a:cubicBezTo>
                  <a:cubicBezTo>
                    <a:pt x="404" y="860"/>
                    <a:pt x="406" y="837"/>
                    <a:pt x="397" y="817"/>
                  </a:cubicBezTo>
                  <a:lnTo>
                    <a:pt x="341" y="69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37" name="文本框 36"/>
          <p:cNvSpPr txBox="1"/>
          <p:nvPr/>
        </p:nvSpPr>
        <p:spPr>
          <a:xfrm>
            <a:off x="4316594" y="5491015"/>
            <a:ext cx="4659086" cy="457200"/>
          </a:xfrm>
          <a:prstGeom prst="rect">
            <a:avLst/>
          </a:prstGeom>
          <a:noFill/>
        </p:spPr>
        <p:txBody>
          <a:bodyPr rtlCol="0" wrap="square">
            <a:spAutoFit/>
          </a:bodyPr>
          <a:lstStyle/>
          <a:p>
            <a:r>
              <a:rPr altLang="zh-CN" lang="en-US" smtClean="0" sz="2400">
                <a:solidFill>
                  <a:schemeClr val="bg1"/>
                </a:solidFill>
                <a:latin charset="-122" panose="020b0503020204020204" pitchFamily="34" typeface="微软雅黑"/>
                <a:ea charset="-122" panose="020b0503020204020204" pitchFamily="34" typeface="微软雅黑"/>
              </a:rPr>
              <a:t>028-12345678</a:t>
            </a:r>
          </a:p>
        </p:txBody>
      </p:sp>
    </p:spTree>
    <p:extLst>
      <p:ext uri="{BB962C8B-B14F-4D97-AF65-F5344CB8AC3E}">
        <p14:creationId val="2231656798"/>
      </p:ext>
    </p:extLst>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2113814" y="2711400"/>
            <a:ext cx="3142132" cy="3142132"/>
            <a:chOff x="9184950" y="621346"/>
            <a:chExt cx="1604419" cy="1604419"/>
          </a:xfrm>
        </p:grpSpPr>
        <p:sp>
          <p:nvSpPr>
            <p:cNvPr id="11" name="矩形 10"/>
            <p:cNvSpPr/>
            <p:nvPr/>
          </p:nvSpPr>
          <p:spPr>
            <a:xfrm>
              <a:off x="9184950" y="621346"/>
              <a:ext cx="1604419" cy="1604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9443597" y="762358"/>
              <a:ext cx="1087124" cy="1101804"/>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3" name="组合 12"/>
            <p:cNvGrpSpPr/>
            <p:nvPr/>
          </p:nvGrpSpPr>
          <p:grpSpPr>
            <a:xfrm>
              <a:off x="9712154" y="1396248"/>
              <a:ext cx="550012" cy="798760"/>
              <a:chOff x="5812564" y="3042302"/>
              <a:chExt cx="566872" cy="823245"/>
            </a:xfrm>
            <a:solidFill>
              <a:schemeClr val="accent2">
                <a:lumMod val="50000"/>
              </a:schemeClr>
            </a:solidFill>
          </p:grpSpPr>
          <p:sp>
            <p:nvSpPr>
              <p:cNvPr id="22" name="任意多边形 21"/>
              <p:cNvSpPr/>
              <p:nvPr/>
            </p:nvSpPr>
            <p:spPr>
              <a:xfrm>
                <a:off x="5812564" y="3042302"/>
                <a:ext cx="283436" cy="823245"/>
              </a:xfrm>
              <a:custGeom>
                <a:gdLst>
                  <a:gd fmla="*/ 63166 w 283436" name="connsiteX0"/>
                  <a:gd fmla="*/ 0 h 823245" name="connsiteY0"/>
                  <a:gd fmla="*/ 141718 w 283436" name="connsiteX1"/>
                  <a:gd fmla="*/ 0 h 823245" name="connsiteY1"/>
                  <a:gd fmla="*/ 192993 w 283436" name="connsiteX2"/>
                  <a:gd fmla="*/ 227888 h 823245" name="connsiteY2"/>
                  <a:gd fmla="*/ 244268 w 283436" name="connsiteX3"/>
                  <a:gd fmla="*/ 0 h 823245" name="connsiteY3"/>
                  <a:gd fmla="*/ 283436 w 283436" name="connsiteX4"/>
                  <a:gd fmla="*/ 0 h 823245" name="connsiteY4"/>
                  <a:gd fmla="*/ 283436 w 283436" name="connsiteX5"/>
                  <a:gd fmla="*/ 823245 h 823245" name="connsiteY5"/>
                  <a:gd fmla="*/ 0 w 283436" name="connsiteX6"/>
                  <a:gd fmla="*/ 823245 h 823245" name="connsiteY6"/>
                  <a:gd fmla="*/ 63166 w 283436" name="connsiteX7"/>
                  <a:gd fmla="*/ 0 h 82324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23245" w="283436">
                    <a:moveTo>
                      <a:pt x="63166" y="0"/>
                    </a:moveTo>
                    <a:lnTo>
                      <a:pt x="141718" y="0"/>
                    </a:lnTo>
                    <a:lnTo>
                      <a:pt x="192993" y="227888"/>
                    </a:lnTo>
                    <a:lnTo>
                      <a:pt x="244268" y="0"/>
                    </a:lnTo>
                    <a:lnTo>
                      <a:pt x="283436" y="0"/>
                    </a:lnTo>
                    <a:lnTo>
                      <a:pt x="283436" y="823245"/>
                    </a:lnTo>
                    <a:lnTo>
                      <a:pt x="0" y="823245"/>
                    </a:lnTo>
                    <a:cubicBezTo>
                      <a:pt x="21055" y="548830"/>
                      <a:pt x="210178" y="488060"/>
                      <a:pt x="631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任意多边形 22"/>
              <p:cNvSpPr/>
              <p:nvPr/>
            </p:nvSpPr>
            <p:spPr>
              <a:xfrm flipH="1">
                <a:off x="6096000" y="3042302"/>
                <a:ext cx="283436" cy="823245"/>
              </a:xfrm>
              <a:custGeom>
                <a:gdLst>
                  <a:gd fmla="*/ 63166 w 283436" name="connsiteX0"/>
                  <a:gd fmla="*/ 0 h 823245" name="connsiteY0"/>
                  <a:gd fmla="*/ 141718 w 283436" name="connsiteX1"/>
                  <a:gd fmla="*/ 0 h 823245" name="connsiteY1"/>
                  <a:gd fmla="*/ 192993 w 283436" name="connsiteX2"/>
                  <a:gd fmla="*/ 227888 h 823245" name="connsiteY2"/>
                  <a:gd fmla="*/ 244268 w 283436" name="connsiteX3"/>
                  <a:gd fmla="*/ 0 h 823245" name="connsiteY3"/>
                  <a:gd fmla="*/ 283436 w 283436" name="connsiteX4"/>
                  <a:gd fmla="*/ 0 h 823245" name="connsiteY4"/>
                  <a:gd fmla="*/ 283436 w 283436" name="connsiteX5"/>
                  <a:gd fmla="*/ 823245 h 823245" name="connsiteY5"/>
                  <a:gd fmla="*/ 0 w 283436" name="connsiteX6"/>
                  <a:gd fmla="*/ 823245 h 823245" name="connsiteY6"/>
                  <a:gd fmla="*/ 63166 w 283436" name="connsiteX7"/>
                  <a:gd fmla="*/ 0 h 823245" name="connsiteY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b="b" l="l" r="r" t="t"/>
                <a:pathLst>
                  <a:path h="823245" w="283436">
                    <a:moveTo>
                      <a:pt x="63166" y="0"/>
                    </a:moveTo>
                    <a:lnTo>
                      <a:pt x="141718" y="0"/>
                    </a:lnTo>
                    <a:lnTo>
                      <a:pt x="192993" y="227888"/>
                    </a:lnTo>
                    <a:lnTo>
                      <a:pt x="244268" y="0"/>
                    </a:lnTo>
                    <a:lnTo>
                      <a:pt x="283436" y="0"/>
                    </a:lnTo>
                    <a:lnTo>
                      <a:pt x="283436" y="823245"/>
                    </a:lnTo>
                    <a:lnTo>
                      <a:pt x="0" y="823245"/>
                    </a:lnTo>
                    <a:cubicBezTo>
                      <a:pt x="21055" y="548830"/>
                      <a:pt x="210178" y="488060"/>
                      <a:pt x="6316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9570312" y="888007"/>
              <a:ext cx="833694" cy="459229"/>
              <a:chOff x="5702470" y="1527697"/>
              <a:chExt cx="787061" cy="433542"/>
            </a:xfrm>
          </p:grpSpPr>
          <p:sp>
            <p:nvSpPr>
              <p:cNvPr id="16" name="椭圆 15"/>
              <p:cNvSpPr/>
              <p:nvPr/>
            </p:nvSpPr>
            <p:spPr>
              <a:xfrm>
                <a:off x="5702470" y="1857399"/>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rot="2160000">
                <a:off x="5748942" y="1714370"/>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椭圆 17"/>
              <p:cNvSpPr/>
              <p:nvPr/>
            </p:nvSpPr>
            <p:spPr>
              <a:xfrm rot="4320000">
                <a:off x="5870609" y="1625974"/>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椭圆 18"/>
              <p:cNvSpPr/>
              <p:nvPr/>
            </p:nvSpPr>
            <p:spPr>
              <a:xfrm rot="6480000">
                <a:off x="6020997" y="1625974"/>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椭圆 19"/>
              <p:cNvSpPr/>
              <p:nvPr/>
            </p:nvSpPr>
            <p:spPr>
              <a:xfrm rot="8640000">
                <a:off x="6142664" y="1714370"/>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椭圆 20"/>
              <p:cNvSpPr/>
              <p:nvPr/>
            </p:nvSpPr>
            <p:spPr>
              <a:xfrm rot="10800000">
                <a:off x="6189137" y="1857399"/>
                <a:ext cx="300394" cy="1038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圆角矩形 14"/>
            <p:cNvSpPr/>
            <p:nvPr/>
          </p:nvSpPr>
          <p:spPr>
            <a:xfrm>
              <a:off x="9195679" y="650433"/>
              <a:ext cx="1582961" cy="1546246"/>
            </a:xfrm>
            <a:prstGeom prst="roundRect">
              <a:avLst>
                <a:gd fmla="val 9644" name="adj"/>
              </a:avLst>
            </a:prstGeom>
            <a:noFill/>
            <a:ln w="3175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6" name="直接连接符 5"/>
          <p:cNvCxnSpPr/>
          <p:nvPr/>
        </p:nvCxnSpPr>
        <p:spPr>
          <a:xfrm>
            <a:off x="5562363" y="2768365"/>
            <a:ext cx="4676788" cy="0"/>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5562363" y="5793296"/>
            <a:ext cx="4815008" cy="0"/>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603500" y="3117337"/>
            <a:ext cx="4635651" cy="1737360"/>
          </a:xfrm>
          <a:prstGeom prst="rect">
            <a:avLst/>
          </a:prstGeom>
          <a:noFill/>
        </p:spPr>
        <p:txBody>
          <a:bodyPr rtlCol="0" wrap="square">
            <a:spAutoFit/>
          </a:bodyPr>
          <a:lstStyle/>
          <a:p>
            <a:pPr algn="dist"/>
            <a:r>
              <a:rPr altLang="en-US" lang="zh-CN" smtClean="0" spc="100" sz="5400">
                <a:latin charset="-122" panose="02010601040101010101" pitchFamily="2" typeface="浪漫雅圆"/>
                <a:ea charset="-122" panose="02010601040101010101" pitchFamily="2" typeface="浪漫雅圆"/>
              </a:rPr>
              <a:t>小威哥PPT</a:t>
            </a:r>
          </a:p>
          <a:p>
            <a:pPr algn="dist"/>
            <a:r>
              <a:rPr altLang="en-US" lang="zh-CN" smtClean="0" spc="100" sz="5400">
                <a:latin charset="-122" panose="02010601040101010101" pitchFamily="2" typeface="浪漫雅圆"/>
                <a:ea charset="-122" panose="02010601040101010101" pitchFamily="2" typeface="浪漫雅圆"/>
              </a:rPr>
              <a:t>制作出品</a:t>
            </a:r>
          </a:p>
        </p:txBody>
      </p:sp>
      <p:sp>
        <p:nvSpPr>
          <p:cNvPr id="44" name="矩形 43"/>
          <p:cNvSpPr/>
          <p:nvPr/>
        </p:nvSpPr>
        <p:spPr>
          <a:xfrm>
            <a:off x="5613766" y="5156086"/>
            <a:ext cx="5212080" cy="365760"/>
          </a:xfrm>
          <a:prstGeom prst="rect">
            <a:avLst/>
          </a:prstGeom>
        </p:spPr>
        <p:txBody>
          <a:bodyPr wrap="none">
            <a:spAutoFit/>
          </a:bodyPr>
          <a:lstStyle/>
          <a:p>
            <a:r>
              <a:rPr altLang="en-US" lang="zh-CN" smtClean="0"/>
              <a:t>店铺网址：http://www.yanj.cn/store-4502.html</a:t>
            </a:r>
          </a:p>
        </p:txBody>
      </p:sp>
      <p:sp>
        <p:nvSpPr>
          <p:cNvPr id="45" name="矩形 44"/>
          <p:cNvSpPr/>
          <p:nvPr/>
        </p:nvSpPr>
        <p:spPr>
          <a:xfrm>
            <a:off x="0" y="0"/>
            <a:ext cx="12192000" cy="2202872"/>
          </a:xfrm>
          <a:prstGeom prst="rect">
            <a:avLst/>
          </a:prstGeom>
          <a:solidFill>
            <a:srgbClr val="24B45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4087160248"/>
      </p:ext>
    </p:extLst>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 name="图片 31"/>
          <p:cNvPicPr>
            <a:picLocks noChangeAspect="1"/>
          </p:cNvPicPr>
          <p:nvPr/>
        </p:nvPicPr>
        <p:blipFill>
          <a:blip r:embed="rId2">
            <a:extLst>
              <a:ext uri="{28A0092B-C50C-407E-A947-70E740481C1C}">
                <a14:useLocalDpi/>
              </a:ext>
            </a:extLst>
          </a:blip>
          <a:stretch>
            <a:fillRect/>
          </a:stretch>
        </p:blipFill>
        <p:spPr>
          <a:xfrm>
            <a:off x="0" y="-21771"/>
            <a:ext cx="12192000" cy="6879771"/>
          </a:xfrm>
          <a:prstGeom prst="rect">
            <a:avLst/>
          </a:prstGeom>
        </p:spPr>
      </p:pic>
      <p:sp>
        <p:nvSpPr>
          <p:cNvPr id="34" name="矩形 33"/>
          <p:cNvSpPr/>
          <p:nvPr/>
        </p:nvSpPr>
        <p:spPr>
          <a:xfrm>
            <a:off x="1033998" y="1606939"/>
            <a:ext cx="1683657" cy="754743"/>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338797" y="1691922"/>
            <a:ext cx="1074057" cy="579120"/>
          </a:xfrm>
          <a:prstGeom prst="rect">
            <a:avLst/>
          </a:prstGeom>
          <a:noFill/>
        </p:spPr>
        <p:txBody>
          <a:bodyPr rtlCol="0"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目录</a:t>
            </a:r>
          </a:p>
        </p:txBody>
      </p:sp>
      <p:sp>
        <p:nvSpPr>
          <p:cNvPr id="36" name="圆角矩形 35"/>
          <p:cNvSpPr/>
          <p:nvPr/>
        </p:nvSpPr>
        <p:spPr>
          <a:xfrm>
            <a:off x="2717654" y="3990392"/>
            <a:ext cx="1755369" cy="1435047"/>
          </a:xfrm>
          <a:prstGeom prst="roundRect">
            <a:avLst>
              <a:gd fmla="val 10417" name="adj"/>
            </a:avLst>
          </a:prstGeom>
          <a:solidFill>
            <a:srgbClr val="022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4938751" y="3990392"/>
            <a:ext cx="1755369" cy="1435047"/>
          </a:xfrm>
          <a:prstGeom prst="roundRect">
            <a:avLst>
              <a:gd fmla="val 10417" name="adj"/>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7159848" y="3990392"/>
            <a:ext cx="1755369" cy="1435047"/>
          </a:xfrm>
          <a:prstGeom prst="roundRect">
            <a:avLst>
              <a:gd fmla="val 10417" name="adj"/>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a:off x="9380944" y="3990391"/>
            <a:ext cx="1755369" cy="1435047"/>
          </a:xfrm>
          <a:prstGeom prst="roundRect">
            <a:avLst>
              <a:gd fmla="val 10417" name="adj"/>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a:endCxn id="49" idx="2"/>
          </p:cNvCxnSpPr>
          <p:nvPr/>
        </p:nvCxnSpPr>
        <p:spPr>
          <a:xfrm>
            <a:off x="2717654" y="1984309"/>
            <a:ext cx="8121034" cy="0"/>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0838688" y="1856293"/>
            <a:ext cx="256032" cy="256032"/>
          </a:xfrm>
          <a:prstGeom prst="ellipse">
            <a:avLst/>
          </a:prstGeom>
          <a:noFill/>
          <a:ln w="38100">
            <a:solidFill>
              <a:srgbClr val="FFFF66">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p:nvPr/>
        </p:nvCxnSpPr>
        <p:spPr>
          <a:xfrm flipH="1">
            <a:off x="3595338"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0258628"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flipH="1">
            <a:off x="5816435"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037532"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3038815"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2" name="文本框 61"/>
          <p:cNvSpPr txBox="1"/>
          <p:nvPr/>
        </p:nvSpPr>
        <p:spPr>
          <a:xfrm>
            <a:off x="5265921"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3" name="文本框 62"/>
          <p:cNvSpPr txBox="1"/>
          <p:nvPr/>
        </p:nvSpPr>
        <p:spPr>
          <a:xfrm>
            <a:off x="7481103"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4" name="文本框 63"/>
          <p:cNvSpPr txBox="1"/>
          <p:nvPr/>
        </p:nvSpPr>
        <p:spPr>
          <a:xfrm>
            <a:off x="9702105" y="4169306"/>
            <a:ext cx="1113046" cy="106680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添加文字</a:t>
            </a:r>
          </a:p>
        </p:txBody>
      </p:sp>
      <p:sp>
        <p:nvSpPr>
          <p:cNvPr id="65" name="任意多边形 64"/>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文本框 65"/>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3</a:t>
            </a:r>
          </a:p>
        </p:txBody>
      </p:sp>
    </p:spTree>
    <p:extLst>
      <p:ext uri="{BB962C8B-B14F-4D97-AF65-F5344CB8AC3E}">
        <p14:creationId val="3455710811"/>
      </p:ext>
    </p:extLst>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2" name="图片 31"/>
          <p:cNvPicPr>
            <a:picLocks noChangeAspect="1"/>
          </p:cNvPicPr>
          <p:nvPr/>
        </p:nvPicPr>
        <p:blipFill>
          <a:blip r:embed="rId2">
            <a:extLst>
              <a:ext uri="{28A0092B-C50C-407E-A947-70E740481C1C}">
                <a14:useLocalDpi/>
              </a:ext>
            </a:extLst>
          </a:blip>
          <a:stretch>
            <a:fillRect/>
          </a:stretch>
        </p:blipFill>
        <p:spPr>
          <a:xfrm>
            <a:off x="0" y="-21771"/>
            <a:ext cx="12192000" cy="6879771"/>
          </a:xfrm>
          <a:prstGeom prst="rect">
            <a:avLst/>
          </a:prstGeom>
        </p:spPr>
      </p:pic>
      <p:sp>
        <p:nvSpPr>
          <p:cNvPr id="34" name="矩形 33"/>
          <p:cNvSpPr/>
          <p:nvPr/>
        </p:nvSpPr>
        <p:spPr>
          <a:xfrm>
            <a:off x="1033998" y="1606939"/>
            <a:ext cx="1683657" cy="754743"/>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338797" y="1691922"/>
            <a:ext cx="1074057" cy="579120"/>
          </a:xfrm>
          <a:prstGeom prst="rect">
            <a:avLst/>
          </a:prstGeom>
          <a:noFill/>
        </p:spPr>
        <p:txBody>
          <a:bodyPr rtlCol="0" wrap="square">
            <a:spAutoFit/>
          </a:bodyPr>
          <a:lstStyle/>
          <a:p>
            <a:r>
              <a:rPr altLang="en-US" lang="zh-CN" sz="3200">
                <a:solidFill>
                  <a:schemeClr val="bg1"/>
                </a:solidFill>
                <a:latin charset="-122" panose="020b0503020204020204" pitchFamily="34" typeface="微软雅黑"/>
                <a:ea charset="-122" panose="020b0503020204020204" pitchFamily="34" typeface="微软雅黑"/>
              </a:rPr>
              <a:t>目录</a:t>
            </a:r>
          </a:p>
        </p:txBody>
      </p:sp>
      <p:sp>
        <p:nvSpPr>
          <p:cNvPr id="36" name="圆角矩形 35"/>
          <p:cNvSpPr/>
          <p:nvPr/>
        </p:nvSpPr>
        <p:spPr>
          <a:xfrm>
            <a:off x="2493952" y="3807511"/>
            <a:ext cx="2202774" cy="1800810"/>
          </a:xfrm>
          <a:prstGeom prst="roundRect">
            <a:avLst>
              <a:gd fmla="val 10417" name="adj"/>
            </a:avLst>
          </a:prstGeom>
          <a:solidFill>
            <a:srgbClr val="022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圆角矩形 43"/>
          <p:cNvSpPr/>
          <p:nvPr/>
        </p:nvSpPr>
        <p:spPr>
          <a:xfrm>
            <a:off x="5353279" y="3990392"/>
            <a:ext cx="1755369" cy="1435047"/>
          </a:xfrm>
          <a:prstGeom prst="roundRect">
            <a:avLst>
              <a:gd fmla="val 10417" name="adj"/>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7367111" y="3990392"/>
            <a:ext cx="1755369" cy="1435047"/>
          </a:xfrm>
          <a:prstGeom prst="roundRect">
            <a:avLst>
              <a:gd fmla="val 10417" name="adj"/>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圆角矩形 45"/>
          <p:cNvSpPr/>
          <p:nvPr/>
        </p:nvSpPr>
        <p:spPr>
          <a:xfrm>
            <a:off x="9380944" y="3990391"/>
            <a:ext cx="1755369" cy="1435047"/>
          </a:xfrm>
          <a:prstGeom prst="roundRect">
            <a:avLst>
              <a:gd fmla="val 10417" name="adj"/>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8" name="直接连接符 47"/>
          <p:cNvCxnSpPr>
            <a:endCxn id="49" idx="2"/>
          </p:cNvCxnSpPr>
          <p:nvPr/>
        </p:nvCxnSpPr>
        <p:spPr>
          <a:xfrm>
            <a:off x="2717654" y="1984309"/>
            <a:ext cx="8121034" cy="0"/>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10838688" y="1856293"/>
            <a:ext cx="256032" cy="256032"/>
          </a:xfrm>
          <a:prstGeom prst="ellipse">
            <a:avLst/>
          </a:prstGeom>
          <a:noFill/>
          <a:ln w="38100">
            <a:solidFill>
              <a:srgbClr val="FFFF66">
                <a:alpha val="85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52" name="直接连接符 51"/>
          <p:cNvCxnSpPr>
            <a:endCxn id="36" idx="0"/>
          </p:cNvCxnSpPr>
          <p:nvPr/>
        </p:nvCxnSpPr>
        <p:spPr>
          <a:xfrm>
            <a:off x="3595338" y="1984309"/>
            <a:ext cx="1" cy="182320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10258628"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endCxn id="44" idx="0"/>
          </p:cNvCxnSpPr>
          <p:nvPr/>
        </p:nvCxnSpPr>
        <p:spPr>
          <a:xfrm>
            <a:off x="6230963" y="1984309"/>
            <a:ext cx="1" cy="2006083"/>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8220412" y="1984309"/>
            <a:ext cx="0" cy="2006082"/>
          </a:xfrm>
          <a:prstGeom prst="line">
            <a:avLst/>
          </a:prstGeom>
          <a:ln w="38100">
            <a:solidFill>
              <a:srgbClr val="FFFF66">
                <a:alpha val="85000"/>
              </a:srgbClr>
            </a:solidFill>
          </a:ln>
        </p:spPr>
        <p:style>
          <a:lnRef idx="1">
            <a:schemeClr val="accent1"/>
          </a:lnRef>
          <a:fillRef idx="0">
            <a:schemeClr val="accent1"/>
          </a:fillRef>
          <a:effectRef idx="0">
            <a:schemeClr val="accent1"/>
          </a:effectRef>
          <a:fontRef idx="minor">
            <a:schemeClr val="tx1"/>
          </a:fontRef>
        </p:style>
      </p:cxnSp>
      <p:sp>
        <p:nvSpPr>
          <p:cNvPr id="61" name="文本框 60"/>
          <p:cNvSpPr txBox="1"/>
          <p:nvPr/>
        </p:nvSpPr>
        <p:spPr>
          <a:xfrm>
            <a:off x="3038815"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2" name="文本框 61"/>
          <p:cNvSpPr txBox="1"/>
          <p:nvPr/>
        </p:nvSpPr>
        <p:spPr>
          <a:xfrm>
            <a:off x="5729217"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3" name="文本框 62"/>
          <p:cNvSpPr txBox="1"/>
          <p:nvPr/>
        </p:nvSpPr>
        <p:spPr>
          <a:xfrm>
            <a:off x="7773712" y="4169306"/>
            <a:ext cx="1113046" cy="1066800"/>
          </a:xfrm>
          <a:prstGeom prst="rect">
            <a:avLst/>
          </a:prstGeom>
          <a:noFill/>
        </p:spPr>
        <p:txBody>
          <a:bodyPr rtlCol="0" wrap="square">
            <a:spAutoFit/>
          </a:bodyPr>
          <a:lstStyle/>
          <a:p>
            <a:r>
              <a:rPr altLang="en-US" lang="zh-CN" smtClean="0" spc="300" sz="3200">
                <a:solidFill>
                  <a:schemeClr val="bg1"/>
                </a:solidFill>
                <a:latin charset="-122" panose="020b0503020204020204" pitchFamily="34" typeface="微软雅黑"/>
                <a:ea charset="-122" panose="020b0503020204020204" pitchFamily="34" typeface="微软雅黑"/>
              </a:rPr>
              <a:t>添加文字</a:t>
            </a:r>
          </a:p>
        </p:txBody>
      </p:sp>
      <p:sp>
        <p:nvSpPr>
          <p:cNvPr id="64" name="文本框 63"/>
          <p:cNvSpPr txBox="1"/>
          <p:nvPr/>
        </p:nvSpPr>
        <p:spPr>
          <a:xfrm>
            <a:off x="9702105" y="4169306"/>
            <a:ext cx="1113046" cy="106680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添加文字</a:t>
            </a:r>
          </a:p>
        </p:txBody>
      </p:sp>
      <p:sp>
        <p:nvSpPr>
          <p:cNvPr id="22" name="任意多边形 21"/>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文本框 22"/>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4</a:t>
            </a:r>
          </a:p>
        </p:txBody>
      </p:sp>
    </p:spTree>
    <p:extLst>
      <p:ext uri="{BB962C8B-B14F-4D97-AF65-F5344CB8AC3E}">
        <p14:creationId val="3745958136"/>
      </p:ext>
    </p:extLst>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文本框 2"/>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grpSp>
        <p:nvGrpSpPr>
          <p:cNvPr id="4" name="组合 65"/>
          <p:cNvGrpSpPr/>
          <p:nvPr/>
        </p:nvGrpSpPr>
        <p:grpSpPr>
          <a:xfrm>
            <a:off x="1086263" y="1036928"/>
            <a:ext cx="6119812" cy="4895850"/>
            <a:chOff x="1709738" y="995363"/>
            <a:chExt cx="6119812" cy="4895850"/>
          </a:xfrm>
          <a:solidFill>
            <a:srgbClr val="FFC000"/>
          </a:solidFill>
          <a:scene3d>
            <a:camera prst="orthographicFront">
              <a:rot lat="19199996" lon="21599988" rev="0"/>
            </a:camera>
            <a:lightRig dir="t" rig="soft"/>
          </a:scene3d>
        </p:grpSpPr>
        <p:sp>
          <p:nvSpPr>
            <p:cNvPr id="5" name="Freeform 5"/>
            <p:cNvSpPr/>
            <p:nvPr/>
          </p:nvSpPr>
          <p:spPr bwMode="invGray">
            <a:xfrm>
              <a:off x="5276850" y="5608638"/>
              <a:ext cx="336550" cy="282575"/>
            </a:xfrm>
            <a:custGeom>
              <a:cxnLst>
                <a:cxn ang="0">
                  <a:pos x="48" y="16"/>
                </a:cxn>
                <a:cxn ang="0">
                  <a:pos x="64" y="16"/>
                </a:cxn>
                <a:cxn ang="0">
                  <a:pos x="80" y="8"/>
                </a:cxn>
                <a:cxn ang="0">
                  <a:pos x="96" y="16"/>
                </a:cxn>
                <a:cxn ang="0">
                  <a:pos x="120" y="0"/>
                </a:cxn>
                <a:cxn ang="0">
                  <a:pos x="152" y="8"/>
                </a:cxn>
                <a:cxn ang="0">
                  <a:pos x="168" y="0"/>
                </a:cxn>
                <a:cxn ang="0">
                  <a:pos x="176" y="32"/>
                </a:cxn>
                <a:cxn ang="0">
                  <a:pos x="152" y="48"/>
                </a:cxn>
                <a:cxn ang="0">
                  <a:pos x="144" y="104"/>
                </a:cxn>
                <a:cxn ang="0">
                  <a:pos x="128" y="120"/>
                </a:cxn>
                <a:cxn ang="0">
                  <a:pos x="128" y="144"/>
                </a:cxn>
                <a:cxn ang="0">
                  <a:pos x="104" y="136"/>
                </a:cxn>
                <a:cxn ang="0">
                  <a:pos x="96" y="144"/>
                </a:cxn>
                <a:cxn ang="0">
                  <a:pos x="96" y="160"/>
                </a:cxn>
                <a:cxn ang="0">
                  <a:pos x="80" y="160"/>
                </a:cxn>
                <a:cxn ang="0">
                  <a:pos x="48" y="144"/>
                </a:cxn>
                <a:cxn ang="0">
                  <a:pos x="8" y="136"/>
                </a:cxn>
                <a:cxn ang="0">
                  <a:pos x="0" y="88"/>
                </a:cxn>
                <a:cxn ang="0">
                  <a:pos x="0" y="64"/>
                </a:cxn>
                <a:cxn ang="0">
                  <a:pos x="40" y="32"/>
                </a:cxn>
                <a:cxn ang="0">
                  <a:pos x="48" y="16"/>
                </a:cxn>
              </a:cxnLst>
              <a:rect b="b" l="0" r="r" t="0"/>
              <a:pathLst>
                <a:path h="161" w="177">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cap="rnd" cmpd="sng" w="254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6" name="Freeform 7"/>
            <p:cNvSpPr/>
            <p:nvPr/>
          </p:nvSpPr>
          <p:spPr bwMode="invGray">
            <a:xfrm>
              <a:off x="6486525" y="995363"/>
              <a:ext cx="1343025" cy="1225550"/>
            </a:xfrm>
            <a:custGeom>
              <a:cxnLst>
                <a:cxn ang="0">
                  <a:pos x="16" y="64"/>
                </a:cxn>
                <a:cxn ang="0">
                  <a:pos x="32" y="104"/>
                </a:cxn>
                <a:cxn ang="0">
                  <a:pos x="72" y="104"/>
                </a:cxn>
                <a:cxn ang="0">
                  <a:pos x="104" y="176"/>
                </a:cxn>
                <a:cxn ang="0">
                  <a:pos x="160" y="160"/>
                </a:cxn>
                <a:cxn ang="0">
                  <a:pos x="232" y="168"/>
                </a:cxn>
                <a:cxn ang="0">
                  <a:pos x="216" y="312"/>
                </a:cxn>
                <a:cxn ang="0">
                  <a:pos x="192" y="392"/>
                </a:cxn>
                <a:cxn ang="0">
                  <a:pos x="104" y="464"/>
                </a:cxn>
                <a:cxn ang="0">
                  <a:pos x="152" y="488"/>
                </a:cxn>
                <a:cxn ang="0">
                  <a:pos x="136" y="520"/>
                </a:cxn>
                <a:cxn ang="0">
                  <a:pos x="176" y="544"/>
                </a:cxn>
                <a:cxn ang="0">
                  <a:pos x="192" y="576"/>
                </a:cxn>
                <a:cxn ang="0">
                  <a:pos x="288" y="584"/>
                </a:cxn>
                <a:cxn ang="0">
                  <a:pos x="320" y="592"/>
                </a:cxn>
                <a:cxn ang="0">
                  <a:pos x="384" y="640"/>
                </a:cxn>
                <a:cxn ang="0">
                  <a:pos x="424" y="664"/>
                </a:cxn>
                <a:cxn ang="0">
                  <a:pos x="432" y="624"/>
                </a:cxn>
                <a:cxn ang="0">
                  <a:pos x="480" y="696"/>
                </a:cxn>
                <a:cxn ang="0">
                  <a:pos x="496" y="680"/>
                </a:cxn>
                <a:cxn ang="0">
                  <a:pos x="552" y="680"/>
                </a:cxn>
                <a:cxn ang="0">
                  <a:pos x="592" y="632"/>
                </a:cxn>
                <a:cxn ang="0">
                  <a:pos x="600" y="528"/>
                </a:cxn>
                <a:cxn ang="0">
                  <a:pos x="664" y="536"/>
                </a:cxn>
                <a:cxn ang="0">
                  <a:pos x="680" y="344"/>
                </a:cxn>
                <a:cxn ang="0">
                  <a:pos x="696" y="296"/>
                </a:cxn>
                <a:cxn ang="0">
                  <a:pos x="704" y="256"/>
                </a:cxn>
                <a:cxn ang="0">
                  <a:pos x="608" y="320"/>
                </a:cxn>
                <a:cxn ang="0">
                  <a:pos x="560" y="360"/>
                </a:cxn>
                <a:cxn ang="0">
                  <a:pos x="488" y="304"/>
                </a:cxn>
                <a:cxn ang="0">
                  <a:pos x="440" y="280"/>
                </a:cxn>
                <a:cxn ang="0">
                  <a:pos x="376" y="256"/>
                </a:cxn>
                <a:cxn ang="0">
                  <a:pos x="360" y="240"/>
                </a:cxn>
                <a:cxn ang="0">
                  <a:pos x="336" y="248"/>
                </a:cxn>
                <a:cxn ang="0">
                  <a:pos x="264" y="128"/>
                </a:cxn>
                <a:cxn ang="0">
                  <a:pos x="248" y="88"/>
                </a:cxn>
                <a:cxn ang="0">
                  <a:pos x="144" y="24"/>
                </a:cxn>
                <a:cxn ang="0">
                  <a:pos x="16" y="16"/>
                </a:cxn>
              </a:cxnLst>
              <a:rect b="b" l="0" r="r" t="0"/>
              <a:pathLst>
                <a:path h="697" w="705">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7" name="Freeform 8"/>
            <p:cNvSpPr/>
            <p:nvPr/>
          </p:nvSpPr>
          <p:spPr bwMode="invGray">
            <a:xfrm>
              <a:off x="6621463" y="1938338"/>
              <a:ext cx="1008062" cy="706437"/>
            </a:xfrm>
            <a:custGeom>
              <a:cxnLst>
                <a:cxn ang="0">
                  <a:pos x="528" y="144"/>
                </a:cxn>
                <a:cxn ang="0">
                  <a:pos x="480" y="144"/>
                </a:cxn>
                <a:cxn ang="0">
                  <a:pos x="456" y="120"/>
                </a:cxn>
                <a:cxn ang="0">
                  <a:pos x="424" y="152"/>
                </a:cxn>
                <a:cxn ang="0">
                  <a:pos x="416" y="136"/>
                </a:cxn>
                <a:cxn ang="0">
                  <a:pos x="408" y="160"/>
                </a:cxn>
                <a:cxn ang="0">
                  <a:pos x="360" y="128"/>
                </a:cxn>
                <a:cxn ang="0">
                  <a:pos x="360" y="88"/>
                </a:cxn>
                <a:cxn ang="0">
                  <a:pos x="344" y="96"/>
                </a:cxn>
                <a:cxn ang="0">
                  <a:pos x="352" y="128"/>
                </a:cxn>
                <a:cxn ang="0">
                  <a:pos x="328" y="128"/>
                </a:cxn>
                <a:cxn ang="0">
                  <a:pos x="312" y="104"/>
                </a:cxn>
                <a:cxn ang="0">
                  <a:pos x="296" y="104"/>
                </a:cxn>
                <a:cxn ang="0">
                  <a:pos x="248" y="56"/>
                </a:cxn>
                <a:cxn ang="0">
                  <a:pos x="216" y="72"/>
                </a:cxn>
                <a:cxn ang="0">
                  <a:pos x="216" y="56"/>
                </a:cxn>
                <a:cxn ang="0">
                  <a:pos x="160" y="64"/>
                </a:cxn>
                <a:cxn ang="0">
                  <a:pos x="120" y="40"/>
                </a:cxn>
                <a:cxn ang="0">
                  <a:pos x="120" y="0"/>
                </a:cxn>
                <a:cxn ang="0">
                  <a:pos x="104" y="8"/>
                </a:cxn>
                <a:cxn ang="0">
                  <a:pos x="64" y="8"/>
                </a:cxn>
                <a:cxn ang="0">
                  <a:pos x="72" y="56"/>
                </a:cxn>
                <a:cxn ang="0">
                  <a:pos x="48" y="56"/>
                </a:cxn>
                <a:cxn ang="0">
                  <a:pos x="8" y="32"/>
                </a:cxn>
                <a:cxn ang="0">
                  <a:pos x="0" y="56"/>
                </a:cxn>
                <a:cxn ang="0">
                  <a:pos x="32" y="88"/>
                </a:cxn>
                <a:cxn ang="0">
                  <a:pos x="24" y="120"/>
                </a:cxn>
                <a:cxn ang="0">
                  <a:pos x="48" y="160"/>
                </a:cxn>
                <a:cxn ang="0">
                  <a:pos x="88" y="136"/>
                </a:cxn>
                <a:cxn ang="0">
                  <a:pos x="112" y="184"/>
                </a:cxn>
                <a:cxn ang="0">
                  <a:pos x="112" y="224"/>
                </a:cxn>
                <a:cxn ang="0">
                  <a:pos x="152" y="224"/>
                </a:cxn>
                <a:cxn ang="0">
                  <a:pos x="168" y="264"/>
                </a:cxn>
                <a:cxn ang="0">
                  <a:pos x="176" y="232"/>
                </a:cxn>
                <a:cxn ang="0">
                  <a:pos x="208" y="280"/>
                </a:cxn>
                <a:cxn ang="0">
                  <a:pos x="232" y="320"/>
                </a:cxn>
                <a:cxn ang="0">
                  <a:pos x="232" y="344"/>
                </a:cxn>
                <a:cxn ang="0">
                  <a:pos x="264" y="400"/>
                </a:cxn>
                <a:cxn ang="0">
                  <a:pos x="288" y="376"/>
                </a:cxn>
                <a:cxn ang="0">
                  <a:pos x="304" y="328"/>
                </a:cxn>
                <a:cxn ang="0">
                  <a:pos x="320" y="320"/>
                </a:cxn>
                <a:cxn ang="0">
                  <a:pos x="336" y="328"/>
                </a:cxn>
                <a:cxn ang="0">
                  <a:pos x="328" y="344"/>
                </a:cxn>
                <a:cxn ang="0">
                  <a:pos x="376" y="344"/>
                </a:cxn>
                <a:cxn ang="0">
                  <a:pos x="392" y="328"/>
                </a:cxn>
                <a:cxn ang="0">
                  <a:pos x="392" y="312"/>
                </a:cxn>
                <a:cxn ang="0">
                  <a:pos x="384" y="296"/>
                </a:cxn>
                <a:cxn ang="0">
                  <a:pos x="432" y="272"/>
                </a:cxn>
                <a:cxn ang="0">
                  <a:pos x="440" y="264"/>
                </a:cxn>
                <a:cxn ang="0">
                  <a:pos x="440" y="248"/>
                </a:cxn>
                <a:cxn ang="0">
                  <a:pos x="456" y="240"/>
                </a:cxn>
                <a:cxn ang="0">
                  <a:pos x="456" y="192"/>
                </a:cxn>
                <a:cxn ang="0">
                  <a:pos x="472" y="192"/>
                </a:cxn>
                <a:cxn ang="0">
                  <a:pos x="480" y="216"/>
                </a:cxn>
                <a:cxn ang="0">
                  <a:pos x="504" y="232"/>
                </a:cxn>
                <a:cxn ang="0">
                  <a:pos x="512" y="224"/>
                </a:cxn>
                <a:cxn ang="0">
                  <a:pos x="504" y="208"/>
                </a:cxn>
                <a:cxn ang="0">
                  <a:pos x="504" y="192"/>
                </a:cxn>
                <a:cxn ang="0">
                  <a:pos x="528" y="184"/>
                </a:cxn>
                <a:cxn ang="0">
                  <a:pos x="528" y="144"/>
                </a:cxn>
              </a:cxnLst>
              <a:rect b="b" l="0" r="r" t="0"/>
              <a:pathLst>
                <a:path h="401" w="529">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8" name="Freeform 9"/>
            <p:cNvSpPr/>
            <p:nvPr/>
          </p:nvSpPr>
          <p:spPr bwMode="gray">
            <a:xfrm>
              <a:off x="6408738" y="2330450"/>
              <a:ext cx="719137" cy="693738"/>
            </a:xfrm>
            <a:custGeom>
              <a:cxnLst>
                <a:cxn ang="0">
                  <a:pos x="376" y="176"/>
                </a:cxn>
                <a:cxn ang="0">
                  <a:pos x="336" y="120"/>
                </a:cxn>
                <a:cxn ang="0">
                  <a:pos x="344" y="96"/>
                </a:cxn>
                <a:cxn ang="0">
                  <a:pos x="312" y="40"/>
                </a:cxn>
                <a:cxn ang="0">
                  <a:pos x="288" y="8"/>
                </a:cxn>
                <a:cxn ang="0">
                  <a:pos x="280" y="40"/>
                </a:cxn>
                <a:cxn ang="0">
                  <a:pos x="264" y="0"/>
                </a:cxn>
                <a:cxn ang="0">
                  <a:pos x="232" y="0"/>
                </a:cxn>
                <a:cxn ang="0">
                  <a:pos x="240" y="24"/>
                </a:cxn>
                <a:cxn ang="0">
                  <a:pos x="200" y="56"/>
                </a:cxn>
                <a:cxn ang="0">
                  <a:pos x="176" y="56"/>
                </a:cxn>
                <a:cxn ang="0">
                  <a:pos x="48" y="144"/>
                </a:cxn>
                <a:cxn ang="0">
                  <a:pos x="24" y="112"/>
                </a:cxn>
                <a:cxn ang="0">
                  <a:pos x="8" y="112"/>
                </a:cxn>
                <a:cxn ang="0">
                  <a:pos x="16" y="136"/>
                </a:cxn>
                <a:cxn ang="0">
                  <a:pos x="16" y="160"/>
                </a:cxn>
                <a:cxn ang="0">
                  <a:pos x="24" y="184"/>
                </a:cxn>
                <a:cxn ang="0">
                  <a:pos x="8" y="184"/>
                </a:cxn>
                <a:cxn ang="0">
                  <a:pos x="8" y="216"/>
                </a:cxn>
                <a:cxn ang="0">
                  <a:pos x="0" y="232"/>
                </a:cxn>
                <a:cxn ang="0">
                  <a:pos x="32" y="240"/>
                </a:cxn>
                <a:cxn ang="0">
                  <a:pos x="64" y="296"/>
                </a:cxn>
                <a:cxn ang="0">
                  <a:pos x="104" y="240"/>
                </a:cxn>
                <a:cxn ang="0">
                  <a:pos x="120" y="208"/>
                </a:cxn>
                <a:cxn ang="0">
                  <a:pos x="160" y="200"/>
                </a:cxn>
                <a:cxn ang="0">
                  <a:pos x="184" y="216"/>
                </a:cxn>
                <a:cxn ang="0">
                  <a:pos x="184" y="224"/>
                </a:cxn>
                <a:cxn ang="0">
                  <a:pos x="192" y="224"/>
                </a:cxn>
                <a:cxn ang="0">
                  <a:pos x="168" y="280"/>
                </a:cxn>
                <a:cxn ang="0">
                  <a:pos x="152" y="280"/>
                </a:cxn>
                <a:cxn ang="0">
                  <a:pos x="160" y="312"/>
                </a:cxn>
                <a:cxn ang="0">
                  <a:pos x="152" y="320"/>
                </a:cxn>
                <a:cxn ang="0">
                  <a:pos x="168" y="320"/>
                </a:cxn>
                <a:cxn ang="0">
                  <a:pos x="136" y="376"/>
                </a:cxn>
                <a:cxn ang="0">
                  <a:pos x="144" y="392"/>
                </a:cxn>
                <a:cxn ang="0">
                  <a:pos x="160" y="376"/>
                </a:cxn>
                <a:cxn ang="0">
                  <a:pos x="168" y="352"/>
                </a:cxn>
                <a:cxn ang="0">
                  <a:pos x="184" y="352"/>
                </a:cxn>
                <a:cxn ang="0">
                  <a:pos x="200" y="336"/>
                </a:cxn>
                <a:cxn ang="0">
                  <a:pos x="200" y="312"/>
                </a:cxn>
                <a:cxn ang="0">
                  <a:pos x="256" y="280"/>
                </a:cxn>
                <a:cxn ang="0">
                  <a:pos x="304" y="264"/>
                </a:cxn>
                <a:cxn ang="0">
                  <a:pos x="312" y="224"/>
                </a:cxn>
                <a:cxn ang="0">
                  <a:pos x="344" y="200"/>
                </a:cxn>
                <a:cxn ang="0">
                  <a:pos x="368" y="192"/>
                </a:cxn>
                <a:cxn ang="0">
                  <a:pos x="376" y="176"/>
                </a:cxn>
              </a:cxnLst>
              <a:rect b="b" l="0" r="r" t="0"/>
              <a:pathLst>
                <a:path h="393" w="377">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9" name="Freeform 10"/>
            <p:cNvSpPr/>
            <p:nvPr/>
          </p:nvSpPr>
          <p:spPr bwMode="gray">
            <a:xfrm>
              <a:off x="5861050" y="2487613"/>
              <a:ext cx="671513" cy="944562"/>
            </a:xfrm>
            <a:custGeom>
              <a:cxnLst>
                <a:cxn ang="0">
                  <a:pos x="320" y="160"/>
                </a:cxn>
                <a:cxn ang="0">
                  <a:pos x="296" y="96"/>
                </a:cxn>
                <a:cxn ang="0">
                  <a:pos x="248" y="88"/>
                </a:cxn>
                <a:cxn ang="0">
                  <a:pos x="224" y="0"/>
                </a:cxn>
                <a:cxn ang="0">
                  <a:pos x="176" y="64"/>
                </a:cxn>
                <a:cxn ang="0">
                  <a:pos x="136" y="80"/>
                </a:cxn>
                <a:cxn ang="0">
                  <a:pos x="80" y="104"/>
                </a:cxn>
                <a:cxn ang="0">
                  <a:pos x="32" y="72"/>
                </a:cxn>
                <a:cxn ang="0">
                  <a:pos x="8" y="120"/>
                </a:cxn>
                <a:cxn ang="0">
                  <a:pos x="56" y="200"/>
                </a:cxn>
                <a:cxn ang="0">
                  <a:pos x="24" y="232"/>
                </a:cxn>
                <a:cxn ang="0">
                  <a:pos x="64" y="272"/>
                </a:cxn>
                <a:cxn ang="0">
                  <a:pos x="32" y="288"/>
                </a:cxn>
                <a:cxn ang="0">
                  <a:pos x="16" y="328"/>
                </a:cxn>
                <a:cxn ang="0">
                  <a:pos x="32" y="400"/>
                </a:cxn>
                <a:cxn ang="0">
                  <a:pos x="24" y="512"/>
                </a:cxn>
                <a:cxn ang="0">
                  <a:pos x="88" y="528"/>
                </a:cxn>
                <a:cxn ang="0">
                  <a:pos x="112" y="512"/>
                </a:cxn>
                <a:cxn ang="0">
                  <a:pos x="152" y="424"/>
                </a:cxn>
                <a:cxn ang="0">
                  <a:pos x="232" y="376"/>
                </a:cxn>
                <a:cxn ang="0">
                  <a:pos x="240" y="344"/>
                </a:cxn>
                <a:cxn ang="0">
                  <a:pos x="192" y="320"/>
                </a:cxn>
                <a:cxn ang="0">
                  <a:pos x="184" y="288"/>
                </a:cxn>
                <a:cxn ang="0">
                  <a:pos x="160" y="264"/>
                </a:cxn>
                <a:cxn ang="0">
                  <a:pos x="104" y="256"/>
                </a:cxn>
                <a:cxn ang="0">
                  <a:pos x="136" y="168"/>
                </a:cxn>
                <a:cxn ang="0">
                  <a:pos x="160" y="136"/>
                </a:cxn>
                <a:cxn ang="0">
                  <a:pos x="192" y="152"/>
                </a:cxn>
                <a:cxn ang="0">
                  <a:pos x="208" y="184"/>
                </a:cxn>
                <a:cxn ang="0">
                  <a:pos x="224" y="200"/>
                </a:cxn>
                <a:cxn ang="0">
                  <a:pos x="256" y="256"/>
                </a:cxn>
                <a:cxn ang="0">
                  <a:pos x="272" y="288"/>
                </a:cxn>
                <a:cxn ang="0">
                  <a:pos x="328" y="216"/>
                </a:cxn>
              </a:cxnLst>
              <a:rect b="b" l="0" r="r" t="0"/>
              <a:pathLst>
                <a:path h="537" w="353">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0" name="Freeform 11"/>
            <p:cNvSpPr/>
            <p:nvPr/>
          </p:nvSpPr>
          <p:spPr bwMode="gray">
            <a:xfrm>
              <a:off x="6056313" y="2727325"/>
              <a:ext cx="215900" cy="225425"/>
            </a:xfrm>
            <a:custGeom>
              <a:cxnLst>
                <a:cxn ang="0">
                  <a:pos x="112" y="64"/>
                </a:cxn>
                <a:cxn ang="0">
                  <a:pos x="96" y="40"/>
                </a:cxn>
                <a:cxn ang="0">
                  <a:pos x="112" y="16"/>
                </a:cxn>
                <a:cxn ang="0">
                  <a:pos x="80" y="16"/>
                </a:cxn>
                <a:cxn ang="0">
                  <a:pos x="72" y="0"/>
                </a:cxn>
                <a:cxn ang="0">
                  <a:pos x="56" y="0"/>
                </a:cxn>
                <a:cxn ang="0">
                  <a:pos x="48" y="32"/>
                </a:cxn>
                <a:cxn ang="0">
                  <a:pos x="32" y="32"/>
                </a:cxn>
                <a:cxn ang="0">
                  <a:pos x="0" y="88"/>
                </a:cxn>
                <a:cxn ang="0">
                  <a:pos x="0" y="120"/>
                </a:cxn>
                <a:cxn ang="0">
                  <a:pos x="32" y="120"/>
                </a:cxn>
                <a:cxn ang="0">
                  <a:pos x="48" y="128"/>
                </a:cxn>
                <a:cxn ang="0">
                  <a:pos x="80" y="112"/>
                </a:cxn>
                <a:cxn ang="0">
                  <a:pos x="80" y="96"/>
                </a:cxn>
                <a:cxn ang="0">
                  <a:pos x="72" y="80"/>
                </a:cxn>
                <a:cxn ang="0">
                  <a:pos x="96" y="80"/>
                </a:cxn>
                <a:cxn ang="0">
                  <a:pos x="112" y="64"/>
                </a:cxn>
              </a:cxnLst>
              <a:rect b="b" l="0" r="r" t="0"/>
              <a:pathLst>
                <a:path h="129" w="113">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1" name="Freeform 12"/>
            <p:cNvSpPr/>
            <p:nvPr/>
          </p:nvSpPr>
          <p:spPr bwMode="gray">
            <a:xfrm>
              <a:off x="6194425" y="2838450"/>
              <a:ext cx="169863" cy="212725"/>
            </a:xfrm>
            <a:custGeom>
              <a:cxnLst>
                <a:cxn ang="0">
                  <a:pos x="88" y="80"/>
                </a:cxn>
                <a:cxn ang="0">
                  <a:pos x="80" y="56"/>
                </a:cxn>
                <a:cxn ang="0">
                  <a:pos x="56" y="40"/>
                </a:cxn>
                <a:cxn ang="0">
                  <a:pos x="48" y="8"/>
                </a:cxn>
                <a:cxn ang="0">
                  <a:pos x="32" y="0"/>
                </a:cxn>
                <a:cxn ang="0">
                  <a:pos x="24" y="8"/>
                </a:cxn>
                <a:cxn ang="0">
                  <a:pos x="32" y="48"/>
                </a:cxn>
                <a:cxn ang="0">
                  <a:pos x="8" y="48"/>
                </a:cxn>
                <a:cxn ang="0">
                  <a:pos x="0" y="112"/>
                </a:cxn>
                <a:cxn ang="0">
                  <a:pos x="16" y="120"/>
                </a:cxn>
                <a:cxn ang="0">
                  <a:pos x="56" y="112"/>
                </a:cxn>
                <a:cxn ang="0">
                  <a:pos x="56" y="80"/>
                </a:cxn>
                <a:cxn ang="0">
                  <a:pos x="88" y="80"/>
                </a:cxn>
              </a:cxnLst>
              <a:rect b="b" l="0" r="r" t="0"/>
              <a:pathLst>
                <a:path h="120" w="89">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2" name="Freeform 13"/>
            <p:cNvSpPr/>
            <p:nvPr/>
          </p:nvSpPr>
          <p:spPr bwMode="gray">
            <a:xfrm>
              <a:off x="6194425" y="2852738"/>
              <a:ext cx="65088" cy="71437"/>
            </a:xfrm>
            <a:custGeom>
              <a:cxnLst>
                <a:cxn ang="0">
                  <a:pos x="32" y="40"/>
                </a:cxn>
                <a:cxn ang="0">
                  <a:pos x="8" y="40"/>
                </a:cxn>
                <a:cxn ang="0">
                  <a:pos x="8" y="24"/>
                </a:cxn>
                <a:cxn ang="0">
                  <a:pos x="0" y="0"/>
                </a:cxn>
                <a:cxn ang="0">
                  <a:pos x="24" y="8"/>
                </a:cxn>
                <a:cxn ang="0">
                  <a:pos x="32" y="40"/>
                </a:cxn>
              </a:cxnLst>
              <a:rect b="b" l="0" r="r" t="0"/>
              <a:pathLst>
                <a:path h="41" w="33">
                  <a:moveTo>
                    <a:pt x="32" y="40"/>
                  </a:moveTo>
                  <a:lnTo>
                    <a:pt x="8" y="40"/>
                  </a:lnTo>
                  <a:lnTo>
                    <a:pt x="8" y="24"/>
                  </a:lnTo>
                  <a:lnTo>
                    <a:pt x="0" y="0"/>
                  </a:lnTo>
                  <a:lnTo>
                    <a:pt x="24" y="8"/>
                  </a:lnTo>
                  <a:lnTo>
                    <a:pt x="32" y="4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3" name="Freeform 14"/>
            <p:cNvSpPr/>
            <p:nvPr/>
          </p:nvSpPr>
          <p:spPr bwMode="gray">
            <a:xfrm>
              <a:off x="6042025" y="3106738"/>
              <a:ext cx="827088" cy="509587"/>
            </a:xfrm>
            <a:custGeom>
              <a:cxnLst>
                <a:cxn ang="0">
                  <a:pos x="152" y="8"/>
                </a:cxn>
                <a:cxn ang="0">
                  <a:pos x="136" y="24"/>
                </a:cxn>
                <a:cxn ang="0">
                  <a:pos x="96" y="32"/>
                </a:cxn>
                <a:cxn ang="0">
                  <a:pos x="56" y="72"/>
                </a:cxn>
                <a:cxn ang="0">
                  <a:pos x="16" y="128"/>
                </a:cxn>
                <a:cxn ang="0">
                  <a:pos x="16" y="160"/>
                </a:cxn>
                <a:cxn ang="0">
                  <a:pos x="32" y="184"/>
                </a:cxn>
                <a:cxn ang="0">
                  <a:pos x="48" y="176"/>
                </a:cxn>
                <a:cxn ang="0">
                  <a:pos x="64" y="176"/>
                </a:cxn>
                <a:cxn ang="0">
                  <a:pos x="8" y="224"/>
                </a:cxn>
                <a:cxn ang="0">
                  <a:pos x="0" y="248"/>
                </a:cxn>
                <a:cxn ang="0">
                  <a:pos x="16" y="256"/>
                </a:cxn>
                <a:cxn ang="0">
                  <a:pos x="48" y="288"/>
                </a:cxn>
                <a:cxn ang="0">
                  <a:pos x="80" y="288"/>
                </a:cxn>
                <a:cxn ang="0">
                  <a:pos x="96" y="272"/>
                </a:cxn>
                <a:cxn ang="0">
                  <a:pos x="96" y="256"/>
                </a:cxn>
                <a:cxn ang="0">
                  <a:pos x="112" y="264"/>
                </a:cxn>
                <a:cxn ang="0">
                  <a:pos x="120" y="272"/>
                </a:cxn>
                <a:cxn ang="0">
                  <a:pos x="152" y="288"/>
                </a:cxn>
                <a:cxn ang="0">
                  <a:pos x="168" y="272"/>
                </a:cxn>
                <a:cxn ang="0">
                  <a:pos x="192" y="272"/>
                </a:cxn>
                <a:cxn ang="0">
                  <a:pos x="192" y="288"/>
                </a:cxn>
                <a:cxn ang="0">
                  <a:pos x="208" y="280"/>
                </a:cxn>
                <a:cxn ang="0">
                  <a:pos x="240" y="232"/>
                </a:cxn>
                <a:cxn ang="0">
                  <a:pos x="256" y="232"/>
                </a:cxn>
                <a:cxn ang="0">
                  <a:pos x="296" y="168"/>
                </a:cxn>
                <a:cxn ang="0">
                  <a:pos x="296" y="144"/>
                </a:cxn>
                <a:cxn ang="0">
                  <a:pos x="304" y="136"/>
                </a:cxn>
                <a:cxn ang="0">
                  <a:pos x="312" y="152"/>
                </a:cxn>
                <a:cxn ang="0">
                  <a:pos x="344" y="96"/>
                </a:cxn>
                <a:cxn ang="0">
                  <a:pos x="376" y="80"/>
                </a:cxn>
                <a:cxn ang="0">
                  <a:pos x="376" y="88"/>
                </a:cxn>
                <a:cxn ang="0">
                  <a:pos x="400" y="64"/>
                </a:cxn>
                <a:cxn ang="0">
                  <a:pos x="416" y="72"/>
                </a:cxn>
                <a:cxn ang="0">
                  <a:pos x="432" y="24"/>
                </a:cxn>
                <a:cxn ang="0">
                  <a:pos x="424" y="16"/>
                </a:cxn>
                <a:cxn ang="0">
                  <a:pos x="400" y="16"/>
                </a:cxn>
                <a:cxn ang="0">
                  <a:pos x="384" y="24"/>
                </a:cxn>
                <a:cxn ang="0">
                  <a:pos x="344" y="24"/>
                </a:cxn>
                <a:cxn ang="0">
                  <a:pos x="328" y="0"/>
                </a:cxn>
                <a:cxn ang="0">
                  <a:pos x="272" y="40"/>
                </a:cxn>
                <a:cxn ang="0">
                  <a:pos x="264" y="64"/>
                </a:cxn>
                <a:cxn ang="0">
                  <a:pos x="248" y="64"/>
                </a:cxn>
                <a:cxn ang="0">
                  <a:pos x="200" y="64"/>
                </a:cxn>
                <a:cxn ang="0">
                  <a:pos x="200" y="48"/>
                </a:cxn>
                <a:cxn ang="0">
                  <a:pos x="216" y="32"/>
                </a:cxn>
                <a:cxn ang="0">
                  <a:pos x="200" y="0"/>
                </a:cxn>
                <a:cxn ang="0">
                  <a:pos x="176" y="0"/>
                </a:cxn>
                <a:cxn ang="0">
                  <a:pos x="168" y="0"/>
                </a:cxn>
                <a:cxn ang="0">
                  <a:pos x="160" y="16"/>
                </a:cxn>
                <a:cxn ang="0">
                  <a:pos x="152" y="8"/>
                </a:cxn>
              </a:cxnLst>
              <a:rect b="b" l="0" r="r" t="0"/>
              <a:pathLst>
                <a:path h="289" w="432">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4" name="Freeform 15"/>
            <p:cNvSpPr/>
            <p:nvPr/>
          </p:nvSpPr>
          <p:spPr bwMode="gray">
            <a:xfrm>
              <a:off x="6211888" y="3514725"/>
              <a:ext cx="685800" cy="563563"/>
            </a:xfrm>
            <a:custGeom>
              <a:cxnLst>
                <a:cxn ang="0">
                  <a:pos x="168" y="0"/>
                </a:cxn>
                <a:cxn ang="0">
                  <a:pos x="152" y="0"/>
                </a:cxn>
                <a:cxn ang="0">
                  <a:pos x="120" y="48"/>
                </a:cxn>
                <a:cxn ang="0">
                  <a:pos x="96" y="56"/>
                </a:cxn>
                <a:cxn ang="0">
                  <a:pos x="96" y="40"/>
                </a:cxn>
                <a:cxn ang="0">
                  <a:pos x="80" y="40"/>
                </a:cxn>
                <a:cxn ang="0">
                  <a:pos x="64" y="56"/>
                </a:cxn>
                <a:cxn ang="0">
                  <a:pos x="32" y="40"/>
                </a:cxn>
                <a:cxn ang="0">
                  <a:pos x="24" y="32"/>
                </a:cxn>
                <a:cxn ang="0">
                  <a:pos x="8" y="24"/>
                </a:cxn>
                <a:cxn ang="0">
                  <a:pos x="8" y="40"/>
                </a:cxn>
                <a:cxn ang="0">
                  <a:pos x="0" y="48"/>
                </a:cxn>
                <a:cxn ang="0">
                  <a:pos x="32" y="56"/>
                </a:cxn>
                <a:cxn ang="0">
                  <a:pos x="40" y="80"/>
                </a:cxn>
                <a:cxn ang="0">
                  <a:pos x="56" y="80"/>
                </a:cxn>
                <a:cxn ang="0">
                  <a:pos x="80" y="112"/>
                </a:cxn>
                <a:cxn ang="0">
                  <a:pos x="104" y="104"/>
                </a:cxn>
                <a:cxn ang="0">
                  <a:pos x="104" y="144"/>
                </a:cxn>
                <a:cxn ang="0">
                  <a:pos x="136" y="184"/>
                </a:cxn>
                <a:cxn ang="0">
                  <a:pos x="152" y="184"/>
                </a:cxn>
                <a:cxn ang="0">
                  <a:pos x="160" y="168"/>
                </a:cxn>
                <a:cxn ang="0">
                  <a:pos x="184" y="192"/>
                </a:cxn>
                <a:cxn ang="0">
                  <a:pos x="168" y="208"/>
                </a:cxn>
                <a:cxn ang="0">
                  <a:pos x="160" y="200"/>
                </a:cxn>
                <a:cxn ang="0">
                  <a:pos x="144" y="192"/>
                </a:cxn>
                <a:cxn ang="0">
                  <a:pos x="144" y="224"/>
                </a:cxn>
                <a:cxn ang="0">
                  <a:pos x="136" y="240"/>
                </a:cxn>
                <a:cxn ang="0">
                  <a:pos x="160" y="272"/>
                </a:cxn>
                <a:cxn ang="0">
                  <a:pos x="160" y="296"/>
                </a:cxn>
                <a:cxn ang="0">
                  <a:pos x="200" y="296"/>
                </a:cxn>
                <a:cxn ang="0">
                  <a:pos x="216" y="312"/>
                </a:cxn>
                <a:cxn ang="0">
                  <a:pos x="240" y="304"/>
                </a:cxn>
                <a:cxn ang="0">
                  <a:pos x="272" y="320"/>
                </a:cxn>
                <a:cxn ang="0">
                  <a:pos x="296" y="296"/>
                </a:cxn>
                <a:cxn ang="0">
                  <a:pos x="320" y="256"/>
                </a:cxn>
                <a:cxn ang="0">
                  <a:pos x="288" y="240"/>
                </a:cxn>
                <a:cxn ang="0">
                  <a:pos x="320" y="232"/>
                </a:cxn>
                <a:cxn ang="0">
                  <a:pos x="328" y="240"/>
                </a:cxn>
                <a:cxn ang="0">
                  <a:pos x="360" y="232"/>
                </a:cxn>
                <a:cxn ang="0">
                  <a:pos x="360" y="224"/>
                </a:cxn>
                <a:cxn ang="0">
                  <a:pos x="320" y="200"/>
                </a:cxn>
                <a:cxn ang="0">
                  <a:pos x="320" y="184"/>
                </a:cxn>
                <a:cxn ang="0">
                  <a:pos x="304" y="176"/>
                </a:cxn>
                <a:cxn ang="0">
                  <a:pos x="288" y="168"/>
                </a:cxn>
                <a:cxn ang="0">
                  <a:pos x="272" y="128"/>
                </a:cxn>
                <a:cxn ang="0">
                  <a:pos x="232" y="64"/>
                </a:cxn>
                <a:cxn ang="0">
                  <a:pos x="232" y="40"/>
                </a:cxn>
                <a:cxn ang="0">
                  <a:pos x="192" y="32"/>
                </a:cxn>
                <a:cxn ang="0">
                  <a:pos x="176" y="24"/>
                </a:cxn>
                <a:cxn ang="0">
                  <a:pos x="168" y="0"/>
                </a:cxn>
              </a:cxnLst>
              <a:rect b="b" l="0" r="r" t="0"/>
              <a:pathLst>
                <a:path h="321" w="36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5" name="Freeform 16"/>
            <p:cNvSpPr/>
            <p:nvPr/>
          </p:nvSpPr>
          <p:spPr bwMode="invGray">
            <a:xfrm>
              <a:off x="6775450" y="3965575"/>
              <a:ext cx="122238" cy="96838"/>
            </a:xfrm>
            <a:custGeom>
              <a:cxnLst>
                <a:cxn ang="0">
                  <a:pos x="24" y="0"/>
                </a:cxn>
                <a:cxn ang="0">
                  <a:pos x="0" y="40"/>
                </a:cxn>
                <a:cxn ang="0">
                  <a:pos x="24" y="56"/>
                </a:cxn>
                <a:cxn ang="0">
                  <a:pos x="64" y="40"/>
                </a:cxn>
                <a:cxn ang="0">
                  <a:pos x="64" y="24"/>
                </a:cxn>
                <a:cxn ang="0">
                  <a:pos x="24" y="0"/>
                </a:cxn>
              </a:cxnLst>
              <a:rect b="b" l="0" r="r" t="0"/>
              <a:pathLst>
                <a:path h="57" w="65">
                  <a:moveTo>
                    <a:pt x="24" y="0"/>
                  </a:moveTo>
                  <a:lnTo>
                    <a:pt x="0" y="40"/>
                  </a:lnTo>
                  <a:lnTo>
                    <a:pt x="24" y="56"/>
                  </a:lnTo>
                  <a:lnTo>
                    <a:pt x="64" y="40"/>
                  </a:lnTo>
                  <a:lnTo>
                    <a:pt x="64" y="24"/>
                  </a:lnTo>
                  <a:lnTo>
                    <a:pt x="24" y="0"/>
                  </a:lnTo>
                </a:path>
              </a:pathLst>
            </a:custGeom>
            <a:grpFill/>
            <a:ln cap="rnd" cmpd="sng" w="127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6" name="Freeform 17"/>
            <p:cNvSpPr/>
            <p:nvPr/>
          </p:nvSpPr>
          <p:spPr bwMode="gray">
            <a:xfrm>
              <a:off x="6470650" y="4033838"/>
              <a:ext cx="457200" cy="522287"/>
            </a:xfrm>
            <a:custGeom>
              <a:cxnLst>
                <a:cxn ang="0">
                  <a:pos x="184" y="16"/>
                </a:cxn>
                <a:cxn ang="0">
                  <a:pos x="160" y="0"/>
                </a:cxn>
                <a:cxn ang="0">
                  <a:pos x="136" y="24"/>
                </a:cxn>
                <a:cxn ang="0">
                  <a:pos x="104" y="8"/>
                </a:cxn>
                <a:cxn ang="0">
                  <a:pos x="80" y="16"/>
                </a:cxn>
                <a:cxn ang="0">
                  <a:pos x="72" y="32"/>
                </a:cxn>
                <a:cxn ang="0">
                  <a:pos x="64" y="48"/>
                </a:cxn>
                <a:cxn ang="0">
                  <a:pos x="72" y="72"/>
                </a:cxn>
                <a:cxn ang="0">
                  <a:pos x="56" y="72"/>
                </a:cxn>
                <a:cxn ang="0">
                  <a:pos x="48" y="64"/>
                </a:cxn>
                <a:cxn ang="0">
                  <a:pos x="40" y="64"/>
                </a:cxn>
                <a:cxn ang="0">
                  <a:pos x="40" y="80"/>
                </a:cxn>
                <a:cxn ang="0">
                  <a:pos x="40" y="96"/>
                </a:cxn>
                <a:cxn ang="0">
                  <a:pos x="40" y="96"/>
                </a:cxn>
                <a:cxn ang="0">
                  <a:pos x="40" y="112"/>
                </a:cxn>
                <a:cxn ang="0">
                  <a:pos x="8" y="136"/>
                </a:cxn>
                <a:cxn ang="0">
                  <a:pos x="0" y="144"/>
                </a:cxn>
                <a:cxn ang="0">
                  <a:pos x="0" y="176"/>
                </a:cxn>
                <a:cxn ang="0">
                  <a:pos x="24" y="192"/>
                </a:cxn>
                <a:cxn ang="0">
                  <a:pos x="24" y="232"/>
                </a:cxn>
                <a:cxn ang="0">
                  <a:pos x="48" y="232"/>
                </a:cxn>
                <a:cxn ang="0">
                  <a:pos x="48" y="248"/>
                </a:cxn>
                <a:cxn ang="0">
                  <a:pos x="56" y="264"/>
                </a:cxn>
                <a:cxn ang="0">
                  <a:pos x="64" y="288"/>
                </a:cxn>
                <a:cxn ang="0">
                  <a:pos x="88" y="288"/>
                </a:cxn>
                <a:cxn ang="0">
                  <a:pos x="104" y="264"/>
                </a:cxn>
                <a:cxn ang="0">
                  <a:pos x="112" y="264"/>
                </a:cxn>
                <a:cxn ang="0">
                  <a:pos x="112" y="280"/>
                </a:cxn>
                <a:cxn ang="0">
                  <a:pos x="120" y="288"/>
                </a:cxn>
                <a:cxn ang="0">
                  <a:pos x="136" y="288"/>
                </a:cxn>
                <a:cxn ang="0">
                  <a:pos x="136" y="280"/>
                </a:cxn>
                <a:cxn ang="0">
                  <a:pos x="152" y="280"/>
                </a:cxn>
                <a:cxn ang="0">
                  <a:pos x="152" y="288"/>
                </a:cxn>
                <a:cxn ang="0">
                  <a:pos x="160" y="296"/>
                </a:cxn>
                <a:cxn ang="0">
                  <a:pos x="176" y="288"/>
                </a:cxn>
                <a:cxn ang="0">
                  <a:pos x="184" y="256"/>
                </a:cxn>
                <a:cxn ang="0">
                  <a:pos x="184" y="224"/>
                </a:cxn>
                <a:cxn ang="0">
                  <a:pos x="200" y="224"/>
                </a:cxn>
                <a:cxn ang="0">
                  <a:pos x="200" y="216"/>
                </a:cxn>
                <a:cxn ang="0">
                  <a:pos x="200" y="200"/>
                </a:cxn>
                <a:cxn ang="0">
                  <a:pos x="216" y="216"/>
                </a:cxn>
                <a:cxn ang="0">
                  <a:pos x="232" y="192"/>
                </a:cxn>
                <a:cxn ang="0">
                  <a:pos x="216" y="176"/>
                </a:cxn>
                <a:cxn ang="0">
                  <a:pos x="216" y="168"/>
                </a:cxn>
                <a:cxn ang="0">
                  <a:pos x="232" y="160"/>
                </a:cxn>
                <a:cxn ang="0">
                  <a:pos x="224" y="136"/>
                </a:cxn>
                <a:cxn ang="0">
                  <a:pos x="216" y="128"/>
                </a:cxn>
                <a:cxn ang="0">
                  <a:pos x="240" y="136"/>
                </a:cxn>
                <a:cxn ang="0">
                  <a:pos x="240" y="104"/>
                </a:cxn>
                <a:cxn ang="0">
                  <a:pos x="216" y="120"/>
                </a:cxn>
                <a:cxn ang="0">
                  <a:pos x="240" y="80"/>
                </a:cxn>
                <a:cxn ang="0">
                  <a:pos x="200" y="56"/>
                </a:cxn>
                <a:cxn ang="0">
                  <a:pos x="176" y="56"/>
                </a:cxn>
                <a:cxn ang="0">
                  <a:pos x="160" y="72"/>
                </a:cxn>
                <a:cxn ang="0">
                  <a:pos x="152" y="48"/>
                </a:cxn>
                <a:cxn ang="0">
                  <a:pos x="160" y="40"/>
                </a:cxn>
                <a:cxn ang="0">
                  <a:pos x="184" y="16"/>
                </a:cxn>
              </a:cxnLst>
              <a:rect b="b" l="0" r="r" t="0"/>
              <a:pathLst>
                <a:path h="297" w="241">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7" name="Freeform 18"/>
            <p:cNvSpPr/>
            <p:nvPr/>
          </p:nvSpPr>
          <p:spPr bwMode="gray">
            <a:xfrm>
              <a:off x="6240463" y="4443413"/>
              <a:ext cx="520700" cy="649287"/>
            </a:xfrm>
            <a:custGeom>
              <a:cxnLst>
                <a:cxn ang="0">
                  <a:pos x="272" y="56"/>
                </a:cxn>
                <a:cxn ang="0">
                  <a:pos x="272" y="48"/>
                </a:cxn>
                <a:cxn ang="0">
                  <a:pos x="256" y="48"/>
                </a:cxn>
                <a:cxn ang="0">
                  <a:pos x="256" y="56"/>
                </a:cxn>
                <a:cxn ang="0">
                  <a:pos x="240" y="56"/>
                </a:cxn>
                <a:cxn ang="0">
                  <a:pos x="232" y="56"/>
                </a:cxn>
                <a:cxn ang="0">
                  <a:pos x="232" y="32"/>
                </a:cxn>
                <a:cxn ang="0">
                  <a:pos x="224" y="32"/>
                </a:cxn>
                <a:cxn ang="0">
                  <a:pos x="208" y="56"/>
                </a:cxn>
                <a:cxn ang="0">
                  <a:pos x="184" y="56"/>
                </a:cxn>
                <a:cxn ang="0">
                  <a:pos x="176" y="32"/>
                </a:cxn>
                <a:cxn ang="0">
                  <a:pos x="168" y="16"/>
                </a:cxn>
                <a:cxn ang="0">
                  <a:pos x="160" y="0"/>
                </a:cxn>
                <a:cxn ang="0">
                  <a:pos x="144" y="0"/>
                </a:cxn>
                <a:cxn ang="0">
                  <a:pos x="144" y="8"/>
                </a:cxn>
                <a:cxn ang="0">
                  <a:pos x="112" y="16"/>
                </a:cxn>
                <a:cxn ang="0">
                  <a:pos x="112" y="32"/>
                </a:cxn>
                <a:cxn ang="0">
                  <a:pos x="80" y="32"/>
                </a:cxn>
                <a:cxn ang="0">
                  <a:pos x="64" y="48"/>
                </a:cxn>
                <a:cxn ang="0">
                  <a:pos x="64" y="72"/>
                </a:cxn>
                <a:cxn ang="0">
                  <a:pos x="72" y="88"/>
                </a:cxn>
                <a:cxn ang="0">
                  <a:pos x="48" y="112"/>
                </a:cxn>
                <a:cxn ang="0">
                  <a:pos x="40" y="112"/>
                </a:cxn>
                <a:cxn ang="0">
                  <a:pos x="32" y="144"/>
                </a:cxn>
                <a:cxn ang="0">
                  <a:pos x="32" y="160"/>
                </a:cxn>
                <a:cxn ang="0">
                  <a:pos x="32" y="176"/>
                </a:cxn>
                <a:cxn ang="0">
                  <a:pos x="16" y="200"/>
                </a:cxn>
                <a:cxn ang="0">
                  <a:pos x="8" y="216"/>
                </a:cxn>
                <a:cxn ang="0">
                  <a:pos x="0" y="256"/>
                </a:cxn>
                <a:cxn ang="0">
                  <a:pos x="8" y="272"/>
                </a:cxn>
                <a:cxn ang="0">
                  <a:pos x="56" y="272"/>
                </a:cxn>
                <a:cxn ang="0">
                  <a:pos x="80" y="328"/>
                </a:cxn>
                <a:cxn ang="0">
                  <a:pos x="88" y="368"/>
                </a:cxn>
                <a:cxn ang="0">
                  <a:pos x="112" y="328"/>
                </a:cxn>
                <a:cxn ang="0">
                  <a:pos x="120" y="336"/>
                </a:cxn>
                <a:cxn ang="0">
                  <a:pos x="152" y="304"/>
                </a:cxn>
                <a:cxn ang="0">
                  <a:pos x="152" y="280"/>
                </a:cxn>
                <a:cxn ang="0">
                  <a:pos x="184" y="272"/>
                </a:cxn>
                <a:cxn ang="0">
                  <a:pos x="200" y="232"/>
                </a:cxn>
                <a:cxn ang="0">
                  <a:pos x="216" y="224"/>
                </a:cxn>
                <a:cxn ang="0">
                  <a:pos x="216" y="200"/>
                </a:cxn>
                <a:cxn ang="0">
                  <a:pos x="240" y="200"/>
                </a:cxn>
                <a:cxn ang="0">
                  <a:pos x="248" y="160"/>
                </a:cxn>
                <a:cxn ang="0">
                  <a:pos x="240" y="128"/>
                </a:cxn>
                <a:cxn ang="0">
                  <a:pos x="248" y="120"/>
                </a:cxn>
                <a:cxn ang="0">
                  <a:pos x="232" y="104"/>
                </a:cxn>
                <a:cxn ang="0">
                  <a:pos x="248" y="96"/>
                </a:cxn>
                <a:cxn ang="0">
                  <a:pos x="256" y="104"/>
                </a:cxn>
                <a:cxn ang="0">
                  <a:pos x="272" y="80"/>
                </a:cxn>
                <a:cxn ang="0">
                  <a:pos x="272" y="56"/>
                </a:cxn>
              </a:cxnLst>
              <a:rect b="b" l="0" r="r" t="0"/>
              <a:pathLst>
                <a:path h="369" w="273">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8" name="Freeform 19"/>
            <p:cNvSpPr/>
            <p:nvPr/>
          </p:nvSpPr>
          <p:spPr bwMode="gray">
            <a:xfrm>
              <a:off x="5446713" y="4851400"/>
              <a:ext cx="963612" cy="676275"/>
            </a:xfrm>
            <a:custGeom>
              <a:cxnLst>
                <a:cxn ang="0">
                  <a:pos x="496" y="96"/>
                </a:cxn>
                <a:cxn ang="0">
                  <a:pos x="424" y="40"/>
                </a:cxn>
                <a:cxn ang="0">
                  <a:pos x="408" y="56"/>
                </a:cxn>
                <a:cxn ang="0">
                  <a:pos x="376" y="40"/>
                </a:cxn>
                <a:cxn ang="0">
                  <a:pos x="312" y="56"/>
                </a:cxn>
                <a:cxn ang="0">
                  <a:pos x="312" y="0"/>
                </a:cxn>
                <a:cxn ang="0">
                  <a:pos x="280" y="0"/>
                </a:cxn>
                <a:cxn ang="0">
                  <a:pos x="216" y="8"/>
                </a:cxn>
                <a:cxn ang="0">
                  <a:pos x="208" y="40"/>
                </a:cxn>
                <a:cxn ang="0">
                  <a:pos x="168" y="24"/>
                </a:cxn>
                <a:cxn ang="0">
                  <a:pos x="144" y="48"/>
                </a:cxn>
                <a:cxn ang="0">
                  <a:pos x="152" y="88"/>
                </a:cxn>
                <a:cxn ang="0">
                  <a:pos x="144" y="112"/>
                </a:cxn>
                <a:cxn ang="0">
                  <a:pos x="112" y="168"/>
                </a:cxn>
                <a:cxn ang="0">
                  <a:pos x="72" y="224"/>
                </a:cxn>
                <a:cxn ang="0">
                  <a:pos x="32" y="272"/>
                </a:cxn>
                <a:cxn ang="0">
                  <a:pos x="0" y="296"/>
                </a:cxn>
                <a:cxn ang="0">
                  <a:pos x="8" y="312"/>
                </a:cxn>
                <a:cxn ang="0">
                  <a:pos x="16" y="360"/>
                </a:cxn>
                <a:cxn ang="0">
                  <a:pos x="56" y="384"/>
                </a:cxn>
                <a:cxn ang="0">
                  <a:pos x="40" y="344"/>
                </a:cxn>
                <a:cxn ang="0">
                  <a:pos x="80" y="304"/>
                </a:cxn>
                <a:cxn ang="0">
                  <a:pos x="152" y="280"/>
                </a:cxn>
                <a:cxn ang="0">
                  <a:pos x="192" y="296"/>
                </a:cxn>
                <a:cxn ang="0">
                  <a:pos x="240" y="248"/>
                </a:cxn>
                <a:cxn ang="0">
                  <a:pos x="264" y="240"/>
                </a:cxn>
                <a:cxn ang="0">
                  <a:pos x="264" y="216"/>
                </a:cxn>
                <a:cxn ang="0">
                  <a:pos x="280" y="208"/>
                </a:cxn>
                <a:cxn ang="0">
                  <a:pos x="336" y="232"/>
                </a:cxn>
                <a:cxn ang="0">
                  <a:pos x="336" y="200"/>
                </a:cxn>
                <a:cxn ang="0">
                  <a:pos x="376" y="192"/>
                </a:cxn>
                <a:cxn ang="0">
                  <a:pos x="392" y="200"/>
                </a:cxn>
                <a:cxn ang="0">
                  <a:pos x="400" y="184"/>
                </a:cxn>
                <a:cxn ang="0">
                  <a:pos x="448" y="176"/>
                </a:cxn>
                <a:cxn ang="0">
                  <a:pos x="480" y="136"/>
                </a:cxn>
              </a:cxnLst>
              <a:rect b="b" l="0" r="r" t="0"/>
              <a:pathLst>
                <a:path h="385" w="50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19" name="Freeform 20"/>
            <p:cNvSpPr/>
            <p:nvPr/>
          </p:nvSpPr>
          <p:spPr bwMode="gray">
            <a:xfrm>
              <a:off x="4805363" y="4724400"/>
              <a:ext cx="949325" cy="676275"/>
            </a:xfrm>
            <a:custGeom>
              <a:cxnLst>
                <a:cxn ang="0">
                  <a:pos x="344" y="344"/>
                </a:cxn>
                <a:cxn ang="0">
                  <a:pos x="416" y="296"/>
                </a:cxn>
                <a:cxn ang="0">
                  <a:pos x="448" y="240"/>
                </a:cxn>
                <a:cxn ang="0">
                  <a:pos x="480" y="184"/>
                </a:cxn>
                <a:cxn ang="0">
                  <a:pos x="496" y="160"/>
                </a:cxn>
                <a:cxn ang="0">
                  <a:pos x="480" y="128"/>
                </a:cxn>
                <a:cxn ang="0">
                  <a:pos x="456" y="96"/>
                </a:cxn>
                <a:cxn ang="0">
                  <a:pos x="440" y="112"/>
                </a:cxn>
                <a:cxn ang="0">
                  <a:pos x="424" y="104"/>
                </a:cxn>
                <a:cxn ang="0">
                  <a:pos x="440" y="56"/>
                </a:cxn>
                <a:cxn ang="0">
                  <a:pos x="440" y="16"/>
                </a:cxn>
                <a:cxn ang="0">
                  <a:pos x="408" y="8"/>
                </a:cxn>
                <a:cxn ang="0">
                  <a:pos x="376" y="24"/>
                </a:cxn>
                <a:cxn ang="0">
                  <a:pos x="360" y="24"/>
                </a:cxn>
                <a:cxn ang="0">
                  <a:pos x="320" y="32"/>
                </a:cxn>
                <a:cxn ang="0">
                  <a:pos x="288" y="64"/>
                </a:cxn>
                <a:cxn ang="0">
                  <a:pos x="264" y="72"/>
                </a:cxn>
                <a:cxn ang="0">
                  <a:pos x="224" y="96"/>
                </a:cxn>
                <a:cxn ang="0">
                  <a:pos x="184" y="88"/>
                </a:cxn>
                <a:cxn ang="0">
                  <a:pos x="160" y="72"/>
                </a:cxn>
                <a:cxn ang="0">
                  <a:pos x="144" y="88"/>
                </a:cxn>
                <a:cxn ang="0">
                  <a:pos x="96" y="128"/>
                </a:cxn>
                <a:cxn ang="0">
                  <a:pos x="32" y="112"/>
                </a:cxn>
                <a:cxn ang="0">
                  <a:pos x="0" y="128"/>
                </a:cxn>
                <a:cxn ang="0">
                  <a:pos x="32" y="144"/>
                </a:cxn>
                <a:cxn ang="0">
                  <a:pos x="88" y="168"/>
                </a:cxn>
                <a:cxn ang="0">
                  <a:pos x="104" y="208"/>
                </a:cxn>
                <a:cxn ang="0">
                  <a:pos x="56" y="224"/>
                </a:cxn>
                <a:cxn ang="0">
                  <a:pos x="88" y="248"/>
                </a:cxn>
                <a:cxn ang="0">
                  <a:pos x="136" y="280"/>
                </a:cxn>
                <a:cxn ang="0">
                  <a:pos x="136" y="304"/>
                </a:cxn>
                <a:cxn ang="0">
                  <a:pos x="208" y="360"/>
                </a:cxn>
                <a:cxn ang="0">
                  <a:pos x="248" y="360"/>
                </a:cxn>
                <a:cxn ang="0">
                  <a:pos x="256" y="344"/>
                </a:cxn>
                <a:cxn ang="0">
                  <a:pos x="296" y="376"/>
                </a:cxn>
                <a:cxn ang="0">
                  <a:pos x="336" y="368"/>
                </a:cxn>
              </a:cxnLst>
              <a:rect b="b" l="0" r="r" t="0"/>
              <a:pathLst>
                <a:path h="385" w="497">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0" name="Freeform 21"/>
            <p:cNvSpPr/>
            <p:nvPr/>
          </p:nvSpPr>
          <p:spPr bwMode="invGray">
            <a:xfrm>
              <a:off x="4714875" y="4344988"/>
              <a:ext cx="704850" cy="622300"/>
            </a:xfrm>
            <a:custGeom>
              <a:cxnLst>
                <a:cxn ang="0">
                  <a:pos x="48" y="320"/>
                </a:cxn>
                <a:cxn ang="0">
                  <a:pos x="32" y="264"/>
                </a:cxn>
                <a:cxn ang="0">
                  <a:pos x="56" y="192"/>
                </a:cxn>
                <a:cxn ang="0">
                  <a:pos x="8" y="160"/>
                </a:cxn>
                <a:cxn ang="0">
                  <a:pos x="16" y="136"/>
                </a:cxn>
                <a:cxn ang="0">
                  <a:pos x="48" y="136"/>
                </a:cxn>
                <a:cxn ang="0">
                  <a:pos x="104" y="120"/>
                </a:cxn>
                <a:cxn ang="0">
                  <a:pos x="168" y="112"/>
                </a:cxn>
                <a:cxn ang="0">
                  <a:pos x="136" y="80"/>
                </a:cxn>
                <a:cxn ang="0">
                  <a:pos x="144" y="40"/>
                </a:cxn>
                <a:cxn ang="0">
                  <a:pos x="184" y="40"/>
                </a:cxn>
                <a:cxn ang="0">
                  <a:pos x="208" y="48"/>
                </a:cxn>
                <a:cxn ang="0">
                  <a:pos x="232" y="40"/>
                </a:cxn>
                <a:cxn ang="0">
                  <a:pos x="248" y="0"/>
                </a:cxn>
                <a:cxn ang="0">
                  <a:pos x="288" y="16"/>
                </a:cxn>
                <a:cxn ang="0">
                  <a:pos x="320" y="72"/>
                </a:cxn>
                <a:cxn ang="0">
                  <a:pos x="344" y="88"/>
                </a:cxn>
                <a:cxn ang="0">
                  <a:pos x="360" y="64"/>
                </a:cxn>
                <a:cxn ang="0">
                  <a:pos x="360" y="96"/>
                </a:cxn>
                <a:cxn ang="0">
                  <a:pos x="360" y="128"/>
                </a:cxn>
                <a:cxn ang="0">
                  <a:pos x="336" y="168"/>
                </a:cxn>
                <a:cxn ang="0">
                  <a:pos x="368" y="184"/>
                </a:cxn>
                <a:cxn ang="0">
                  <a:pos x="360" y="208"/>
                </a:cxn>
                <a:cxn ang="0">
                  <a:pos x="368" y="232"/>
                </a:cxn>
                <a:cxn ang="0">
                  <a:pos x="344" y="256"/>
                </a:cxn>
                <a:cxn ang="0">
                  <a:pos x="344" y="280"/>
                </a:cxn>
                <a:cxn ang="0">
                  <a:pos x="312" y="288"/>
                </a:cxn>
                <a:cxn ang="0">
                  <a:pos x="272" y="312"/>
                </a:cxn>
                <a:cxn ang="0">
                  <a:pos x="232" y="304"/>
                </a:cxn>
                <a:cxn ang="0">
                  <a:pos x="208" y="288"/>
                </a:cxn>
                <a:cxn ang="0">
                  <a:pos x="192" y="304"/>
                </a:cxn>
                <a:cxn ang="0">
                  <a:pos x="144" y="352"/>
                </a:cxn>
                <a:cxn ang="0">
                  <a:pos x="80" y="328"/>
                </a:cxn>
              </a:cxnLst>
              <a:rect b="b" l="0" r="r" t="0"/>
              <a:pathLst>
                <a:path h="353" w="369">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1" name="Freeform 22"/>
            <p:cNvSpPr/>
            <p:nvPr/>
          </p:nvSpPr>
          <p:spPr bwMode="invGray">
            <a:xfrm>
              <a:off x="3919538" y="4302125"/>
              <a:ext cx="1085850" cy="1084263"/>
            </a:xfrm>
            <a:custGeom>
              <a:cxnLst>
                <a:cxn ang="0">
                  <a:pos x="528" y="448"/>
                </a:cxn>
                <a:cxn ang="0">
                  <a:pos x="560" y="416"/>
                </a:cxn>
                <a:cxn ang="0">
                  <a:pos x="528" y="408"/>
                </a:cxn>
                <a:cxn ang="0">
                  <a:pos x="496" y="384"/>
                </a:cxn>
                <a:cxn ang="0">
                  <a:pos x="464" y="360"/>
                </a:cxn>
                <a:cxn ang="0">
                  <a:pos x="480" y="320"/>
                </a:cxn>
                <a:cxn ang="0">
                  <a:pos x="472" y="248"/>
                </a:cxn>
                <a:cxn ang="0">
                  <a:pos x="424" y="224"/>
                </a:cxn>
                <a:cxn ang="0">
                  <a:pos x="416" y="176"/>
                </a:cxn>
                <a:cxn ang="0">
                  <a:pos x="448" y="168"/>
                </a:cxn>
                <a:cxn ang="0">
                  <a:pos x="512" y="160"/>
                </a:cxn>
                <a:cxn ang="0">
                  <a:pos x="512" y="112"/>
                </a:cxn>
                <a:cxn ang="0">
                  <a:pos x="464" y="112"/>
                </a:cxn>
                <a:cxn ang="0">
                  <a:pos x="432" y="64"/>
                </a:cxn>
                <a:cxn ang="0">
                  <a:pos x="408" y="96"/>
                </a:cxn>
                <a:cxn ang="0">
                  <a:pos x="384" y="144"/>
                </a:cxn>
                <a:cxn ang="0">
                  <a:pos x="368" y="240"/>
                </a:cxn>
                <a:cxn ang="0">
                  <a:pos x="336" y="224"/>
                </a:cxn>
                <a:cxn ang="0">
                  <a:pos x="288" y="240"/>
                </a:cxn>
                <a:cxn ang="0">
                  <a:pos x="272" y="224"/>
                </a:cxn>
                <a:cxn ang="0">
                  <a:pos x="232" y="104"/>
                </a:cxn>
                <a:cxn ang="0">
                  <a:pos x="216" y="112"/>
                </a:cxn>
                <a:cxn ang="0">
                  <a:pos x="208" y="72"/>
                </a:cxn>
                <a:cxn ang="0">
                  <a:pos x="160" y="40"/>
                </a:cxn>
                <a:cxn ang="0">
                  <a:pos x="136" y="80"/>
                </a:cxn>
                <a:cxn ang="0">
                  <a:pos x="136" y="0"/>
                </a:cxn>
                <a:cxn ang="0">
                  <a:pos x="112" y="0"/>
                </a:cxn>
                <a:cxn ang="0">
                  <a:pos x="96" y="32"/>
                </a:cxn>
                <a:cxn ang="0">
                  <a:pos x="88" y="64"/>
                </a:cxn>
                <a:cxn ang="0">
                  <a:pos x="80" y="96"/>
                </a:cxn>
                <a:cxn ang="0">
                  <a:pos x="104" y="112"/>
                </a:cxn>
                <a:cxn ang="0">
                  <a:pos x="88" y="240"/>
                </a:cxn>
                <a:cxn ang="0">
                  <a:pos x="24" y="280"/>
                </a:cxn>
                <a:cxn ang="0">
                  <a:pos x="8" y="312"/>
                </a:cxn>
                <a:cxn ang="0">
                  <a:pos x="0" y="376"/>
                </a:cxn>
                <a:cxn ang="0">
                  <a:pos x="48" y="368"/>
                </a:cxn>
                <a:cxn ang="0">
                  <a:pos x="80" y="392"/>
                </a:cxn>
                <a:cxn ang="0">
                  <a:pos x="88" y="408"/>
                </a:cxn>
                <a:cxn ang="0">
                  <a:pos x="96" y="448"/>
                </a:cxn>
                <a:cxn ang="0">
                  <a:pos x="120" y="464"/>
                </a:cxn>
                <a:cxn ang="0">
                  <a:pos x="112" y="504"/>
                </a:cxn>
                <a:cxn ang="0">
                  <a:pos x="104" y="528"/>
                </a:cxn>
                <a:cxn ang="0">
                  <a:pos x="144" y="560"/>
                </a:cxn>
                <a:cxn ang="0">
                  <a:pos x="200" y="576"/>
                </a:cxn>
                <a:cxn ang="0">
                  <a:pos x="224" y="568"/>
                </a:cxn>
                <a:cxn ang="0">
                  <a:pos x="232" y="600"/>
                </a:cxn>
                <a:cxn ang="0">
                  <a:pos x="264" y="592"/>
                </a:cxn>
                <a:cxn ang="0">
                  <a:pos x="272" y="512"/>
                </a:cxn>
                <a:cxn ang="0">
                  <a:pos x="328" y="504"/>
                </a:cxn>
                <a:cxn ang="0">
                  <a:pos x="352" y="512"/>
                </a:cxn>
                <a:cxn ang="0">
                  <a:pos x="384" y="512"/>
                </a:cxn>
                <a:cxn ang="0">
                  <a:pos x="416" y="520"/>
                </a:cxn>
                <a:cxn ang="0">
                  <a:pos x="440" y="504"/>
                </a:cxn>
                <a:cxn ang="0">
                  <a:pos x="488" y="472"/>
                </a:cxn>
                <a:cxn ang="0">
                  <a:pos x="520" y="464"/>
                </a:cxn>
              </a:cxnLst>
              <a:rect b="b" l="0" r="r" t="0"/>
              <a:pathLst>
                <a:path h="617" w="569">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2" name="Freeform 23"/>
            <p:cNvSpPr/>
            <p:nvPr/>
          </p:nvSpPr>
          <p:spPr bwMode="invGray">
            <a:xfrm>
              <a:off x="1892300" y="3048000"/>
              <a:ext cx="2308225" cy="1381125"/>
            </a:xfrm>
            <a:custGeom>
              <a:cxnLst>
                <a:cxn ang="0">
                  <a:pos x="1184" y="728"/>
                </a:cxn>
                <a:cxn ang="0">
                  <a:pos x="1160" y="728"/>
                </a:cxn>
                <a:cxn ang="0">
                  <a:pos x="1160" y="784"/>
                </a:cxn>
                <a:cxn ang="0">
                  <a:pos x="1112" y="760"/>
                </a:cxn>
                <a:cxn ang="0">
                  <a:pos x="1088" y="752"/>
                </a:cxn>
                <a:cxn ang="0">
                  <a:pos x="1024" y="720"/>
                </a:cxn>
                <a:cxn ang="0">
                  <a:pos x="1040" y="696"/>
                </a:cxn>
                <a:cxn ang="0">
                  <a:pos x="1032" y="680"/>
                </a:cxn>
                <a:cxn ang="0">
                  <a:pos x="1000" y="664"/>
                </a:cxn>
                <a:cxn ang="0">
                  <a:pos x="976" y="680"/>
                </a:cxn>
                <a:cxn ang="0">
                  <a:pos x="928" y="648"/>
                </a:cxn>
                <a:cxn ang="0">
                  <a:pos x="832" y="696"/>
                </a:cxn>
                <a:cxn ang="0">
                  <a:pos x="808" y="720"/>
                </a:cxn>
                <a:cxn ang="0">
                  <a:pos x="728" y="736"/>
                </a:cxn>
                <a:cxn ang="0">
                  <a:pos x="656" y="712"/>
                </a:cxn>
                <a:cxn ang="0">
                  <a:pos x="632" y="680"/>
                </a:cxn>
                <a:cxn ang="0">
                  <a:pos x="584" y="704"/>
                </a:cxn>
                <a:cxn ang="0">
                  <a:pos x="536" y="728"/>
                </a:cxn>
                <a:cxn ang="0">
                  <a:pos x="456" y="672"/>
                </a:cxn>
                <a:cxn ang="0">
                  <a:pos x="408" y="640"/>
                </a:cxn>
                <a:cxn ang="0">
                  <a:pos x="360" y="624"/>
                </a:cxn>
                <a:cxn ang="0">
                  <a:pos x="320" y="592"/>
                </a:cxn>
                <a:cxn ang="0">
                  <a:pos x="272" y="520"/>
                </a:cxn>
                <a:cxn ang="0">
                  <a:pos x="248" y="512"/>
                </a:cxn>
                <a:cxn ang="0">
                  <a:pos x="208" y="456"/>
                </a:cxn>
                <a:cxn ang="0">
                  <a:pos x="160" y="384"/>
                </a:cxn>
                <a:cxn ang="0">
                  <a:pos x="120" y="408"/>
                </a:cxn>
                <a:cxn ang="0">
                  <a:pos x="64" y="328"/>
                </a:cxn>
                <a:cxn ang="0">
                  <a:pos x="32" y="272"/>
                </a:cxn>
                <a:cxn ang="0">
                  <a:pos x="0" y="256"/>
                </a:cxn>
                <a:cxn ang="0">
                  <a:pos x="16" y="176"/>
                </a:cxn>
                <a:cxn ang="0">
                  <a:pos x="48" y="192"/>
                </a:cxn>
                <a:cxn ang="0">
                  <a:pos x="80" y="184"/>
                </a:cxn>
                <a:cxn ang="0">
                  <a:pos x="80" y="128"/>
                </a:cxn>
                <a:cxn ang="0">
                  <a:pos x="56" y="96"/>
                </a:cxn>
                <a:cxn ang="0">
                  <a:pos x="80" y="48"/>
                </a:cxn>
                <a:cxn ang="0">
                  <a:pos x="152" y="40"/>
                </a:cxn>
                <a:cxn ang="0">
                  <a:pos x="208" y="8"/>
                </a:cxn>
                <a:cxn ang="0">
                  <a:pos x="288" y="16"/>
                </a:cxn>
                <a:cxn ang="0">
                  <a:pos x="344" y="56"/>
                </a:cxn>
                <a:cxn ang="0">
                  <a:pos x="432" y="56"/>
                </a:cxn>
                <a:cxn ang="0">
                  <a:pos x="528" y="40"/>
                </a:cxn>
                <a:cxn ang="0">
                  <a:pos x="664" y="56"/>
                </a:cxn>
                <a:cxn ang="0">
                  <a:pos x="712" y="72"/>
                </a:cxn>
                <a:cxn ang="0">
                  <a:pos x="704" y="96"/>
                </a:cxn>
                <a:cxn ang="0">
                  <a:pos x="728" y="136"/>
                </a:cxn>
                <a:cxn ang="0">
                  <a:pos x="712" y="184"/>
                </a:cxn>
                <a:cxn ang="0">
                  <a:pos x="696" y="248"/>
                </a:cxn>
                <a:cxn ang="0">
                  <a:pos x="736" y="320"/>
                </a:cxn>
                <a:cxn ang="0">
                  <a:pos x="832" y="368"/>
                </a:cxn>
                <a:cxn ang="0">
                  <a:pos x="936" y="416"/>
                </a:cxn>
                <a:cxn ang="0">
                  <a:pos x="992" y="424"/>
                </a:cxn>
                <a:cxn ang="0">
                  <a:pos x="1008" y="480"/>
                </a:cxn>
                <a:cxn ang="0">
                  <a:pos x="1040" y="496"/>
                </a:cxn>
                <a:cxn ang="0">
                  <a:pos x="1056" y="472"/>
                </a:cxn>
                <a:cxn ang="0">
                  <a:pos x="1080" y="480"/>
                </a:cxn>
                <a:cxn ang="0">
                  <a:pos x="1096" y="464"/>
                </a:cxn>
                <a:cxn ang="0">
                  <a:pos x="1136" y="440"/>
                </a:cxn>
                <a:cxn ang="0">
                  <a:pos x="1176" y="456"/>
                </a:cxn>
                <a:cxn ang="0">
                  <a:pos x="1208" y="536"/>
                </a:cxn>
                <a:cxn ang="0">
                  <a:pos x="1208" y="576"/>
                </a:cxn>
                <a:cxn ang="0">
                  <a:pos x="1200" y="712"/>
                </a:cxn>
              </a:cxnLst>
              <a:rect b="b" l="0" r="r" t="0"/>
              <a:pathLst>
                <a:path h="785" w="1209">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cap="rnd" cmpd="sng" w="127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3" name="Freeform 24"/>
            <p:cNvSpPr/>
            <p:nvPr/>
          </p:nvSpPr>
          <p:spPr bwMode="gray">
            <a:xfrm>
              <a:off x="4060825" y="3613150"/>
              <a:ext cx="1449388" cy="1112838"/>
            </a:xfrm>
            <a:custGeom>
              <a:cxnLst>
                <a:cxn ang="0">
                  <a:pos x="696" y="488"/>
                </a:cxn>
                <a:cxn ang="0">
                  <a:pos x="672" y="504"/>
                </a:cxn>
                <a:cxn ang="0">
                  <a:pos x="656" y="488"/>
                </a:cxn>
                <a:cxn ang="0">
                  <a:pos x="608" y="432"/>
                </a:cxn>
                <a:cxn ang="0">
                  <a:pos x="584" y="424"/>
                </a:cxn>
                <a:cxn ang="0">
                  <a:pos x="552" y="440"/>
                </a:cxn>
                <a:cxn ang="0">
                  <a:pos x="536" y="472"/>
                </a:cxn>
                <a:cxn ang="0">
                  <a:pos x="512" y="464"/>
                </a:cxn>
                <a:cxn ang="0">
                  <a:pos x="472" y="472"/>
                </a:cxn>
                <a:cxn ang="0">
                  <a:pos x="504" y="496"/>
                </a:cxn>
                <a:cxn ang="0">
                  <a:pos x="456" y="528"/>
                </a:cxn>
                <a:cxn ang="0">
                  <a:pos x="416" y="520"/>
                </a:cxn>
                <a:cxn ang="0">
                  <a:pos x="392" y="456"/>
                </a:cxn>
                <a:cxn ang="0">
                  <a:pos x="360" y="488"/>
                </a:cxn>
                <a:cxn ang="0">
                  <a:pos x="336" y="504"/>
                </a:cxn>
                <a:cxn ang="0">
                  <a:pos x="296" y="536"/>
                </a:cxn>
                <a:cxn ang="0">
                  <a:pos x="272" y="632"/>
                </a:cxn>
                <a:cxn ang="0">
                  <a:pos x="248" y="632"/>
                </a:cxn>
                <a:cxn ang="0">
                  <a:pos x="216" y="624"/>
                </a:cxn>
                <a:cxn ang="0">
                  <a:pos x="200" y="576"/>
                </a:cxn>
                <a:cxn ang="0">
                  <a:pos x="144" y="496"/>
                </a:cxn>
                <a:cxn ang="0">
                  <a:pos x="128" y="480"/>
                </a:cxn>
                <a:cxn ang="0">
                  <a:pos x="104" y="424"/>
                </a:cxn>
                <a:cxn ang="0">
                  <a:pos x="80" y="464"/>
                </a:cxn>
                <a:cxn ang="0">
                  <a:pos x="72" y="248"/>
                </a:cxn>
                <a:cxn ang="0">
                  <a:pos x="72" y="216"/>
                </a:cxn>
                <a:cxn ang="0">
                  <a:pos x="40" y="136"/>
                </a:cxn>
                <a:cxn ang="0">
                  <a:pos x="0" y="104"/>
                </a:cxn>
                <a:cxn ang="0">
                  <a:pos x="8" y="64"/>
                </a:cxn>
                <a:cxn ang="0">
                  <a:pos x="16" y="32"/>
                </a:cxn>
                <a:cxn ang="0">
                  <a:pos x="32" y="0"/>
                </a:cxn>
                <a:cxn ang="0">
                  <a:pos x="64" y="16"/>
                </a:cxn>
                <a:cxn ang="0">
                  <a:pos x="88" y="80"/>
                </a:cxn>
                <a:cxn ang="0">
                  <a:pos x="128" y="120"/>
                </a:cxn>
                <a:cxn ang="0">
                  <a:pos x="152" y="104"/>
                </a:cxn>
                <a:cxn ang="0">
                  <a:pos x="176" y="128"/>
                </a:cxn>
                <a:cxn ang="0">
                  <a:pos x="224" y="96"/>
                </a:cxn>
                <a:cxn ang="0">
                  <a:pos x="288" y="96"/>
                </a:cxn>
                <a:cxn ang="0">
                  <a:pos x="296" y="40"/>
                </a:cxn>
                <a:cxn ang="0">
                  <a:pos x="320" y="32"/>
                </a:cxn>
                <a:cxn ang="0">
                  <a:pos x="344" y="48"/>
                </a:cxn>
                <a:cxn ang="0">
                  <a:pos x="400" y="72"/>
                </a:cxn>
                <a:cxn ang="0">
                  <a:pos x="416" y="136"/>
                </a:cxn>
                <a:cxn ang="0">
                  <a:pos x="472" y="160"/>
                </a:cxn>
                <a:cxn ang="0">
                  <a:pos x="512" y="136"/>
                </a:cxn>
                <a:cxn ang="0">
                  <a:pos x="552" y="144"/>
                </a:cxn>
                <a:cxn ang="0">
                  <a:pos x="624" y="184"/>
                </a:cxn>
                <a:cxn ang="0">
                  <a:pos x="704" y="224"/>
                </a:cxn>
                <a:cxn ang="0">
                  <a:pos x="760" y="256"/>
                </a:cxn>
                <a:cxn ang="0">
                  <a:pos x="744" y="296"/>
                </a:cxn>
                <a:cxn ang="0">
                  <a:pos x="664" y="312"/>
                </a:cxn>
                <a:cxn ang="0">
                  <a:pos x="648" y="336"/>
                </a:cxn>
                <a:cxn ang="0">
                  <a:pos x="656" y="360"/>
                </a:cxn>
                <a:cxn ang="0">
                  <a:pos x="656" y="376"/>
                </a:cxn>
                <a:cxn ang="0">
                  <a:pos x="704" y="456"/>
                </a:cxn>
              </a:cxnLst>
              <a:rect b="b" l="0" r="r" t="0"/>
              <a:pathLst>
                <a:path h="633" w="761">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24B455"/>
            </a:solid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4" name="Freeform 25"/>
            <p:cNvSpPr/>
            <p:nvPr/>
          </p:nvSpPr>
          <p:spPr bwMode="invGray">
            <a:xfrm>
              <a:off x="3221038" y="2838450"/>
              <a:ext cx="1497012" cy="1085850"/>
            </a:xfrm>
            <a:custGeom>
              <a:cxnLst>
                <a:cxn ang="0">
                  <a:pos x="672" y="536"/>
                </a:cxn>
                <a:cxn ang="0">
                  <a:pos x="616" y="568"/>
                </a:cxn>
                <a:cxn ang="0">
                  <a:pos x="592" y="544"/>
                </a:cxn>
                <a:cxn ang="0">
                  <a:pos x="568" y="560"/>
                </a:cxn>
                <a:cxn ang="0">
                  <a:pos x="528" y="520"/>
                </a:cxn>
                <a:cxn ang="0">
                  <a:pos x="504" y="456"/>
                </a:cxn>
                <a:cxn ang="0">
                  <a:pos x="472" y="440"/>
                </a:cxn>
                <a:cxn ang="0">
                  <a:pos x="456" y="456"/>
                </a:cxn>
                <a:cxn ang="0">
                  <a:pos x="464" y="480"/>
                </a:cxn>
                <a:cxn ang="0">
                  <a:pos x="440" y="536"/>
                </a:cxn>
                <a:cxn ang="0">
                  <a:pos x="456" y="552"/>
                </a:cxn>
                <a:cxn ang="0">
                  <a:pos x="424" y="584"/>
                </a:cxn>
                <a:cxn ang="0">
                  <a:pos x="400" y="600"/>
                </a:cxn>
                <a:cxn ang="0">
                  <a:pos x="376" y="592"/>
                </a:cxn>
                <a:cxn ang="0">
                  <a:pos x="368" y="608"/>
                </a:cxn>
                <a:cxn ang="0">
                  <a:pos x="336" y="600"/>
                </a:cxn>
                <a:cxn ang="0">
                  <a:pos x="320" y="568"/>
                </a:cxn>
                <a:cxn ang="0">
                  <a:pos x="232" y="536"/>
                </a:cxn>
                <a:cxn ang="0">
                  <a:pos x="136" y="496"/>
                </a:cxn>
                <a:cxn ang="0">
                  <a:pos x="40" y="440"/>
                </a:cxn>
                <a:cxn ang="0">
                  <a:pos x="0" y="368"/>
                </a:cxn>
                <a:cxn ang="0">
                  <a:pos x="16" y="304"/>
                </a:cxn>
                <a:cxn ang="0">
                  <a:pos x="32" y="248"/>
                </a:cxn>
                <a:cxn ang="0">
                  <a:pos x="8" y="216"/>
                </a:cxn>
                <a:cxn ang="0">
                  <a:pos x="48" y="208"/>
                </a:cxn>
                <a:cxn ang="0">
                  <a:pos x="104" y="224"/>
                </a:cxn>
                <a:cxn ang="0">
                  <a:pos x="96" y="184"/>
                </a:cxn>
                <a:cxn ang="0">
                  <a:pos x="128" y="136"/>
                </a:cxn>
                <a:cxn ang="0">
                  <a:pos x="88" y="72"/>
                </a:cxn>
                <a:cxn ang="0">
                  <a:pos x="152" y="16"/>
                </a:cxn>
                <a:cxn ang="0">
                  <a:pos x="288" y="0"/>
                </a:cxn>
                <a:cxn ang="0">
                  <a:pos x="384" y="40"/>
                </a:cxn>
                <a:cxn ang="0">
                  <a:pos x="456" y="104"/>
                </a:cxn>
                <a:cxn ang="0">
                  <a:pos x="472" y="48"/>
                </a:cxn>
                <a:cxn ang="0">
                  <a:pos x="528" y="72"/>
                </a:cxn>
                <a:cxn ang="0">
                  <a:pos x="592" y="96"/>
                </a:cxn>
                <a:cxn ang="0">
                  <a:pos x="656" y="120"/>
                </a:cxn>
                <a:cxn ang="0">
                  <a:pos x="728" y="176"/>
                </a:cxn>
                <a:cxn ang="0">
                  <a:pos x="768" y="232"/>
                </a:cxn>
                <a:cxn ang="0">
                  <a:pos x="784" y="336"/>
                </a:cxn>
                <a:cxn ang="0">
                  <a:pos x="752" y="360"/>
                </a:cxn>
                <a:cxn ang="0">
                  <a:pos x="712" y="408"/>
                </a:cxn>
                <a:cxn ang="0">
                  <a:pos x="736" y="432"/>
                </a:cxn>
                <a:cxn ang="0">
                  <a:pos x="704" y="456"/>
                </a:cxn>
                <a:cxn ang="0">
                  <a:pos x="656" y="448"/>
                </a:cxn>
                <a:cxn ang="0">
                  <a:pos x="664" y="488"/>
                </a:cxn>
                <a:cxn ang="0">
                  <a:pos x="712" y="504"/>
                </a:cxn>
              </a:cxnLst>
              <a:rect b="b" l="0" r="r" t="0"/>
              <a:pathLst>
                <a:path h="617" w="785">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cap="rnd" cmpd="sng" w="127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5" name="Freeform 26"/>
            <p:cNvSpPr/>
            <p:nvPr/>
          </p:nvSpPr>
          <p:spPr bwMode="gray">
            <a:xfrm>
              <a:off x="5935663" y="4216400"/>
              <a:ext cx="582612" cy="750888"/>
            </a:xfrm>
            <a:custGeom>
              <a:cxnLst>
                <a:cxn ang="0">
                  <a:pos x="272" y="40"/>
                </a:cxn>
                <a:cxn ang="0">
                  <a:pos x="280" y="72"/>
                </a:cxn>
                <a:cxn ang="0">
                  <a:pos x="304" y="88"/>
                </a:cxn>
                <a:cxn ang="0">
                  <a:pos x="304" y="136"/>
                </a:cxn>
                <a:cxn ang="0">
                  <a:pos x="272" y="152"/>
                </a:cxn>
                <a:cxn ang="0">
                  <a:pos x="272" y="160"/>
                </a:cxn>
                <a:cxn ang="0">
                  <a:pos x="240" y="160"/>
                </a:cxn>
                <a:cxn ang="0">
                  <a:pos x="224" y="176"/>
                </a:cxn>
                <a:cxn ang="0">
                  <a:pos x="224" y="200"/>
                </a:cxn>
                <a:cxn ang="0">
                  <a:pos x="232" y="208"/>
                </a:cxn>
                <a:cxn ang="0">
                  <a:pos x="208" y="240"/>
                </a:cxn>
                <a:cxn ang="0">
                  <a:pos x="192" y="240"/>
                </a:cxn>
                <a:cxn ang="0">
                  <a:pos x="192" y="272"/>
                </a:cxn>
                <a:cxn ang="0">
                  <a:pos x="192" y="280"/>
                </a:cxn>
                <a:cxn ang="0">
                  <a:pos x="192" y="304"/>
                </a:cxn>
                <a:cxn ang="0">
                  <a:pos x="176" y="320"/>
                </a:cxn>
                <a:cxn ang="0">
                  <a:pos x="168" y="360"/>
                </a:cxn>
                <a:cxn ang="0">
                  <a:pos x="160" y="384"/>
                </a:cxn>
                <a:cxn ang="0">
                  <a:pos x="160" y="392"/>
                </a:cxn>
                <a:cxn ang="0">
                  <a:pos x="152" y="416"/>
                </a:cxn>
                <a:cxn ang="0">
                  <a:pos x="136" y="416"/>
                </a:cxn>
                <a:cxn ang="0">
                  <a:pos x="128" y="408"/>
                </a:cxn>
                <a:cxn ang="0">
                  <a:pos x="64" y="424"/>
                </a:cxn>
                <a:cxn ang="0">
                  <a:pos x="56" y="416"/>
                </a:cxn>
                <a:cxn ang="0">
                  <a:pos x="80" y="368"/>
                </a:cxn>
                <a:cxn ang="0">
                  <a:pos x="56" y="360"/>
                </a:cxn>
                <a:cxn ang="0">
                  <a:pos x="40" y="368"/>
                </a:cxn>
                <a:cxn ang="0">
                  <a:pos x="24" y="360"/>
                </a:cxn>
                <a:cxn ang="0">
                  <a:pos x="24" y="320"/>
                </a:cxn>
                <a:cxn ang="0">
                  <a:pos x="40" y="312"/>
                </a:cxn>
                <a:cxn ang="0">
                  <a:pos x="48" y="312"/>
                </a:cxn>
                <a:cxn ang="0">
                  <a:pos x="48" y="288"/>
                </a:cxn>
                <a:cxn ang="0">
                  <a:pos x="32" y="288"/>
                </a:cxn>
                <a:cxn ang="0">
                  <a:pos x="32" y="272"/>
                </a:cxn>
                <a:cxn ang="0">
                  <a:pos x="16" y="264"/>
                </a:cxn>
                <a:cxn ang="0">
                  <a:pos x="16" y="216"/>
                </a:cxn>
                <a:cxn ang="0">
                  <a:pos x="0" y="200"/>
                </a:cxn>
                <a:cxn ang="0">
                  <a:pos x="8" y="176"/>
                </a:cxn>
                <a:cxn ang="0">
                  <a:pos x="32" y="152"/>
                </a:cxn>
                <a:cxn ang="0">
                  <a:pos x="32" y="128"/>
                </a:cxn>
                <a:cxn ang="0">
                  <a:pos x="24" y="120"/>
                </a:cxn>
                <a:cxn ang="0">
                  <a:pos x="32" y="104"/>
                </a:cxn>
                <a:cxn ang="0">
                  <a:pos x="16" y="80"/>
                </a:cxn>
                <a:cxn ang="0">
                  <a:pos x="32" y="64"/>
                </a:cxn>
                <a:cxn ang="0">
                  <a:pos x="56" y="56"/>
                </a:cxn>
                <a:cxn ang="0">
                  <a:pos x="112" y="24"/>
                </a:cxn>
                <a:cxn ang="0">
                  <a:pos x="144" y="8"/>
                </a:cxn>
                <a:cxn ang="0">
                  <a:pos x="168" y="8"/>
                </a:cxn>
                <a:cxn ang="0">
                  <a:pos x="184" y="0"/>
                </a:cxn>
                <a:cxn ang="0">
                  <a:pos x="192" y="8"/>
                </a:cxn>
                <a:cxn ang="0">
                  <a:pos x="184" y="16"/>
                </a:cxn>
                <a:cxn ang="0">
                  <a:pos x="184" y="32"/>
                </a:cxn>
                <a:cxn ang="0">
                  <a:pos x="208" y="32"/>
                </a:cxn>
                <a:cxn ang="0">
                  <a:pos x="208" y="16"/>
                </a:cxn>
                <a:cxn ang="0">
                  <a:pos x="216" y="0"/>
                </a:cxn>
                <a:cxn ang="0">
                  <a:pos x="232" y="16"/>
                </a:cxn>
                <a:cxn ang="0">
                  <a:pos x="240" y="32"/>
                </a:cxn>
                <a:cxn ang="0">
                  <a:pos x="272" y="32"/>
                </a:cxn>
                <a:cxn ang="0">
                  <a:pos x="272" y="40"/>
                </a:cxn>
              </a:cxnLst>
              <a:rect b="b" l="0" r="r" t="0"/>
              <a:pathLst>
                <a:path h="425" w="30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6" name="Freeform 27"/>
            <p:cNvSpPr/>
            <p:nvPr/>
          </p:nvSpPr>
          <p:spPr bwMode="gray">
            <a:xfrm>
              <a:off x="5354638" y="4216400"/>
              <a:ext cx="673100" cy="736600"/>
            </a:xfrm>
            <a:custGeom>
              <a:cxnLst>
                <a:cxn ang="0">
                  <a:pos x="336" y="104"/>
                </a:cxn>
                <a:cxn ang="0">
                  <a:pos x="344" y="128"/>
                </a:cxn>
                <a:cxn ang="0">
                  <a:pos x="312" y="176"/>
                </a:cxn>
                <a:cxn ang="0">
                  <a:pos x="320" y="216"/>
                </a:cxn>
                <a:cxn ang="0">
                  <a:pos x="320" y="264"/>
                </a:cxn>
                <a:cxn ang="0">
                  <a:pos x="328" y="288"/>
                </a:cxn>
                <a:cxn ang="0">
                  <a:pos x="352" y="312"/>
                </a:cxn>
                <a:cxn ang="0">
                  <a:pos x="328" y="320"/>
                </a:cxn>
                <a:cxn ang="0">
                  <a:pos x="320" y="368"/>
                </a:cxn>
                <a:cxn ang="0">
                  <a:pos x="272" y="400"/>
                </a:cxn>
                <a:cxn ang="0">
                  <a:pos x="224" y="376"/>
                </a:cxn>
                <a:cxn ang="0">
                  <a:pos x="216" y="408"/>
                </a:cxn>
                <a:cxn ang="0">
                  <a:pos x="192" y="416"/>
                </a:cxn>
                <a:cxn ang="0">
                  <a:pos x="168" y="384"/>
                </a:cxn>
                <a:cxn ang="0">
                  <a:pos x="152" y="400"/>
                </a:cxn>
                <a:cxn ang="0">
                  <a:pos x="144" y="352"/>
                </a:cxn>
                <a:cxn ang="0">
                  <a:pos x="152" y="312"/>
                </a:cxn>
                <a:cxn ang="0">
                  <a:pos x="144" y="288"/>
                </a:cxn>
                <a:cxn ang="0">
                  <a:pos x="96" y="312"/>
                </a:cxn>
                <a:cxn ang="0">
                  <a:pos x="64" y="304"/>
                </a:cxn>
                <a:cxn ang="0">
                  <a:pos x="32" y="312"/>
                </a:cxn>
                <a:cxn ang="0">
                  <a:pos x="24" y="304"/>
                </a:cxn>
                <a:cxn ang="0">
                  <a:pos x="16" y="264"/>
                </a:cxn>
                <a:cxn ang="0">
                  <a:pos x="24" y="240"/>
                </a:cxn>
                <a:cxn ang="0">
                  <a:pos x="0" y="224"/>
                </a:cxn>
                <a:cxn ang="0">
                  <a:pos x="24" y="168"/>
                </a:cxn>
                <a:cxn ang="0">
                  <a:pos x="24" y="136"/>
                </a:cxn>
                <a:cxn ang="0">
                  <a:pos x="24" y="120"/>
                </a:cxn>
                <a:cxn ang="0">
                  <a:pos x="48" y="32"/>
                </a:cxn>
                <a:cxn ang="0">
                  <a:pos x="104" y="40"/>
                </a:cxn>
                <a:cxn ang="0">
                  <a:pos x="112" y="0"/>
                </a:cxn>
                <a:cxn ang="0">
                  <a:pos x="184" y="16"/>
                </a:cxn>
                <a:cxn ang="0">
                  <a:pos x="248" y="40"/>
                </a:cxn>
                <a:cxn ang="0">
                  <a:pos x="288" y="32"/>
                </a:cxn>
                <a:cxn ang="0">
                  <a:pos x="304" y="80"/>
                </a:cxn>
              </a:cxnLst>
              <a:rect b="b" l="0" r="r" t="0"/>
              <a:pathLst>
                <a:path h="417" w="353">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7" name="Freeform 28"/>
            <p:cNvSpPr/>
            <p:nvPr/>
          </p:nvSpPr>
          <p:spPr bwMode="gray">
            <a:xfrm>
              <a:off x="5295900" y="3797300"/>
              <a:ext cx="931863" cy="561975"/>
            </a:xfrm>
            <a:custGeom>
              <a:cxnLst>
                <a:cxn ang="0">
                  <a:pos x="488" y="248"/>
                </a:cxn>
                <a:cxn ang="0">
                  <a:pos x="448" y="264"/>
                </a:cxn>
                <a:cxn ang="0">
                  <a:pos x="392" y="296"/>
                </a:cxn>
                <a:cxn ang="0">
                  <a:pos x="368" y="304"/>
                </a:cxn>
                <a:cxn ang="0">
                  <a:pos x="352" y="320"/>
                </a:cxn>
                <a:cxn ang="0">
                  <a:pos x="328" y="320"/>
                </a:cxn>
                <a:cxn ang="0">
                  <a:pos x="336" y="272"/>
                </a:cxn>
                <a:cxn ang="0">
                  <a:pos x="320" y="272"/>
                </a:cxn>
                <a:cxn ang="0">
                  <a:pos x="288" y="288"/>
                </a:cxn>
                <a:cxn ang="0">
                  <a:pos x="280" y="280"/>
                </a:cxn>
                <a:cxn ang="0">
                  <a:pos x="240" y="280"/>
                </a:cxn>
                <a:cxn ang="0">
                  <a:pos x="224" y="256"/>
                </a:cxn>
                <a:cxn ang="0">
                  <a:pos x="184" y="256"/>
                </a:cxn>
                <a:cxn ang="0">
                  <a:pos x="144" y="240"/>
                </a:cxn>
                <a:cxn ang="0">
                  <a:pos x="128" y="248"/>
                </a:cxn>
                <a:cxn ang="0">
                  <a:pos x="136" y="280"/>
                </a:cxn>
                <a:cxn ang="0">
                  <a:pos x="112" y="272"/>
                </a:cxn>
                <a:cxn ang="0">
                  <a:pos x="80" y="272"/>
                </a:cxn>
                <a:cxn ang="0">
                  <a:pos x="48" y="320"/>
                </a:cxn>
                <a:cxn ang="0">
                  <a:pos x="8" y="272"/>
                </a:cxn>
                <a:cxn ang="0">
                  <a:pos x="0" y="272"/>
                </a:cxn>
                <a:cxn ang="0">
                  <a:pos x="8" y="256"/>
                </a:cxn>
                <a:cxn ang="0">
                  <a:pos x="16" y="248"/>
                </a:cxn>
                <a:cxn ang="0">
                  <a:pos x="0" y="232"/>
                </a:cxn>
                <a:cxn ang="0">
                  <a:pos x="0" y="224"/>
                </a:cxn>
                <a:cxn ang="0">
                  <a:pos x="16" y="208"/>
                </a:cxn>
                <a:cxn ang="0">
                  <a:pos x="72" y="208"/>
                </a:cxn>
                <a:cxn ang="0">
                  <a:pos x="96" y="192"/>
                </a:cxn>
                <a:cxn ang="0">
                  <a:pos x="112" y="184"/>
                </a:cxn>
                <a:cxn ang="0">
                  <a:pos x="112" y="160"/>
                </a:cxn>
                <a:cxn ang="0">
                  <a:pos x="80" y="120"/>
                </a:cxn>
                <a:cxn ang="0">
                  <a:pos x="72" y="80"/>
                </a:cxn>
                <a:cxn ang="0">
                  <a:pos x="88" y="56"/>
                </a:cxn>
                <a:cxn ang="0">
                  <a:pos x="88" y="40"/>
                </a:cxn>
                <a:cxn ang="0">
                  <a:pos x="72" y="8"/>
                </a:cxn>
                <a:cxn ang="0">
                  <a:pos x="128" y="8"/>
                </a:cxn>
                <a:cxn ang="0">
                  <a:pos x="144" y="16"/>
                </a:cxn>
                <a:cxn ang="0">
                  <a:pos x="168" y="0"/>
                </a:cxn>
                <a:cxn ang="0">
                  <a:pos x="208" y="72"/>
                </a:cxn>
                <a:cxn ang="0">
                  <a:pos x="280" y="72"/>
                </a:cxn>
                <a:cxn ang="0">
                  <a:pos x="296" y="80"/>
                </a:cxn>
                <a:cxn ang="0">
                  <a:pos x="312" y="72"/>
                </a:cxn>
                <a:cxn ang="0">
                  <a:pos x="336" y="88"/>
                </a:cxn>
                <a:cxn ang="0">
                  <a:pos x="336" y="112"/>
                </a:cxn>
                <a:cxn ang="0">
                  <a:pos x="352" y="128"/>
                </a:cxn>
                <a:cxn ang="0">
                  <a:pos x="360" y="112"/>
                </a:cxn>
                <a:cxn ang="0">
                  <a:pos x="376" y="128"/>
                </a:cxn>
                <a:cxn ang="0">
                  <a:pos x="408" y="128"/>
                </a:cxn>
                <a:cxn ang="0">
                  <a:pos x="416" y="120"/>
                </a:cxn>
                <a:cxn ang="0">
                  <a:pos x="464" y="152"/>
                </a:cxn>
                <a:cxn ang="0">
                  <a:pos x="472" y="192"/>
                </a:cxn>
                <a:cxn ang="0">
                  <a:pos x="472" y="216"/>
                </a:cxn>
                <a:cxn ang="0">
                  <a:pos x="488" y="248"/>
                </a:cxn>
              </a:cxnLst>
              <a:rect b="b" l="0" r="r" t="0"/>
              <a:pathLst>
                <a:path h="321" w="489">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8" name="Freeform 29"/>
            <p:cNvSpPr/>
            <p:nvPr/>
          </p:nvSpPr>
          <p:spPr bwMode="gray">
            <a:xfrm>
              <a:off x="6042025" y="3598863"/>
              <a:ext cx="581025" cy="677862"/>
            </a:xfrm>
            <a:custGeom>
              <a:cxnLst>
                <a:cxn ang="0">
                  <a:pos x="88" y="0"/>
                </a:cxn>
                <a:cxn ang="0">
                  <a:pos x="128" y="32"/>
                </a:cxn>
                <a:cxn ang="0">
                  <a:pos x="176" y="64"/>
                </a:cxn>
                <a:cxn ang="0">
                  <a:pos x="200" y="96"/>
                </a:cxn>
                <a:cxn ang="0">
                  <a:pos x="240" y="136"/>
                </a:cxn>
                <a:cxn ang="0">
                  <a:pos x="272" y="144"/>
                </a:cxn>
                <a:cxn ang="0">
                  <a:pos x="248" y="144"/>
                </a:cxn>
                <a:cxn ang="0">
                  <a:pos x="232" y="176"/>
                </a:cxn>
                <a:cxn ang="0">
                  <a:pos x="248" y="224"/>
                </a:cxn>
                <a:cxn ang="0">
                  <a:pos x="288" y="248"/>
                </a:cxn>
                <a:cxn ang="0">
                  <a:pos x="288" y="296"/>
                </a:cxn>
                <a:cxn ang="0">
                  <a:pos x="280" y="320"/>
                </a:cxn>
                <a:cxn ang="0">
                  <a:pos x="264" y="312"/>
                </a:cxn>
                <a:cxn ang="0">
                  <a:pos x="272" y="344"/>
                </a:cxn>
                <a:cxn ang="0">
                  <a:pos x="264" y="360"/>
                </a:cxn>
                <a:cxn ang="0">
                  <a:pos x="224" y="384"/>
                </a:cxn>
                <a:cxn ang="0">
                  <a:pos x="184" y="384"/>
                </a:cxn>
                <a:cxn ang="0">
                  <a:pos x="152" y="368"/>
                </a:cxn>
                <a:cxn ang="0">
                  <a:pos x="128" y="384"/>
                </a:cxn>
                <a:cxn ang="0">
                  <a:pos x="136" y="360"/>
                </a:cxn>
                <a:cxn ang="0">
                  <a:pos x="120" y="368"/>
                </a:cxn>
                <a:cxn ang="0">
                  <a:pos x="80" y="312"/>
                </a:cxn>
                <a:cxn ang="0">
                  <a:pos x="72" y="264"/>
                </a:cxn>
                <a:cxn ang="0">
                  <a:pos x="72" y="216"/>
                </a:cxn>
                <a:cxn ang="0">
                  <a:pos x="72" y="160"/>
                </a:cxn>
                <a:cxn ang="0">
                  <a:pos x="24" y="152"/>
                </a:cxn>
                <a:cxn ang="0">
                  <a:pos x="0" y="136"/>
                </a:cxn>
                <a:cxn ang="0">
                  <a:pos x="32" y="120"/>
                </a:cxn>
                <a:cxn ang="0">
                  <a:pos x="40" y="40"/>
                </a:cxn>
                <a:cxn ang="0">
                  <a:pos x="72" y="56"/>
                </a:cxn>
                <a:cxn ang="0">
                  <a:pos x="104" y="48"/>
                </a:cxn>
                <a:cxn ang="0">
                  <a:pos x="80" y="16"/>
                </a:cxn>
              </a:cxnLst>
              <a:rect b="b" l="0" r="r" t="0"/>
              <a:pathLst>
                <a:path h="385" w="30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29" name="Freeform 30"/>
            <p:cNvSpPr/>
            <p:nvPr/>
          </p:nvSpPr>
          <p:spPr bwMode="gray">
            <a:xfrm>
              <a:off x="5524500" y="3387725"/>
              <a:ext cx="719138" cy="633413"/>
            </a:xfrm>
            <a:custGeom>
              <a:cxnLst>
                <a:cxn ang="0">
                  <a:pos x="200" y="8"/>
                </a:cxn>
                <a:cxn ang="0">
                  <a:pos x="248" y="0"/>
                </a:cxn>
                <a:cxn ang="0">
                  <a:pos x="264" y="16"/>
                </a:cxn>
                <a:cxn ang="0">
                  <a:pos x="304" y="24"/>
                </a:cxn>
                <a:cxn ang="0">
                  <a:pos x="320" y="16"/>
                </a:cxn>
                <a:cxn ang="0">
                  <a:pos x="336" y="16"/>
                </a:cxn>
                <a:cxn ang="0">
                  <a:pos x="280" y="64"/>
                </a:cxn>
                <a:cxn ang="0">
                  <a:pos x="272" y="88"/>
                </a:cxn>
                <a:cxn ang="0">
                  <a:pos x="280" y="96"/>
                </a:cxn>
                <a:cxn ang="0">
                  <a:pos x="288" y="96"/>
                </a:cxn>
                <a:cxn ang="0">
                  <a:pos x="320" y="128"/>
                </a:cxn>
                <a:cxn ang="0">
                  <a:pos x="352" y="128"/>
                </a:cxn>
                <a:cxn ang="0">
                  <a:pos x="352" y="144"/>
                </a:cxn>
                <a:cxn ang="0">
                  <a:pos x="376" y="152"/>
                </a:cxn>
                <a:cxn ang="0">
                  <a:pos x="376" y="168"/>
                </a:cxn>
                <a:cxn ang="0">
                  <a:pos x="352" y="192"/>
                </a:cxn>
                <a:cxn ang="0">
                  <a:pos x="352" y="176"/>
                </a:cxn>
                <a:cxn ang="0">
                  <a:pos x="328" y="160"/>
                </a:cxn>
                <a:cxn ang="0">
                  <a:pos x="312" y="160"/>
                </a:cxn>
                <a:cxn ang="0">
                  <a:pos x="312" y="208"/>
                </a:cxn>
                <a:cxn ang="0">
                  <a:pos x="304" y="240"/>
                </a:cxn>
                <a:cxn ang="0">
                  <a:pos x="280" y="240"/>
                </a:cxn>
                <a:cxn ang="0">
                  <a:pos x="272" y="248"/>
                </a:cxn>
                <a:cxn ang="0">
                  <a:pos x="288" y="256"/>
                </a:cxn>
                <a:cxn ang="0">
                  <a:pos x="296" y="272"/>
                </a:cxn>
                <a:cxn ang="0">
                  <a:pos x="320" y="288"/>
                </a:cxn>
                <a:cxn ang="0">
                  <a:pos x="344" y="280"/>
                </a:cxn>
                <a:cxn ang="0">
                  <a:pos x="352" y="336"/>
                </a:cxn>
                <a:cxn ang="0">
                  <a:pos x="304" y="360"/>
                </a:cxn>
                <a:cxn ang="0">
                  <a:pos x="296" y="352"/>
                </a:cxn>
                <a:cxn ang="0">
                  <a:pos x="288" y="360"/>
                </a:cxn>
                <a:cxn ang="0">
                  <a:pos x="256" y="360"/>
                </a:cxn>
                <a:cxn ang="0">
                  <a:pos x="240" y="344"/>
                </a:cxn>
                <a:cxn ang="0">
                  <a:pos x="232" y="360"/>
                </a:cxn>
                <a:cxn ang="0">
                  <a:pos x="216" y="344"/>
                </a:cxn>
                <a:cxn ang="0">
                  <a:pos x="216" y="320"/>
                </a:cxn>
                <a:cxn ang="0">
                  <a:pos x="192" y="304"/>
                </a:cxn>
                <a:cxn ang="0">
                  <a:pos x="176" y="312"/>
                </a:cxn>
                <a:cxn ang="0">
                  <a:pos x="160" y="304"/>
                </a:cxn>
                <a:cxn ang="0">
                  <a:pos x="88" y="296"/>
                </a:cxn>
                <a:cxn ang="0">
                  <a:pos x="48" y="232"/>
                </a:cxn>
                <a:cxn ang="0">
                  <a:pos x="16" y="184"/>
                </a:cxn>
                <a:cxn ang="0">
                  <a:pos x="0" y="128"/>
                </a:cxn>
                <a:cxn ang="0">
                  <a:pos x="32" y="128"/>
                </a:cxn>
                <a:cxn ang="0">
                  <a:pos x="112" y="80"/>
                </a:cxn>
                <a:cxn ang="0">
                  <a:pos x="136" y="80"/>
                </a:cxn>
                <a:cxn ang="0">
                  <a:pos x="168" y="80"/>
                </a:cxn>
                <a:cxn ang="0">
                  <a:pos x="192" y="48"/>
                </a:cxn>
                <a:cxn ang="0">
                  <a:pos x="200" y="8"/>
                </a:cxn>
              </a:cxnLst>
              <a:rect b="b" l="0" r="r" t="0"/>
              <a:pathLst>
                <a:path h="361" w="377">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cap="rnd" cmpd="sng" w="127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0" name="Freeform 31"/>
            <p:cNvSpPr/>
            <p:nvPr/>
          </p:nvSpPr>
          <p:spPr bwMode="invGray">
            <a:xfrm>
              <a:off x="5510213" y="2811463"/>
              <a:ext cx="474662" cy="804862"/>
            </a:xfrm>
            <a:custGeom>
              <a:cxnLst>
                <a:cxn ang="0">
                  <a:pos x="208" y="336"/>
                </a:cxn>
                <a:cxn ang="0">
                  <a:pos x="200" y="376"/>
                </a:cxn>
                <a:cxn ang="0">
                  <a:pos x="176" y="408"/>
                </a:cxn>
                <a:cxn ang="0">
                  <a:pos x="136" y="400"/>
                </a:cxn>
                <a:cxn ang="0">
                  <a:pos x="80" y="432"/>
                </a:cxn>
                <a:cxn ang="0">
                  <a:pos x="40" y="456"/>
                </a:cxn>
                <a:cxn ang="0">
                  <a:pos x="8" y="456"/>
                </a:cxn>
                <a:cxn ang="0">
                  <a:pos x="0" y="448"/>
                </a:cxn>
                <a:cxn ang="0">
                  <a:pos x="16" y="384"/>
                </a:cxn>
                <a:cxn ang="0">
                  <a:pos x="24" y="368"/>
                </a:cxn>
                <a:cxn ang="0">
                  <a:pos x="8" y="328"/>
                </a:cxn>
                <a:cxn ang="0">
                  <a:pos x="16" y="264"/>
                </a:cxn>
                <a:cxn ang="0">
                  <a:pos x="24" y="224"/>
                </a:cxn>
                <a:cxn ang="0">
                  <a:pos x="32" y="208"/>
                </a:cxn>
                <a:cxn ang="0">
                  <a:pos x="16" y="192"/>
                </a:cxn>
                <a:cxn ang="0">
                  <a:pos x="32" y="160"/>
                </a:cxn>
                <a:cxn ang="0">
                  <a:pos x="56" y="112"/>
                </a:cxn>
                <a:cxn ang="0">
                  <a:pos x="56" y="80"/>
                </a:cxn>
                <a:cxn ang="0">
                  <a:pos x="72" y="80"/>
                </a:cxn>
                <a:cxn ang="0">
                  <a:pos x="120" y="24"/>
                </a:cxn>
                <a:cxn ang="0">
                  <a:pos x="144" y="16"/>
                </a:cxn>
                <a:cxn ang="0">
                  <a:pos x="168" y="0"/>
                </a:cxn>
                <a:cxn ang="0">
                  <a:pos x="176" y="8"/>
                </a:cxn>
                <a:cxn ang="0">
                  <a:pos x="216" y="0"/>
                </a:cxn>
                <a:cxn ang="0">
                  <a:pos x="240" y="24"/>
                </a:cxn>
                <a:cxn ang="0">
                  <a:pos x="216" y="32"/>
                </a:cxn>
                <a:cxn ang="0">
                  <a:pos x="208" y="48"/>
                </a:cxn>
                <a:cxn ang="0">
                  <a:pos x="240" y="48"/>
                </a:cxn>
                <a:cxn ang="0">
                  <a:pos x="248" y="88"/>
                </a:cxn>
                <a:cxn ang="0">
                  <a:pos x="232" y="120"/>
                </a:cxn>
                <a:cxn ang="0">
                  <a:pos x="216" y="104"/>
                </a:cxn>
                <a:cxn ang="0">
                  <a:pos x="192" y="120"/>
                </a:cxn>
                <a:cxn ang="0">
                  <a:pos x="200" y="136"/>
                </a:cxn>
                <a:cxn ang="0">
                  <a:pos x="184" y="160"/>
                </a:cxn>
                <a:cxn ang="0">
                  <a:pos x="224" y="216"/>
                </a:cxn>
                <a:cxn ang="0">
                  <a:pos x="192" y="304"/>
                </a:cxn>
                <a:cxn ang="0">
                  <a:pos x="208" y="336"/>
                </a:cxn>
              </a:cxnLst>
              <a:rect b="b" l="0" r="r" t="0"/>
              <a:pathLst>
                <a:path h="457" w="249">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1" name="Freeform 32"/>
            <p:cNvSpPr/>
            <p:nvPr/>
          </p:nvSpPr>
          <p:spPr bwMode="gray">
            <a:xfrm>
              <a:off x="5005388" y="2951163"/>
              <a:ext cx="612775" cy="1069975"/>
            </a:xfrm>
            <a:custGeom>
              <a:cxnLst>
                <a:cxn ang="0">
                  <a:pos x="320" y="480"/>
                </a:cxn>
                <a:cxn ang="0">
                  <a:pos x="296" y="496"/>
                </a:cxn>
                <a:cxn ang="0">
                  <a:pos x="280" y="488"/>
                </a:cxn>
                <a:cxn ang="0">
                  <a:pos x="224" y="488"/>
                </a:cxn>
                <a:cxn ang="0">
                  <a:pos x="240" y="520"/>
                </a:cxn>
                <a:cxn ang="0">
                  <a:pos x="224" y="560"/>
                </a:cxn>
                <a:cxn ang="0">
                  <a:pos x="232" y="608"/>
                </a:cxn>
                <a:cxn ang="0">
                  <a:pos x="200" y="600"/>
                </a:cxn>
                <a:cxn ang="0">
                  <a:pos x="152" y="568"/>
                </a:cxn>
                <a:cxn ang="0">
                  <a:pos x="96" y="552"/>
                </a:cxn>
                <a:cxn ang="0">
                  <a:pos x="56" y="520"/>
                </a:cxn>
                <a:cxn ang="0">
                  <a:pos x="16" y="520"/>
                </a:cxn>
                <a:cxn ang="0">
                  <a:pos x="16" y="512"/>
                </a:cxn>
                <a:cxn ang="0">
                  <a:pos x="0" y="504"/>
                </a:cxn>
                <a:cxn ang="0">
                  <a:pos x="8" y="496"/>
                </a:cxn>
                <a:cxn ang="0">
                  <a:pos x="8" y="472"/>
                </a:cxn>
                <a:cxn ang="0">
                  <a:pos x="0" y="464"/>
                </a:cxn>
                <a:cxn ang="0">
                  <a:pos x="16" y="456"/>
                </a:cxn>
                <a:cxn ang="0">
                  <a:pos x="48" y="456"/>
                </a:cxn>
                <a:cxn ang="0">
                  <a:pos x="48" y="344"/>
                </a:cxn>
                <a:cxn ang="0">
                  <a:pos x="88" y="344"/>
                </a:cxn>
                <a:cxn ang="0">
                  <a:pos x="88" y="360"/>
                </a:cxn>
                <a:cxn ang="0">
                  <a:pos x="112" y="360"/>
                </a:cxn>
                <a:cxn ang="0">
                  <a:pos x="112" y="328"/>
                </a:cxn>
                <a:cxn ang="0">
                  <a:pos x="160" y="328"/>
                </a:cxn>
                <a:cxn ang="0">
                  <a:pos x="168" y="280"/>
                </a:cxn>
                <a:cxn ang="0">
                  <a:pos x="168" y="248"/>
                </a:cxn>
                <a:cxn ang="0">
                  <a:pos x="144" y="232"/>
                </a:cxn>
                <a:cxn ang="0">
                  <a:pos x="112" y="208"/>
                </a:cxn>
                <a:cxn ang="0">
                  <a:pos x="96" y="184"/>
                </a:cxn>
                <a:cxn ang="0">
                  <a:pos x="104" y="144"/>
                </a:cxn>
                <a:cxn ang="0">
                  <a:pos x="120" y="128"/>
                </a:cxn>
                <a:cxn ang="0">
                  <a:pos x="144" y="144"/>
                </a:cxn>
                <a:cxn ang="0">
                  <a:pos x="176" y="144"/>
                </a:cxn>
                <a:cxn ang="0">
                  <a:pos x="184" y="120"/>
                </a:cxn>
                <a:cxn ang="0">
                  <a:pos x="200" y="120"/>
                </a:cxn>
                <a:cxn ang="0">
                  <a:pos x="192" y="88"/>
                </a:cxn>
                <a:cxn ang="0">
                  <a:pos x="248" y="32"/>
                </a:cxn>
                <a:cxn ang="0">
                  <a:pos x="248" y="16"/>
                </a:cxn>
                <a:cxn ang="0">
                  <a:pos x="280" y="16"/>
                </a:cxn>
                <a:cxn ang="0">
                  <a:pos x="288" y="24"/>
                </a:cxn>
                <a:cxn ang="0">
                  <a:pos x="296" y="8"/>
                </a:cxn>
                <a:cxn ang="0">
                  <a:pos x="304" y="0"/>
                </a:cxn>
                <a:cxn ang="0">
                  <a:pos x="320" y="24"/>
                </a:cxn>
                <a:cxn ang="0">
                  <a:pos x="320" y="32"/>
                </a:cxn>
                <a:cxn ang="0">
                  <a:pos x="280" y="112"/>
                </a:cxn>
                <a:cxn ang="0">
                  <a:pos x="296" y="128"/>
                </a:cxn>
                <a:cxn ang="0">
                  <a:pos x="280" y="184"/>
                </a:cxn>
                <a:cxn ang="0">
                  <a:pos x="272" y="248"/>
                </a:cxn>
                <a:cxn ang="0">
                  <a:pos x="288" y="288"/>
                </a:cxn>
                <a:cxn ang="0">
                  <a:pos x="264" y="360"/>
                </a:cxn>
                <a:cxn ang="0">
                  <a:pos x="272" y="376"/>
                </a:cxn>
                <a:cxn ang="0">
                  <a:pos x="288" y="432"/>
                </a:cxn>
                <a:cxn ang="0">
                  <a:pos x="320" y="480"/>
                </a:cxn>
              </a:cxnLst>
              <a:rect b="b" l="0" r="r" t="0"/>
              <a:pathLst>
                <a:path h="609" w="321">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2" name="Freeform 33"/>
            <p:cNvSpPr/>
            <p:nvPr/>
          </p:nvSpPr>
          <p:spPr bwMode="invGray">
            <a:xfrm>
              <a:off x="4891088" y="2965450"/>
              <a:ext cx="334962" cy="550863"/>
            </a:xfrm>
            <a:custGeom>
              <a:cxnLst>
                <a:cxn ang="0">
                  <a:pos x="176" y="120"/>
                </a:cxn>
                <a:cxn ang="0">
                  <a:pos x="160" y="104"/>
                </a:cxn>
                <a:cxn ang="0">
                  <a:pos x="120" y="88"/>
                </a:cxn>
                <a:cxn ang="0">
                  <a:pos x="136" y="32"/>
                </a:cxn>
                <a:cxn ang="0">
                  <a:pos x="128" y="0"/>
                </a:cxn>
                <a:cxn ang="0">
                  <a:pos x="72" y="56"/>
                </a:cxn>
                <a:cxn ang="0">
                  <a:pos x="64" y="112"/>
                </a:cxn>
                <a:cxn ang="0">
                  <a:pos x="40" y="120"/>
                </a:cxn>
                <a:cxn ang="0">
                  <a:pos x="8" y="144"/>
                </a:cxn>
                <a:cxn ang="0">
                  <a:pos x="0" y="168"/>
                </a:cxn>
                <a:cxn ang="0">
                  <a:pos x="40" y="192"/>
                </a:cxn>
                <a:cxn ang="0">
                  <a:pos x="40" y="224"/>
                </a:cxn>
                <a:cxn ang="0">
                  <a:pos x="48" y="240"/>
                </a:cxn>
                <a:cxn ang="0">
                  <a:pos x="40" y="264"/>
                </a:cxn>
                <a:cxn ang="0">
                  <a:pos x="48" y="280"/>
                </a:cxn>
                <a:cxn ang="0">
                  <a:pos x="96" y="312"/>
                </a:cxn>
                <a:cxn ang="0">
                  <a:pos x="112" y="312"/>
                </a:cxn>
                <a:cxn ang="0">
                  <a:pos x="112" y="296"/>
                </a:cxn>
                <a:cxn ang="0">
                  <a:pos x="128" y="272"/>
                </a:cxn>
                <a:cxn ang="0">
                  <a:pos x="120" y="240"/>
                </a:cxn>
                <a:cxn ang="0">
                  <a:pos x="112" y="240"/>
                </a:cxn>
                <a:cxn ang="0">
                  <a:pos x="104" y="208"/>
                </a:cxn>
                <a:cxn ang="0">
                  <a:pos x="120" y="208"/>
                </a:cxn>
                <a:cxn ang="0">
                  <a:pos x="120" y="176"/>
                </a:cxn>
                <a:cxn ang="0">
                  <a:pos x="136" y="176"/>
                </a:cxn>
                <a:cxn ang="0">
                  <a:pos x="152" y="184"/>
                </a:cxn>
                <a:cxn ang="0">
                  <a:pos x="160" y="136"/>
                </a:cxn>
                <a:cxn ang="0">
                  <a:pos x="176" y="120"/>
                </a:cxn>
              </a:cxnLst>
              <a:rect b="b" l="0" r="r" t="0"/>
              <a:pathLst>
                <a:path h="313" w="177">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3" name="Freeform 34"/>
            <p:cNvSpPr/>
            <p:nvPr/>
          </p:nvSpPr>
          <p:spPr bwMode="invGray">
            <a:xfrm>
              <a:off x="3692525" y="2417763"/>
              <a:ext cx="1635125" cy="1477962"/>
            </a:xfrm>
            <a:custGeom>
              <a:cxnLst>
                <a:cxn ang="0">
                  <a:pos x="632" y="480"/>
                </a:cxn>
                <a:cxn ang="0">
                  <a:pos x="672" y="536"/>
                </a:cxn>
                <a:cxn ang="0">
                  <a:pos x="672" y="568"/>
                </a:cxn>
                <a:cxn ang="0">
                  <a:pos x="736" y="624"/>
                </a:cxn>
                <a:cxn ang="0">
                  <a:pos x="744" y="600"/>
                </a:cxn>
                <a:cxn ang="0">
                  <a:pos x="752" y="552"/>
                </a:cxn>
                <a:cxn ang="0">
                  <a:pos x="736" y="520"/>
                </a:cxn>
                <a:cxn ang="0">
                  <a:pos x="752" y="488"/>
                </a:cxn>
                <a:cxn ang="0">
                  <a:pos x="800" y="512"/>
                </a:cxn>
                <a:cxn ang="0">
                  <a:pos x="856" y="552"/>
                </a:cxn>
                <a:cxn ang="0">
                  <a:pos x="800" y="632"/>
                </a:cxn>
                <a:cxn ang="0">
                  <a:pos x="776" y="664"/>
                </a:cxn>
                <a:cxn ang="0">
                  <a:pos x="736" y="648"/>
                </a:cxn>
                <a:cxn ang="0">
                  <a:pos x="704" y="752"/>
                </a:cxn>
                <a:cxn ang="0">
                  <a:pos x="696" y="776"/>
                </a:cxn>
                <a:cxn ang="0">
                  <a:pos x="688" y="808"/>
                </a:cxn>
                <a:cxn ang="0">
                  <a:pos x="632" y="840"/>
                </a:cxn>
                <a:cxn ang="0">
                  <a:pos x="592" y="760"/>
                </a:cxn>
                <a:cxn ang="0">
                  <a:pos x="576" y="752"/>
                </a:cxn>
                <a:cxn ang="0">
                  <a:pos x="528" y="696"/>
                </a:cxn>
                <a:cxn ang="0">
                  <a:pos x="496" y="712"/>
                </a:cxn>
                <a:cxn ang="0">
                  <a:pos x="488" y="728"/>
                </a:cxn>
                <a:cxn ang="0">
                  <a:pos x="480" y="776"/>
                </a:cxn>
                <a:cxn ang="0">
                  <a:pos x="464" y="744"/>
                </a:cxn>
                <a:cxn ang="0">
                  <a:pos x="416" y="728"/>
                </a:cxn>
                <a:cxn ang="0">
                  <a:pos x="408" y="688"/>
                </a:cxn>
                <a:cxn ang="0">
                  <a:pos x="456" y="696"/>
                </a:cxn>
                <a:cxn ang="0">
                  <a:pos x="488" y="672"/>
                </a:cxn>
                <a:cxn ang="0">
                  <a:pos x="464" y="640"/>
                </a:cxn>
                <a:cxn ang="0">
                  <a:pos x="504" y="600"/>
                </a:cxn>
                <a:cxn ang="0">
                  <a:pos x="536" y="568"/>
                </a:cxn>
                <a:cxn ang="0">
                  <a:pos x="480" y="408"/>
                </a:cxn>
                <a:cxn ang="0">
                  <a:pos x="408" y="360"/>
                </a:cxn>
                <a:cxn ang="0">
                  <a:pos x="344" y="336"/>
                </a:cxn>
                <a:cxn ang="0">
                  <a:pos x="280" y="312"/>
                </a:cxn>
                <a:cxn ang="0">
                  <a:pos x="208" y="336"/>
                </a:cxn>
                <a:cxn ang="0">
                  <a:pos x="48" y="240"/>
                </a:cxn>
                <a:cxn ang="0">
                  <a:pos x="8" y="160"/>
                </a:cxn>
                <a:cxn ang="0">
                  <a:pos x="48" y="152"/>
                </a:cxn>
                <a:cxn ang="0">
                  <a:pos x="112" y="96"/>
                </a:cxn>
                <a:cxn ang="0">
                  <a:pos x="136" y="64"/>
                </a:cxn>
                <a:cxn ang="0">
                  <a:pos x="216" y="32"/>
                </a:cxn>
                <a:cxn ang="0">
                  <a:pos x="232" y="0"/>
                </a:cxn>
                <a:cxn ang="0">
                  <a:pos x="288" y="72"/>
                </a:cxn>
                <a:cxn ang="0">
                  <a:pos x="296" y="128"/>
                </a:cxn>
                <a:cxn ang="0">
                  <a:pos x="312" y="176"/>
                </a:cxn>
                <a:cxn ang="0">
                  <a:pos x="336" y="192"/>
                </a:cxn>
                <a:cxn ang="0">
                  <a:pos x="408" y="176"/>
                </a:cxn>
                <a:cxn ang="0">
                  <a:pos x="408" y="216"/>
                </a:cxn>
                <a:cxn ang="0">
                  <a:pos x="384" y="256"/>
                </a:cxn>
                <a:cxn ang="0">
                  <a:pos x="432" y="328"/>
                </a:cxn>
                <a:cxn ang="0">
                  <a:pos x="496" y="344"/>
                </a:cxn>
                <a:cxn ang="0">
                  <a:pos x="528" y="320"/>
                </a:cxn>
                <a:cxn ang="0">
                  <a:pos x="584" y="320"/>
                </a:cxn>
                <a:cxn ang="0">
                  <a:pos x="624" y="336"/>
                </a:cxn>
                <a:cxn ang="0">
                  <a:pos x="576" y="392"/>
                </a:cxn>
                <a:cxn ang="0">
                  <a:pos x="600" y="456"/>
                </a:cxn>
              </a:cxnLst>
              <a:rect b="b" l="0" r="r" t="0"/>
              <a:pathLst>
                <a:path h="841" w="857">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4" name="Freeform 35"/>
            <p:cNvSpPr/>
            <p:nvPr/>
          </p:nvSpPr>
          <p:spPr bwMode="invGray">
            <a:xfrm>
              <a:off x="4211638" y="1052513"/>
              <a:ext cx="2716212" cy="2182812"/>
            </a:xfrm>
            <a:custGeom>
              <a:cxnLst>
                <a:cxn ang="0">
                  <a:pos x="16" y="896"/>
                </a:cxn>
                <a:cxn ang="0">
                  <a:pos x="64" y="968"/>
                </a:cxn>
                <a:cxn ang="0">
                  <a:pos x="136" y="976"/>
                </a:cxn>
                <a:cxn ang="0">
                  <a:pos x="112" y="1032"/>
                </a:cxn>
                <a:cxn ang="0">
                  <a:pos x="216" y="1128"/>
                </a:cxn>
                <a:cxn ang="0">
                  <a:pos x="256" y="1096"/>
                </a:cxn>
                <a:cxn ang="0">
                  <a:pos x="352" y="1104"/>
                </a:cxn>
                <a:cxn ang="0">
                  <a:pos x="328" y="1240"/>
                </a:cxn>
                <a:cxn ang="0">
                  <a:pos x="424" y="1200"/>
                </a:cxn>
                <a:cxn ang="0">
                  <a:pos x="496" y="1112"/>
                </a:cxn>
                <a:cxn ang="0">
                  <a:pos x="560" y="1224"/>
                </a:cxn>
                <a:cxn ang="0">
                  <a:pos x="600" y="1200"/>
                </a:cxn>
                <a:cxn ang="0">
                  <a:pos x="664" y="1112"/>
                </a:cxn>
                <a:cxn ang="0">
                  <a:pos x="704" y="1096"/>
                </a:cxn>
                <a:cxn ang="0">
                  <a:pos x="736" y="1096"/>
                </a:cxn>
                <a:cxn ang="0">
                  <a:pos x="800" y="1024"/>
                </a:cxn>
                <a:cxn ang="0">
                  <a:pos x="864" y="1008"/>
                </a:cxn>
                <a:cxn ang="0">
                  <a:pos x="896" y="920"/>
                </a:cxn>
                <a:cxn ang="0">
                  <a:pos x="944" y="912"/>
                </a:cxn>
                <a:cxn ang="0">
                  <a:pos x="1008" y="872"/>
                </a:cxn>
                <a:cxn ang="0">
                  <a:pos x="1088" y="824"/>
                </a:cxn>
                <a:cxn ang="0">
                  <a:pos x="1128" y="920"/>
                </a:cxn>
                <a:cxn ang="0">
                  <a:pos x="1176" y="888"/>
                </a:cxn>
                <a:cxn ang="0">
                  <a:pos x="1176" y="840"/>
                </a:cxn>
                <a:cxn ang="0">
                  <a:pos x="1352" y="784"/>
                </a:cxn>
                <a:cxn ang="0">
                  <a:pos x="1376" y="728"/>
                </a:cxn>
                <a:cxn ang="0">
                  <a:pos x="1312" y="672"/>
                </a:cxn>
                <a:cxn ang="0">
                  <a:pos x="1264" y="560"/>
                </a:cxn>
                <a:cxn ang="0">
                  <a:pos x="1336" y="560"/>
                </a:cxn>
                <a:cxn ang="0">
                  <a:pos x="1352" y="472"/>
                </a:cxn>
                <a:cxn ang="0">
                  <a:pos x="1296" y="432"/>
                </a:cxn>
                <a:cxn ang="0">
                  <a:pos x="1392" y="296"/>
                </a:cxn>
                <a:cxn ang="0">
                  <a:pos x="1424" y="128"/>
                </a:cxn>
                <a:cxn ang="0">
                  <a:pos x="1344" y="128"/>
                </a:cxn>
                <a:cxn ang="0">
                  <a:pos x="1264" y="72"/>
                </a:cxn>
                <a:cxn ang="0">
                  <a:pos x="1192" y="64"/>
                </a:cxn>
                <a:cxn ang="0">
                  <a:pos x="1168" y="0"/>
                </a:cxn>
                <a:cxn ang="0">
                  <a:pos x="1160" y="64"/>
                </a:cxn>
                <a:cxn ang="0">
                  <a:pos x="1128" y="168"/>
                </a:cxn>
                <a:cxn ang="0">
                  <a:pos x="1120" y="240"/>
                </a:cxn>
                <a:cxn ang="0">
                  <a:pos x="992" y="280"/>
                </a:cxn>
                <a:cxn ang="0">
                  <a:pos x="992" y="432"/>
                </a:cxn>
                <a:cxn ang="0">
                  <a:pos x="1056" y="416"/>
                </a:cxn>
                <a:cxn ang="0">
                  <a:pos x="1136" y="448"/>
                </a:cxn>
                <a:cxn ang="0">
                  <a:pos x="1136" y="504"/>
                </a:cxn>
                <a:cxn ang="0">
                  <a:pos x="1040" y="536"/>
                </a:cxn>
                <a:cxn ang="0">
                  <a:pos x="992" y="592"/>
                </a:cxn>
                <a:cxn ang="0">
                  <a:pos x="864" y="664"/>
                </a:cxn>
                <a:cxn ang="0">
                  <a:pos x="760" y="648"/>
                </a:cxn>
                <a:cxn ang="0">
                  <a:pos x="768" y="752"/>
                </a:cxn>
                <a:cxn ang="0">
                  <a:pos x="640" y="848"/>
                </a:cxn>
                <a:cxn ang="0">
                  <a:pos x="456" y="880"/>
                </a:cxn>
                <a:cxn ang="0">
                  <a:pos x="352" y="888"/>
                </a:cxn>
                <a:cxn ang="0">
                  <a:pos x="248" y="864"/>
                </a:cxn>
                <a:cxn ang="0">
                  <a:pos x="96" y="816"/>
                </a:cxn>
              </a:cxnLst>
              <a:rect b="b" l="0" r="r" t="0"/>
              <a:pathLst>
                <a:path h="1241" w="1425">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cap="rnd" cmpd="sng" w="12700">
              <a:noFill/>
              <a:prstDash val="solid"/>
              <a:round/>
              <a:headEnd len="med" type="none" w="med"/>
              <a:tailEnd len="med" type="none" w="me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5" name="Freeform 36"/>
            <p:cNvSpPr/>
            <p:nvPr/>
          </p:nvSpPr>
          <p:spPr bwMode="invGray">
            <a:xfrm>
              <a:off x="1709738" y="1419225"/>
              <a:ext cx="2427287" cy="1816100"/>
            </a:xfrm>
            <a:custGeom>
              <a:cxnLst>
                <a:cxn ang="0">
                  <a:pos x="1256" y="576"/>
                </a:cxn>
                <a:cxn ang="0">
                  <a:pos x="1240" y="632"/>
                </a:cxn>
                <a:cxn ang="0">
                  <a:pos x="1176" y="632"/>
                </a:cxn>
                <a:cxn ang="0">
                  <a:pos x="1152" y="664"/>
                </a:cxn>
                <a:cxn ang="0">
                  <a:pos x="1080" y="720"/>
                </a:cxn>
                <a:cxn ang="0">
                  <a:pos x="1048" y="728"/>
                </a:cxn>
                <a:cxn ang="0">
                  <a:pos x="936" y="824"/>
                </a:cxn>
                <a:cxn ang="0">
                  <a:pos x="880" y="880"/>
                </a:cxn>
                <a:cxn ang="0">
                  <a:pos x="920" y="944"/>
                </a:cxn>
                <a:cxn ang="0">
                  <a:pos x="888" y="992"/>
                </a:cxn>
                <a:cxn ang="0">
                  <a:pos x="896" y="1032"/>
                </a:cxn>
                <a:cxn ang="0">
                  <a:pos x="840" y="1016"/>
                </a:cxn>
                <a:cxn ang="0">
                  <a:pos x="808" y="1000"/>
                </a:cxn>
                <a:cxn ang="0">
                  <a:pos x="736" y="960"/>
                </a:cxn>
                <a:cxn ang="0">
                  <a:pos x="600" y="984"/>
                </a:cxn>
                <a:cxn ang="0">
                  <a:pos x="512" y="992"/>
                </a:cxn>
                <a:cxn ang="0">
                  <a:pos x="432" y="952"/>
                </a:cxn>
                <a:cxn ang="0">
                  <a:pos x="368" y="960"/>
                </a:cxn>
                <a:cxn ang="0">
                  <a:pos x="272" y="928"/>
                </a:cxn>
                <a:cxn ang="0">
                  <a:pos x="216" y="984"/>
                </a:cxn>
                <a:cxn ang="0">
                  <a:pos x="152" y="944"/>
                </a:cxn>
                <a:cxn ang="0">
                  <a:pos x="104" y="864"/>
                </a:cxn>
                <a:cxn ang="0">
                  <a:pos x="56" y="800"/>
                </a:cxn>
                <a:cxn ang="0">
                  <a:pos x="64" y="776"/>
                </a:cxn>
                <a:cxn ang="0">
                  <a:pos x="40" y="712"/>
                </a:cxn>
                <a:cxn ang="0">
                  <a:pos x="0" y="688"/>
                </a:cxn>
                <a:cxn ang="0">
                  <a:pos x="32" y="688"/>
                </a:cxn>
                <a:cxn ang="0">
                  <a:pos x="32" y="616"/>
                </a:cxn>
                <a:cxn ang="0">
                  <a:pos x="24" y="568"/>
                </a:cxn>
                <a:cxn ang="0">
                  <a:pos x="0" y="520"/>
                </a:cxn>
                <a:cxn ang="0">
                  <a:pos x="88" y="464"/>
                </a:cxn>
                <a:cxn ang="0">
                  <a:pos x="136" y="456"/>
                </a:cxn>
                <a:cxn ang="0">
                  <a:pos x="152" y="480"/>
                </a:cxn>
                <a:cxn ang="0">
                  <a:pos x="200" y="480"/>
                </a:cxn>
                <a:cxn ang="0">
                  <a:pos x="304" y="456"/>
                </a:cxn>
                <a:cxn ang="0">
                  <a:pos x="416" y="424"/>
                </a:cxn>
                <a:cxn ang="0">
                  <a:pos x="424" y="376"/>
                </a:cxn>
                <a:cxn ang="0">
                  <a:pos x="472" y="232"/>
                </a:cxn>
                <a:cxn ang="0">
                  <a:pos x="456" y="200"/>
                </a:cxn>
                <a:cxn ang="0">
                  <a:pos x="592" y="224"/>
                </a:cxn>
                <a:cxn ang="0">
                  <a:pos x="664" y="96"/>
                </a:cxn>
                <a:cxn ang="0">
                  <a:pos x="784" y="128"/>
                </a:cxn>
                <a:cxn ang="0">
                  <a:pos x="784" y="80"/>
                </a:cxn>
                <a:cxn ang="0">
                  <a:pos x="840" y="40"/>
                </a:cxn>
                <a:cxn ang="0">
                  <a:pos x="880" y="0"/>
                </a:cxn>
                <a:cxn ang="0">
                  <a:pos x="928" y="16"/>
                </a:cxn>
                <a:cxn ang="0">
                  <a:pos x="928" y="48"/>
                </a:cxn>
                <a:cxn ang="0">
                  <a:pos x="960" y="112"/>
                </a:cxn>
                <a:cxn ang="0">
                  <a:pos x="1024" y="144"/>
                </a:cxn>
                <a:cxn ang="0">
                  <a:pos x="1040" y="248"/>
                </a:cxn>
                <a:cxn ang="0">
                  <a:pos x="1016" y="336"/>
                </a:cxn>
                <a:cxn ang="0">
                  <a:pos x="1112" y="368"/>
                </a:cxn>
                <a:cxn ang="0">
                  <a:pos x="1208" y="440"/>
                </a:cxn>
                <a:cxn ang="0">
                  <a:pos x="1232" y="480"/>
                </a:cxn>
                <a:cxn ang="0">
                  <a:pos x="1272" y="568"/>
                </a:cxn>
              </a:cxnLst>
              <a:rect b="b" l="0" r="r" t="0"/>
              <a:pathLst>
                <a:path h="1033" w="127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cap="rnd" cmpd="sng" w="127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sp>
          <p:nvSpPr>
            <p:cNvPr id="36" name="Freeform 37"/>
            <p:cNvSpPr/>
            <p:nvPr/>
          </p:nvSpPr>
          <p:spPr bwMode="invGray">
            <a:xfrm>
              <a:off x="6761163" y="4752975"/>
              <a:ext cx="242887" cy="454025"/>
            </a:xfrm>
            <a:custGeom>
              <a:cxnLst>
                <a:cxn ang="0">
                  <a:pos x="24" y="232"/>
                </a:cxn>
                <a:cxn ang="0">
                  <a:pos x="32" y="248"/>
                </a:cxn>
                <a:cxn ang="0">
                  <a:pos x="56" y="256"/>
                </a:cxn>
                <a:cxn ang="0">
                  <a:pos x="64" y="224"/>
                </a:cxn>
                <a:cxn ang="0">
                  <a:pos x="104" y="184"/>
                </a:cxn>
                <a:cxn ang="0">
                  <a:pos x="104" y="128"/>
                </a:cxn>
                <a:cxn ang="0">
                  <a:pos x="120" y="96"/>
                </a:cxn>
                <a:cxn ang="0">
                  <a:pos x="128" y="72"/>
                </a:cxn>
                <a:cxn ang="0">
                  <a:pos x="112" y="56"/>
                </a:cxn>
                <a:cxn ang="0">
                  <a:pos x="104" y="0"/>
                </a:cxn>
                <a:cxn ang="0">
                  <a:pos x="64" y="24"/>
                </a:cxn>
                <a:cxn ang="0">
                  <a:pos x="48" y="24"/>
                </a:cxn>
                <a:cxn ang="0">
                  <a:pos x="56" y="40"/>
                </a:cxn>
                <a:cxn ang="0">
                  <a:pos x="24" y="72"/>
                </a:cxn>
                <a:cxn ang="0">
                  <a:pos x="24" y="112"/>
                </a:cxn>
                <a:cxn ang="0">
                  <a:pos x="0" y="136"/>
                </a:cxn>
                <a:cxn ang="0">
                  <a:pos x="8" y="168"/>
                </a:cxn>
                <a:cxn ang="0">
                  <a:pos x="16" y="224"/>
                </a:cxn>
                <a:cxn ang="0">
                  <a:pos x="24" y="232"/>
                </a:cxn>
              </a:cxnLst>
              <a:rect b="b" l="0" r="r" t="0"/>
              <a:pathLst>
                <a:path h="257" w="129">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cap="rnd" cmpd="sng" w="25400">
              <a:noFill/>
              <a:prstDash val="solid"/>
              <a:round/>
            </a:ln>
            <a:effectLst>
              <a:outerShdw algn="ctr" blurRad="107950" dir="5400000" dist="12700">
                <a:srgbClr val="000000"/>
              </a:outerShdw>
            </a:effectLst>
            <a:sp3d extrusionH="114300" prstMaterial="matte">
              <a:bevelT h="63500" prst="coolSlant" w="12700"/>
              <a:bevelB/>
              <a:extrusionClr>
                <a:srgbClr val="FF0000"/>
              </a:extrusionClr>
              <a:contourClr>
                <a:srgbClr val="FFFFFF"/>
              </a:contourClr>
            </a:sp3d>
          </p:spPr>
          <p:txBody>
            <a:bodyPr/>
            <a:lstStyle/>
            <a:p>
              <a:pPr>
                <a:defRPr/>
              </a:pPr>
              <a:endParaRPr altLang="en-US" lang="zh-CN">
                <a:latin typeface="Arial"/>
                <a:ea charset="-122" typeface="宋体"/>
              </a:endParaRPr>
            </a:p>
          </p:txBody>
        </p:sp>
      </p:grpSp>
      <p:pic>
        <p:nvPicPr>
          <p:cNvPr id="40" name="图片 39"/>
          <p:cNvPicPr>
            <a:picLocks noChangeAspect="1"/>
          </p:cNvPicPr>
          <p:nvPr/>
        </p:nvPicPr>
        <p:blipFill>
          <a:blip r:embed="rId2">
            <a:extLst>
              <a:ext uri="{28A0092B-C50C-407E-A947-70E740481C1C}">
                <a14:useLocalDpi/>
              </a:ext>
            </a:extLst>
          </a:blip>
          <a:stretch>
            <a:fillRect/>
          </a:stretch>
        </p:blipFill>
        <p:spPr>
          <a:xfrm>
            <a:off x="3977946" y="3505395"/>
            <a:ext cx="332529" cy="499582"/>
          </a:xfrm>
          <a:prstGeom prst="rect">
            <a:avLst/>
          </a:prstGeom>
        </p:spPr>
      </p:pic>
      <p:cxnSp>
        <p:nvCxnSpPr>
          <p:cNvPr id="41" name="直接连接符 40"/>
          <p:cNvCxnSpPr>
            <a:endCxn id="50" idx="2"/>
          </p:cNvCxnSpPr>
          <p:nvPr/>
        </p:nvCxnSpPr>
        <p:spPr>
          <a:xfrm>
            <a:off x="4136117" y="1349952"/>
            <a:ext cx="6816805" cy="1426"/>
          </a:xfrm>
          <a:prstGeom prst="lin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4144437" y="1343891"/>
            <a:ext cx="0" cy="2138127"/>
          </a:xfrm>
          <a:prstGeom prst="lin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10952922" y="1271865"/>
            <a:ext cx="159026" cy="159026"/>
          </a:xfrm>
          <a:prstGeom prst="ellips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4" name="矩形 53"/>
          <p:cNvSpPr/>
          <p:nvPr/>
        </p:nvSpPr>
        <p:spPr>
          <a:xfrm>
            <a:off x="7712765" y="1387954"/>
            <a:ext cx="3160644" cy="4298825"/>
          </a:xfrm>
          <a:prstGeom prst="rect">
            <a:avLst/>
          </a:prstGeom>
          <a:solidFill>
            <a:srgbClr val="008A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文本框 54"/>
          <p:cNvSpPr txBox="1"/>
          <p:nvPr/>
        </p:nvSpPr>
        <p:spPr>
          <a:xfrm>
            <a:off x="7867341" y="1490672"/>
            <a:ext cx="2966879" cy="4053839"/>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单击此处添加文字单击此处添加文字单击此处添加文字单击此处添加文字单击此处添加文字单击此处添加文字单击此处添加文字单击此处添加文字单击此处添加文字</a:t>
            </a:r>
          </a:p>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a:t>
            </a:r>
          </a:p>
        </p:txBody>
      </p:sp>
      <p:sp>
        <p:nvSpPr>
          <p:cNvPr id="56" name="任意多边形 55"/>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文本框 56"/>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5</a:t>
            </a:r>
          </a:p>
        </p:txBody>
      </p:sp>
    </p:spTree>
    <p:extLst>
      <p:ext uri="{BB962C8B-B14F-4D97-AF65-F5344CB8AC3E}">
        <p14:creationId val="1515044746"/>
      </p:ext>
    </p:extLst>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3" name="组合 212"/>
          <p:cNvGrpSpPr/>
          <p:nvPr/>
        </p:nvGrpSpPr>
        <p:grpSpPr>
          <a:xfrm rot="1080000">
            <a:off x="2531056" y="3621956"/>
            <a:ext cx="7338335" cy="303411"/>
            <a:chOff x="1710988" y="5100627"/>
            <a:chExt cx="7338335" cy="436601"/>
          </a:xfrm>
        </p:grpSpPr>
        <p:grpSp>
          <p:nvGrpSpPr>
            <p:cNvPr id="132" name="组合 131"/>
            <p:cNvGrpSpPr/>
            <p:nvPr/>
          </p:nvGrpSpPr>
          <p:grpSpPr>
            <a:xfrm>
              <a:off x="1710988" y="5219462"/>
              <a:ext cx="7338335" cy="194158"/>
              <a:chOff x="1710988" y="5216516"/>
              <a:chExt cx="7338335" cy="194158"/>
            </a:xfrm>
          </p:grpSpPr>
          <p:cxnSp>
            <p:nvCxnSpPr>
              <p:cNvPr id="89" name="直接连接符 88"/>
              <p:cNvCxnSpPr/>
              <p:nvPr/>
            </p:nvCxnSpPr>
            <p:spPr>
              <a:xfrm>
                <a:off x="1710988" y="5216516"/>
                <a:ext cx="7338335"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1710988" y="5410674"/>
                <a:ext cx="7338335" cy="0"/>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grpSp>
        <p:cxnSp>
          <p:nvCxnSpPr>
            <p:cNvPr id="129" name="直接连接符 128"/>
            <p:cNvCxnSpPr/>
            <p:nvPr/>
          </p:nvCxnSpPr>
          <p:spPr>
            <a:xfrm flipH="1">
              <a:off x="1838182" y="5100627"/>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6" name="直接连接符 165"/>
            <p:cNvCxnSpPr/>
            <p:nvPr/>
          </p:nvCxnSpPr>
          <p:spPr>
            <a:xfrm flipH="1">
              <a:off x="1993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7" name="直接连接符 166"/>
            <p:cNvCxnSpPr/>
            <p:nvPr/>
          </p:nvCxnSpPr>
          <p:spPr>
            <a:xfrm flipH="1">
              <a:off x="2146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H="1">
              <a:off x="2298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p:nvPr/>
          </p:nvCxnSpPr>
          <p:spPr>
            <a:xfrm flipH="1">
              <a:off x="2451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0" name="直接连接符 169"/>
            <p:cNvCxnSpPr/>
            <p:nvPr/>
          </p:nvCxnSpPr>
          <p:spPr>
            <a:xfrm flipH="1">
              <a:off x="2603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1" name="直接连接符 170"/>
            <p:cNvCxnSpPr/>
            <p:nvPr/>
          </p:nvCxnSpPr>
          <p:spPr>
            <a:xfrm flipH="1">
              <a:off x="2755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2" name="直接连接符 171"/>
            <p:cNvCxnSpPr/>
            <p:nvPr/>
          </p:nvCxnSpPr>
          <p:spPr>
            <a:xfrm flipH="1">
              <a:off x="2908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3" name="直接连接符 172"/>
            <p:cNvCxnSpPr/>
            <p:nvPr/>
          </p:nvCxnSpPr>
          <p:spPr>
            <a:xfrm flipH="1">
              <a:off x="3060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4" name="直接连接符 173"/>
            <p:cNvCxnSpPr/>
            <p:nvPr/>
          </p:nvCxnSpPr>
          <p:spPr>
            <a:xfrm flipH="1">
              <a:off x="3213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5" name="直接连接符 174"/>
            <p:cNvCxnSpPr/>
            <p:nvPr/>
          </p:nvCxnSpPr>
          <p:spPr>
            <a:xfrm flipH="1">
              <a:off x="3365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6" name="直接连接符 175"/>
            <p:cNvCxnSpPr/>
            <p:nvPr/>
          </p:nvCxnSpPr>
          <p:spPr>
            <a:xfrm flipH="1">
              <a:off x="3517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7" name="直接连接符 176"/>
            <p:cNvCxnSpPr/>
            <p:nvPr/>
          </p:nvCxnSpPr>
          <p:spPr>
            <a:xfrm flipH="1">
              <a:off x="3670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a:off x="3822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a:off x="3975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4127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flipH="1">
              <a:off x="4279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flipH="1">
              <a:off x="4432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4584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flipH="1">
              <a:off x="4737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flipH="1">
              <a:off x="4889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flipH="1">
              <a:off x="5041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flipH="1">
              <a:off x="5194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8" name="直接连接符 187"/>
            <p:cNvCxnSpPr/>
            <p:nvPr/>
          </p:nvCxnSpPr>
          <p:spPr>
            <a:xfrm flipH="1">
              <a:off x="5346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flipH="1">
              <a:off x="5499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flipH="1">
              <a:off x="5651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flipH="1">
              <a:off x="5803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2" name="直接连接符 191"/>
            <p:cNvCxnSpPr/>
            <p:nvPr/>
          </p:nvCxnSpPr>
          <p:spPr>
            <a:xfrm flipH="1">
              <a:off x="5956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3" name="直接连接符 192"/>
            <p:cNvCxnSpPr/>
            <p:nvPr/>
          </p:nvCxnSpPr>
          <p:spPr>
            <a:xfrm flipH="1">
              <a:off x="6108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4" name="直接连接符 193"/>
            <p:cNvCxnSpPr/>
            <p:nvPr/>
          </p:nvCxnSpPr>
          <p:spPr>
            <a:xfrm flipH="1">
              <a:off x="6261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5" name="直接连接符 194"/>
            <p:cNvCxnSpPr/>
            <p:nvPr/>
          </p:nvCxnSpPr>
          <p:spPr>
            <a:xfrm flipH="1">
              <a:off x="6413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6" name="直接连接符 195"/>
            <p:cNvCxnSpPr/>
            <p:nvPr/>
          </p:nvCxnSpPr>
          <p:spPr>
            <a:xfrm flipH="1">
              <a:off x="6565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7" name="直接连接符 196"/>
            <p:cNvCxnSpPr/>
            <p:nvPr/>
          </p:nvCxnSpPr>
          <p:spPr>
            <a:xfrm flipH="1">
              <a:off x="6718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8" name="直接连接符 197"/>
            <p:cNvCxnSpPr/>
            <p:nvPr/>
          </p:nvCxnSpPr>
          <p:spPr>
            <a:xfrm flipH="1">
              <a:off x="6870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99" name="直接连接符 198"/>
            <p:cNvCxnSpPr/>
            <p:nvPr/>
          </p:nvCxnSpPr>
          <p:spPr>
            <a:xfrm flipH="1">
              <a:off x="7023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0" name="直接连接符 199"/>
            <p:cNvCxnSpPr/>
            <p:nvPr/>
          </p:nvCxnSpPr>
          <p:spPr>
            <a:xfrm flipH="1">
              <a:off x="7175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1" name="直接连接符 200"/>
            <p:cNvCxnSpPr/>
            <p:nvPr/>
          </p:nvCxnSpPr>
          <p:spPr>
            <a:xfrm flipH="1">
              <a:off x="7327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2" name="直接连接符 201"/>
            <p:cNvCxnSpPr/>
            <p:nvPr/>
          </p:nvCxnSpPr>
          <p:spPr>
            <a:xfrm flipH="1">
              <a:off x="7480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3" name="直接连接符 202"/>
            <p:cNvCxnSpPr/>
            <p:nvPr/>
          </p:nvCxnSpPr>
          <p:spPr>
            <a:xfrm flipH="1">
              <a:off x="7632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4" name="直接连接符 203"/>
            <p:cNvCxnSpPr/>
            <p:nvPr/>
          </p:nvCxnSpPr>
          <p:spPr>
            <a:xfrm flipH="1">
              <a:off x="7785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5" name="直接连接符 204"/>
            <p:cNvCxnSpPr/>
            <p:nvPr/>
          </p:nvCxnSpPr>
          <p:spPr>
            <a:xfrm flipH="1">
              <a:off x="7937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6" name="直接连接符 205"/>
            <p:cNvCxnSpPr/>
            <p:nvPr/>
          </p:nvCxnSpPr>
          <p:spPr>
            <a:xfrm flipH="1">
              <a:off x="8089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7" name="直接连接符 206"/>
            <p:cNvCxnSpPr/>
            <p:nvPr/>
          </p:nvCxnSpPr>
          <p:spPr>
            <a:xfrm flipH="1">
              <a:off x="82423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8" name="直接连接符 207"/>
            <p:cNvCxnSpPr/>
            <p:nvPr/>
          </p:nvCxnSpPr>
          <p:spPr>
            <a:xfrm flipH="1">
              <a:off x="83947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09" name="直接连接符 208"/>
            <p:cNvCxnSpPr/>
            <p:nvPr/>
          </p:nvCxnSpPr>
          <p:spPr>
            <a:xfrm flipH="1">
              <a:off x="85471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0" name="直接连接符 209"/>
            <p:cNvCxnSpPr/>
            <p:nvPr/>
          </p:nvCxnSpPr>
          <p:spPr>
            <a:xfrm flipH="1">
              <a:off x="86995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211" name="直接连接符 210"/>
            <p:cNvCxnSpPr/>
            <p:nvPr/>
          </p:nvCxnSpPr>
          <p:spPr>
            <a:xfrm flipH="1">
              <a:off x="8851900" y="5105400"/>
              <a:ext cx="0" cy="431828"/>
            </a:xfrm>
            <a:prstGeom prst="line">
              <a:avLst/>
            </a:prstGeom>
            <a:ln w="63500">
              <a:solidFill>
                <a:srgbClr val="595959"/>
              </a:solidFill>
            </a:ln>
          </p:spPr>
          <p:style>
            <a:lnRef idx="1">
              <a:schemeClr val="accent1"/>
            </a:lnRef>
            <a:fillRef idx="0">
              <a:schemeClr val="accent1"/>
            </a:fillRef>
            <a:effectRef idx="0">
              <a:schemeClr val="accent1"/>
            </a:effectRef>
            <a:fontRef idx="minor">
              <a:schemeClr val="tx1"/>
            </a:fontRef>
          </p:style>
        </p:cxnSp>
      </p:grpSp>
      <p:grpSp>
        <p:nvGrpSpPr>
          <p:cNvPr id="71" name="组合 70"/>
          <p:cNvGrpSpPr/>
          <p:nvPr/>
        </p:nvGrpSpPr>
        <p:grpSpPr>
          <a:xfrm rot="1064945">
            <a:off x="2881312" y="3186032"/>
            <a:ext cx="7105969" cy="322935"/>
            <a:chOff x="3578566" y="2068232"/>
            <a:chExt cx="6983809" cy="348397"/>
          </a:xfrm>
        </p:grpSpPr>
        <p:sp>
          <p:nvSpPr>
            <p:cNvPr id="33" name="矩形 32"/>
            <p:cNvSpPr/>
            <p:nvPr/>
          </p:nvSpPr>
          <p:spPr>
            <a:xfrm>
              <a:off x="3578566" y="2068232"/>
              <a:ext cx="6983809" cy="34839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5" name="直接连接符 34"/>
            <p:cNvCxnSpPr/>
            <p:nvPr/>
          </p:nvCxnSpPr>
          <p:spPr>
            <a:xfrm>
              <a:off x="3578566" y="2076996"/>
              <a:ext cx="6983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3578566" y="2396333"/>
              <a:ext cx="69838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696133" y="224243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3924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152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4381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610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8387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067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5295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5524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5753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59817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6210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438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667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896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71247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7353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7581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7810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039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82677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8496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8724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953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9182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4107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96393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98679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00965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325100" y="2247900"/>
              <a:ext cx="13128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 name="任意多边形 4"/>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文本框 5"/>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6</a:t>
            </a:r>
          </a:p>
        </p:txBody>
      </p:sp>
      <p:sp>
        <p:nvSpPr>
          <p:cNvPr id="7" name="矩形 6"/>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1069317" y="1290422"/>
            <a:ext cx="2175091" cy="2175091"/>
          </a:xfrm>
          <a:prstGeom prst="ellipse">
            <a:avLst/>
          </a:prstGeom>
          <a:solidFill>
            <a:srgbClr val="022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8" name="组合 17"/>
          <p:cNvGrpSpPr/>
          <p:nvPr/>
        </p:nvGrpSpPr>
        <p:grpSpPr>
          <a:xfrm>
            <a:off x="1336348" y="1642604"/>
            <a:ext cx="1641028" cy="1231465"/>
            <a:chOff x="2073865" y="1708185"/>
            <a:chExt cx="1882774" cy="1412876"/>
          </a:xfrm>
        </p:grpSpPr>
        <p:sp>
          <p:nvSpPr>
            <p:cNvPr id="13" name="AutoShape 3"/>
            <p:cNvSpPr>
              <a:spLocks noChangeArrowheads="1" noChangeAspect="1" noTextEdit="1"/>
            </p:cNvSpPr>
            <p:nvPr/>
          </p:nvSpPr>
          <p:spPr bwMode="auto">
            <a:xfrm>
              <a:off x="2073865" y="1708185"/>
              <a:ext cx="1881187" cy="141128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5"/>
            <p:cNvSpPr/>
            <p:nvPr/>
          </p:nvSpPr>
          <p:spPr bwMode="auto">
            <a:xfrm>
              <a:off x="2473915" y="1709773"/>
              <a:ext cx="1087437" cy="1254125"/>
            </a:xfrm>
            <a:custGeom>
              <a:gdLst>
                <a:gd fmla="*/ 3 w 1139" name="T0"/>
                <a:gd fmla="*/ 592 h 1312" name="T1"/>
                <a:gd fmla="*/ 3 w 1139" name="T2"/>
                <a:gd fmla="*/ 600 h 1312" name="T3"/>
                <a:gd fmla="*/ 47 w 1139" name="T4"/>
                <a:gd fmla="*/ 656 h 1312" name="T5"/>
                <a:gd fmla="*/ 159 w 1139" name="T6"/>
                <a:gd fmla="*/ 656 h 1312" name="T7"/>
                <a:gd fmla="*/ 159 w 1139" name="T8"/>
                <a:gd fmla="*/ 1312 h 1312" name="T9"/>
                <a:gd fmla="*/ 323 w 1139" name="T10"/>
                <a:gd fmla="*/ 1312 h 1312" name="T11"/>
                <a:gd fmla="*/ 323 w 1139" name="T12"/>
                <a:gd fmla="*/ 740 h 1312" name="T13"/>
                <a:gd fmla="*/ 487 w 1139" name="T14"/>
                <a:gd fmla="*/ 740 h 1312" name="T15"/>
                <a:gd fmla="*/ 487 w 1139" name="T16"/>
                <a:gd fmla="*/ 1312 h 1312" name="T17"/>
                <a:gd fmla="*/ 647 w 1139" name="T18"/>
                <a:gd fmla="*/ 1312 h 1312" name="T19"/>
                <a:gd fmla="*/ 647 w 1139" name="T20"/>
                <a:gd fmla="*/ 740 h 1312" name="T21"/>
                <a:gd fmla="*/ 811 w 1139" name="T22"/>
                <a:gd fmla="*/ 740 h 1312" name="T23"/>
                <a:gd fmla="*/ 811 w 1139" name="T24"/>
                <a:gd fmla="*/ 1312 h 1312" name="T25"/>
                <a:gd fmla="*/ 975 w 1139" name="T26"/>
                <a:gd fmla="*/ 1312 h 1312" name="T27"/>
                <a:gd fmla="*/ 975 w 1139" name="T28"/>
                <a:gd fmla="*/ 656 h 1312" name="T29"/>
                <a:gd fmla="*/ 1087 w 1139" name="T30"/>
                <a:gd fmla="*/ 656 h 1312" name="T31"/>
                <a:gd fmla="*/ 1123 w 1139" name="T32"/>
                <a:gd fmla="*/ 638 h 1312" name="T33"/>
                <a:gd fmla="*/ 1139 w 1139" name="T34"/>
                <a:gd fmla="*/ 600 h 1312" name="T35"/>
                <a:gd fmla="*/ 1119 w 1139" name="T36"/>
                <a:gd fmla="*/ 556 h 1312" name="T37"/>
                <a:gd fmla="*/ 1119 w 1139" name="T38"/>
                <a:gd fmla="*/ 552 h 1312" name="T39"/>
                <a:gd fmla="*/ 1123 w 1139" name="T40"/>
                <a:gd fmla="*/ 552 h 1312" name="T41"/>
                <a:gd fmla="*/ 607 w 1139" name="T42"/>
                <a:gd fmla="*/ 284 h 1312" name="T43"/>
                <a:gd fmla="*/ 607 w 1139" name="T44"/>
                <a:gd fmla="*/ 208 h 1312" name="T45"/>
                <a:gd fmla="*/ 735 w 1139" name="T46"/>
                <a:gd fmla="*/ 214 h 1312" name="T47"/>
                <a:gd fmla="*/ 895 w 1139" name="T48"/>
                <a:gd fmla="*/ 224 h 1312" name="T49"/>
                <a:gd fmla="*/ 895 w 1139" name="T50"/>
                <a:gd fmla="*/ 52 h 1312" name="T51"/>
                <a:gd fmla="*/ 735 w 1139" name="T52"/>
                <a:gd fmla="*/ 44 h 1312" name="T53"/>
                <a:gd fmla="*/ 607 w 1139" name="T54"/>
                <a:gd fmla="*/ 36 h 1312" name="T55"/>
                <a:gd fmla="*/ 607 w 1139" name="T56"/>
                <a:gd fmla="*/ 28 h 1312" name="T57"/>
                <a:gd fmla="*/ 567 w 1139" name="T58"/>
                <a:gd fmla="*/ 0 h 1312" name="T59"/>
                <a:gd fmla="*/ 527 w 1139" name="T60"/>
                <a:gd fmla="*/ 28 h 1312" name="T61"/>
                <a:gd fmla="*/ 527 w 1139" name="T62"/>
                <a:gd fmla="*/ 284 h 1312" name="T63"/>
                <a:gd fmla="*/ 11 w 1139" name="T64"/>
                <a:gd fmla="*/ 552 h 1312" name="T65"/>
                <a:gd fmla="*/ 15 w 1139" name="T66"/>
                <a:gd fmla="*/ 552 h 1312" name="T67"/>
                <a:gd fmla="*/ 23 w 1139" name="T68"/>
                <a:gd fmla="*/ 552 h 1312" name="T69"/>
                <a:gd fmla="*/ 35 w 1139" name="T70"/>
                <a:gd fmla="*/ 552 h 1312" name="T71"/>
                <a:gd fmla="*/ 3 w 1139" name="T72"/>
                <a:gd fmla="*/ 592 h 131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312" w="1139">
                  <a:moveTo>
                    <a:pt x="3" y="592"/>
                  </a:moveTo>
                  <a:cubicBezTo>
                    <a:pt x="3" y="600"/>
                    <a:pt x="3" y="600"/>
                    <a:pt x="3" y="600"/>
                  </a:cubicBezTo>
                  <a:cubicBezTo>
                    <a:pt x="3" y="637"/>
                    <a:pt x="18" y="656"/>
                    <a:pt x="47" y="656"/>
                  </a:cubicBezTo>
                  <a:cubicBezTo>
                    <a:pt x="159" y="656"/>
                    <a:pt x="159" y="656"/>
                    <a:pt x="159" y="656"/>
                  </a:cubicBezTo>
                  <a:cubicBezTo>
                    <a:pt x="159" y="1312"/>
                    <a:pt x="159" y="1312"/>
                    <a:pt x="159" y="1312"/>
                  </a:cubicBezTo>
                  <a:cubicBezTo>
                    <a:pt x="323" y="1312"/>
                    <a:pt x="323" y="1312"/>
                    <a:pt x="323" y="1312"/>
                  </a:cubicBezTo>
                  <a:cubicBezTo>
                    <a:pt x="323" y="740"/>
                    <a:pt x="323" y="740"/>
                    <a:pt x="323" y="740"/>
                  </a:cubicBezTo>
                  <a:cubicBezTo>
                    <a:pt x="487" y="740"/>
                    <a:pt x="487" y="740"/>
                    <a:pt x="487" y="740"/>
                  </a:cubicBezTo>
                  <a:cubicBezTo>
                    <a:pt x="487" y="1312"/>
                    <a:pt x="487" y="1312"/>
                    <a:pt x="487" y="1312"/>
                  </a:cubicBezTo>
                  <a:cubicBezTo>
                    <a:pt x="647" y="1312"/>
                    <a:pt x="647" y="1312"/>
                    <a:pt x="647" y="1312"/>
                  </a:cubicBezTo>
                  <a:cubicBezTo>
                    <a:pt x="647" y="740"/>
                    <a:pt x="647" y="740"/>
                    <a:pt x="647" y="740"/>
                  </a:cubicBezTo>
                  <a:cubicBezTo>
                    <a:pt x="811" y="740"/>
                    <a:pt x="811" y="740"/>
                    <a:pt x="811" y="740"/>
                  </a:cubicBezTo>
                  <a:cubicBezTo>
                    <a:pt x="811" y="1312"/>
                    <a:pt x="811" y="1312"/>
                    <a:pt x="811" y="1312"/>
                  </a:cubicBezTo>
                  <a:cubicBezTo>
                    <a:pt x="975" y="1312"/>
                    <a:pt x="975" y="1312"/>
                    <a:pt x="975" y="1312"/>
                  </a:cubicBezTo>
                  <a:cubicBezTo>
                    <a:pt x="975" y="656"/>
                    <a:pt x="975" y="656"/>
                    <a:pt x="975" y="656"/>
                  </a:cubicBezTo>
                  <a:cubicBezTo>
                    <a:pt x="1087" y="656"/>
                    <a:pt x="1087" y="656"/>
                    <a:pt x="1087" y="656"/>
                  </a:cubicBezTo>
                  <a:cubicBezTo>
                    <a:pt x="1100" y="656"/>
                    <a:pt x="1112" y="650"/>
                    <a:pt x="1123" y="638"/>
                  </a:cubicBezTo>
                  <a:cubicBezTo>
                    <a:pt x="1134" y="626"/>
                    <a:pt x="1139" y="613"/>
                    <a:pt x="1139" y="600"/>
                  </a:cubicBezTo>
                  <a:cubicBezTo>
                    <a:pt x="1139" y="581"/>
                    <a:pt x="1132" y="567"/>
                    <a:pt x="1119" y="556"/>
                  </a:cubicBezTo>
                  <a:cubicBezTo>
                    <a:pt x="1119" y="552"/>
                    <a:pt x="1119" y="552"/>
                    <a:pt x="1119" y="552"/>
                  </a:cubicBezTo>
                  <a:cubicBezTo>
                    <a:pt x="1123" y="552"/>
                    <a:pt x="1123" y="552"/>
                    <a:pt x="1123" y="552"/>
                  </a:cubicBezTo>
                  <a:cubicBezTo>
                    <a:pt x="607" y="284"/>
                    <a:pt x="607" y="284"/>
                    <a:pt x="607" y="284"/>
                  </a:cubicBezTo>
                  <a:cubicBezTo>
                    <a:pt x="607" y="208"/>
                    <a:pt x="607" y="208"/>
                    <a:pt x="607" y="208"/>
                  </a:cubicBezTo>
                  <a:cubicBezTo>
                    <a:pt x="634" y="221"/>
                    <a:pt x="676" y="223"/>
                    <a:pt x="735" y="214"/>
                  </a:cubicBezTo>
                  <a:cubicBezTo>
                    <a:pt x="794" y="205"/>
                    <a:pt x="847" y="208"/>
                    <a:pt x="895" y="224"/>
                  </a:cubicBezTo>
                  <a:cubicBezTo>
                    <a:pt x="895" y="52"/>
                    <a:pt x="895" y="52"/>
                    <a:pt x="895" y="52"/>
                  </a:cubicBezTo>
                  <a:cubicBezTo>
                    <a:pt x="852" y="36"/>
                    <a:pt x="799" y="33"/>
                    <a:pt x="735" y="44"/>
                  </a:cubicBezTo>
                  <a:cubicBezTo>
                    <a:pt x="671" y="55"/>
                    <a:pt x="628" y="52"/>
                    <a:pt x="607" y="36"/>
                  </a:cubicBezTo>
                  <a:cubicBezTo>
                    <a:pt x="607" y="28"/>
                    <a:pt x="607" y="28"/>
                    <a:pt x="607" y="28"/>
                  </a:cubicBezTo>
                  <a:cubicBezTo>
                    <a:pt x="607" y="9"/>
                    <a:pt x="594" y="0"/>
                    <a:pt x="567" y="0"/>
                  </a:cubicBezTo>
                  <a:cubicBezTo>
                    <a:pt x="540" y="0"/>
                    <a:pt x="527" y="9"/>
                    <a:pt x="527" y="28"/>
                  </a:cubicBezTo>
                  <a:cubicBezTo>
                    <a:pt x="527" y="284"/>
                    <a:pt x="527" y="284"/>
                    <a:pt x="527" y="284"/>
                  </a:cubicBezTo>
                  <a:cubicBezTo>
                    <a:pt x="11" y="552"/>
                    <a:pt x="11" y="552"/>
                    <a:pt x="11" y="552"/>
                  </a:cubicBezTo>
                  <a:cubicBezTo>
                    <a:pt x="15" y="552"/>
                    <a:pt x="15" y="552"/>
                    <a:pt x="15" y="552"/>
                  </a:cubicBezTo>
                  <a:cubicBezTo>
                    <a:pt x="23" y="552"/>
                    <a:pt x="23" y="552"/>
                    <a:pt x="23" y="552"/>
                  </a:cubicBezTo>
                  <a:cubicBezTo>
                    <a:pt x="35" y="552"/>
                    <a:pt x="35" y="552"/>
                    <a:pt x="35" y="552"/>
                  </a:cubicBezTo>
                  <a:cubicBezTo>
                    <a:pt x="11" y="557"/>
                    <a:pt x="0" y="571"/>
                    <a:pt x="3" y="592"/>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5" name="Freeform 6"/>
            <p:cNvSpPr/>
            <p:nvPr/>
          </p:nvSpPr>
          <p:spPr bwMode="auto">
            <a:xfrm>
              <a:off x="2469152" y="3001998"/>
              <a:ext cx="1092200" cy="119063"/>
            </a:xfrm>
            <a:custGeom>
              <a:gdLst>
                <a:gd fmla="*/ 72 w 688" name="T0"/>
                <a:gd fmla="*/ 0 h 75" name="T1"/>
                <a:gd fmla="*/ 0 w 688" name="T2"/>
                <a:gd fmla="*/ 75 h 75" name="T3"/>
                <a:gd fmla="*/ 688 w 688" name="T4"/>
                <a:gd fmla="*/ 75 h 75" name="T5"/>
                <a:gd fmla="*/ 616 w 688" name="T6"/>
                <a:gd fmla="*/ 0 h 75" name="T7"/>
                <a:gd fmla="*/ 72 w 688" name="T8"/>
                <a:gd fmla="*/ 0 h 75" name="T9"/>
              </a:gdLst>
              <a:cxnLst>
                <a:cxn ang="0">
                  <a:pos x="T0" y="T1"/>
                </a:cxn>
                <a:cxn ang="0">
                  <a:pos x="T2" y="T3"/>
                </a:cxn>
                <a:cxn ang="0">
                  <a:pos x="T4" y="T5"/>
                </a:cxn>
                <a:cxn ang="0">
                  <a:pos x="T6" y="T7"/>
                </a:cxn>
                <a:cxn ang="0">
                  <a:pos x="T8" y="T9"/>
                </a:cxn>
              </a:cxnLst>
              <a:rect b="b" l="0" r="r" t="0"/>
              <a:pathLst>
                <a:path h="75" w="688">
                  <a:moveTo>
                    <a:pt x="72" y="0"/>
                  </a:moveTo>
                  <a:lnTo>
                    <a:pt x="0" y="75"/>
                  </a:lnTo>
                  <a:lnTo>
                    <a:pt x="688" y="75"/>
                  </a:lnTo>
                  <a:lnTo>
                    <a:pt x="616" y="0"/>
                  </a:lnTo>
                  <a:lnTo>
                    <a:pt x="72" y="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7"/>
            <p:cNvSpPr>
              <a:spLocks noEditPoints="1"/>
            </p:cNvSpPr>
            <p:nvPr/>
          </p:nvSpPr>
          <p:spPr bwMode="auto">
            <a:xfrm>
              <a:off x="3447052" y="2378110"/>
              <a:ext cx="509587" cy="742950"/>
            </a:xfrm>
            <a:custGeom>
              <a:gdLst>
                <a:gd fmla="*/ 0 w 321" name="T0"/>
                <a:gd fmla="*/ 0 h 468" name="T1"/>
                <a:gd fmla="*/ 0 w 321" name="T2"/>
                <a:gd fmla="*/ 369 h 468" name="T3"/>
                <a:gd fmla="*/ 22 w 321" name="T4"/>
                <a:gd fmla="*/ 369 h 468" name="T5"/>
                <a:gd fmla="*/ 32 w 321" name="T6"/>
                <a:gd fmla="*/ 383 h 468" name="T7"/>
                <a:gd fmla="*/ 97 w 321" name="T8"/>
                <a:gd fmla="*/ 444 h 468" name="T9"/>
                <a:gd fmla="*/ 121 w 321" name="T10"/>
                <a:gd fmla="*/ 468 h 468" name="T11"/>
                <a:gd fmla="*/ 321 w 321" name="T12"/>
                <a:gd fmla="*/ 468 h 468" name="T13"/>
                <a:gd fmla="*/ 321 w 321" name="T14"/>
                <a:gd fmla="*/ 0 h 468" name="T15"/>
                <a:gd fmla="*/ 0 w 321" name="T16"/>
                <a:gd fmla="*/ 0 h 468" name="T17"/>
                <a:gd fmla="*/ 147 w 321" name="T18"/>
                <a:gd fmla="*/ 294 h 468" name="T19"/>
                <a:gd fmla="*/ 72 w 321" name="T20"/>
                <a:gd fmla="*/ 294 h 468" name="T21"/>
                <a:gd fmla="*/ 72 w 321" name="T22"/>
                <a:gd fmla="*/ 222 h 468" name="T23"/>
                <a:gd fmla="*/ 147 w 321" name="T24"/>
                <a:gd fmla="*/ 222 h 468" name="T25"/>
                <a:gd fmla="*/ 147 w 321" name="T26"/>
                <a:gd fmla="*/ 294 h 468" name="T27"/>
                <a:gd fmla="*/ 147 w 321" name="T28"/>
                <a:gd fmla="*/ 147 h 468" name="T29"/>
                <a:gd fmla="*/ 72 w 321" name="T30"/>
                <a:gd fmla="*/ 147 h 468" name="T31"/>
                <a:gd fmla="*/ 72 w 321" name="T32"/>
                <a:gd fmla="*/ 73 h 468" name="T33"/>
                <a:gd fmla="*/ 147 w 321" name="T34"/>
                <a:gd fmla="*/ 73 h 468" name="T35"/>
                <a:gd fmla="*/ 147 w 321" name="T36"/>
                <a:gd fmla="*/ 147 h 468" name="T37"/>
                <a:gd fmla="*/ 246 w 321" name="T38"/>
                <a:gd fmla="*/ 294 h 468" name="T39"/>
                <a:gd fmla="*/ 198 w 321" name="T40"/>
                <a:gd fmla="*/ 294 h 468" name="T41"/>
                <a:gd fmla="*/ 198 w 321" name="T42"/>
                <a:gd fmla="*/ 222 h 468" name="T43"/>
                <a:gd fmla="*/ 246 w 321" name="T44"/>
                <a:gd fmla="*/ 222 h 468" name="T45"/>
                <a:gd fmla="*/ 246 w 321" name="T46"/>
                <a:gd fmla="*/ 294 h 468" name="T47"/>
                <a:gd fmla="*/ 246 w 321" name="T48"/>
                <a:gd fmla="*/ 147 h 468" name="T49"/>
                <a:gd fmla="*/ 198 w 321" name="T50"/>
                <a:gd fmla="*/ 147 h 468" name="T51"/>
                <a:gd fmla="*/ 198 w 321" name="T52"/>
                <a:gd fmla="*/ 73 h 468" name="T53"/>
                <a:gd fmla="*/ 246 w 321" name="T54"/>
                <a:gd fmla="*/ 73 h 468" name="T55"/>
                <a:gd fmla="*/ 246 w 321" name="T56"/>
                <a:gd fmla="*/ 147 h 46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68" w="321">
                  <a:moveTo>
                    <a:pt x="0" y="0"/>
                  </a:moveTo>
                  <a:lnTo>
                    <a:pt x="0" y="369"/>
                  </a:lnTo>
                  <a:lnTo>
                    <a:pt x="22" y="369"/>
                  </a:lnTo>
                  <a:lnTo>
                    <a:pt x="32" y="383"/>
                  </a:lnTo>
                  <a:lnTo>
                    <a:pt x="97" y="444"/>
                  </a:lnTo>
                  <a:lnTo>
                    <a:pt x="121" y="468"/>
                  </a:lnTo>
                  <a:lnTo>
                    <a:pt x="321" y="468"/>
                  </a:lnTo>
                  <a:lnTo>
                    <a:pt x="321" y="0"/>
                  </a:lnTo>
                  <a:lnTo>
                    <a:pt x="0" y="0"/>
                  </a:lnTo>
                  <a:close/>
                  <a:moveTo>
                    <a:pt x="147" y="294"/>
                  </a:moveTo>
                  <a:lnTo>
                    <a:pt x="72" y="294"/>
                  </a:lnTo>
                  <a:lnTo>
                    <a:pt x="72" y="222"/>
                  </a:lnTo>
                  <a:lnTo>
                    <a:pt x="147" y="222"/>
                  </a:lnTo>
                  <a:lnTo>
                    <a:pt x="147" y="294"/>
                  </a:lnTo>
                  <a:close/>
                  <a:moveTo>
                    <a:pt x="147" y="147"/>
                  </a:moveTo>
                  <a:lnTo>
                    <a:pt x="72" y="147"/>
                  </a:lnTo>
                  <a:lnTo>
                    <a:pt x="72" y="73"/>
                  </a:lnTo>
                  <a:lnTo>
                    <a:pt x="147" y="73"/>
                  </a:lnTo>
                  <a:lnTo>
                    <a:pt x="147" y="147"/>
                  </a:lnTo>
                  <a:close/>
                  <a:moveTo>
                    <a:pt x="246" y="294"/>
                  </a:moveTo>
                  <a:lnTo>
                    <a:pt x="198" y="294"/>
                  </a:lnTo>
                  <a:lnTo>
                    <a:pt x="198" y="222"/>
                  </a:lnTo>
                  <a:lnTo>
                    <a:pt x="246" y="222"/>
                  </a:lnTo>
                  <a:lnTo>
                    <a:pt x="246" y="294"/>
                  </a:lnTo>
                  <a:close/>
                  <a:moveTo>
                    <a:pt x="246" y="147"/>
                  </a:moveTo>
                  <a:lnTo>
                    <a:pt x="198" y="147"/>
                  </a:lnTo>
                  <a:lnTo>
                    <a:pt x="198" y="73"/>
                  </a:lnTo>
                  <a:lnTo>
                    <a:pt x="246" y="73"/>
                  </a:lnTo>
                  <a:lnTo>
                    <a:pt x="246" y="14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8"/>
            <p:cNvSpPr>
              <a:spLocks noEditPoints="1"/>
            </p:cNvSpPr>
            <p:nvPr/>
          </p:nvSpPr>
          <p:spPr bwMode="auto">
            <a:xfrm>
              <a:off x="2075452" y="2378110"/>
              <a:ext cx="508000" cy="742950"/>
            </a:xfrm>
            <a:custGeom>
              <a:gdLst>
                <a:gd fmla="*/ 298 w 320" name="T0"/>
                <a:gd fmla="*/ 369 h 468" name="T1"/>
                <a:gd fmla="*/ 320 w 320" name="T2"/>
                <a:gd fmla="*/ 369 h 468" name="T3"/>
                <a:gd fmla="*/ 320 w 320" name="T4"/>
                <a:gd fmla="*/ 0 h 468" name="T5"/>
                <a:gd fmla="*/ 0 w 320" name="T6"/>
                <a:gd fmla="*/ 0 h 468" name="T7"/>
                <a:gd fmla="*/ 0 w 320" name="T8"/>
                <a:gd fmla="*/ 468 h 468" name="T9"/>
                <a:gd fmla="*/ 199 w 320" name="T10"/>
                <a:gd fmla="*/ 468 h 468" name="T11"/>
                <a:gd fmla="*/ 224 w 320" name="T12"/>
                <a:gd fmla="*/ 446 h 468" name="T13"/>
                <a:gd fmla="*/ 289 w 320" name="T14"/>
                <a:gd fmla="*/ 383 h 468" name="T15"/>
                <a:gd fmla="*/ 298 w 320" name="T16"/>
                <a:gd fmla="*/ 369 h 468" name="T17"/>
                <a:gd fmla="*/ 122 w 320" name="T18"/>
                <a:gd fmla="*/ 294 h 468" name="T19"/>
                <a:gd fmla="*/ 74 w 320" name="T20"/>
                <a:gd fmla="*/ 294 h 468" name="T21"/>
                <a:gd fmla="*/ 74 w 320" name="T22"/>
                <a:gd fmla="*/ 222 h 468" name="T23"/>
                <a:gd fmla="*/ 122 w 320" name="T24"/>
                <a:gd fmla="*/ 222 h 468" name="T25"/>
                <a:gd fmla="*/ 122 w 320" name="T26"/>
                <a:gd fmla="*/ 294 h 468" name="T27"/>
                <a:gd fmla="*/ 122 w 320" name="T28"/>
                <a:gd fmla="*/ 147 h 468" name="T29"/>
                <a:gd fmla="*/ 74 w 320" name="T30"/>
                <a:gd fmla="*/ 147 h 468" name="T31"/>
                <a:gd fmla="*/ 74 w 320" name="T32"/>
                <a:gd fmla="*/ 73 h 468" name="T33"/>
                <a:gd fmla="*/ 122 w 320" name="T34"/>
                <a:gd fmla="*/ 73 h 468" name="T35"/>
                <a:gd fmla="*/ 122 w 320" name="T36"/>
                <a:gd fmla="*/ 147 h 468" name="T37"/>
                <a:gd fmla="*/ 248 w 320" name="T38"/>
                <a:gd fmla="*/ 294 h 468" name="T39"/>
                <a:gd fmla="*/ 173 w 320" name="T40"/>
                <a:gd fmla="*/ 294 h 468" name="T41"/>
                <a:gd fmla="*/ 173 w 320" name="T42"/>
                <a:gd fmla="*/ 222 h 468" name="T43"/>
                <a:gd fmla="*/ 248 w 320" name="T44"/>
                <a:gd fmla="*/ 222 h 468" name="T45"/>
                <a:gd fmla="*/ 248 w 320" name="T46"/>
                <a:gd fmla="*/ 294 h 468" name="T47"/>
                <a:gd fmla="*/ 248 w 320" name="T48"/>
                <a:gd fmla="*/ 147 h 468" name="T49"/>
                <a:gd fmla="*/ 173 w 320" name="T50"/>
                <a:gd fmla="*/ 147 h 468" name="T51"/>
                <a:gd fmla="*/ 173 w 320" name="T52"/>
                <a:gd fmla="*/ 73 h 468" name="T53"/>
                <a:gd fmla="*/ 248 w 320" name="T54"/>
                <a:gd fmla="*/ 73 h 468" name="T55"/>
                <a:gd fmla="*/ 248 w 320" name="T56"/>
                <a:gd fmla="*/ 147 h 468"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468" w="320">
                  <a:moveTo>
                    <a:pt x="298" y="369"/>
                  </a:moveTo>
                  <a:lnTo>
                    <a:pt x="320" y="369"/>
                  </a:lnTo>
                  <a:lnTo>
                    <a:pt x="320" y="0"/>
                  </a:lnTo>
                  <a:lnTo>
                    <a:pt x="0" y="0"/>
                  </a:lnTo>
                  <a:lnTo>
                    <a:pt x="0" y="468"/>
                  </a:lnTo>
                  <a:lnTo>
                    <a:pt x="199" y="468"/>
                  </a:lnTo>
                  <a:lnTo>
                    <a:pt x="224" y="446"/>
                  </a:lnTo>
                  <a:lnTo>
                    <a:pt x="289" y="383"/>
                  </a:lnTo>
                  <a:lnTo>
                    <a:pt x="298" y="369"/>
                  </a:lnTo>
                  <a:close/>
                  <a:moveTo>
                    <a:pt x="122" y="294"/>
                  </a:moveTo>
                  <a:lnTo>
                    <a:pt x="74" y="294"/>
                  </a:lnTo>
                  <a:lnTo>
                    <a:pt x="74" y="222"/>
                  </a:lnTo>
                  <a:lnTo>
                    <a:pt x="122" y="222"/>
                  </a:lnTo>
                  <a:lnTo>
                    <a:pt x="122" y="294"/>
                  </a:lnTo>
                  <a:close/>
                  <a:moveTo>
                    <a:pt x="122" y="147"/>
                  </a:moveTo>
                  <a:lnTo>
                    <a:pt x="74" y="147"/>
                  </a:lnTo>
                  <a:lnTo>
                    <a:pt x="74" y="73"/>
                  </a:lnTo>
                  <a:lnTo>
                    <a:pt x="122" y="73"/>
                  </a:lnTo>
                  <a:lnTo>
                    <a:pt x="122" y="147"/>
                  </a:lnTo>
                  <a:close/>
                  <a:moveTo>
                    <a:pt x="248" y="294"/>
                  </a:moveTo>
                  <a:lnTo>
                    <a:pt x="173" y="294"/>
                  </a:lnTo>
                  <a:lnTo>
                    <a:pt x="173" y="222"/>
                  </a:lnTo>
                  <a:lnTo>
                    <a:pt x="248" y="222"/>
                  </a:lnTo>
                  <a:lnTo>
                    <a:pt x="248" y="294"/>
                  </a:lnTo>
                  <a:close/>
                  <a:moveTo>
                    <a:pt x="248" y="147"/>
                  </a:moveTo>
                  <a:lnTo>
                    <a:pt x="173" y="147"/>
                  </a:lnTo>
                  <a:lnTo>
                    <a:pt x="173" y="73"/>
                  </a:lnTo>
                  <a:lnTo>
                    <a:pt x="248" y="73"/>
                  </a:lnTo>
                  <a:lnTo>
                    <a:pt x="248" y="14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nvGrpSpPr>
          <p:cNvPr id="32" name="组合 31"/>
          <p:cNvGrpSpPr/>
          <p:nvPr/>
        </p:nvGrpSpPr>
        <p:grpSpPr>
          <a:xfrm>
            <a:off x="9474578" y="3897852"/>
            <a:ext cx="1634603" cy="1634603"/>
            <a:chOff x="4444480" y="3655854"/>
            <a:chExt cx="1989884" cy="1989884"/>
          </a:xfrm>
        </p:grpSpPr>
        <p:sp>
          <p:nvSpPr>
            <p:cNvPr id="31" name="椭圆 30"/>
            <p:cNvSpPr/>
            <p:nvPr/>
          </p:nvSpPr>
          <p:spPr>
            <a:xfrm>
              <a:off x="4444480" y="3655854"/>
              <a:ext cx="1989884" cy="1989884"/>
            </a:xfrm>
            <a:prstGeom prst="ellipse">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4804062" y="4012621"/>
              <a:ext cx="1270720" cy="1276351"/>
              <a:chOff x="4822825" y="2189162"/>
              <a:chExt cx="3224213" cy="3238501"/>
            </a:xfrm>
          </p:grpSpPr>
          <p:sp>
            <p:nvSpPr>
              <p:cNvPr id="22" name="AutoShape 10"/>
              <p:cNvSpPr>
                <a:spLocks noChangeArrowheads="1" noChangeAspect="1" noTextEdit="1"/>
              </p:cNvSpPr>
              <p:nvPr/>
            </p:nvSpPr>
            <p:spPr bwMode="auto">
              <a:xfrm>
                <a:off x="4822825" y="2190750"/>
                <a:ext cx="3222625" cy="323691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12"/>
              <p:cNvSpPr/>
              <p:nvPr/>
            </p:nvSpPr>
            <p:spPr bwMode="auto">
              <a:xfrm>
                <a:off x="7427913" y="3433763"/>
                <a:ext cx="546100" cy="1593850"/>
              </a:xfrm>
              <a:custGeom>
                <a:gdLst>
                  <a:gd fmla="*/ 172 w 329" name="T0"/>
                  <a:gd fmla="*/ 588 h 960" name="T1"/>
                  <a:gd fmla="*/ 133 w 329" name="T2"/>
                  <a:gd fmla="*/ 588 h 960" name="T3"/>
                  <a:gd fmla="*/ 123 w 329" name="T4"/>
                  <a:gd fmla="*/ 588 h 960" name="T5"/>
                  <a:gd fmla="*/ 19 w 329" name="T6"/>
                  <a:gd fmla="*/ 588 h 960" name="T7"/>
                  <a:gd fmla="*/ 0 w 329" name="T8"/>
                  <a:gd fmla="*/ 665 h 960" name="T9"/>
                  <a:gd fmla="*/ 133 w 329" name="T10"/>
                  <a:gd fmla="*/ 665 h 960" name="T11"/>
                  <a:gd fmla="*/ 133 w 329" name="T12"/>
                  <a:gd fmla="*/ 960 h 960" name="T13"/>
                  <a:gd fmla="*/ 174 w 329" name="T14"/>
                  <a:gd fmla="*/ 956 h 960" name="T15"/>
                  <a:gd fmla="*/ 210 w 329" name="T16"/>
                  <a:gd fmla="*/ 959 h 960" name="T17"/>
                  <a:gd fmla="*/ 210 w 329" name="T18"/>
                  <a:gd fmla="*/ 665 h 960" name="T19"/>
                  <a:gd fmla="*/ 329 w 329" name="T20"/>
                  <a:gd fmla="*/ 665 h 960" name="T21"/>
                  <a:gd fmla="*/ 161 w 329" name="T22"/>
                  <a:gd fmla="*/ 0 h 960" name="T23"/>
                  <a:gd fmla="*/ 95 w 329" name="T24"/>
                  <a:gd fmla="*/ 273 h 960" name="T25"/>
                  <a:gd fmla="*/ 160 w 329" name="T26"/>
                  <a:gd fmla="*/ 531 h 960" name="T27"/>
                  <a:gd fmla="*/ 172 w 329" name="T28"/>
                  <a:gd fmla="*/ 588 h 96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60" w="329">
                    <a:moveTo>
                      <a:pt x="172" y="588"/>
                    </a:moveTo>
                    <a:cubicBezTo>
                      <a:pt x="133" y="588"/>
                      <a:pt x="133" y="588"/>
                      <a:pt x="133" y="588"/>
                    </a:cubicBezTo>
                    <a:cubicBezTo>
                      <a:pt x="123" y="588"/>
                      <a:pt x="123" y="588"/>
                      <a:pt x="123" y="588"/>
                    </a:cubicBezTo>
                    <a:cubicBezTo>
                      <a:pt x="19" y="588"/>
                      <a:pt x="19" y="588"/>
                      <a:pt x="19" y="588"/>
                    </a:cubicBezTo>
                    <a:cubicBezTo>
                      <a:pt x="0" y="665"/>
                      <a:pt x="0" y="665"/>
                      <a:pt x="0" y="665"/>
                    </a:cubicBezTo>
                    <a:cubicBezTo>
                      <a:pt x="133" y="665"/>
                      <a:pt x="133" y="665"/>
                      <a:pt x="133" y="665"/>
                    </a:cubicBezTo>
                    <a:cubicBezTo>
                      <a:pt x="133" y="960"/>
                      <a:pt x="133" y="960"/>
                      <a:pt x="133" y="960"/>
                    </a:cubicBezTo>
                    <a:cubicBezTo>
                      <a:pt x="146" y="958"/>
                      <a:pt x="160" y="956"/>
                      <a:pt x="174" y="956"/>
                    </a:cubicBezTo>
                    <a:cubicBezTo>
                      <a:pt x="186" y="956"/>
                      <a:pt x="198" y="958"/>
                      <a:pt x="210" y="959"/>
                    </a:cubicBezTo>
                    <a:cubicBezTo>
                      <a:pt x="210" y="665"/>
                      <a:pt x="210" y="665"/>
                      <a:pt x="210" y="665"/>
                    </a:cubicBezTo>
                    <a:cubicBezTo>
                      <a:pt x="329" y="665"/>
                      <a:pt x="329" y="665"/>
                      <a:pt x="329" y="665"/>
                    </a:cubicBezTo>
                    <a:cubicBezTo>
                      <a:pt x="161" y="0"/>
                      <a:pt x="161" y="0"/>
                      <a:pt x="161" y="0"/>
                    </a:cubicBezTo>
                    <a:cubicBezTo>
                      <a:pt x="95" y="273"/>
                      <a:pt x="95" y="273"/>
                      <a:pt x="95" y="273"/>
                    </a:cubicBezTo>
                    <a:cubicBezTo>
                      <a:pt x="160" y="531"/>
                      <a:pt x="160" y="531"/>
                      <a:pt x="160" y="531"/>
                    </a:cubicBezTo>
                    <a:lnTo>
                      <a:pt x="172" y="588"/>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4" name="Freeform 13"/>
              <p:cNvSpPr/>
              <p:nvPr/>
            </p:nvSpPr>
            <p:spPr bwMode="auto">
              <a:xfrm>
                <a:off x="7204075" y="4410075"/>
                <a:ext cx="127000" cy="671513"/>
              </a:xfrm>
              <a:custGeom>
                <a:gdLst>
                  <a:gd fmla="*/ 0 w 77" name="T0"/>
                  <a:gd fmla="*/ 367 h 404" name="T1"/>
                  <a:gd fmla="*/ 77 w 77" name="T2"/>
                  <a:gd fmla="*/ 404 h 404" name="T3"/>
                  <a:gd fmla="*/ 77 w 77" name="T4"/>
                  <a:gd fmla="*/ 0 h 404" name="T5"/>
                  <a:gd fmla="*/ 0 w 77" name="T6"/>
                  <a:gd fmla="*/ 0 h 404" name="T7"/>
                  <a:gd fmla="*/ 0 w 77" name="T8"/>
                  <a:gd fmla="*/ 367 h 404" name="T9"/>
                </a:gdLst>
                <a:cxnLst>
                  <a:cxn ang="0">
                    <a:pos x="T0" y="T1"/>
                  </a:cxn>
                  <a:cxn ang="0">
                    <a:pos x="T2" y="T3"/>
                  </a:cxn>
                  <a:cxn ang="0">
                    <a:pos x="T4" y="T5"/>
                  </a:cxn>
                  <a:cxn ang="0">
                    <a:pos x="T6" y="T7"/>
                  </a:cxn>
                  <a:cxn ang="0">
                    <a:pos x="T8" y="T9"/>
                  </a:cxn>
                </a:cxnLst>
                <a:rect b="b" l="0" r="r" t="0"/>
                <a:pathLst>
                  <a:path h="403" w="77">
                    <a:moveTo>
                      <a:pt x="0" y="367"/>
                    </a:moveTo>
                    <a:cubicBezTo>
                      <a:pt x="28" y="374"/>
                      <a:pt x="54" y="387"/>
                      <a:pt x="77" y="404"/>
                    </a:cubicBezTo>
                    <a:cubicBezTo>
                      <a:pt x="77" y="0"/>
                      <a:pt x="77" y="0"/>
                      <a:pt x="77" y="0"/>
                    </a:cubicBezTo>
                    <a:cubicBezTo>
                      <a:pt x="0" y="0"/>
                      <a:pt x="0" y="0"/>
                      <a:pt x="0" y="0"/>
                    </a:cubicBezTo>
                    <a:lnTo>
                      <a:pt x="0" y="367"/>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5" name="Freeform 14"/>
              <p:cNvSpPr>
                <a:spLocks noEditPoints="1"/>
              </p:cNvSpPr>
              <p:nvPr/>
            </p:nvSpPr>
            <p:spPr bwMode="auto">
              <a:xfrm>
                <a:off x="6061075" y="2189162"/>
                <a:ext cx="762000" cy="3236913"/>
              </a:xfrm>
              <a:custGeom>
                <a:gdLst>
                  <a:gd fmla="*/ 153 w 459" name="T0"/>
                  <a:gd fmla="*/ 1754 h 1950" name="T1"/>
                  <a:gd fmla="*/ 306 w 459" name="T2"/>
                  <a:gd fmla="*/ 1950 h 1950" name="T3"/>
                  <a:gd fmla="*/ 459 w 459" name="T4"/>
                  <a:gd fmla="*/ 1755 h 1950" name="T5"/>
                  <a:gd fmla="*/ 1 w 459" name="T6"/>
                  <a:gd fmla="*/ 1338 h 1950" name="T7"/>
                  <a:gd fmla="*/ 76 w 459" name="T8"/>
                  <a:gd fmla="*/ 1530 h 1950" name="T9"/>
                  <a:gd fmla="*/ 76 w 459" name="T10"/>
                  <a:gd fmla="*/ 1530 h 1950" name="T11"/>
                  <a:gd fmla="*/ 76 w 459" name="T12"/>
                  <a:gd fmla="*/ 1415 h 1950" name="T13"/>
                  <a:gd fmla="*/ 153 w 459" name="T14"/>
                  <a:gd fmla="*/ 1300 h 1950" name="T15"/>
                  <a:gd fmla="*/ 153 w 459" name="T16"/>
                  <a:gd fmla="*/ 1109 h 1950" name="T17"/>
                  <a:gd fmla="*/ 76 w 459" name="T18"/>
                  <a:gd fmla="*/ 994 h 1950" name="T19"/>
                  <a:gd fmla="*/ 76 w 459" name="T20"/>
                  <a:gd fmla="*/ 994 h 1950" name="T21"/>
                  <a:gd fmla="*/ 76 w 459" name="T22"/>
                  <a:gd fmla="*/ 956 h 1950" name="T23"/>
                  <a:gd fmla="*/ 153 w 459" name="T24"/>
                  <a:gd fmla="*/ 841 h 1950" name="T25"/>
                  <a:gd fmla="*/ 153 w 459" name="T26"/>
                  <a:gd fmla="*/ 650 h 1950" name="T27"/>
                  <a:gd fmla="*/ 76 w 459" name="T28"/>
                  <a:gd fmla="*/ 535 h 1950" name="T29"/>
                  <a:gd fmla="*/ 76 w 459" name="T30"/>
                  <a:gd fmla="*/ 535 h 1950" name="T31"/>
                  <a:gd fmla="*/ 76 w 459" name="T32"/>
                  <a:gd fmla="*/ 497 h 1950" name="T33"/>
                  <a:gd fmla="*/ 153 w 459" name="T34"/>
                  <a:gd fmla="*/ 382 h 1950" name="T35"/>
                  <a:gd fmla="*/ 153 w 459" name="T36"/>
                  <a:gd fmla="*/ 191 h 1950" name="T37"/>
                  <a:gd fmla="*/ 268 w 459" name="T38"/>
                  <a:gd fmla="*/ 267 h 1950" name="T39"/>
                  <a:gd fmla="*/ 268 w 459" name="T40"/>
                  <a:gd fmla="*/ 267 h 1950" name="T41"/>
                  <a:gd fmla="*/ 268 w 459" name="T42"/>
                  <a:gd fmla="*/ 306 h 1950" name="T43"/>
                  <a:gd fmla="*/ 191 w 459" name="T44"/>
                  <a:gd fmla="*/ 420 h 1950" name="T45"/>
                  <a:gd fmla="*/ 191 w 459" name="T46"/>
                  <a:gd fmla="*/ 612 h 1950" name="T47"/>
                  <a:gd fmla="*/ 268 w 459" name="T48"/>
                  <a:gd fmla="*/ 726 h 1950" name="T49"/>
                  <a:gd fmla="*/ 268 w 459" name="T50"/>
                  <a:gd fmla="*/ 726 h 1950" name="T51"/>
                  <a:gd fmla="*/ 268 w 459" name="T52"/>
                  <a:gd fmla="*/ 765 h 1950" name="T53"/>
                  <a:gd fmla="*/ 191 w 459" name="T54"/>
                  <a:gd fmla="*/ 879 h 1950" name="T55"/>
                  <a:gd fmla="*/ 191 w 459" name="T56"/>
                  <a:gd fmla="*/ 1071 h 1950" name="T57"/>
                  <a:gd fmla="*/ 268 w 459" name="T58"/>
                  <a:gd fmla="*/ 1185 h 1950" name="T59"/>
                  <a:gd fmla="*/ 268 w 459" name="T60"/>
                  <a:gd fmla="*/ 1185 h 1950" name="T61"/>
                  <a:gd fmla="*/ 268 w 459" name="T62"/>
                  <a:gd fmla="*/ 1224 h 1950" name="T63"/>
                  <a:gd fmla="*/ 191 w 459" name="T64"/>
                  <a:gd fmla="*/ 1338 h 1950" name="T65"/>
                  <a:gd fmla="*/ 191 w 459" name="T66"/>
                  <a:gd fmla="*/ 1453 h 1950" name="T67"/>
                  <a:gd fmla="*/ 382 w 459" name="T68"/>
                  <a:gd fmla="*/ 1530 h 1950" name="T69"/>
                  <a:gd fmla="*/ 382 w 459" name="T70"/>
                  <a:gd fmla="*/ 1530 h 1950" name="T71"/>
                  <a:gd fmla="*/ 382 w 459" name="T72"/>
                  <a:gd fmla="*/ 1338 h 1950" name="T73"/>
                  <a:gd fmla="*/ 306 w 459" name="T74"/>
                  <a:gd fmla="*/ 1224 h 1950" name="T75"/>
                  <a:gd fmla="*/ 306 w 459" name="T76"/>
                  <a:gd fmla="*/ 1185 h 1950" name="T77"/>
                  <a:gd fmla="*/ 382 w 459" name="T78"/>
                  <a:gd fmla="*/ 1071 h 1950" name="T79"/>
                  <a:gd fmla="*/ 382 w 459" name="T80"/>
                  <a:gd fmla="*/ 1071 h 1950" name="T81"/>
                  <a:gd fmla="*/ 382 w 459" name="T82"/>
                  <a:gd fmla="*/ 879 h 1950" name="T83"/>
                  <a:gd fmla="*/ 306 w 459" name="T84"/>
                  <a:gd fmla="*/ 765 h 1950" name="T85"/>
                  <a:gd fmla="*/ 306 w 459" name="T86"/>
                  <a:gd fmla="*/ 726 h 1950" name="T87"/>
                  <a:gd fmla="*/ 382 w 459" name="T88"/>
                  <a:gd fmla="*/ 612 h 1950" name="T89"/>
                  <a:gd fmla="*/ 382 w 459" name="T90"/>
                  <a:gd fmla="*/ 612 h 1950" name="T91"/>
                  <a:gd fmla="*/ 382 w 459" name="T92"/>
                  <a:gd fmla="*/ 420 h 1950" name="T93"/>
                  <a:gd fmla="*/ 306 w 459" name="T94"/>
                  <a:gd fmla="*/ 306 h 1950" name="T95"/>
                  <a:gd fmla="*/ 306 w 459" name="T96"/>
                  <a:gd fmla="*/ 267 h 1950" name="T97"/>
                  <a:gd fmla="*/ 382 w 459" name="T98"/>
                  <a:gd fmla="*/ 153 h 1950" name="T99"/>
                  <a:gd fmla="*/ 382 w 459" name="T100"/>
                  <a:gd fmla="*/ 153 h 1950" name="T101"/>
                  <a:gd fmla="*/ 268 w 459" name="T102"/>
                  <a:gd fmla="*/ 76 h 1950" name="T103"/>
                  <a:gd fmla="*/ 153 w 459" name="T104"/>
                  <a:gd fmla="*/ 153 h 195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950" w="459">
                    <a:moveTo>
                      <a:pt x="86" y="1939"/>
                    </a:moveTo>
                    <a:cubicBezTo>
                      <a:pt x="87" y="1950"/>
                      <a:pt x="87" y="1950"/>
                      <a:pt x="87" y="1950"/>
                    </a:cubicBezTo>
                    <a:cubicBezTo>
                      <a:pt x="153" y="1950"/>
                      <a:pt x="153" y="1950"/>
                      <a:pt x="153" y="1950"/>
                    </a:cubicBezTo>
                    <a:cubicBezTo>
                      <a:pt x="153" y="1754"/>
                      <a:pt x="153" y="1754"/>
                      <a:pt x="153" y="1754"/>
                    </a:cubicBezTo>
                    <a:cubicBezTo>
                      <a:pt x="153" y="1714"/>
                      <a:pt x="184" y="1683"/>
                      <a:pt x="224" y="1683"/>
                    </a:cubicBezTo>
                    <a:cubicBezTo>
                      <a:pt x="235" y="1683"/>
                      <a:pt x="235" y="1683"/>
                      <a:pt x="235" y="1683"/>
                    </a:cubicBezTo>
                    <a:cubicBezTo>
                      <a:pt x="274" y="1683"/>
                      <a:pt x="306" y="1714"/>
                      <a:pt x="306" y="1754"/>
                    </a:cubicBezTo>
                    <a:cubicBezTo>
                      <a:pt x="306" y="1950"/>
                      <a:pt x="306" y="1950"/>
                      <a:pt x="306" y="1950"/>
                    </a:cubicBezTo>
                    <a:cubicBezTo>
                      <a:pt x="403" y="1950"/>
                      <a:pt x="403" y="1950"/>
                      <a:pt x="403" y="1950"/>
                    </a:cubicBezTo>
                    <a:cubicBezTo>
                      <a:pt x="402" y="1948"/>
                      <a:pt x="402" y="1948"/>
                      <a:pt x="402" y="1948"/>
                    </a:cubicBezTo>
                    <a:cubicBezTo>
                      <a:pt x="400" y="1932"/>
                      <a:pt x="398" y="1908"/>
                      <a:pt x="398" y="1895"/>
                    </a:cubicBezTo>
                    <a:cubicBezTo>
                      <a:pt x="398" y="1835"/>
                      <a:pt x="422" y="1788"/>
                      <a:pt x="459" y="1755"/>
                    </a:cubicBezTo>
                    <a:cubicBezTo>
                      <a:pt x="459" y="0"/>
                      <a:pt x="459" y="0"/>
                      <a:pt x="459" y="0"/>
                    </a:cubicBezTo>
                    <a:cubicBezTo>
                      <a:pt x="0" y="0"/>
                      <a:pt x="0" y="0"/>
                      <a:pt x="0" y="0"/>
                    </a:cubicBezTo>
                    <a:cubicBezTo>
                      <a:pt x="0" y="1334"/>
                      <a:pt x="0" y="1334"/>
                      <a:pt x="0" y="1334"/>
                    </a:cubicBezTo>
                    <a:cubicBezTo>
                      <a:pt x="1" y="1338"/>
                      <a:pt x="1" y="1338"/>
                      <a:pt x="1" y="1338"/>
                    </a:cubicBezTo>
                    <a:cubicBezTo>
                      <a:pt x="0" y="1338"/>
                      <a:pt x="0" y="1338"/>
                      <a:pt x="0" y="1338"/>
                    </a:cubicBezTo>
                    <a:cubicBezTo>
                      <a:pt x="0" y="1762"/>
                      <a:pt x="0" y="1762"/>
                      <a:pt x="0" y="1762"/>
                    </a:cubicBezTo>
                    <a:cubicBezTo>
                      <a:pt x="50" y="1805"/>
                      <a:pt x="83" y="1869"/>
                      <a:pt x="86" y="1939"/>
                    </a:cubicBezTo>
                    <a:close/>
                    <a:moveTo>
                      <a:pt x="76" y="1530"/>
                    </a:moveTo>
                    <a:cubicBezTo>
                      <a:pt x="76" y="1453"/>
                      <a:pt x="76" y="1453"/>
                      <a:pt x="76" y="1453"/>
                    </a:cubicBezTo>
                    <a:cubicBezTo>
                      <a:pt x="153" y="1453"/>
                      <a:pt x="153" y="1453"/>
                      <a:pt x="153" y="1453"/>
                    </a:cubicBezTo>
                    <a:cubicBezTo>
                      <a:pt x="153" y="1530"/>
                      <a:pt x="153" y="1530"/>
                      <a:pt x="153" y="1530"/>
                    </a:cubicBezTo>
                    <a:lnTo>
                      <a:pt x="76" y="1530"/>
                    </a:lnTo>
                    <a:close/>
                    <a:moveTo>
                      <a:pt x="76" y="1338"/>
                    </a:moveTo>
                    <a:cubicBezTo>
                      <a:pt x="153" y="1338"/>
                      <a:pt x="153" y="1338"/>
                      <a:pt x="153" y="1338"/>
                    </a:cubicBezTo>
                    <a:cubicBezTo>
                      <a:pt x="153" y="1415"/>
                      <a:pt x="153" y="1415"/>
                      <a:pt x="153" y="1415"/>
                    </a:cubicBezTo>
                    <a:cubicBezTo>
                      <a:pt x="76" y="1415"/>
                      <a:pt x="76" y="1415"/>
                      <a:pt x="76" y="1415"/>
                    </a:cubicBezTo>
                    <a:lnTo>
                      <a:pt x="76" y="1338"/>
                    </a:lnTo>
                    <a:close/>
                    <a:moveTo>
                      <a:pt x="76" y="1224"/>
                    </a:moveTo>
                    <a:cubicBezTo>
                      <a:pt x="153" y="1224"/>
                      <a:pt x="153" y="1224"/>
                      <a:pt x="153" y="1224"/>
                    </a:cubicBezTo>
                    <a:cubicBezTo>
                      <a:pt x="153" y="1300"/>
                      <a:pt x="153" y="1300"/>
                      <a:pt x="153" y="1300"/>
                    </a:cubicBezTo>
                    <a:cubicBezTo>
                      <a:pt x="76" y="1300"/>
                      <a:pt x="76" y="1300"/>
                      <a:pt x="76" y="1300"/>
                    </a:cubicBezTo>
                    <a:lnTo>
                      <a:pt x="76" y="1224"/>
                    </a:lnTo>
                    <a:close/>
                    <a:moveTo>
                      <a:pt x="76" y="1109"/>
                    </a:moveTo>
                    <a:cubicBezTo>
                      <a:pt x="153" y="1109"/>
                      <a:pt x="153" y="1109"/>
                      <a:pt x="153" y="1109"/>
                    </a:cubicBezTo>
                    <a:cubicBezTo>
                      <a:pt x="153" y="1185"/>
                      <a:pt x="153" y="1185"/>
                      <a:pt x="153" y="1185"/>
                    </a:cubicBezTo>
                    <a:cubicBezTo>
                      <a:pt x="76" y="1185"/>
                      <a:pt x="76" y="1185"/>
                      <a:pt x="76" y="1185"/>
                    </a:cubicBezTo>
                    <a:lnTo>
                      <a:pt x="76" y="1109"/>
                    </a:lnTo>
                    <a:close/>
                    <a:moveTo>
                      <a:pt x="76" y="994"/>
                    </a:moveTo>
                    <a:cubicBezTo>
                      <a:pt x="153" y="994"/>
                      <a:pt x="153" y="994"/>
                      <a:pt x="153" y="994"/>
                    </a:cubicBezTo>
                    <a:cubicBezTo>
                      <a:pt x="153" y="1071"/>
                      <a:pt x="153" y="1071"/>
                      <a:pt x="153" y="1071"/>
                    </a:cubicBezTo>
                    <a:cubicBezTo>
                      <a:pt x="76" y="1071"/>
                      <a:pt x="76" y="1071"/>
                      <a:pt x="76" y="1071"/>
                    </a:cubicBezTo>
                    <a:lnTo>
                      <a:pt x="76" y="994"/>
                    </a:lnTo>
                    <a:close/>
                    <a:moveTo>
                      <a:pt x="76" y="879"/>
                    </a:moveTo>
                    <a:cubicBezTo>
                      <a:pt x="153" y="879"/>
                      <a:pt x="153" y="879"/>
                      <a:pt x="153" y="879"/>
                    </a:cubicBezTo>
                    <a:cubicBezTo>
                      <a:pt x="153" y="956"/>
                      <a:pt x="153" y="956"/>
                      <a:pt x="153" y="956"/>
                    </a:cubicBezTo>
                    <a:cubicBezTo>
                      <a:pt x="76" y="956"/>
                      <a:pt x="76" y="956"/>
                      <a:pt x="76" y="956"/>
                    </a:cubicBezTo>
                    <a:lnTo>
                      <a:pt x="76" y="879"/>
                    </a:lnTo>
                    <a:close/>
                    <a:moveTo>
                      <a:pt x="76" y="765"/>
                    </a:moveTo>
                    <a:cubicBezTo>
                      <a:pt x="153" y="765"/>
                      <a:pt x="153" y="765"/>
                      <a:pt x="153" y="765"/>
                    </a:cubicBezTo>
                    <a:cubicBezTo>
                      <a:pt x="153" y="841"/>
                      <a:pt x="153" y="841"/>
                      <a:pt x="153" y="841"/>
                    </a:cubicBezTo>
                    <a:cubicBezTo>
                      <a:pt x="76" y="841"/>
                      <a:pt x="76" y="841"/>
                      <a:pt x="76" y="841"/>
                    </a:cubicBezTo>
                    <a:lnTo>
                      <a:pt x="76" y="765"/>
                    </a:lnTo>
                    <a:close/>
                    <a:moveTo>
                      <a:pt x="76" y="650"/>
                    </a:moveTo>
                    <a:cubicBezTo>
                      <a:pt x="153" y="650"/>
                      <a:pt x="153" y="650"/>
                      <a:pt x="153" y="650"/>
                    </a:cubicBezTo>
                    <a:cubicBezTo>
                      <a:pt x="153" y="726"/>
                      <a:pt x="153" y="726"/>
                      <a:pt x="153" y="726"/>
                    </a:cubicBezTo>
                    <a:cubicBezTo>
                      <a:pt x="76" y="726"/>
                      <a:pt x="76" y="726"/>
                      <a:pt x="76" y="726"/>
                    </a:cubicBezTo>
                    <a:lnTo>
                      <a:pt x="76" y="650"/>
                    </a:lnTo>
                    <a:close/>
                    <a:moveTo>
                      <a:pt x="76" y="535"/>
                    </a:moveTo>
                    <a:cubicBezTo>
                      <a:pt x="153" y="535"/>
                      <a:pt x="153" y="535"/>
                      <a:pt x="153" y="535"/>
                    </a:cubicBezTo>
                    <a:cubicBezTo>
                      <a:pt x="153" y="612"/>
                      <a:pt x="153" y="612"/>
                      <a:pt x="153" y="612"/>
                    </a:cubicBezTo>
                    <a:cubicBezTo>
                      <a:pt x="76" y="612"/>
                      <a:pt x="76" y="612"/>
                      <a:pt x="76" y="612"/>
                    </a:cubicBezTo>
                    <a:lnTo>
                      <a:pt x="76" y="535"/>
                    </a:lnTo>
                    <a:close/>
                    <a:moveTo>
                      <a:pt x="76" y="420"/>
                    </a:moveTo>
                    <a:cubicBezTo>
                      <a:pt x="153" y="420"/>
                      <a:pt x="153" y="420"/>
                      <a:pt x="153" y="420"/>
                    </a:cubicBezTo>
                    <a:cubicBezTo>
                      <a:pt x="153" y="497"/>
                      <a:pt x="153" y="497"/>
                      <a:pt x="153" y="497"/>
                    </a:cubicBezTo>
                    <a:cubicBezTo>
                      <a:pt x="76" y="497"/>
                      <a:pt x="76" y="497"/>
                      <a:pt x="76" y="497"/>
                    </a:cubicBezTo>
                    <a:lnTo>
                      <a:pt x="76" y="420"/>
                    </a:lnTo>
                    <a:close/>
                    <a:moveTo>
                      <a:pt x="76" y="306"/>
                    </a:moveTo>
                    <a:cubicBezTo>
                      <a:pt x="153" y="306"/>
                      <a:pt x="153" y="306"/>
                      <a:pt x="153" y="306"/>
                    </a:cubicBezTo>
                    <a:cubicBezTo>
                      <a:pt x="153" y="382"/>
                      <a:pt x="153" y="382"/>
                      <a:pt x="153" y="382"/>
                    </a:cubicBezTo>
                    <a:cubicBezTo>
                      <a:pt x="76" y="382"/>
                      <a:pt x="76" y="382"/>
                      <a:pt x="76" y="382"/>
                    </a:cubicBezTo>
                    <a:lnTo>
                      <a:pt x="76" y="306"/>
                    </a:lnTo>
                    <a:close/>
                    <a:moveTo>
                      <a:pt x="76" y="191"/>
                    </a:moveTo>
                    <a:cubicBezTo>
                      <a:pt x="153" y="191"/>
                      <a:pt x="153" y="191"/>
                      <a:pt x="153" y="191"/>
                    </a:cubicBezTo>
                    <a:cubicBezTo>
                      <a:pt x="153" y="267"/>
                      <a:pt x="153" y="267"/>
                      <a:pt x="153" y="267"/>
                    </a:cubicBezTo>
                    <a:cubicBezTo>
                      <a:pt x="76" y="267"/>
                      <a:pt x="76" y="267"/>
                      <a:pt x="76" y="267"/>
                    </a:cubicBezTo>
                    <a:lnTo>
                      <a:pt x="76" y="191"/>
                    </a:lnTo>
                    <a:close/>
                    <a:moveTo>
                      <a:pt x="268" y="267"/>
                    </a:moveTo>
                    <a:cubicBezTo>
                      <a:pt x="191" y="267"/>
                      <a:pt x="191" y="267"/>
                      <a:pt x="191" y="267"/>
                    </a:cubicBezTo>
                    <a:cubicBezTo>
                      <a:pt x="191" y="191"/>
                      <a:pt x="191" y="191"/>
                      <a:pt x="191" y="191"/>
                    </a:cubicBezTo>
                    <a:cubicBezTo>
                      <a:pt x="268" y="191"/>
                      <a:pt x="268" y="191"/>
                      <a:pt x="268" y="191"/>
                    </a:cubicBezTo>
                    <a:lnTo>
                      <a:pt x="268" y="267"/>
                    </a:lnTo>
                    <a:close/>
                    <a:moveTo>
                      <a:pt x="268" y="382"/>
                    </a:moveTo>
                    <a:cubicBezTo>
                      <a:pt x="191" y="382"/>
                      <a:pt x="191" y="382"/>
                      <a:pt x="191" y="382"/>
                    </a:cubicBezTo>
                    <a:cubicBezTo>
                      <a:pt x="191" y="306"/>
                      <a:pt x="191" y="306"/>
                      <a:pt x="191" y="306"/>
                    </a:cubicBezTo>
                    <a:cubicBezTo>
                      <a:pt x="268" y="306"/>
                      <a:pt x="268" y="306"/>
                      <a:pt x="268" y="306"/>
                    </a:cubicBezTo>
                    <a:lnTo>
                      <a:pt x="268" y="382"/>
                    </a:lnTo>
                    <a:close/>
                    <a:moveTo>
                      <a:pt x="268" y="497"/>
                    </a:moveTo>
                    <a:cubicBezTo>
                      <a:pt x="191" y="497"/>
                      <a:pt x="191" y="497"/>
                      <a:pt x="191" y="497"/>
                    </a:cubicBezTo>
                    <a:cubicBezTo>
                      <a:pt x="191" y="420"/>
                      <a:pt x="191" y="420"/>
                      <a:pt x="191" y="420"/>
                    </a:cubicBezTo>
                    <a:cubicBezTo>
                      <a:pt x="268" y="420"/>
                      <a:pt x="268" y="420"/>
                      <a:pt x="268" y="420"/>
                    </a:cubicBezTo>
                    <a:lnTo>
                      <a:pt x="268" y="497"/>
                    </a:lnTo>
                    <a:close/>
                    <a:moveTo>
                      <a:pt x="268" y="612"/>
                    </a:moveTo>
                    <a:cubicBezTo>
                      <a:pt x="191" y="612"/>
                      <a:pt x="191" y="612"/>
                      <a:pt x="191" y="612"/>
                    </a:cubicBezTo>
                    <a:cubicBezTo>
                      <a:pt x="191" y="535"/>
                      <a:pt x="191" y="535"/>
                      <a:pt x="191" y="535"/>
                    </a:cubicBezTo>
                    <a:cubicBezTo>
                      <a:pt x="268" y="535"/>
                      <a:pt x="268" y="535"/>
                      <a:pt x="268" y="535"/>
                    </a:cubicBezTo>
                    <a:lnTo>
                      <a:pt x="268" y="612"/>
                    </a:lnTo>
                    <a:close/>
                    <a:moveTo>
                      <a:pt x="268" y="726"/>
                    </a:moveTo>
                    <a:cubicBezTo>
                      <a:pt x="191" y="726"/>
                      <a:pt x="191" y="726"/>
                      <a:pt x="191" y="726"/>
                    </a:cubicBezTo>
                    <a:cubicBezTo>
                      <a:pt x="191" y="650"/>
                      <a:pt x="191" y="650"/>
                      <a:pt x="191" y="650"/>
                    </a:cubicBezTo>
                    <a:cubicBezTo>
                      <a:pt x="268" y="650"/>
                      <a:pt x="268" y="650"/>
                      <a:pt x="268" y="650"/>
                    </a:cubicBezTo>
                    <a:lnTo>
                      <a:pt x="268" y="726"/>
                    </a:lnTo>
                    <a:close/>
                    <a:moveTo>
                      <a:pt x="268" y="841"/>
                    </a:moveTo>
                    <a:cubicBezTo>
                      <a:pt x="191" y="841"/>
                      <a:pt x="191" y="841"/>
                      <a:pt x="191" y="841"/>
                    </a:cubicBezTo>
                    <a:cubicBezTo>
                      <a:pt x="191" y="765"/>
                      <a:pt x="191" y="765"/>
                      <a:pt x="191" y="765"/>
                    </a:cubicBezTo>
                    <a:cubicBezTo>
                      <a:pt x="268" y="765"/>
                      <a:pt x="268" y="765"/>
                      <a:pt x="268" y="765"/>
                    </a:cubicBezTo>
                    <a:lnTo>
                      <a:pt x="268" y="841"/>
                    </a:lnTo>
                    <a:close/>
                    <a:moveTo>
                      <a:pt x="268" y="956"/>
                    </a:moveTo>
                    <a:cubicBezTo>
                      <a:pt x="191" y="956"/>
                      <a:pt x="191" y="956"/>
                      <a:pt x="191" y="956"/>
                    </a:cubicBezTo>
                    <a:cubicBezTo>
                      <a:pt x="191" y="879"/>
                      <a:pt x="191" y="879"/>
                      <a:pt x="191" y="879"/>
                    </a:cubicBezTo>
                    <a:cubicBezTo>
                      <a:pt x="268" y="879"/>
                      <a:pt x="268" y="879"/>
                      <a:pt x="268" y="879"/>
                    </a:cubicBezTo>
                    <a:lnTo>
                      <a:pt x="268" y="956"/>
                    </a:lnTo>
                    <a:close/>
                    <a:moveTo>
                      <a:pt x="268" y="1071"/>
                    </a:moveTo>
                    <a:cubicBezTo>
                      <a:pt x="191" y="1071"/>
                      <a:pt x="191" y="1071"/>
                      <a:pt x="191" y="1071"/>
                    </a:cubicBezTo>
                    <a:cubicBezTo>
                      <a:pt x="191" y="994"/>
                      <a:pt x="191" y="994"/>
                      <a:pt x="191" y="994"/>
                    </a:cubicBezTo>
                    <a:cubicBezTo>
                      <a:pt x="268" y="994"/>
                      <a:pt x="268" y="994"/>
                      <a:pt x="268" y="994"/>
                    </a:cubicBezTo>
                    <a:lnTo>
                      <a:pt x="268" y="1071"/>
                    </a:lnTo>
                    <a:close/>
                    <a:moveTo>
                      <a:pt x="268" y="1185"/>
                    </a:moveTo>
                    <a:cubicBezTo>
                      <a:pt x="191" y="1185"/>
                      <a:pt x="191" y="1185"/>
                      <a:pt x="191" y="1185"/>
                    </a:cubicBezTo>
                    <a:cubicBezTo>
                      <a:pt x="191" y="1109"/>
                      <a:pt x="191" y="1109"/>
                      <a:pt x="191" y="1109"/>
                    </a:cubicBezTo>
                    <a:cubicBezTo>
                      <a:pt x="268" y="1109"/>
                      <a:pt x="268" y="1109"/>
                      <a:pt x="268" y="1109"/>
                    </a:cubicBezTo>
                    <a:lnTo>
                      <a:pt x="268" y="1185"/>
                    </a:lnTo>
                    <a:close/>
                    <a:moveTo>
                      <a:pt x="268" y="1300"/>
                    </a:moveTo>
                    <a:cubicBezTo>
                      <a:pt x="191" y="1300"/>
                      <a:pt x="191" y="1300"/>
                      <a:pt x="191" y="1300"/>
                    </a:cubicBezTo>
                    <a:cubicBezTo>
                      <a:pt x="191" y="1224"/>
                      <a:pt x="191" y="1224"/>
                      <a:pt x="191" y="1224"/>
                    </a:cubicBezTo>
                    <a:cubicBezTo>
                      <a:pt x="268" y="1224"/>
                      <a:pt x="268" y="1224"/>
                      <a:pt x="268" y="1224"/>
                    </a:cubicBezTo>
                    <a:lnTo>
                      <a:pt x="268" y="1300"/>
                    </a:lnTo>
                    <a:close/>
                    <a:moveTo>
                      <a:pt x="268" y="1415"/>
                    </a:moveTo>
                    <a:cubicBezTo>
                      <a:pt x="191" y="1415"/>
                      <a:pt x="191" y="1415"/>
                      <a:pt x="191" y="1415"/>
                    </a:cubicBezTo>
                    <a:cubicBezTo>
                      <a:pt x="191" y="1338"/>
                      <a:pt x="191" y="1338"/>
                      <a:pt x="191" y="1338"/>
                    </a:cubicBezTo>
                    <a:cubicBezTo>
                      <a:pt x="268" y="1338"/>
                      <a:pt x="268" y="1338"/>
                      <a:pt x="268" y="1338"/>
                    </a:cubicBezTo>
                    <a:lnTo>
                      <a:pt x="268" y="1415"/>
                    </a:lnTo>
                    <a:close/>
                    <a:moveTo>
                      <a:pt x="191" y="1530"/>
                    </a:moveTo>
                    <a:cubicBezTo>
                      <a:pt x="191" y="1453"/>
                      <a:pt x="191" y="1453"/>
                      <a:pt x="191" y="1453"/>
                    </a:cubicBezTo>
                    <a:cubicBezTo>
                      <a:pt x="268" y="1453"/>
                      <a:pt x="268" y="1453"/>
                      <a:pt x="268" y="1453"/>
                    </a:cubicBezTo>
                    <a:cubicBezTo>
                      <a:pt x="268" y="1530"/>
                      <a:pt x="268" y="1530"/>
                      <a:pt x="268" y="1530"/>
                    </a:cubicBezTo>
                    <a:lnTo>
                      <a:pt x="191" y="1530"/>
                    </a:lnTo>
                    <a:close/>
                    <a:moveTo>
                      <a:pt x="382" y="1530"/>
                    </a:moveTo>
                    <a:cubicBezTo>
                      <a:pt x="306" y="1530"/>
                      <a:pt x="306" y="1530"/>
                      <a:pt x="306" y="1530"/>
                    </a:cubicBezTo>
                    <a:cubicBezTo>
                      <a:pt x="306" y="1453"/>
                      <a:pt x="306" y="1453"/>
                      <a:pt x="306" y="1453"/>
                    </a:cubicBezTo>
                    <a:cubicBezTo>
                      <a:pt x="382" y="1453"/>
                      <a:pt x="382" y="1453"/>
                      <a:pt x="382" y="1453"/>
                    </a:cubicBezTo>
                    <a:lnTo>
                      <a:pt x="382" y="1530"/>
                    </a:lnTo>
                    <a:close/>
                    <a:moveTo>
                      <a:pt x="382" y="1415"/>
                    </a:moveTo>
                    <a:cubicBezTo>
                      <a:pt x="306" y="1415"/>
                      <a:pt x="306" y="1415"/>
                      <a:pt x="306" y="1415"/>
                    </a:cubicBezTo>
                    <a:cubicBezTo>
                      <a:pt x="306" y="1338"/>
                      <a:pt x="306" y="1338"/>
                      <a:pt x="306" y="1338"/>
                    </a:cubicBezTo>
                    <a:cubicBezTo>
                      <a:pt x="382" y="1338"/>
                      <a:pt x="382" y="1338"/>
                      <a:pt x="382" y="1338"/>
                    </a:cubicBezTo>
                    <a:lnTo>
                      <a:pt x="382" y="1415"/>
                    </a:lnTo>
                    <a:close/>
                    <a:moveTo>
                      <a:pt x="382" y="1300"/>
                    </a:moveTo>
                    <a:cubicBezTo>
                      <a:pt x="306" y="1300"/>
                      <a:pt x="306" y="1300"/>
                      <a:pt x="306" y="1300"/>
                    </a:cubicBezTo>
                    <a:cubicBezTo>
                      <a:pt x="306" y="1224"/>
                      <a:pt x="306" y="1224"/>
                      <a:pt x="306" y="1224"/>
                    </a:cubicBezTo>
                    <a:cubicBezTo>
                      <a:pt x="382" y="1224"/>
                      <a:pt x="382" y="1224"/>
                      <a:pt x="382" y="1224"/>
                    </a:cubicBezTo>
                    <a:lnTo>
                      <a:pt x="382" y="1300"/>
                    </a:lnTo>
                    <a:close/>
                    <a:moveTo>
                      <a:pt x="382" y="1185"/>
                    </a:moveTo>
                    <a:cubicBezTo>
                      <a:pt x="306" y="1185"/>
                      <a:pt x="306" y="1185"/>
                      <a:pt x="306" y="1185"/>
                    </a:cubicBezTo>
                    <a:cubicBezTo>
                      <a:pt x="306" y="1109"/>
                      <a:pt x="306" y="1109"/>
                      <a:pt x="306" y="1109"/>
                    </a:cubicBezTo>
                    <a:cubicBezTo>
                      <a:pt x="382" y="1109"/>
                      <a:pt x="382" y="1109"/>
                      <a:pt x="382" y="1109"/>
                    </a:cubicBezTo>
                    <a:lnTo>
                      <a:pt x="382" y="1185"/>
                    </a:lnTo>
                    <a:close/>
                    <a:moveTo>
                      <a:pt x="382" y="1071"/>
                    </a:moveTo>
                    <a:cubicBezTo>
                      <a:pt x="306" y="1071"/>
                      <a:pt x="306" y="1071"/>
                      <a:pt x="306" y="1071"/>
                    </a:cubicBezTo>
                    <a:cubicBezTo>
                      <a:pt x="306" y="994"/>
                      <a:pt x="306" y="994"/>
                      <a:pt x="306" y="994"/>
                    </a:cubicBezTo>
                    <a:cubicBezTo>
                      <a:pt x="382" y="994"/>
                      <a:pt x="382" y="994"/>
                      <a:pt x="382" y="994"/>
                    </a:cubicBezTo>
                    <a:lnTo>
                      <a:pt x="382" y="1071"/>
                    </a:lnTo>
                    <a:close/>
                    <a:moveTo>
                      <a:pt x="382" y="956"/>
                    </a:moveTo>
                    <a:cubicBezTo>
                      <a:pt x="306" y="956"/>
                      <a:pt x="306" y="956"/>
                      <a:pt x="306" y="956"/>
                    </a:cubicBezTo>
                    <a:cubicBezTo>
                      <a:pt x="306" y="879"/>
                      <a:pt x="306" y="879"/>
                      <a:pt x="306" y="879"/>
                    </a:cubicBezTo>
                    <a:cubicBezTo>
                      <a:pt x="382" y="879"/>
                      <a:pt x="382" y="879"/>
                      <a:pt x="382" y="879"/>
                    </a:cubicBezTo>
                    <a:lnTo>
                      <a:pt x="382" y="956"/>
                    </a:lnTo>
                    <a:close/>
                    <a:moveTo>
                      <a:pt x="382" y="841"/>
                    </a:moveTo>
                    <a:cubicBezTo>
                      <a:pt x="306" y="841"/>
                      <a:pt x="306" y="841"/>
                      <a:pt x="306" y="841"/>
                    </a:cubicBezTo>
                    <a:cubicBezTo>
                      <a:pt x="306" y="765"/>
                      <a:pt x="306" y="765"/>
                      <a:pt x="306" y="765"/>
                    </a:cubicBezTo>
                    <a:cubicBezTo>
                      <a:pt x="382" y="765"/>
                      <a:pt x="382" y="765"/>
                      <a:pt x="382" y="765"/>
                    </a:cubicBezTo>
                    <a:lnTo>
                      <a:pt x="382" y="841"/>
                    </a:lnTo>
                    <a:close/>
                    <a:moveTo>
                      <a:pt x="382" y="726"/>
                    </a:moveTo>
                    <a:cubicBezTo>
                      <a:pt x="306" y="726"/>
                      <a:pt x="306" y="726"/>
                      <a:pt x="306" y="726"/>
                    </a:cubicBezTo>
                    <a:cubicBezTo>
                      <a:pt x="306" y="650"/>
                      <a:pt x="306" y="650"/>
                      <a:pt x="306" y="650"/>
                    </a:cubicBezTo>
                    <a:cubicBezTo>
                      <a:pt x="382" y="650"/>
                      <a:pt x="382" y="650"/>
                      <a:pt x="382" y="650"/>
                    </a:cubicBezTo>
                    <a:lnTo>
                      <a:pt x="382" y="726"/>
                    </a:lnTo>
                    <a:close/>
                    <a:moveTo>
                      <a:pt x="382" y="612"/>
                    </a:moveTo>
                    <a:cubicBezTo>
                      <a:pt x="306" y="612"/>
                      <a:pt x="306" y="612"/>
                      <a:pt x="306" y="612"/>
                    </a:cubicBezTo>
                    <a:cubicBezTo>
                      <a:pt x="306" y="535"/>
                      <a:pt x="306" y="535"/>
                      <a:pt x="306" y="535"/>
                    </a:cubicBezTo>
                    <a:cubicBezTo>
                      <a:pt x="382" y="535"/>
                      <a:pt x="382" y="535"/>
                      <a:pt x="382" y="535"/>
                    </a:cubicBezTo>
                    <a:lnTo>
                      <a:pt x="382" y="612"/>
                    </a:lnTo>
                    <a:close/>
                    <a:moveTo>
                      <a:pt x="382" y="497"/>
                    </a:moveTo>
                    <a:cubicBezTo>
                      <a:pt x="306" y="497"/>
                      <a:pt x="306" y="497"/>
                      <a:pt x="306" y="497"/>
                    </a:cubicBezTo>
                    <a:cubicBezTo>
                      <a:pt x="306" y="420"/>
                      <a:pt x="306" y="420"/>
                      <a:pt x="306" y="420"/>
                    </a:cubicBezTo>
                    <a:cubicBezTo>
                      <a:pt x="382" y="420"/>
                      <a:pt x="382" y="420"/>
                      <a:pt x="382" y="420"/>
                    </a:cubicBezTo>
                    <a:lnTo>
                      <a:pt x="382" y="497"/>
                    </a:lnTo>
                    <a:close/>
                    <a:moveTo>
                      <a:pt x="382" y="382"/>
                    </a:moveTo>
                    <a:cubicBezTo>
                      <a:pt x="306" y="382"/>
                      <a:pt x="306" y="382"/>
                      <a:pt x="306" y="382"/>
                    </a:cubicBezTo>
                    <a:cubicBezTo>
                      <a:pt x="306" y="306"/>
                      <a:pt x="306" y="306"/>
                      <a:pt x="306" y="306"/>
                    </a:cubicBezTo>
                    <a:cubicBezTo>
                      <a:pt x="382" y="306"/>
                      <a:pt x="382" y="306"/>
                      <a:pt x="382" y="306"/>
                    </a:cubicBezTo>
                    <a:lnTo>
                      <a:pt x="382" y="382"/>
                    </a:lnTo>
                    <a:close/>
                    <a:moveTo>
                      <a:pt x="382" y="267"/>
                    </a:moveTo>
                    <a:cubicBezTo>
                      <a:pt x="306" y="267"/>
                      <a:pt x="306" y="267"/>
                      <a:pt x="306" y="267"/>
                    </a:cubicBezTo>
                    <a:cubicBezTo>
                      <a:pt x="306" y="191"/>
                      <a:pt x="306" y="191"/>
                      <a:pt x="306" y="191"/>
                    </a:cubicBezTo>
                    <a:cubicBezTo>
                      <a:pt x="382" y="191"/>
                      <a:pt x="382" y="191"/>
                      <a:pt x="382" y="191"/>
                    </a:cubicBezTo>
                    <a:lnTo>
                      <a:pt x="382" y="267"/>
                    </a:lnTo>
                    <a:close/>
                    <a:moveTo>
                      <a:pt x="382" y="153"/>
                    </a:moveTo>
                    <a:cubicBezTo>
                      <a:pt x="306" y="153"/>
                      <a:pt x="306" y="153"/>
                      <a:pt x="306" y="153"/>
                    </a:cubicBezTo>
                    <a:cubicBezTo>
                      <a:pt x="306" y="76"/>
                      <a:pt x="306" y="76"/>
                      <a:pt x="306" y="76"/>
                    </a:cubicBezTo>
                    <a:cubicBezTo>
                      <a:pt x="382" y="76"/>
                      <a:pt x="382" y="76"/>
                      <a:pt x="382" y="76"/>
                    </a:cubicBezTo>
                    <a:lnTo>
                      <a:pt x="382" y="153"/>
                    </a:lnTo>
                    <a:close/>
                    <a:moveTo>
                      <a:pt x="268" y="153"/>
                    </a:moveTo>
                    <a:cubicBezTo>
                      <a:pt x="191" y="153"/>
                      <a:pt x="191" y="153"/>
                      <a:pt x="191" y="153"/>
                    </a:cubicBezTo>
                    <a:cubicBezTo>
                      <a:pt x="191" y="76"/>
                      <a:pt x="191" y="76"/>
                      <a:pt x="191" y="76"/>
                    </a:cubicBezTo>
                    <a:cubicBezTo>
                      <a:pt x="268" y="76"/>
                      <a:pt x="268" y="76"/>
                      <a:pt x="268" y="76"/>
                    </a:cubicBezTo>
                    <a:lnTo>
                      <a:pt x="268" y="153"/>
                    </a:lnTo>
                    <a:close/>
                    <a:moveTo>
                      <a:pt x="76" y="76"/>
                    </a:moveTo>
                    <a:cubicBezTo>
                      <a:pt x="153" y="76"/>
                      <a:pt x="153" y="76"/>
                      <a:pt x="153" y="76"/>
                    </a:cubicBezTo>
                    <a:cubicBezTo>
                      <a:pt x="153" y="153"/>
                      <a:pt x="153" y="153"/>
                      <a:pt x="153" y="153"/>
                    </a:cubicBezTo>
                    <a:cubicBezTo>
                      <a:pt x="76" y="153"/>
                      <a:pt x="76" y="153"/>
                      <a:pt x="76" y="153"/>
                    </a:cubicBezTo>
                    <a:lnTo>
                      <a:pt x="76" y="76"/>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6" name="Freeform 15"/>
              <p:cNvSpPr/>
              <p:nvPr/>
            </p:nvSpPr>
            <p:spPr bwMode="auto">
              <a:xfrm>
                <a:off x="6919913" y="2911475"/>
                <a:ext cx="712788" cy="1435100"/>
              </a:xfrm>
              <a:custGeom>
                <a:gdLst>
                  <a:gd fmla="*/ 259 w 449" name="T0"/>
                  <a:gd fmla="*/ 904 h 904" name="T1"/>
                  <a:gd fmla="*/ 349 w 449" name="T2"/>
                  <a:gd fmla="*/ 904 h 904" name="T3"/>
                  <a:gd fmla="*/ 449 w 449" name="T4"/>
                  <a:gd fmla="*/ 904 h 904" name="T5"/>
                  <a:gd fmla="*/ 397 w 449" name="T6"/>
                  <a:gd fmla="*/ 705 h 904" name="T7"/>
                  <a:gd fmla="*/ 220 w 449" name="T8"/>
                  <a:gd fmla="*/ 0 h 904" name="T9"/>
                  <a:gd fmla="*/ 0 w 449" name="T10"/>
                  <a:gd fmla="*/ 904 h 904" name="T11"/>
                  <a:gd fmla="*/ 179 w 449" name="T12"/>
                  <a:gd fmla="*/ 904 h 904" name="T13"/>
                  <a:gd fmla="*/ 259 w 449" name="T14"/>
                  <a:gd fmla="*/ 904 h 9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4" w="449">
                    <a:moveTo>
                      <a:pt x="259" y="904"/>
                    </a:moveTo>
                    <a:lnTo>
                      <a:pt x="349" y="904"/>
                    </a:lnTo>
                    <a:lnTo>
                      <a:pt x="449" y="904"/>
                    </a:lnTo>
                    <a:lnTo>
                      <a:pt x="397" y="705"/>
                    </a:lnTo>
                    <a:lnTo>
                      <a:pt x="220" y="0"/>
                    </a:lnTo>
                    <a:lnTo>
                      <a:pt x="0" y="904"/>
                    </a:lnTo>
                    <a:lnTo>
                      <a:pt x="179" y="904"/>
                    </a:lnTo>
                    <a:lnTo>
                      <a:pt x="259" y="90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7" name="Freeform 16"/>
              <p:cNvSpPr/>
              <p:nvPr/>
            </p:nvSpPr>
            <p:spPr bwMode="auto">
              <a:xfrm>
                <a:off x="4824413" y="3433763"/>
                <a:ext cx="1316038" cy="1993900"/>
              </a:xfrm>
              <a:custGeom>
                <a:gdLst>
                  <a:gd fmla="*/ 515 w 793" name="T0"/>
                  <a:gd fmla="*/ 1200 h 1201" name="T1"/>
                  <a:gd fmla="*/ 745 w 793" name="T2"/>
                  <a:gd fmla="*/ 1200 h 1201" name="T3"/>
                  <a:gd fmla="*/ 793 w 793" name="T4"/>
                  <a:gd fmla="*/ 1200 h 1201" name="T5"/>
                  <a:gd fmla="*/ 745 w 793" name="T6"/>
                  <a:gd fmla="*/ 1072 h 1201" name="T7"/>
                  <a:gd fmla="*/ 594 w 793" name="T8"/>
                  <a:gd fmla="*/ 999 h 1201" name="T9"/>
                  <a:gd fmla="*/ 515 w 793" name="T10"/>
                  <a:gd fmla="*/ 1013 h 1201" name="T11"/>
                  <a:gd fmla="*/ 515 w 793" name="T12"/>
                  <a:gd fmla="*/ 985 h 1201" name="T13"/>
                  <a:gd fmla="*/ 515 w 793" name="T14"/>
                  <a:gd fmla="*/ 969 h 1201" name="T15"/>
                  <a:gd fmla="*/ 515 w 793" name="T16"/>
                  <a:gd fmla="*/ 588 h 1201" name="T17"/>
                  <a:gd fmla="*/ 439 w 793" name="T18"/>
                  <a:gd fmla="*/ 588 h 1201" name="T19"/>
                  <a:gd fmla="*/ 439 w 793" name="T20"/>
                  <a:gd fmla="*/ 1012 h 1201" name="T21"/>
                  <a:gd fmla="*/ 439 w 793" name="T22"/>
                  <a:gd fmla="*/ 1036 h 1201" name="T23"/>
                  <a:gd fmla="*/ 439 w 793" name="T24"/>
                  <a:gd fmla="*/ 1066 h 1201" name="T25"/>
                  <a:gd fmla="*/ 411 w 793" name="T26"/>
                  <a:gd fmla="*/ 1111 h 1201" name="T27"/>
                  <a:gd fmla="*/ 222 w 793" name="T28"/>
                  <a:gd fmla="*/ 984 h 1201" name="T29"/>
                  <a:gd fmla="*/ 209 w 793" name="T30"/>
                  <a:gd fmla="*/ 984 h 1201" name="T31"/>
                  <a:gd fmla="*/ 209 w 793" name="T32"/>
                  <a:gd fmla="*/ 965 h 1201" name="T33"/>
                  <a:gd fmla="*/ 209 w 793" name="T34"/>
                  <a:gd fmla="*/ 946 h 1201" name="T35"/>
                  <a:gd fmla="*/ 209 w 793" name="T36"/>
                  <a:gd fmla="*/ 665 h 1201" name="T37"/>
                  <a:gd fmla="*/ 329 w 793" name="T38"/>
                  <a:gd fmla="*/ 665 h 1201" name="T39"/>
                  <a:gd fmla="*/ 310 w 793" name="T40"/>
                  <a:gd fmla="*/ 588 h 1201" name="T41"/>
                  <a:gd fmla="*/ 268 w 793" name="T42"/>
                  <a:gd fmla="*/ 588 h 1201" name="T43"/>
                  <a:gd fmla="*/ 219 w 793" name="T44"/>
                  <a:gd fmla="*/ 588 h 1201" name="T45"/>
                  <a:gd fmla="*/ 231 w 793" name="T46"/>
                  <a:gd fmla="*/ 532 h 1201" name="T47"/>
                  <a:gd fmla="*/ 262 w 793" name="T48"/>
                  <a:gd fmla="*/ 400 h 1201" name="T49"/>
                  <a:gd fmla="*/ 161 w 793" name="T50"/>
                  <a:gd fmla="*/ 0 h 1201" name="T51"/>
                  <a:gd fmla="*/ 0 w 793" name="T52"/>
                  <a:gd fmla="*/ 665 h 1201" name="T53"/>
                  <a:gd fmla="*/ 133 w 793" name="T54"/>
                  <a:gd fmla="*/ 665 h 1201" name="T55"/>
                  <a:gd fmla="*/ 133 w 793" name="T56"/>
                  <a:gd fmla="*/ 961 h 1201" name="T57"/>
                  <a:gd fmla="*/ 133 w 793" name="T58"/>
                  <a:gd fmla="*/ 981 h 1201" name="T59"/>
                  <a:gd fmla="*/ 133 w 793" name="T60"/>
                  <a:gd fmla="*/ 1004 h 1201" name="T61"/>
                  <a:gd fmla="*/ 34 w 793" name="T62"/>
                  <a:gd fmla="*/ 1155 h 1201" name="T63"/>
                  <a:gd fmla="*/ 38 w 793" name="T64"/>
                  <a:gd fmla="*/ 1201 h 1201" name="T65"/>
                  <a:gd fmla="*/ 439 w 793" name="T66"/>
                  <a:gd fmla="*/ 1201 h 1201" name="T67"/>
                  <a:gd fmla="*/ 515 w 793" name="T68"/>
                  <a:gd fmla="*/ 1201 h 1201" name="T69"/>
                  <a:gd fmla="*/ 515 w 793" name="T70"/>
                  <a:gd fmla="*/ 1200 h 120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201" w="793">
                    <a:moveTo>
                      <a:pt x="515" y="1200"/>
                    </a:moveTo>
                    <a:cubicBezTo>
                      <a:pt x="745" y="1200"/>
                      <a:pt x="745" y="1200"/>
                      <a:pt x="745" y="1200"/>
                    </a:cubicBezTo>
                    <a:cubicBezTo>
                      <a:pt x="793" y="1200"/>
                      <a:pt x="793" y="1200"/>
                      <a:pt x="793" y="1200"/>
                    </a:cubicBezTo>
                    <a:cubicBezTo>
                      <a:pt x="791" y="1150"/>
                      <a:pt x="773" y="1106"/>
                      <a:pt x="745" y="1072"/>
                    </a:cubicBezTo>
                    <a:cubicBezTo>
                      <a:pt x="708" y="1027"/>
                      <a:pt x="655" y="999"/>
                      <a:pt x="594" y="999"/>
                    </a:cubicBezTo>
                    <a:cubicBezTo>
                      <a:pt x="566" y="999"/>
                      <a:pt x="540" y="1004"/>
                      <a:pt x="515" y="1013"/>
                    </a:cubicBezTo>
                    <a:cubicBezTo>
                      <a:pt x="515" y="985"/>
                      <a:pt x="515" y="985"/>
                      <a:pt x="515" y="985"/>
                    </a:cubicBezTo>
                    <a:cubicBezTo>
                      <a:pt x="515" y="969"/>
                      <a:pt x="515" y="969"/>
                      <a:pt x="515" y="969"/>
                    </a:cubicBezTo>
                    <a:cubicBezTo>
                      <a:pt x="515" y="588"/>
                      <a:pt x="515" y="588"/>
                      <a:pt x="515" y="588"/>
                    </a:cubicBezTo>
                    <a:cubicBezTo>
                      <a:pt x="439" y="588"/>
                      <a:pt x="439" y="588"/>
                      <a:pt x="439" y="588"/>
                    </a:cubicBezTo>
                    <a:cubicBezTo>
                      <a:pt x="439" y="1012"/>
                      <a:pt x="439" y="1012"/>
                      <a:pt x="439" y="1012"/>
                    </a:cubicBezTo>
                    <a:cubicBezTo>
                      <a:pt x="439" y="1036"/>
                      <a:pt x="439" y="1036"/>
                      <a:pt x="439" y="1036"/>
                    </a:cubicBezTo>
                    <a:cubicBezTo>
                      <a:pt x="439" y="1066"/>
                      <a:pt x="439" y="1066"/>
                      <a:pt x="439" y="1066"/>
                    </a:cubicBezTo>
                    <a:cubicBezTo>
                      <a:pt x="427" y="1079"/>
                      <a:pt x="418" y="1094"/>
                      <a:pt x="411" y="1111"/>
                    </a:cubicBezTo>
                    <a:cubicBezTo>
                      <a:pt x="380" y="1036"/>
                      <a:pt x="308" y="984"/>
                      <a:pt x="222" y="984"/>
                    </a:cubicBezTo>
                    <a:cubicBezTo>
                      <a:pt x="218" y="984"/>
                      <a:pt x="214" y="984"/>
                      <a:pt x="209" y="984"/>
                    </a:cubicBezTo>
                    <a:cubicBezTo>
                      <a:pt x="209" y="965"/>
                      <a:pt x="209" y="965"/>
                      <a:pt x="209" y="965"/>
                    </a:cubicBezTo>
                    <a:cubicBezTo>
                      <a:pt x="209" y="946"/>
                      <a:pt x="209" y="946"/>
                      <a:pt x="209" y="946"/>
                    </a:cubicBezTo>
                    <a:cubicBezTo>
                      <a:pt x="209" y="665"/>
                      <a:pt x="209" y="665"/>
                      <a:pt x="209" y="665"/>
                    </a:cubicBezTo>
                    <a:cubicBezTo>
                      <a:pt x="329" y="665"/>
                      <a:pt x="329" y="665"/>
                      <a:pt x="329" y="665"/>
                    </a:cubicBezTo>
                    <a:cubicBezTo>
                      <a:pt x="310" y="588"/>
                      <a:pt x="310" y="588"/>
                      <a:pt x="310" y="588"/>
                    </a:cubicBezTo>
                    <a:cubicBezTo>
                      <a:pt x="268" y="588"/>
                      <a:pt x="268" y="588"/>
                      <a:pt x="268" y="588"/>
                    </a:cubicBezTo>
                    <a:cubicBezTo>
                      <a:pt x="219" y="588"/>
                      <a:pt x="219" y="588"/>
                      <a:pt x="219" y="588"/>
                    </a:cubicBezTo>
                    <a:cubicBezTo>
                      <a:pt x="231" y="532"/>
                      <a:pt x="231" y="532"/>
                      <a:pt x="231" y="532"/>
                    </a:cubicBezTo>
                    <a:cubicBezTo>
                      <a:pt x="262" y="400"/>
                      <a:pt x="262" y="400"/>
                      <a:pt x="262" y="400"/>
                    </a:cubicBezTo>
                    <a:cubicBezTo>
                      <a:pt x="161" y="0"/>
                      <a:pt x="161" y="0"/>
                      <a:pt x="161" y="0"/>
                    </a:cubicBezTo>
                    <a:cubicBezTo>
                      <a:pt x="0" y="665"/>
                      <a:pt x="0" y="665"/>
                      <a:pt x="0" y="665"/>
                    </a:cubicBezTo>
                    <a:cubicBezTo>
                      <a:pt x="133" y="665"/>
                      <a:pt x="133" y="665"/>
                      <a:pt x="133" y="665"/>
                    </a:cubicBezTo>
                    <a:cubicBezTo>
                      <a:pt x="133" y="961"/>
                      <a:pt x="133" y="961"/>
                      <a:pt x="133" y="961"/>
                    </a:cubicBezTo>
                    <a:cubicBezTo>
                      <a:pt x="133" y="981"/>
                      <a:pt x="133" y="981"/>
                      <a:pt x="133" y="981"/>
                    </a:cubicBezTo>
                    <a:cubicBezTo>
                      <a:pt x="133" y="1004"/>
                      <a:pt x="133" y="1004"/>
                      <a:pt x="133" y="1004"/>
                    </a:cubicBezTo>
                    <a:cubicBezTo>
                      <a:pt x="78" y="1030"/>
                      <a:pt x="34" y="1081"/>
                      <a:pt x="34" y="1155"/>
                    </a:cubicBezTo>
                    <a:cubicBezTo>
                      <a:pt x="34" y="1167"/>
                      <a:pt x="35" y="1162"/>
                      <a:pt x="38" y="1201"/>
                    </a:cubicBezTo>
                    <a:cubicBezTo>
                      <a:pt x="439" y="1201"/>
                      <a:pt x="439" y="1201"/>
                      <a:pt x="439" y="1201"/>
                    </a:cubicBezTo>
                    <a:cubicBezTo>
                      <a:pt x="515" y="1201"/>
                      <a:pt x="515" y="1201"/>
                      <a:pt x="515" y="1201"/>
                    </a:cubicBezTo>
                    <a:lnTo>
                      <a:pt x="515" y="1200"/>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Freeform 17"/>
              <p:cNvSpPr/>
              <p:nvPr/>
            </p:nvSpPr>
            <p:spPr bwMode="auto">
              <a:xfrm>
                <a:off x="5268913" y="2911475"/>
                <a:ext cx="711200" cy="1435100"/>
              </a:xfrm>
              <a:custGeom>
                <a:gdLst>
                  <a:gd fmla="*/ 179 w 448" name="T0"/>
                  <a:gd fmla="*/ 904 h 904" name="T1"/>
                  <a:gd fmla="*/ 259 w 448" name="T2"/>
                  <a:gd fmla="*/ 904 h 904" name="T3"/>
                  <a:gd fmla="*/ 448 w 448" name="T4"/>
                  <a:gd fmla="*/ 904 h 904" name="T5"/>
                  <a:gd fmla="*/ 219 w 448" name="T6"/>
                  <a:gd fmla="*/ 0 h 904" name="T7"/>
                  <a:gd fmla="*/ 17 w 448" name="T8"/>
                  <a:gd fmla="*/ 836 h 904" name="T9"/>
                  <a:gd fmla="*/ 0 w 448" name="T10"/>
                  <a:gd fmla="*/ 904 h 904" name="T11"/>
                  <a:gd fmla="*/ 34 w 448" name="T12"/>
                  <a:gd fmla="*/ 904 h 904" name="T13"/>
                  <a:gd fmla="*/ 179 w 448" name="T14"/>
                  <a:gd fmla="*/ 904 h 9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4" w="448">
                    <a:moveTo>
                      <a:pt x="179" y="904"/>
                    </a:moveTo>
                    <a:lnTo>
                      <a:pt x="259" y="904"/>
                    </a:lnTo>
                    <a:lnTo>
                      <a:pt x="448" y="904"/>
                    </a:lnTo>
                    <a:lnTo>
                      <a:pt x="219" y="0"/>
                    </a:lnTo>
                    <a:lnTo>
                      <a:pt x="17" y="836"/>
                    </a:lnTo>
                    <a:lnTo>
                      <a:pt x="0" y="904"/>
                    </a:lnTo>
                    <a:lnTo>
                      <a:pt x="34" y="904"/>
                    </a:lnTo>
                    <a:lnTo>
                      <a:pt x="179" y="904"/>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9" name="Freeform 18"/>
              <p:cNvSpPr/>
              <p:nvPr/>
            </p:nvSpPr>
            <p:spPr bwMode="auto">
              <a:xfrm>
                <a:off x="6784975" y="5067300"/>
                <a:ext cx="1262063" cy="360363"/>
              </a:xfrm>
              <a:custGeom>
                <a:gdLst>
                  <a:gd fmla="*/ 597 w 760" name="T0"/>
                  <a:gd fmla="*/ 19 h 217" name="T1"/>
                  <a:gd fmla="*/ 561 w 760" name="T2"/>
                  <a:gd fmla="*/ 15 h 217" name="T3"/>
                  <a:gd fmla="*/ 520 w 760" name="T4"/>
                  <a:gd fmla="*/ 19 h 217" name="T5"/>
                  <a:gd fmla="*/ 377 w 760" name="T6"/>
                  <a:gd fmla="*/ 127 h 217" name="T7"/>
                  <a:gd fmla="*/ 329 w 760" name="T8"/>
                  <a:gd fmla="*/ 56 h 217" name="T9"/>
                  <a:gd fmla="*/ 252 w 760" name="T10"/>
                  <a:gd fmla="*/ 10 h 217" name="T11"/>
                  <a:gd fmla="*/ 189 w 760" name="T12"/>
                  <a:gd fmla="*/ 0 h 217" name="T13"/>
                  <a:gd fmla="*/ 23 w 760" name="T14"/>
                  <a:gd fmla="*/ 88 h 217" name="T15"/>
                  <a:gd fmla="*/ 0 w 760" name="T16"/>
                  <a:gd fmla="*/ 171 h 217" name="T17"/>
                  <a:gd fmla="*/ 4 w 760" name="T18"/>
                  <a:gd fmla="*/ 217 h 217" name="T19"/>
                  <a:gd fmla="*/ 23 w 760" name="T20"/>
                  <a:gd fmla="*/ 217 h 217" name="T21"/>
                  <a:gd fmla="*/ 252 w 760" name="T22"/>
                  <a:gd fmla="*/ 217 h 217" name="T23"/>
                  <a:gd fmla="*/ 329 w 760" name="T24"/>
                  <a:gd fmla="*/ 217 h 217" name="T25"/>
                  <a:gd fmla="*/ 760 w 760" name="T26"/>
                  <a:gd fmla="*/ 217 h 217" name="T27"/>
                  <a:gd fmla="*/ 597 w 760" name="T28"/>
                  <a:gd fmla="*/ 19 h 21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16" w="760">
                    <a:moveTo>
                      <a:pt x="597" y="19"/>
                    </a:moveTo>
                    <a:cubicBezTo>
                      <a:pt x="585" y="17"/>
                      <a:pt x="573" y="15"/>
                      <a:pt x="561" y="15"/>
                    </a:cubicBezTo>
                    <a:cubicBezTo>
                      <a:pt x="547" y="15"/>
                      <a:pt x="533" y="17"/>
                      <a:pt x="520" y="19"/>
                    </a:cubicBezTo>
                    <a:cubicBezTo>
                      <a:pt x="456" y="30"/>
                      <a:pt x="402" y="68"/>
                      <a:pt x="377" y="127"/>
                    </a:cubicBezTo>
                    <a:cubicBezTo>
                      <a:pt x="366" y="100"/>
                      <a:pt x="349" y="76"/>
                      <a:pt x="329" y="56"/>
                    </a:cubicBezTo>
                    <a:cubicBezTo>
                      <a:pt x="307" y="35"/>
                      <a:pt x="281" y="19"/>
                      <a:pt x="252" y="10"/>
                    </a:cubicBezTo>
                    <a:cubicBezTo>
                      <a:pt x="232" y="3"/>
                      <a:pt x="211" y="0"/>
                      <a:pt x="189" y="0"/>
                    </a:cubicBezTo>
                    <a:cubicBezTo>
                      <a:pt x="127" y="0"/>
                      <a:pt x="57" y="30"/>
                      <a:pt x="23" y="88"/>
                    </a:cubicBezTo>
                    <a:cubicBezTo>
                      <a:pt x="9" y="111"/>
                      <a:pt x="0" y="139"/>
                      <a:pt x="0" y="171"/>
                    </a:cubicBezTo>
                    <a:cubicBezTo>
                      <a:pt x="0" y="183"/>
                      <a:pt x="2" y="178"/>
                      <a:pt x="4" y="217"/>
                    </a:cubicBezTo>
                    <a:cubicBezTo>
                      <a:pt x="23" y="217"/>
                      <a:pt x="23" y="217"/>
                      <a:pt x="23" y="217"/>
                    </a:cubicBezTo>
                    <a:cubicBezTo>
                      <a:pt x="252" y="217"/>
                      <a:pt x="252" y="217"/>
                      <a:pt x="252" y="217"/>
                    </a:cubicBezTo>
                    <a:cubicBezTo>
                      <a:pt x="329" y="217"/>
                      <a:pt x="329" y="217"/>
                      <a:pt x="329" y="217"/>
                    </a:cubicBezTo>
                    <a:cubicBezTo>
                      <a:pt x="760" y="217"/>
                      <a:pt x="760" y="217"/>
                      <a:pt x="760" y="217"/>
                    </a:cubicBezTo>
                    <a:cubicBezTo>
                      <a:pt x="756" y="115"/>
                      <a:pt x="687" y="36"/>
                      <a:pt x="597" y="19"/>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grpSp>
      <p:sp>
        <p:nvSpPr>
          <p:cNvPr id="75" name="椭圆 74"/>
          <p:cNvSpPr/>
          <p:nvPr/>
        </p:nvSpPr>
        <p:spPr>
          <a:xfrm>
            <a:off x="10955771" y="1311700"/>
            <a:ext cx="159026" cy="159026"/>
          </a:xfrm>
          <a:prstGeom prst="ellips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79" name="椭圆 78"/>
          <p:cNvSpPr/>
          <p:nvPr/>
        </p:nvSpPr>
        <p:spPr>
          <a:xfrm>
            <a:off x="5994403" y="2897468"/>
            <a:ext cx="159026" cy="159026"/>
          </a:xfrm>
          <a:prstGeom prst="ellips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2" name="椭圆 81"/>
          <p:cNvSpPr/>
          <p:nvPr/>
        </p:nvSpPr>
        <p:spPr>
          <a:xfrm>
            <a:off x="1071792" y="4270898"/>
            <a:ext cx="159026" cy="159026"/>
          </a:xfrm>
          <a:prstGeom prst="ellips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84" name="矩形 83"/>
          <p:cNvSpPr/>
          <p:nvPr/>
        </p:nvSpPr>
        <p:spPr>
          <a:xfrm>
            <a:off x="8206284" y="1434764"/>
            <a:ext cx="2736424" cy="1540518"/>
          </a:xfrm>
          <a:prstGeom prst="rect">
            <a:avLst/>
          </a:prstGeom>
          <a:solidFill>
            <a:srgbClr val="008A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文本框 84"/>
          <p:cNvSpPr txBox="1"/>
          <p:nvPr/>
        </p:nvSpPr>
        <p:spPr>
          <a:xfrm>
            <a:off x="8500182" y="1559544"/>
            <a:ext cx="2327903" cy="128016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a:t>
            </a:r>
          </a:p>
        </p:txBody>
      </p:sp>
      <p:sp>
        <p:nvSpPr>
          <p:cNvPr id="86" name="文本框 85"/>
          <p:cNvSpPr txBox="1"/>
          <p:nvPr/>
        </p:nvSpPr>
        <p:spPr>
          <a:xfrm>
            <a:off x="1427452" y="3551510"/>
            <a:ext cx="1423637"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中心城市</a:t>
            </a:r>
          </a:p>
        </p:txBody>
      </p:sp>
      <p:sp>
        <p:nvSpPr>
          <p:cNvPr id="87" name="文本框 86"/>
          <p:cNvSpPr txBox="1"/>
          <p:nvPr/>
        </p:nvSpPr>
        <p:spPr>
          <a:xfrm>
            <a:off x="9749139" y="5580967"/>
            <a:ext cx="1191148"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小城市</a:t>
            </a:r>
          </a:p>
        </p:txBody>
      </p:sp>
      <p:sp>
        <p:nvSpPr>
          <p:cNvPr id="127" name="矩形 126"/>
          <p:cNvSpPr/>
          <p:nvPr/>
        </p:nvSpPr>
        <p:spPr>
          <a:xfrm>
            <a:off x="1290737" y="4382468"/>
            <a:ext cx="2736424" cy="1589344"/>
          </a:xfrm>
          <a:prstGeom prst="rect">
            <a:avLst/>
          </a:prstGeom>
          <a:solidFill>
            <a:srgbClr val="008A8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8" name="文本框 127"/>
          <p:cNvSpPr txBox="1"/>
          <p:nvPr/>
        </p:nvSpPr>
        <p:spPr>
          <a:xfrm>
            <a:off x="1550055" y="4573061"/>
            <a:ext cx="2327903" cy="128016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单击此处添加文字单击此处添加文字单击此处添</a:t>
            </a:r>
          </a:p>
        </p:txBody>
      </p:sp>
      <p:sp>
        <p:nvSpPr>
          <p:cNvPr id="217" name="椭圆 216"/>
          <p:cNvSpPr/>
          <p:nvPr/>
        </p:nvSpPr>
        <p:spPr>
          <a:xfrm>
            <a:off x="6017490" y="3926239"/>
            <a:ext cx="159026" cy="159026"/>
          </a:xfrm>
          <a:prstGeom prst="ellipse">
            <a:avLst/>
          </a:prstGeom>
          <a:ln w="25400">
            <a:solidFill>
              <a:srgbClr val="008A83">
                <a:alpha val="60000"/>
              </a:srgb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125" name="文本框 124"/>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cxnSp>
        <p:nvCxnSpPr>
          <p:cNvPr id="11" name="肘形连接符 10"/>
          <p:cNvCxnSpPr/>
          <p:nvPr/>
        </p:nvCxnSpPr>
        <p:spPr>
          <a:xfrm flipV="1" rot="10800000">
            <a:off x="6073916" y="1396156"/>
            <a:ext cx="4881656" cy="1501311"/>
          </a:xfrm>
          <a:prstGeom prst="bentConnector2">
            <a:avLst/>
          </a:prstGeom>
          <a:ln w="25400">
            <a:solidFill>
              <a:srgbClr val="3EA5A0"/>
            </a:solidFill>
          </a:ln>
        </p:spPr>
        <p:style>
          <a:lnRef idx="1">
            <a:schemeClr val="accent1"/>
          </a:lnRef>
          <a:fillRef idx="0">
            <a:schemeClr val="accent1"/>
          </a:fillRef>
          <a:effectRef idx="0">
            <a:schemeClr val="accent1"/>
          </a:effectRef>
          <a:fontRef idx="minor">
            <a:schemeClr val="tx1"/>
          </a:fontRef>
        </p:style>
      </p:cxnSp>
      <p:cxnSp>
        <p:nvCxnSpPr>
          <p:cNvPr id="94" name="肘形连接符 93"/>
          <p:cNvCxnSpPr/>
          <p:nvPr/>
        </p:nvCxnSpPr>
        <p:spPr>
          <a:xfrm flipV="1">
            <a:off x="1238049" y="4085381"/>
            <a:ext cx="4866185" cy="265146"/>
          </a:xfrm>
          <a:prstGeom prst="bentConnector2">
            <a:avLst/>
          </a:prstGeom>
          <a:ln w="25400">
            <a:solidFill>
              <a:srgbClr val="3EA5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3792199299"/>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0" name="圆角矩形 19"/>
          <p:cNvSpPr/>
          <p:nvPr/>
        </p:nvSpPr>
        <p:spPr>
          <a:xfrm>
            <a:off x="6096001" y="4525196"/>
            <a:ext cx="5040312" cy="805234"/>
          </a:xfrm>
          <a:prstGeom prst="roundRect">
            <a:avLst>
              <a:gd fmla="val 45385" name="adj"/>
            </a:avLst>
          </a:prstGeom>
          <a:solidFill>
            <a:srgbClr val="ABF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6774425" y="3189166"/>
            <a:ext cx="4367528" cy="805234"/>
          </a:xfrm>
          <a:prstGeom prst="roundRect">
            <a:avLst>
              <a:gd fmla="val 45385" name="adj"/>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a:off x="6774427" y="1853136"/>
            <a:ext cx="4367528" cy="805234"/>
          </a:xfrm>
          <a:prstGeom prst="roundRect">
            <a:avLst>
              <a:gd fmla="val 45385" name="adj"/>
            </a:avLst>
          </a:prstGeom>
          <a:solidFill>
            <a:srgbClr val="022D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8"/>
          <p:cNvSpPr/>
          <p:nvPr/>
        </p:nvSpPr>
        <p:spPr>
          <a:xfrm>
            <a:off x="1055688" y="4525196"/>
            <a:ext cx="5040312" cy="805234"/>
          </a:xfrm>
          <a:prstGeom prst="roundRect">
            <a:avLst>
              <a:gd fmla="val 45385" name="adj"/>
            </a:avLst>
          </a:prstGeom>
          <a:solidFill>
            <a:srgbClr val="ABF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1055688" y="3189166"/>
            <a:ext cx="4367528" cy="805234"/>
          </a:xfrm>
          <a:prstGeom prst="roundRect">
            <a:avLst>
              <a:gd fmla="val 45385" name="adj"/>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1055688" y="1853136"/>
            <a:ext cx="4367528" cy="805234"/>
          </a:xfrm>
          <a:prstGeom prst="roundRect">
            <a:avLst>
              <a:gd fmla="val 45385" name="adj"/>
            </a:avLst>
          </a:prstGeom>
          <a:solidFill>
            <a:srgbClr val="022D33">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a:off x="5423216" y="2234246"/>
            <a:ext cx="1343343" cy="1343343"/>
          </a:xfrm>
          <a:prstGeom prst="ellipse">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5"/>
          <p:cNvSpPr>
            <a:spLocks noEditPoints="1"/>
          </p:cNvSpPr>
          <p:nvPr/>
        </p:nvSpPr>
        <p:spPr bwMode="auto">
          <a:xfrm>
            <a:off x="4544219" y="1360170"/>
            <a:ext cx="3103563" cy="4645025"/>
          </a:xfrm>
          <a:custGeom>
            <a:gdLst>
              <a:gd fmla="*/ 315 w 631" name="T0"/>
              <a:gd fmla="*/ 0 h 946" name="T1"/>
              <a:gd fmla="*/ 0 w 631" name="T2"/>
              <a:gd fmla="*/ 315 h 946" name="T3"/>
              <a:gd fmla="*/ 41 w 631" name="T4"/>
              <a:gd fmla="*/ 469 h 946" name="T5"/>
              <a:gd fmla="*/ 54 w 631" name="T6"/>
              <a:gd fmla="*/ 491 h 946" name="T7"/>
              <a:gd fmla="*/ 315 w 631" name="T8"/>
              <a:gd fmla="*/ 946 h 946" name="T9"/>
              <a:gd fmla="*/ 576 w 631" name="T10"/>
              <a:gd fmla="*/ 491 h 946" name="T11"/>
              <a:gd fmla="*/ 588 w 631" name="T12"/>
              <a:gd fmla="*/ 473 h 946" name="T13"/>
              <a:gd fmla="*/ 590 w 631" name="T14"/>
              <a:gd fmla="*/ 469 h 946" name="T15"/>
              <a:gd fmla="*/ 631 w 631" name="T16"/>
              <a:gd fmla="*/ 315 h 946" name="T17"/>
              <a:gd fmla="*/ 315 w 631" name="T18"/>
              <a:gd fmla="*/ 0 h 946" name="T19"/>
              <a:gd fmla="*/ 315 w 631" name="T20"/>
              <a:gd fmla="*/ 158 h 946" name="T21"/>
              <a:gd fmla="*/ 473 w 631" name="T22"/>
              <a:gd fmla="*/ 315 h 946" name="T23"/>
              <a:gd fmla="*/ 315 w 631" name="T24"/>
              <a:gd fmla="*/ 473 h 946" name="T25"/>
              <a:gd fmla="*/ 158 w 631" name="T26"/>
              <a:gd fmla="*/ 315 h 946" name="T27"/>
              <a:gd fmla="*/ 315 w 631" name="T28"/>
              <a:gd fmla="*/ 158 h 94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945" w="631">
                <a:moveTo>
                  <a:pt x="315" y="0"/>
                </a:moveTo>
                <a:cubicBezTo>
                  <a:pt x="141" y="0"/>
                  <a:pt x="0" y="141"/>
                  <a:pt x="0" y="315"/>
                </a:cubicBezTo>
                <a:cubicBezTo>
                  <a:pt x="0" y="371"/>
                  <a:pt x="15" y="424"/>
                  <a:pt x="41" y="469"/>
                </a:cubicBezTo>
                <a:cubicBezTo>
                  <a:pt x="45" y="477"/>
                  <a:pt x="49" y="484"/>
                  <a:pt x="54" y="491"/>
                </a:cubicBezTo>
                <a:cubicBezTo>
                  <a:pt x="315" y="946"/>
                  <a:pt x="315" y="946"/>
                  <a:pt x="315" y="946"/>
                </a:cubicBezTo>
                <a:cubicBezTo>
                  <a:pt x="576" y="491"/>
                  <a:pt x="576" y="491"/>
                  <a:pt x="576" y="491"/>
                </a:cubicBezTo>
                <a:cubicBezTo>
                  <a:pt x="580" y="486"/>
                  <a:pt x="584" y="479"/>
                  <a:pt x="588" y="473"/>
                </a:cubicBezTo>
                <a:cubicBezTo>
                  <a:pt x="590" y="469"/>
                  <a:pt x="590" y="469"/>
                  <a:pt x="590" y="469"/>
                </a:cubicBezTo>
                <a:cubicBezTo>
                  <a:pt x="616" y="424"/>
                  <a:pt x="631" y="371"/>
                  <a:pt x="631" y="315"/>
                </a:cubicBezTo>
                <a:cubicBezTo>
                  <a:pt x="631" y="141"/>
                  <a:pt x="489" y="0"/>
                  <a:pt x="315" y="0"/>
                </a:cubicBezTo>
                <a:close/>
                <a:moveTo>
                  <a:pt x="315" y="158"/>
                </a:moveTo>
                <a:cubicBezTo>
                  <a:pt x="402" y="158"/>
                  <a:pt x="473" y="228"/>
                  <a:pt x="473" y="315"/>
                </a:cubicBezTo>
                <a:cubicBezTo>
                  <a:pt x="473" y="402"/>
                  <a:pt x="402" y="473"/>
                  <a:pt x="315" y="473"/>
                </a:cubicBezTo>
                <a:cubicBezTo>
                  <a:pt x="228" y="473"/>
                  <a:pt x="158" y="402"/>
                  <a:pt x="158" y="315"/>
                </a:cubicBezTo>
                <a:cubicBezTo>
                  <a:pt x="158" y="228"/>
                  <a:pt x="228" y="158"/>
                  <a:pt x="315" y="158"/>
                </a:cubicBezTo>
                <a:close/>
              </a:path>
            </a:pathLst>
          </a:custGeom>
          <a:solidFill>
            <a:srgbClr val="008A83"/>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Freeform 10"/>
          <p:cNvSpPr>
            <a:spLocks noEditPoints="1"/>
          </p:cNvSpPr>
          <p:nvPr/>
        </p:nvSpPr>
        <p:spPr bwMode="auto">
          <a:xfrm>
            <a:off x="5592064" y="2519275"/>
            <a:ext cx="1007873" cy="909725"/>
          </a:xfrm>
          <a:custGeom>
            <a:gdLst>
              <a:gd fmla="*/ 1867 w 1920" name="T0"/>
              <a:gd fmla="*/ 155 h 1730" name="T1"/>
              <a:gd fmla="*/ 1658 w 1920" name="T2"/>
              <a:gd fmla="*/ 62 h 1730" name="T3"/>
              <a:gd fmla="*/ 1436 w 1920" name="T4"/>
              <a:gd fmla="*/ 143 h 1730" name="T5"/>
              <a:gd fmla="*/ 1436 w 1920" name="T6"/>
              <a:gd fmla="*/ 143 h 1730" name="T7"/>
              <a:gd fmla="*/ 1436 w 1920" name="T8"/>
              <a:gd fmla="*/ 138 h 1730" name="T9"/>
              <a:gd fmla="*/ 1299 w 1920" name="T10"/>
              <a:gd fmla="*/ 1 h 1730" name="T11"/>
              <a:gd fmla="*/ 959 w 1920" name="T12"/>
              <a:gd fmla="*/ 0 h 1730" name="T13"/>
              <a:gd fmla="*/ 959 w 1920" name="T14"/>
              <a:gd fmla="*/ 1 h 1730" name="T15"/>
              <a:gd fmla="*/ 621 w 1920" name="T16"/>
              <a:gd fmla="*/ 1 h 1730" name="T17"/>
              <a:gd fmla="*/ 484 w 1920" name="T18"/>
              <a:gd fmla="*/ 138 h 1730" name="T19"/>
              <a:gd fmla="*/ 484 w 1920" name="T20"/>
              <a:gd fmla="*/ 143 h 1730" name="T21"/>
              <a:gd fmla="*/ 484 w 1920" name="T22"/>
              <a:gd fmla="*/ 144 h 1730" name="T23"/>
              <a:gd fmla="*/ 262 w 1920" name="T24"/>
              <a:gd fmla="*/ 62 h 1730" name="T25"/>
              <a:gd fmla="*/ 53 w 1920" name="T26"/>
              <a:gd fmla="*/ 156 h 1730" name="T27"/>
              <a:gd fmla="*/ 72 w 1920" name="T28"/>
              <a:gd fmla="*/ 491 h 1730" name="T29"/>
              <a:gd fmla="*/ 519 w 1920" name="T30"/>
              <a:gd fmla="*/ 940 h 1730" name="T31"/>
              <a:gd fmla="*/ 845 w 1920" name="T32"/>
              <a:gd fmla="*/ 1200 h 1730" name="T33"/>
              <a:gd fmla="*/ 849 w 1920" name="T34"/>
              <a:gd fmla="*/ 1219 h 1730" name="T35"/>
              <a:gd fmla="*/ 849 w 1920" name="T36"/>
              <a:gd fmla="*/ 1430 h 1730" name="T37"/>
              <a:gd fmla="*/ 757 w 1920" name="T38"/>
              <a:gd fmla="*/ 1430 h 1730" name="T39"/>
              <a:gd fmla="*/ 670 w 1920" name="T40"/>
              <a:gd fmla="*/ 1496 h 1730" name="T41"/>
              <a:gd fmla="*/ 670 w 1920" name="T42"/>
              <a:gd fmla="*/ 1506 h 1730" name="T43"/>
              <a:gd fmla="*/ 638 w 1920" name="T44"/>
              <a:gd fmla="*/ 1506 h 1730" name="T45"/>
              <a:gd fmla="*/ 528 w 1920" name="T46"/>
              <a:gd fmla="*/ 1617 h 1730" name="T47"/>
              <a:gd fmla="*/ 528 w 1920" name="T48"/>
              <a:gd fmla="*/ 1730 h 1730" name="T49"/>
              <a:gd fmla="*/ 1392 w 1920" name="T50"/>
              <a:gd fmla="*/ 1729 h 1730" name="T51"/>
              <a:gd fmla="*/ 1392 w 1920" name="T52"/>
              <a:gd fmla="*/ 1616 h 1730" name="T53"/>
              <a:gd fmla="*/ 1282 w 1920" name="T54"/>
              <a:gd fmla="*/ 1506 h 1730" name="T55"/>
              <a:gd fmla="*/ 1250 w 1920" name="T56"/>
              <a:gd fmla="*/ 1506 h 1730" name="T57"/>
              <a:gd fmla="*/ 1250 w 1920" name="T58"/>
              <a:gd fmla="*/ 1496 h 1730" name="T59"/>
              <a:gd fmla="*/ 1163 w 1920" name="T60"/>
              <a:gd fmla="*/ 1429 h 1730" name="T61"/>
              <a:gd fmla="*/ 1071 w 1920" name="T62"/>
              <a:gd fmla="*/ 1429 h 1730" name="T63"/>
              <a:gd fmla="*/ 1071 w 1920" name="T64"/>
              <a:gd fmla="*/ 1219 h 1730" name="T65"/>
              <a:gd fmla="*/ 1075 w 1920" name="T66"/>
              <a:gd fmla="*/ 1200 h 1730" name="T67"/>
              <a:gd fmla="*/ 1401 w 1920" name="T68"/>
              <a:gd fmla="*/ 939 h 1730" name="T69"/>
              <a:gd fmla="*/ 1848 w 1920" name="T70"/>
              <a:gd fmla="*/ 491 h 1730" name="T71"/>
              <a:gd fmla="*/ 1867 w 1920" name="T72"/>
              <a:gd fmla="*/ 155 h 1730" name="T73"/>
              <a:gd fmla="*/ 184 w 1920" name="T74"/>
              <a:gd fmla="*/ 440 h 1730" name="T75"/>
              <a:gd fmla="*/ 155 w 1920" name="T76"/>
              <a:gd fmla="*/ 224 h 1730" name="T77"/>
              <a:gd fmla="*/ 258 w 1920" name="T78"/>
              <a:gd fmla="*/ 185 h 1730" name="T79"/>
              <a:gd fmla="*/ 484 w 1920" name="T80"/>
              <a:gd fmla="*/ 290 h 1730" name="T81"/>
              <a:gd fmla="*/ 482 w 1920" name="T82"/>
              <a:gd fmla="*/ 767 h 1730" name="T83"/>
              <a:gd fmla="*/ 184 w 1920" name="T84"/>
              <a:gd fmla="*/ 440 h 1730" name="T85"/>
              <a:gd fmla="*/ 1736 w 1920" name="T86"/>
              <a:gd fmla="*/ 440 h 1730" name="T87"/>
              <a:gd fmla="*/ 1438 w 1920" name="T88"/>
              <a:gd fmla="*/ 767 h 1730" name="T89"/>
              <a:gd fmla="*/ 1436 w 1920" name="T90"/>
              <a:gd fmla="*/ 290 h 1730" name="T91"/>
              <a:gd fmla="*/ 1662 w 1920" name="T92"/>
              <a:gd fmla="*/ 184 h 1730" name="T93"/>
              <a:gd fmla="*/ 1765 w 1920" name="T94"/>
              <a:gd fmla="*/ 223 h 1730" name="T95"/>
              <a:gd fmla="*/ 1736 w 1920" name="T96"/>
              <a:gd fmla="*/ 440 h 1730"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730" w="1920">
                <a:moveTo>
                  <a:pt x="1867" y="155"/>
                </a:moveTo>
                <a:cubicBezTo>
                  <a:pt x="1825" y="93"/>
                  <a:pt x="1749" y="58"/>
                  <a:pt x="1658" y="62"/>
                </a:cubicBezTo>
                <a:cubicBezTo>
                  <a:pt x="1584" y="64"/>
                  <a:pt x="1500" y="105"/>
                  <a:pt x="1436" y="143"/>
                </a:cubicBezTo>
                <a:cubicBezTo>
                  <a:pt x="1436" y="143"/>
                  <a:pt x="1436" y="143"/>
                  <a:pt x="1436" y="143"/>
                </a:cubicBezTo>
                <a:cubicBezTo>
                  <a:pt x="1436" y="141"/>
                  <a:pt x="1436" y="140"/>
                  <a:pt x="1436" y="138"/>
                </a:cubicBezTo>
                <a:cubicBezTo>
                  <a:pt x="1436" y="62"/>
                  <a:pt x="1375" y="1"/>
                  <a:pt x="1299" y="1"/>
                </a:cubicBezTo>
                <a:cubicBezTo>
                  <a:pt x="1297" y="1"/>
                  <a:pt x="959" y="0"/>
                  <a:pt x="959" y="0"/>
                </a:cubicBezTo>
                <a:cubicBezTo>
                  <a:pt x="959" y="1"/>
                  <a:pt x="959" y="1"/>
                  <a:pt x="959" y="1"/>
                </a:cubicBezTo>
                <a:cubicBezTo>
                  <a:pt x="959" y="1"/>
                  <a:pt x="623" y="1"/>
                  <a:pt x="621" y="1"/>
                </a:cubicBezTo>
                <a:cubicBezTo>
                  <a:pt x="545" y="1"/>
                  <a:pt x="484" y="63"/>
                  <a:pt x="484" y="138"/>
                </a:cubicBezTo>
                <a:cubicBezTo>
                  <a:pt x="484" y="140"/>
                  <a:pt x="484" y="142"/>
                  <a:pt x="484" y="143"/>
                </a:cubicBezTo>
                <a:cubicBezTo>
                  <a:pt x="484" y="143"/>
                  <a:pt x="484" y="143"/>
                  <a:pt x="484" y="144"/>
                </a:cubicBezTo>
                <a:cubicBezTo>
                  <a:pt x="420" y="105"/>
                  <a:pt x="336" y="65"/>
                  <a:pt x="262" y="62"/>
                </a:cubicBezTo>
                <a:cubicBezTo>
                  <a:pt x="171" y="59"/>
                  <a:pt x="95" y="93"/>
                  <a:pt x="53" y="156"/>
                </a:cubicBezTo>
                <a:cubicBezTo>
                  <a:pt x="0" y="235"/>
                  <a:pt x="7" y="348"/>
                  <a:pt x="72" y="491"/>
                </a:cubicBezTo>
                <a:cubicBezTo>
                  <a:pt x="171" y="707"/>
                  <a:pt x="404" y="869"/>
                  <a:pt x="519" y="940"/>
                </a:cubicBezTo>
                <a:cubicBezTo>
                  <a:pt x="575" y="1071"/>
                  <a:pt x="692" y="1169"/>
                  <a:pt x="845" y="1200"/>
                </a:cubicBezTo>
                <a:cubicBezTo>
                  <a:pt x="848" y="1207"/>
                  <a:pt x="849" y="1213"/>
                  <a:pt x="849" y="1219"/>
                </a:cubicBezTo>
                <a:cubicBezTo>
                  <a:pt x="849" y="1250"/>
                  <a:pt x="849" y="1355"/>
                  <a:pt x="849" y="1430"/>
                </a:cubicBezTo>
                <a:cubicBezTo>
                  <a:pt x="757" y="1430"/>
                  <a:pt x="757" y="1430"/>
                  <a:pt x="757" y="1430"/>
                </a:cubicBezTo>
                <a:cubicBezTo>
                  <a:pt x="709" y="1430"/>
                  <a:pt x="670" y="1460"/>
                  <a:pt x="670" y="1496"/>
                </a:cubicBezTo>
                <a:cubicBezTo>
                  <a:pt x="670" y="1506"/>
                  <a:pt x="670" y="1506"/>
                  <a:pt x="670" y="1506"/>
                </a:cubicBezTo>
                <a:cubicBezTo>
                  <a:pt x="638" y="1506"/>
                  <a:pt x="638" y="1506"/>
                  <a:pt x="638" y="1506"/>
                </a:cubicBezTo>
                <a:cubicBezTo>
                  <a:pt x="577" y="1506"/>
                  <a:pt x="528" y="1556"/>
                  <a:pt x="528" y="1617"/>
                </a:cubicBezTo>
                <a:cubicBezTo>
                  <a:pt x="528" y="1730"/>
                  <a:pt x="528" y="1730"/>
                  <a:pt x="528" y="1730"/>
                </a:cubicBezTo>
                <a:cubicBezTo>
                  <a:pt x="796" y="1730"/>
                  <a:pt x="1094" y="1729"/>
                  <a:pt x="1392" y="1729"/>
                </a:cubicBezTo>
                <a:cubicBezTo>
                  <a:pt x="1392" y="1616"/>
                  <a:pt x="1392" y="1616"/>
                  <a:pt x="1392" y="1616"/>
                </a:cubicBezTo>
                <a:cubicBezTo>
                  <a:pt x="1392" y="1555"/>
                  <a:pt x="1343" y="1506"/>
                  <a:pt x="1282" y="1506"/>
                </a:cubicBezTo>
                <a:cubicBezTo>
                  <a:pt x="1250" y="1506"/>
                  <a:pt x="1250" y="1506"/>
                  <a:pt x="1250" y="1506"/>
                </a:cubicBezTo>
                <a:cubicBezTo>
                  <a:pt x="1250" y="1496"/>
                  <a:pt x="1250" y="1496"/>
                  <a:pt x="1250" y="1496"/>
                </a:cubicBezTo>
                <a:cubicBezTo>
                  <a:pt x="1250" y="1459"/>
                  <a:pt x="1211" y="1429"/>
                  <a:pt x="1163" y="1429"/>
                </a:cubicBezTo>
                <a:cubicBezTo>
                  <a:pt x="1071" y="1429"/>
                  <a:pt x="1071" y="1429"/>
                  <a:pt x="1071" y="1429"/>
                </a:cubicBezTo>
                <a:cubicBezTo>
                  <a:pt x="1071" y="1355"/>
                  <a:pt x="1071" y="1249"/>
                  <a:pt x="1071" y="1219"/>
                </a:cubicBezTo>
                <a:cubicBezTo>
                  <a:pt x="1071" y="1213"/>
                  <a:pt x="1072" y="1206"/>
                  <a:pt x="1075" y="1200"/>
                </a:cubicBezTo>
                <a:cubicBezTo>
                  <a:pt x="1228" y="1169"/>
                  <a:pt x="1345" y="1071"/>
                  <a:pt x="1401" y="939"/>
                </a:cubicBezTo>
                <a:cubicBezTo>
                  <a:pt x="1516" y="869"/>
                  <a:pt x="1749" y="707"/>
                  <a:pt x="1848" y="491"/>
                </a:cubicBezTo>
                <a:cubicBezTo>
                  <a:pt x="1913" y="348"/>
                  <a:pt x="1920" y="235"/>
                  <a:pt x="1867" y="155"/>
                </a:cubicBezTo>
                <a:close/>
                <a:moveTo>
                  <a:pt x="184" y="440"/>
                </a:moveTo>
                <a:cubicBezTo>
                  <a:pt x="138" y="341"/>
                  <a:pt x="128" y="264"/>
                  <a:pt x="155" y="224"/>
                </a:cubicBezTo>
                <a:cubicBezTo>
                  <a:pt x="181" y="185"/>
                  <a:pt x="240" y="184"/>
                  <a:pt x="258" y="185"/>
                </a:cubicBezTo>
                <a:cubicBezTo>
                  <a:pt x="321" y="187"/>
                  <a:pt x="421" y="245"/>
                  <a:pt x="484" y="290"/>
                </a:cubicBezTo>
                <a:cubicBezTo>
                  <a:pt x="483" y="454"/>
                  <a:pt x="482" y="763"/>
                  <a:pt x="482" y="767"/>
                </a:cubicBezTo>
                <a:cubicBezTo>
                  <a:pt x="376" y="691"/>
                  <a:pt x="246" y="576"/>
                  <a:pt x="184" y="440"/>
                </a:cubicBezTo>
                <a:close/>
                <a:moveTo>
                  <a:pt x="1736" y="440"/>
                </a:moveTo>
                <a:cubicBezTo>
                  <a:pt x="1674" y="575"/>
                  <a:pt x="1544" y="690"/>
                  <a:pt x="1438" y="767"/>
                </a:cubicBezTo>
                <a:cubicBezTo>
                  <a:pt x="1438" y="763"/>
                  <a:pt x="1437" y="454"/>
                  <a:pt x="1436" y="290"/>
                </a:cubicBezTo>
                <a:cubicBezTo>
                  <a:pt x="1499" y="245"/>
                  <a:pt x="1600" y="187"/>
                  <a:pt x="1662" y="184"/>
                </a:cubicBezTo>
                <a:cubicBezTo>
                  <a:pt x="1680" y="184"/>
                  <a:pt x="1739" y="185"/>
                  <a:pt x="1765" y="223"/>
                </a:cubicBezTo>
                <a:cubicBezTo>
                  <a:pt x="1792" y="264"/>
                  <a:pt x="1782" y="341"/>
                  <a:pt x="1736" y="44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3" name="文本框 22"/>
          <p:cNvSpPr txBox="1"/>
          <p:nvPr/>
        </p:nvSpPr>
        <p:spPr>
          <a:xfrm>
            <a:off x="1350864" y="2009532"/>
            <a:ext cx="3185487" cy="48768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城市荣誉此处添加文字</a:t>
            </a:r>
          </a:p>
        </p:txBody>
      </p:sp>
      <p:sp>
        <p:nvSpPr>
          <p:cNvPr id="24" name="文本框 23"/>
          <p:cNvSpPr txBox="1"/>
          <p:nvPr/>
        </p:nvSpPr>
        <p:spPr>
          <a:xfrm>
            <a:off x="1350864" y="3331366"/>
            <a:ext cx="3185487" cy="48768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城市荣誉此处添加文字</a:t>
            </a:r>
          </a:p>
        </p:txBody>
      </p:sp>
      <p:sp>
        <p:nvSpPr>
          <p:cNvPr id="25" name="文本框 24"/>
          <p:cNvSpPr txBox="1"/>
          <p:nvPr/>
        </p:nvSpPr>
        <p:spPr>
          <a:xfrm>
            <a:off x="7764614" y="3331366"/>
            <a:ext cx="3185487" cy="48768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城市荣誉此处添加文字</a:t>
            </a:r>
          </a:p>
        </p:txBody>
      </p:sp>
      <p:sp>
        <p:nvSpPr>
          <p:cNvPr id="26" name="文本框 25"/>
          <p:cNvSpPr txBox="1"/>
          <p:nvPr/>
        </p:nvSpPr>
        <p:spPr>
          <a:xfrm>
            <a:off x="7764614" y="2009532"/>
            <a:ext cx="3185487" cy="48768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城市荣誉此处添加文字</a:t>
            </a:r>
          </a:p>
        </p:txBody>
      </p:sp>
      <p:sp>
        <p:nvSpPr>
          <p:cNvPr id="27" name="文本框 26"/>
          <p:cNvSpPr txBox="1"/>
          <p:nvPr/>
        </p:nvSpPr>
        <p:spPr>
          <a:xfrm>
            <a:off x="14178364" y="3331366"/>
            <a:ext cx="3185487" cy="487680"/>
          </a:xfrm>
          <a:prstGeom prst="rect">
            <a:avLst/>
          </a:prstGeom>
          <a:noFill/>
        </p:spPr>
        <p:txBody>
          <a:bodyPr rtlCol="0" wrap="square">
            <a:spAutoFit/>
          </a:bodyPr>
          <a:lstStyle/>
          <a:p>
            <a:pPr>
              <a:lnSpc>
                <a:spcPct val="130000"/>
              </a:lnSpc>
            </a:pPr>
            <a:r>
              <a:rPr altLang="en-US" lang="zh-CN" smtClean="0" spc="300" sz="2000">
                <a:solidFill>
                  <a:schemeClr val="bg1"/>
                </a:solidFill>
                <a:latin charset="-122" panose="020b0503020204020204" pitchFamily="34" typeface="微软雅黑"/>
                <a:ea charset="-122" panose="020b0503020204020204" pitchFamily="34" typeface="微软雅黑"/>
              </a:rPr>
              <a:t>城市荣誉此处添加文字</a:t>
            </a:r>
          </a:p>
        </p:txBody>
      </p:sp>
      <p:sp>
        <p:nvSpPr>
          <p:cNvPr id="28" name="文本框 27"/>
          <p:cNvSpPr txBox="1"/>
          <p:nvPr/>
        </p:nvSpPr>
        <p:spPr>
          <a:xfrm>
            <a:off x="1350864" y="4681590"/>
            <a:ext cx="3185487" cy="48768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城市荣誉此处添加文字</a:t>
            </a:r>
          </a:p>
        </p:txBody>
      </p:sp>
      <p:sp>
        <p:nvSpPr>
          <p:cNvPr id="29" name="文本框 28"/>
          <p:cNvSpPr txBox="1"/>
          <p:nvPr/>
        </p:nvSpPr>
        <p:spPr>
          <a:xfrm>
            <a:off x="7799304" y="4681590"/>
            <a:ext cx="3185487" cy="48768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城市荣誉此处添加文字</a:t>
            </a:r>
          </a:p>
        </p:txBody>
      </p:sp>
      <p:sp>
        <p:nvSpPr>
          <p:cNvPr id="30" name="任意多边形 29"/>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7</a:t>
            </a:r>
          </a:p>
        </p:txBody>
      </p:sp>
      <p:sp>
        <p:nvSpPr>
          <p:cNvPr id="32" name="文本框 31"/>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Tree>
    <p:extLst>
      <p:ext uri="{BB962C8B-B14F-4D97-AF65-F5344CB8AC3E}">
        <p14:creationId val="3364607790"/>
      </p:ext>
    </p:ext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矩形 12"/>
          <p:cNvSpPr/>
          <p:nvPr/>
        </p:nvSpPr>
        <p:spPr>
          <a:xfrm>
            <a:off x="1078167" y="1417556"/>
            <a:ext cx="2699999" cy="1943891"/>
          </a:xfrm>
          <a:prstGeom prst="rect">
            <a:avLst/>
          </a:prstGeom>
          <a:blipFill>
            <a:blip r:embed="rId2">
              <a:alphaModFix amt="97000"/>
              <a:extLst>
                <a:ext uri="{28A0092B-C50C-407E-A947-70E740481C1C}">
                  <a14:useLocalDpi/>
                </a:ext>
              </a:extLst>
            </a:blip>
            <a:stretch>
              <a:fillRect/>
            </a:stretch>
          </a:blipFill>
          <a:ln w="38100">
            <a:solidFill>
              <a:srgbClr val="008A8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矩形 14"/>
          <p:cNvSpPr/>
          <p:nvPr/>
        </p:nvSpPr>
        <p:spPr>
          <a:xfrm>
            <a:off x="4742492" y="1417556"/>
            <a:ext cx="2699999" cy="1943891"/>
          </a:xfrm>
          <a:prstGeom prst="rect">
            <a:avLst/>
          </a:prstGeom>
          <a:blipFill>
            <a:blip r:embed="rId3">
              <a:alphaModFix amt="97000"/>
              <a:extLst>
                <a:ext uri="{28A0092B-C50C-407E-A947-70E740481C1C}">
                  <a14:useLocalDpi/>
                </a:ext>
              </a:extLst>
            </a:blip>
            <a:stretch>
              <a:fillRect/>
            </a:stretch>
          </a:blipFill>
          <a:ln w="38100">
            <a:solidFill>
              <a:srgbClr val="24B45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8406817" y="1417556"/>
            <a:ext cx="2699999" cy="1943891"/>
          </a:xfrm>
          <a:prstGeom prst="rect">
            <a:avLst/>
          </a:prstGeom>
          <a:blipFill>
            <a:blip r:embed="rId4">
              <a:alphaModFix amt="97000"/>
              <a:extLst>
                <a:ext uri="{28A0092B-C50C-407E-A947-70E740481C1C}">
                  <a14:useLocalDpi/>
                </a:ext>
              </a:extLst>
            </a:blip>
            <a:stretch>
              <a:fillRect/>
            </a:stretch>
          </a:blipFill>
          <a:ln w="38100">
            <a:solidFill>
              <a:srgbClr val="ABF637"/>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1078167" y="3480262"/>
            <a:ext cx="2712168" cy="88848"/>
          </a:xfrm>
          <a:prstGeom prst="rect">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矩形 17"/>
          <p:cNvSpPr/>
          <p:nvPr/>
        </p:nvSpPr>
        <p:spPr>
          <a:xfrm>
            <a:off x="4736407" y="3480262"/>
            <a:ext cx="2712168" cy="8884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424145" y="3480262"/>
            <a:ext cx="2712168" cy="88848"/>
          </a:xfrm>
          <a:prstGeom prst="rect">
            <a:avLst/>
          </a:prstGeom>
          <a:solidFill>
            <a:srgbClr val="ABF6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988970" y="4406730"/>
            <a:ext cx="2966879" cy="167640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a:t>
            </a:r>
          </a:p>
        </p:txBody>
      </p:sp>
      <p:sp>
        <p:nvSpPr>
          <p:cNvPr id="21" name="文本框 20"/>
          <p:cNvSpPr txBox="1"/>
          <p:nvPr/>
        </p:nvSpPr>
        <p:spPr>
          <a:xfrm>
            <a:off x="1698121" y="3841829"/>
            <a:ext cx="1460090"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添加标题</a:t>
            </a:r>
          </a:p>
        </p:txBody>
      </p:sp>
      <p:sp>
        <p:nvSpPr>
          <p:cNvPr id="22" name="文本框 21"/>
          <p:cNvSpPr txBox="1"/>
          <p:nvPr/>
        </p:nvSpPr>
        <p:spPr>
          <a:xfrm>
            <a:off x="4656804" y="4406730"/>
            <a:ext cx="2966879" cy="167640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a:t>
            </a:r>
          </a:p>
        </p:txBody>
      </p:sp>
      <p:sp>
        <p:nvSpPr>
          <p:cNvPr id="23" name="文本框 22"/>
          <p:cNvSpPr txBox="1"/>
          <p:nvPr/>
        </p:nvSpPr>
        <p:spPr>
          <a:xfrm>
            <a:off x="5365955" y="3841829"/>
            <a:ext cx="1460090"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添加标题</a:t>
            </a:r>
          </a:p>
        </p:txBody>
      </p:sp>
      <p:sp>
        <p:nvSpPr>
          <p:cNvPr id="24" name="文本框 23"/>
          <p:cNvSpPr txBox="1"/>
          <p:nvPr/>
        </p:nvSpPr>
        <p:spPr>
          <a:xfrm>
            <a:off x="8392232" y="4406730"/>
            <a:ext cx="2966879" cy="167640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单击此处添加文字单击此处添加文字单击此处添加文字单击此处添加文字单击此处</a:t>
            </a:r>
          </a:p>
        </p:txBody>
      </p:sp>
      <p:sp>
        <p:nvSpPr>
          <p:cNvPr id="25" name="文本框 24"/>
          <p:cNvSpPr txBox="1"/>
          <p:nvPr/>
        </p:nvSpPr>
        <p:spPr>
          <a:xfrm>
            <a:off x="9101382" y="3841829"/>
            <a:ext cx="1460090" cy="457200"/>
          </a:xfrm>
          <a:prstGeom prst="rect">
            <a:avLst/>
          </a:prstGeom>
          <a:noFill/>
        </p:spPr>
        <p:txBody>
          <a:bodyPr rtlCol="0" wrap="square">
            <a:spAutoFit/>
          </a:bodyPr>
          <a:lstStyle/>
          <a:p>
            <a:r>
              <a:rPr altLang="en-US" lang="zh-CN" smtClean="0" sz="2400">
                <a:latin charset="-122" panose="020b0503020204020204" pitchFamily="34" typeface="微软雅黑"/>
                <a:ea charset="-122" panose="020b0503020204020204" pitchFamily="34" typeface="微软雅黑"/>
              </a:rPr>
              <a:t>添加标题</a:t>
            </a:r>
          </a:p>
        </p:txBody>
      </p:sp>
      <p:sp>
        <p:nvSpPr>
          <p:cNvPr id="26" name="任意多边形 25"/>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8</a:t>
            </a:r>
          </a:p>
        </p:txBody>
      </p:sp>
      <p:sp>
        <p:nvSpPr>
          <p:cNvPr id="28" name="文本框 27"/>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Tree>
    <p:extLst>
      <p:ext uri="{BB962C8B-B14F-4D97-AF65-F5344CB8AC3E}">
        <p14:creationId val="2989631048"/>
      </p:ext>
    </p:extLst>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椭圆 7"/>
          <p:cNvSpPr/>
          <p:nvPr/>
        </p:nvSpPr>
        <p:spPr>
          <a:xfrm>
            <a:off x="1055688" y="1310615"/>
            <a:ext cx="2768167" cy="2768167"/>
          </a:xfrm>
          <a:prstGeom prst="ellipse">
            <a:avLst/>
          </a:prstGeom>
          <a:solidFill>
            <a:srgbClr val="022D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矩形 1"/>
          <p:cNvSpPr/>
          <p:nvPr/>
        </p:nvSpPr>
        <p:spPr>
          <a:xfrm>
            <a:off x="1068603" y="499872"/>
            <a:ext cx="541401" cy="408178"/>
          </a:xfrm>
          <a:prstGeom prst="rect">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5"/>
          <p:cNvSpPr>
            <a:spLocks noEditPoints="1"/>
          </p:cNvSpPr>
          <p:nvPr/>
        </p:nvSpPr>
        <p:spPr bwMode="auto">
          <a:xfrm>
            <a:off x="1353921" y="1915019"/>
            <a:ext cx="2171700" cy="1497013"/>
          </a:xfrm>
          <a:custGeom>
            <a:gdLst>
              <a:gd fmla="*/ 1784 w 2220" name="T0"/>
              <a:gd fmla="*/ 1065 h 1528" name="T1"/>
              <a:gd fmla="*/ 1784 w 2220" name="T2"/>
              <a:gd fmla="*/ 1437 h 1528" name="T3"/>
              <a:gd fmla="*/ 1706 w 2220" name="T4"/>
              <a:gd fmla="*/ 1528 h 1528" name="T5"/>
              <a:gd fmla="*/ 450 w 2220" name="T6"/>
              <a:gd fmla="*/ 1501 h 1528" name="T7"/>
              <a:gd fmla="*/ 428 w 2220" name="T8"/>
              <a:gd fmla="*/ 1381 h 1528" name="T9"/>
              <a:gd fmla="*/ 477 w 2220" name="T10"/>
              <a:gd fmla="*/ 982 h 1528" name="T11"/>
              <a:gd fmla="*/ 947 w 2220" name="T12"/>
              <a:gd fmla="*/ 764 h 1528" name="T13"/>
              <a:gd fmla="*/ 758 w 2220" name="T14"/>
              <a:gd fmla="*/ 404 h 1528" name="T15"/>
              <a:gd fmla="*/ 776 w 2220" name="T16"/>
              <a:gd fmla="*/ 287 h 1528" name="T17"/>
              <a:gd fmla="*/ 1106 w 2220" name="T18"/>
              <a:gd fmla="*/ 0 h 1528" name="T19"/>
              <a:gd fmla="*/ 1439 w 2220" name="T20"/>
              <a:gd fmla="*/ 294 h 1528" name="T21"/>
              <a:gd fmla="*/ 1412 w 2220" name="T22"/>
              <a:gd fmla="*/ 593 h 1528" name="T23"/>
              <a:gd fmla="*/ 1410 w 2220" name="T24"/>
              <a:gd fmla="*/ 825 h 1528" name="T25"/>
              <a:gd fmla="*/ 428 w 2220" name="T26"/>
              <a:gd fmla="*/ 879 h 1528" name="T27"/>
              <a:gd fmla="*/ 313 w 2220" name="T28"/>
              <a:gd fmla="*/ 1065 h 1528" name="T29"/>
              <a:gd fmla="*/ 61 w 2220" name="T30"/>
              <a:gd fmla="*/ 1381 h 1528" name="T31"/>
              <a:gd fmla="*/ 0 w 2220" name="T32"/>
              <a:gd fmla="*/ 1307 h 1528" name="T33"/>
              <a:gd fmla="*/ 39 w 2220" name="T34"/>
              <a:gd fmla="*/ 940 h 1528" name="T35"/>
              <a:gd fmla="*/ 308 w 2220" name="T36"/>
              <a:gd fmla="*/ 645 h 1528" name="T37"/>
              <a:gd fmla="*/ 288 w 2220" name="T38"/>
              <a:gd fmla="*/ 347 h 1528" name="T39"/>
              <a:gd fmla="*/ 437 w 2220" name="T40"/>
              <a:gd fmla="*/ 173 h 1528" name="T41"/>
              <a:gd fmla="*/ 619 w 2220" name="T42"/>
              <a:gd fmla="*/ 159 h 1528" name="T43"/>
              <a:gd fmla="*/ 643 w 2220" name="T44"/>
              <a:gd fmla="*/ 404 h 1528" name="T45"/>
              <a:gd fmla="*/ 736 w 2220" name="T46"/>
              <a:gd fmla="*/ 713 h 1528" name="T47"/>
              <a:gd fmla="*/ 428 w 2220" name="T48"/>
              <a:gd fmla="*/ 879 h 1528" name="T49"/>
              <a:gd fmla="*/ 2220 w 2220" name="T50"/>
              <a:gd fmla="*/ 1009 h 1528" name="T51"/>
              <a:gd fmla="*/ 2203 w 2220" name="T52"/>
              <a:gd fmla="*/ 1360 h 1528" name="T53"/>
              <a:gd fmla="*/ 1899 w 2220" name="T54"/>
              <a:gd fmla="*/ 1381 h 1528" name="T55"/>
              <a:gd fmla="*/ 1869 w 2220" name="T56"/>
              <a:gd fmla="*/ 954 h 1528" name="T57"/>
              <a:gd fmla="*/ 1544 w 2220" name="T58"/>
              <a:gd fmla="*/ 764 h 1528" name="T59"/>
              <a:gd fmla="*/ 1543 w 2220" name="T60"/>
              <a:gd fmla="*/ 567 h 1528" name="T61"/>
              <a:gd fmla="*/ 1557 w 2220" name="T62"/>
              <a:gd fmla="*/ 296 h 1528" name="T63"/>
              <a:gd fmla="*/ 1596 w 2220" name="T64"/>
              <a:gd fmla="*/ 161 h 1528" name="T65"/>
              <a:gd fmla="*/ 1782 w 2220" name="T66"/>
              <a:gd fmla="*/ 173 h 1528" name="T67"/>
              <a:gd fmla="*/ 1931 w 2220" name="T68"/>
              <a:gd fmla="*/ 347 h 1528" name="T69"/>
              <a:gd fmla="*/ 1912 w 2220" name="T70"/>
              <a:gd fmla="*/ 643 h 1528" name="T71"/>
              <a:gd fmla="*/ 2181 w 2220" name="T72"/>
              <a:gd fmla="*/ 940 h 1528"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528" w="2220">
                <a:moveTo>
                  <a:pt x="1735" y="982"/>
                </a:moveTo>
                <a:cubicBezTo>
                  <a:pt x="1768" y="998"/>
                  <a:pt x="1784" y="1026"/>
                  <a:pt x="1784" y="1065"/>
                </a:cubicBezTo>
                <a:cubicBezTo>
                  <a:pt x="1784" y="1381"/>
                  <a:pt x="1784" y="1381"/>
                  <a:pt x="1784" y="1381"/>
                </a:cubicBezTo>
                <a:cubicBezTo>
                  <a:pt x="1784" y="1437"/>
                  <a:pt x="1784" y="1437"/>
                  <a:pt x="1784" y="1437"/>
                </a:cubicBezTo>
                <a:cubicBezTo>
                  <a:pt x="1784" y="1462"/>
                  <a:pt x="1777" y="1483"/>
                  <a:pt x="1762" y="1501"/>
                </a:cubicBezTo>
                <a:cubicBezTo>
                  <a:pt x="1747" y="1519"/>
                  <a:pt x="1729" y="1528"/>
                  <a:pt x="1706" y="1528"/>
                </a:cubicBezTo>
                <a:cubicBezTo>
                  <a:pt x="504" y="1528"/>
                  <a:pt x="504" y="1528"/>
                  <a:pt x="504" y="1528"/>
                </a:cubicBezTo>
                <a:cubicBezTo>
                  <a:pt x="483" y="1528"/>
                  <a:pt x="465" y="1519"/>
                  <a:pt x="450" y="1501"/>
                </a:cubicBezTo>
                <a:cubicBezTo>
                  <a:pt x="435" y="1483"/>
                  <a:pt x="428" y="1462"/>
                  <a:pt x="428" y="1437"/>
                </a:cubicBezTo>
                <a:cubicBezTo>
                  <a:pt x="428" y="1381"/>
                  <a:pt x="428" y="1381"/>
                  <a:pt x="428" y="1381"/>
                </a:cubicBezTo>
                <a:cubicBezTo>
                  <a:pt x="428" y="1065"/>
                  <a:pt x="428" y="1065"/>
                  <a:pt x="428" y="1065"/>
                </a:cubicBezTo>
                <a:cubicBezTo>
                  <a:pt x="428" y="1026"/>
                  <a:pt x="444" y="998"/>
                  <a:pt x="477" y="982"/>
                </a:cubicBezTo>
                <a:cubicBezTo>
                  <a:pt x="815" y="825"/>
                  <a:pt x="815" y="825"/>
                  <a:pt x="815" y="825"/>
                </a:cubicBezTo>
                <a:cubicBezTo>
                  <a:pt x="947" y="764"/>
                  <a:pt x="947" y="764"/>
                  <a:pt x="947" y="764"/>
                </a:cubicBezTo>
                <a:cubicBezTo>
                  <a:pt x="885" y="726"/>
                  <a:pt x="838" y="673"/>
                  <a:pt x="805" y="602"/>
                </a:cubicBezTo>
                <a:cubicBezTo>
                  <a:pt x="774" y="540"/>
                  <a:pt x="758" y="474"/>
                  <a:pt x="758" y="404"/>
                </a:cubicBezTo>
                <a:cubicBezTo>
                  <a:pt x="758" y="383"/>
                  <a:pt x="760" y="363"/>
                  <a:pt x="763" y="343"/>
                </a:cubicBezTo>
                <a:cubicBezTo>
                  <a:pt x="767" y="323"/>
                  <a:pt x="771" y="305"/>
                  <a:pt x="776" y="287"/>
                </a:cubicBezTo>
                <a:cubicBezTo>
                  <a:pt x="798" y="203"/>
                  <a:pt x="840" y="135"/>
                  <a:pt x="899" y="81"/>
                </a:cubicBezTo>
                <a:cubicBezTo>
                  <a:pt x="959" y="27"/>
                  <a:pt x="1028" y="0"/>
                  <a:pt x="1106" y="0"/>
                </a:cubicBezTo>
                <a:cubicBezTo>
                  <a:pt x="1186" y="0"/>
                  <a:pt x="1256" y="28"/>
                  <a:pt x="1317" y="83"/>
                </a:cubicBezTo>
                <a:cubicBezTo>
                  <a:pt x="1377" y="139"/>
                  <a:pt x="1418" y="209"/>
                  <a:pt x="1439" y="294"/>
                </a:cubicBezTo>
                <a:cubicBezTo>
                  <a:pt x="1447" y="335"/>
                  <a:pt x="1451" y="372"/>
                  <a:pt x="1451" y="404"/>
                </a:cubicBezTo>
                <a:cubicBezTo>
                  <a:pt x="1451" y="469"/>
                  <a:pt x="1438" y="532"/>
                  <a:pt x="1412" y="593"/>
                </a:cubicBezTo>
                <a:cubicBezTo>
                  <a:pt x="1379" y="666"/>
                  <a:pt x="1332" y="722"/>
                  <a:pt x="1270" y="759"/>
                </a:cubicBezTo>
                <a:cubicBezTo>
                  <a:pt x="1410" y="825"/>
                  <a:pt x="1410" y="825"/>
                  <a:pt x="1410" y="825"/>
                </a:cubicBezTo>
                <a:cubicBezTo>
                  <a:pt x="1735" y="982"/>
                  <a:pt x="1735" y="982"/>
                  <a:pt x="1735" y="982"/>
                </a:cubicBezTo>
                <a:close/>
                <a:moveTo>
                  <a:pt x="428" y="879"/>
                </a:moveTo>
                <a:cubicBezTo>
                  <a:pt x="392" y="895"/>
                  <a:pt x="364" y="920"/>
                  <a:pt x="344" y="954"/>
                </a:cubicBezTo>
                <a:cubicBezTo>
                  <a:pt x="323" y="987"/>
                  <a:pt x="313" y="1024"/>
                  <a:pt x="313" y="1065"/>
                </a:cubicBezTo>
                <a:cubicBezTo>
                  <a:pt x="313" y="1381"/>
                  <a:pt x="313" y="1381"/>
                  <a:pt x="313" y="1381"/>
                </a:cubicBezTo>
                <a:cubicBezTo>
                  <a:pt x="61" y="1381"/>
                  <a:pt x="61" y="1381"/>
                  <a:pt x="61" y="1381"/>
                </a:cubicBezTo>
                <a:cubicBezTo>
                  <a:pt x="43" y="1381"/>
                  <a:pt x="28" y="1374"/>
                  <a:pt x="17" y="1360"/>
                </a:cubicBezTo>
                <a:cubicBezTo>
                  <a:pt x="5" y="1346"/>
                  <a:pt x="0" y="1329"/>
                  <a:pt x="0" y="1307"/>
                </a:cubicBezTo>
                <a:cubicBezTo>
                  <a:pt x="0" y="1009"/>
                  <a:pt x="0" y="1009"/>
                  <a:pt x="0" y="1009"/>
                </a:cubicBezTo>
                <a:cubicBezTo>
                  <a:pt x="0" y="973"/>
                  <a:pt x="13" y="950"/>
                  <a:pt x="39" y="940"/>
                </a:cubicBezTo>
                <a:cubicBezTo>
                  <a:pt x="418" y="764"/>
                  <a:pt x="418" y="764"/>
                  <a:pt x="418" y="764"/>
                </a:cubicBezTo>
                <a:cubicBezTo>
                  <a:pt x="373" y="736"/>
                  <a:pt x="336" y="697"/>
                  <a:pt x="308" y="645"/>
                </a:cubicBezTo>
                <a:cubicBezTo>
                  <a:pt x="280" y="594"/>
                  <a:pt x="266" y="536"/>
                  <a:pt x="266" y="473"/>
                </a:cubicBezTo>
                <a:cubicBezTo>
                  <a:pt x="266" y="429"/>
                  <a:pt x="274" y="387"/>
                  <a:pt x="288" y="347"/>
                </a:cubicBezTo>
                <a:cubicBezTo>
                  <a:pt x="303" y="307"/>
                  <a:pt x="323" y="272"/>
                  <a:pt x="348" y="243"/>
                </a:cubicBezTo>
                <a:cubicBezTo>
                  <a:pt x="374" y="213"/>
                  <a:pt x="403" y="190"/>
                  <a:pt x="437" y="173"/>
                </a:cubicBezTo>
                <a:cubicBezTo>
                  <a:pt x="470" y="156"/>
                  <a:pt x="506" y="147"/>
                  <a:pt x="546" y="147"/>
                </a:cubicBezTo>
                <a:cubicBezTo>
                  <a:pt x="572" y="147"/>
                  <a:pt x="596" y="151"/>
                  <a:pt x="619" y="159"/>
                </a:cubicBezTo>
                <a:cubicBezTo>
                  <a:pt x="642" y="168"/>
                  <a:pt x="664" y="178"/>
                  <a:pt x="685" y="191"/>
                </a:cubicBezTo>
                <a:cubicBezTo>
                  <a:pt x="657" y="260"/>
                  <a:pt x="643" y="331"/>
                  <a:pt x="643" y="404"/>
                </a:cubicBezTo>
                <a:cubicBezTo>
                  <a:pt x="643" y="461"/>
                  <a:pt x="652" y="516"/>
                  <a:pt x="668" y="569"/>
                </a:cubicBezTo>
                <a:cubicBezTo>
                  <a:pt x="684" y="622"/>
                  <a:pt x="707" y="670"/>
                  <a:pt x="736" y="713"/>
                </a:cubicBezTo>
                <a:cubicBezTo>
                  <a:pt x="719" y="732"/>
                  <a:pt x="700" y="748"/>
                  <a:pt x="680" y="759"/>
                </a:cubicBezTo>
                <a:lnTo>
                  <a:pt x="428" y="879"/>
                </a:lnTo>
                <a:close/>
                <a:moveTo>
                  <a:pt x="2181" y="940"/>
                </a:moveTo>
                <a:cubicBezTo>
                  <a:pt x="2207" y="953"/>
                  <a:pt x="2220" y="976"/>
                  <a:pt x="2220" y="1009"/>
                </a:cubicBezTo>
                <a:cubicBezTo>
                  <a:pt x="2220" y="1307"/>
                  <a:pt x="2220" y="1307"/>
                  <a:pt x="2220" y="1307"/>
                </a:cubicBezTo>
                <a:cubicBezTo>
                  <a:pt x="2220" y="1329"/>
                  <a:pt x="2214" y="1346"/>
                  <a:pt x="2203" y="1360"/>
                </a:cubicBezTo>
                <a:cubicBezTo>
                  <a:pt x="2191" y="1374"/>
                  <a:pt x="2177" y="1381"/>
                  <a:pt x="2159" y="1381"/>
                </a:cubicBezTo>
                <a:cubicBezTo>
                  <a:pt x="1899" y="1381"/>
                  <a:pt x="1899" y="1381"/>
                  <a:pt x="1899" y="1381"/>
                </a:cubicBezTo>
                <a:cubicBezTo>
                  <a:pt x="1899" y="1065"/>
                  <a:pt x="1899" y="1065"/>
                  <a:pt x="1899" y="1065"/>
                </a:cubicBezTo>
                <a:cubicBezTo>
                  <a:pt x="1899" y="1024"/>
                  <a:pt x="1889" y="987"/>
                  <a:pt x="1869" y="954"/>
                </a:cubicBezTo>
                <a:cubicBezTo>
                  <a:pt x="1848" y="920"/>
                  <a:pt x="1821" y="895"/>
                  <a:pt x="1787" y="879"/>
                </a:cubicBezTo>
                <a:cubicBezTo>
                  <a:pt x="1544" y="764"/>
                  <a:pt x="1544" y="764"/>
                  <a:pt x="1544" y="764"/>
                </a:cubicBezTo>
                <a:cubicBezTo>
                  <a:pt x="1521" y="751"/>
                  <a:pt x="1499" y="732"/>
                  <a:pt x="1478" y="708"/>
                </a:cubicBezTo>
                <a:cubicBezTo>
                  <a:pt x="1506" y="665"/>
                  <a:pt x="1528" y="618"/>
                  <a:pt x="1543" y="567"/>
                </a:cubicBezTo>
                <a:cubicBezTo>
                  <a:pt x="1559" y="516"/>
                  <a:pt x="1566" y="461"/>
                  <a:pt x="1566" y="404"/>
                </a:cubicBezTo>
                <a:cubicBezTo>
                  <a:pt x="1566" y="367"/>
                  <a:pt x="1563" y="331"/>
                  <a:pt x="1557" y="296"/>
                </a:cubicBezTo>
                <a:cubicBezTo>
                  <a:pt x="1550" y="262"/>
                  <a:pt x="1540" y="229"/>
                  <a:pt x="1527" y="196"/>
                </a:cubicBezTo>
                <a:cubicBezTo>
                  <a:pt x="1548" y="181"/>
                  <a:pt x="1571" y="170"/>
                  <a:pt x="1596" y="161"/>
                </a:cubicBezTo>
                <a:cubicBezTo>
                  <a:pt x="1620" y="152"/>
                  <a:pt x="1645" y="147"/>
                  <a:pt x="1672" y="147"/>
                </a:cubicBezTo>
                <a:cubicBezTo>
                  <a:pt x="1711" y="147"/>
                  <a:pt x="1747" y="156"/>
                  <a:pt x="1782" y="173"/>
                </a:cubicBezTo>
                <a:cubicBezTo>
                  <a:pt x="1816" y="190"/>
                  <a:pt x="1846" y="213"/>
                  <a:pt x="1871" y="243"/>
                </a:cubicBezTo>
                <a:cubicBezTo>
                  <a:pt x="1896" y="272"/>
                  <a:pt x="1916" y="307"/>
                  <a:pt x="1931" y="347"/>
                </a:cubicBezTo>
                <a:cubicBezTo>
                  <a:pt x="1946" y="387"/>
                  <a:pt x="1953" y="429"/>
                  <a:pt x="1953" y="473"/>
                </a:cubicBezTo>
                <a:cubicBezTo>
                  <a:pt x="1953" y="535"/>
                  <a:pt x="1939" y="591"/>
                  <a:pt x="1912" y="643"/>
                </a:cubicBezTo>
                <a:cubicBezTo>
                  <a:pt x="1884" y="694"/>
                  <a:pt x="1849" y="734"/>
                  <a:pt x="1806" y="762"/>
                </a:cubicBezTo>
                <a:cubicBezTo>
                  <a:pt x="2181" y="940"/>
                  <a:pt x="2181" y="940"/>
                  <a:pt x="2181" y="940"/>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 name="椭圆 9"/>
          <p:cNvSpPr/>
          <p:nvPr/>
        </p:nvSpPr>
        <p:spPr>
          <a:xfrm>
            <a:off x="4711916" y="1310615"/>
            <a:ext cx="2768167" cy="2768167"/>
          </a:xfrm>
          <a:prstGeom prst="ellipse">
            <a:avLst/>
          </a:pr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8368144" y="1310615"/>
            <a:ext cx="2768167" cy="2768167"/>
          </a:xfrm>
          <a:prstGeom prst="ellipse">
            <a:avLst/>
          </a:prstGeom>
          <a:solidFill>
            <a:srgbClr val="24B4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3" name="组合 22"/>
          <p:cNvGrpSpPr/>
          <p:nvPr/>
        </p:nvGrpSpPr>
        <p:grpSpPr>
          <a:xfrm>
            <a:off x="8735298" y="1740193"/>
            <a:ext cx="2033859" cy="1909010"/>
            <a:chOff x="4719638" y="1935163"/>
            <a:chExt cx="3206749" cy="3009901"/>
          </a:xfrm>
        </p:grpSpPr>
        <p:sp>
          <p:nvSpPr>
            <p:cNvPr id="14" name="AutoShape 7"/>
            <p:cNvSpPr>
              <a:spLocks noChangeArrowheads="1" noChangeAspect="1" noTextEdit="1"/>
            </p:cNvSpPr>
            <p:nvPr/>
          </p:nvSpPr>
          <p:spPr bwMode="auto">
            <a:xfrm>
              <a:off x="4719638" y="2008188"/>
              <a:ext cx="3205162" cy="29368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9"/>
            <p:cNvSpPr/>
            <p:nvPr/>
          </p:nvSpPr>
          <p:spPr bwMode="auto">
            <a:xfrm>
              <a:off x="5246688" y="2667001"/>
              <a:ext cx="573087" cy="68263"/>
            </a:xfrm>
            <a:custGeom>
              <a:gdLst>
                <a:gd fmla="*/ 24 w 385" name="T0"/>
                <a:gd fmla="*/ 46 h 46" name="T1"/>
                <a:gd fmla="*/ 361 w 385" name="T2"/>
                <a:gd fmla="*/ 46 h 46" name="T3"/>
                <a:gd fmla="*/ 385 w 385" name="T4"/>
                <a:gd fmla="*/ 23 h 46" name="T5"/>
                <a:gd fmla="*/ 361 w 385" name="T6"/>
                <a:gd fmla="*/ 0 h 46" name="T7"/>
                <a:gd fmla="*/ 24 w 385" name="T8"/>
                <a:gd fmla="*/ 0 h 46" name="T9"/>
                <a:gd fmla="*/ 0 w 385" name="T10"/>
                <a:gd fmla="*/ 23 h 46" name="T11"/>
                <a:gd fmla="*/ 24 w 385" name="T12"/>
                <a:gd fmla="*/ 46 h 46" name="T13"/>
              </a:gdLst>
              <a:cxnLst>
                <a:cxn ang="0">
                  <a:pos x="T0" y="T1"/>
                </a:cxn>
                <a:cxn ang="0">
                  <a:pos x="T2" y="T3"/>
                </a:cxn>
                <a:cxn ang="0">
                  <a:pos x="T4" y="T5"/>
                </a:cxn>
                <a:cxn ang="0">
                  <a:pos x="T6" y="T7"/>
                </a:cxn>
                <a:cxn ang="0">
                  <a:pos x="T8" y="T9"/>
                </a:cxn>
                <a:cxn ang="0">
                  <a:pos x="T10" y="T11"/>
                </a:cxn>
                <a:cxn ang="0">
                  <a:pos x="T12" y="T13"/>
                </a:cxn>
              </a:cxnLst>
              <a:rect b="b" l="0" r="r" t="0"/>
              <a:pathLst>
                <a:path h="46" w="385">
                  <a:moveTo>
                    <a:pt x="24" y="46"/>
                  </a:moveTo>
                  <a:cubicBezTo>
                    <a:pt x="361" y="46"/>
                    <a:pt x="361" y="46"/>
                    <a:pt x="361" y="46"/>
                  </a:cubicBezTo>
                  <a:cubicBezTo>
                    <a:pt x="374" y="46"/>
                    <a:pt x="385" y="35"/>
                    <a:pt x="385" y="23"/>
                  </a:cubicBezTo>
                  <a:cubicBezTo>
                    <a:pt x="385" y="10"/>
                    <a:pt x="374" y="0"/>
                    <a:pt x="361" y="0"/>
                  </a:cubicBezTo>
                  <a:cubicBezTo>
                    <a:pt x="24" y="0"/>
                    <a:pt x="24" y="0"/>
                    <a:pt x="24" y="0"/>
                  </a:cubicBezTo>
                  <a:cubicBezTo>
                    <a:pt x="11" y="0"/>
                    <a:pt x="0" y="10"/>
                    <a:pt x="0" y="23"/>
                  </a:cubicBezTo>
                  <a:cubicBezTo>
                    <a:pt x="0" y="36"/>
                    <a:pt x="11" y="46"/>
                    <a:pt x="24" y="4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6" name="Freeform 10"/>
            <p:cNvSpPr/>
            <p:nvPr/>
          </p:nvSpPr>
          <p:spPr bwMode="auto">
            <a:xfrm>
              <a:off x="5222875" y="2152651"/>
              <a:ext cx="620712" cy="463550"/>
            </a:xfrm>
            <a:custGeom>
              <a:gdLst>
                <a:gd fmla="*/ 342 w 417" name="T0"/>
                <a:gd fmla="*/ 312 h 312" name="T1"/>
                <a:gd fmla="*/ 417 w 417" name="T2"/>
                <a:gd fmla="*/ 115 h 312" name="T3"/>
                <a:gd fmla="*/ 109 w 417" name="T4"/>
                <a:gd fmla="*/ 53 h 312" name="T5"/>
                <a:gd fmla="*/ 122 w 417" name="T6"/>
                <a:gd fmla="*/ 180 h 312" name="T7"/>
                <a:gd fmla="*/ 0 w 417" name="T8"/>
                <a:gd fmla="*/ 180 h 312" name="T9"/>
                <a:gd fmla="*/ 57 w 417" name="T10"/>
                <a:gd fmla="*/ 312 h 312" name="T11"/>
                <a:gd fmla="*/ 342 w 417" name="T12"/>
                <a:gd fmla="*/ 312 h 312" name="T13"/>
              </a:gdLst>
              <a:cxnLst>
                <a:cxn ang="0">
                  <a:pos x="T0" y="T1"/>
                </a:cxn>
                <a:cxn ang="0">
                  <a:pos x="T2" y="T3"/>
                </a:cxn>
                <a:cxn ang="0">
                  <a:pos x="T4" y="T5"/>
                </a:cxn>
                <a:cxn ang="0">
                  <a:pos x="T6" y="T7"/>
                </a:cxn>
                <a:cxn ang="0">
                  <a:pos x="T8" y="T9"/>
                </a:cxn>
                <a:cxn ang="0">
                  <a:pos x="T10" y="T11"/>
                </a:cxn>
                <a:cxn ang="0">
                  <a:pos x="T12" y="T13"/>
                </a:cxn>
              </a:cxnLst>
              <a:rect b="b" l="0" r="r" t="0"/>
              <a:pathLst>
                <a:path h="312" w="417">
                  <a:moveTo>
                    <a:pt x="342" y="312"/>
                  </a:moveTo>
                  <a:cubicBezTo>
                    <a:pt x="358" y="228"/>
                    <a:pt x="417" y="115"/>
                    <a:pt x="417" y="115"/>
                  </a:cubicBezTo>
                  <a:cubicBezTo>
                    <a:pt x="417" y="115"/>
                    <a:pt x="167" y="0"/>
                    <a:pt x="109" y="53"/>
                  </a:cubicBezTo>
                  <a:cubicBezTo>
                    <a:pt x="85" y="75"/>
                    <a:pt x="143" y="156"/>
                    <a:pt x="122" y="180"/>
                  </a:cubicBezTo>
                  <a:cubicBezTo>
                    <a:pt x="101" y="202"/>
                    <a:pt x="0" y="180"/>
                    <a:pt x="0" y="180"/>
                  </a:cubicBezTo>
                  <a:cubicBezTo>
                    <a:pt x="0" y="180"/>
                    <a:pt x="39" y="250"/>
                    <a:pt x="57" y="312"/>
                  </a:cubicBezTo>
                  <a:lnTo>
                    <a:pt x="342" y="31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7" name="Freeform 11"/>
            <p:cNvSpPr>
              <a:spLocks noEditPoints="1"/>
            </p:cNvSpPr>
            <p:nvPr/>
          </p:nvSpPr>
          <p:spPr bwMode="auto">
            <a:xfrm>
              <a:off x="5357813" y="3438526"/>
              <a:ext cx="350837" cy="641350"/>
            </a:xfrm>
            <a:custGeom>
              <a:gdLst>
                <a:gd fmla="*/ 204 w 236" name="T0"/>
                <a:gd fmla="*/ 211 h 432" name="T1"/>
                <a:gd fmla="*/ 129 w 236" name="T2"/>
                <a:gd fmla="*/ 182 h 432" name="T3"/>
                <a:gd fmla="*/ 129 w 236" name="T4"/>
                <a:gd fmla="*/ 67 h 432" name="T5"/>
                <a:gd fmla="*/ 177 w 236" name="T6"/>
                <a:gd fmla="*/ 92 h 432" name="T7"/>
                <a:gd fmla="*/ 186 w 236" name="T8"/>
                <a:gd fmla="*/ 123 h 432" name="T9"/>
                <a:gd fmla="*/ 228 w 236" name="T10"/>
                <a:gd fmla="*/ 123 h 432" name="T11"/>
                <a:gd fmla="*/ 201 w 236" name="T12"/>
                <a:gd fmla="*/ 58 h 432" name="T13"/>
                <a:gd fmla="*/ 129 w 236" name="T14"/>
                <a:gd fmla="*/ 31 h 432" name="T15"/>
                <a:gd fmla="*/ 129 w 236" name="T16"/>
                <a:gd fmla="*/ 0 h 432" name="T17"/>
                <a:gd fmla="*/ 107 w 236" name="T18"/>
                <a:gd fmla="*/ 0 h 432" name="T19"/>
                <a:gd fmla="*/ 107 w 236" name="T20"/>
                <a:gd fmla="*/ 31 h 432" name="T21"/>
                <a:gd fmla="*/ 33 w 236" name="T22"/>
                <a:gd fmla="*/ 60 h 432" name="T23"/>
                <a:gd fmla="*/ 6 w 236" name="T24"/>
                <a:gd fmla="*/ 125 h 432" name="T25"/>
                <a:gd fmla="*/ 31 w 236" name="T26"/>
                <a:gd fmla="*/ 188 h 432" name="T27"/>
                <a:gd fmla="*/ 107 w 236" name="T28"/>
                <a:gd fmla="*/ 221 h 432" name="T29"/>
                <a:gd fmla="*/ 107 w 236" name="T30"/>
                <a:gd fmla="*/ 350 h 432" name="T31"/>
                <a:gd fmla="*/ 52 w 236" name="T32"/>
                <a:gd fmla="*/ 320 h 432" name="T33"/>
                <a:gd fmla="*/ 42 w 236" name="T34"/>
                <a:gd fmla="*/ 272 h 432" name="T35"/>
                <a:gd fmla="*/ 0 w 236" name="T36"/>
                <a:gd fmla="*/ 272 h 432" name="T37"/>
                <a:gd fmla="*/ 13 w 236" name="T38"/>
                <a:gd fmla="*/ 337 h 432" name="T39"/>
                <a:gd fmla="*/ 107 w 236" name="T40"/>
                <a:gd fmla="*/ 386 h 432" name="T41"/>
                <a:gd fmla="*/ 107 w 236" name="T42"/>
                <a:gd fmla="*/ 432 h 432" name="T43"/>
                <a:gd fmla="*/ 129 w 236" name="T44"/>
                <a:gd fmla="*/ 432 h 432" name="T45"/>
                <a:gd fmla="*/ 129 w 236" name="T46"/>
                <a:gd fmla="*/ 386 h 432" name="T47"/>
                <a:gd fmla="*/ 195 w 236" name="T48"/>
                <a:gd fmla="*/ 366 h 432" name="T49"/>
                <a:gd fmla="*/ 236 w 236" name="T50"/>
                <a:gd fmla="*/ 277 h 432" name="T51"/>
                <a:gd fmla="*/ 204 w 236" name="T52"/>
                <a:gd fmla="*/ 211 h 432" name="T53"/>
                <a:gd fmla="*/ 107 w 236" name="T54"/>
                <a:gd fmla="*/ 178 h 432" name="T55"/>
                <a:gd fmla="*/ 64 w 236" name="T56"/>
                <a:gd fmla="*/ 159 h 432" name="T57"/>
                <a:gd fmla="*/ 49 w 236" name="T58"/>
                <a:gd fmla="*/ 122 h 432" name="T59"/>
                <a:gd fmla="*/ 62 w 236" name="T60"/>
                <a:gd fmla="*/ 85 h 432" name="T61"/>
                <a:gd fmla="*/ 107 w 236" name="T62"/>
                <a:gd fmla="*/ 66 h 432" name="T63"/>
                <a:gd fmla="*/ 107 w 236" name="T64"/>
                <a:gd fmla="*/ 178 h 432" name="T65"/>
                <a:gd fmla="*/ 185 w 236" name="T66"/>
                <a:gd fmla="*/ 321 h 432" name="T67"/>
                <a:gd fmla="*/ 129 w 236" name="T68"/>
                <a:gd fmla="*/ 351 h 432" name="T69"/>
                <a:gd fmla="*/ 129 w 236" name="T70"/>
                <a:gd fmla="*/ 226 h 432" name="T71"/>
                <a:gd fmla="*/ 171 w 236" name="T72"/>
                <a:gd fmla="*/ 243 h 432" name="T73"/>
                <a:gd fmla="*/ 193 w 236" name="T74"/>
                <a:gd fmla="*/ 288 h 432" name="T75"/>
                <a:gd fmla="*/ 185 w 236" name="T76"/>
                <a:gd fmla="*/ 321 h 432"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432" w="236">
                  <a:moveTo>
                    <a:pt x="204" y="211"/>
                  </a:moveTo>
                  <a:cubicBezTo>
                    <a:pt x="191" y="202"/>
                    <a:pt x="166" y="192"/>
                    <a:pt x="129" y="182"/>
                  </a:cubicBezTo>
                  <a:cubicBezTo>
                    <a:pt x="129" y="67"/>
                    <a:pt x="129" y="67"/>
                    <a:pt x="129" y="67"/>
                  </a:cubicBezTo>
                  <a:cubicBezTo>
                    <a:pt x="151" y="68"/>
                    <a:pt x="167" y="76"/>
                    <a:pt x="177" y="92"/>
                  </a:cubicBezTo>
                  <a:cubicBezTo>
                    <a:pt x="182" y="101"/>
                    <a:pt x="185" y="111"/>
                    <a:pt x="186" y="123"/>
                  </a:cubicBezTo>
                  <a:cubicBezTo>
                    <a:pt x="228" y="123"/>
                    <a:pt x="228" y="123"/>
                    <a:pt x="228" y="123"/>
                  </a:cubicBezTo>
                  <a:cubicBezTo>
                    <a:pt x="227" y="96"/>
                    <a:pt x="218" y="75"/>
                    <a:pt x="201" y="58"/>
                  </a:cubicBezTo>
                  <a:cubicBezTo>
                    <a:pt x="185" y="42"/>
                    <a:pt x="161" y="33"/>
                    <a:pt x="129" y="31"/>
                  </a:cubicBezTo>
                  <a:cubicBezTo>
                    <a:pt x="129" y="0"/>
                    <a:pt x="129" y="0"/>
                    <a:pt x="129" y="0"/>
                  </a:cubicBezTo>
                  <a:cubicBezTo>
                    <a:pt x="107" y="0"/>
                    <a:pt x="107" y="0"/>
                    <a:pt x="107" y="0"/>
                  </a:cubicBezTo>
                  <a:cubicBezTo>
                    <a:pt x="107" y="31"/>
                    <a:pt x="107" y="31"/>
                    <a:pt x="107" y="31"/>
                  </a:cubicBezTo>
                  <a:cubicBezTo>
                    <a:pt x="75" y="31"/>
                    <a:pt x="50" y="41"/>
                    <a:pt x="33" y="60"/>
                  </a:cubicBezTo>
                  <a:cubicBezTo>
                    <a:pt x="15" y="80"/>
                    <a:pt x="6" y="101"/>
                    <a:pt x="6" y="125"/>
                  </a:cubicBezTo>
                  <a:cubicBezTo>
                    <a:pt x="6" y="152"/>
                    <a:pt x="14" y="173"/>
                    <a:pt x="31" y="188"/>
                  </a:cubicBezTo>
                  <a:cubicBezTo>
                    <a:pt x="47" y="203"/>
                    <a:pt x="72" y="214"/>
                    <a:pt x="107" y="221"/>
                  </a:cubicBezTo>
                  <a:cubicBezTo>
                    <a:pt x="107" y="350"/>
                    <a:pt x="107" y="350"/>
                    <a:pt x="107" y="350"/>
                  </a:cubicBezTo>
                  <a:cubicBezTo>
                    <a:pt x="80" y="348"/>
                    <a:pt x="61" y="338"/>
                    <a:pt x="52" y="320"/>
                  </a:cubicBezTo>
                  <a:cubicBezTo>
                    <a:pt x="46" y="310"/>
                    <a:pt x="43" y="294"/>
                    <a:pt x="42" y="272"/>
                  </a:cubicBezTo>
                  <a:cubicBezTo>
                    <a:pt x="0" y="272"/>
                    <a:pt x="0" y="272"/>
                    <a:pt x="0" y="272"/>
                  </a:cubicBezTo>
                  <a:cubicBezTo>
                    <a:pt x="0" y="300"/>
                    <a:pt x="4" y="321"/>
                    <a:pt x="13" y="337"/>
                  </a:cubicBezTo>
                  <a:cubicBezTo>
                    <a:pt x="29" y="366"/>
                    <a:pt x="61" y="383"/>
                    <a:pt x="107" y="386"/>
                  </a:cubicBezTo>
                  <a:cubicBezTo>
                    <a:pt x="107" y="432"/>
                    <a:pt x="107" y="432"/>
                    <a:pt x="107" y="432"/>
                  </a:cubicBezTo>
                  <a:cubicBezTo>
                    <a:pt x="129" y="432"/>
                    <a:pt x="129" y="432"/>
                    <a:pt x="129" y="432"/>
                  </a:cubicBezTo>
                  <a:cubicBezTo>
                    <a:pt x="129" y="386"/>
                    <a:pt x="129" y="386"/>
                    <a:pt x="129" y="386"/>
                  </a:cubicBezTo>
                  <a:cubicBezTo>
                    <a:pt x="158" y="383"/>
                    <a:pt x="179" y="376"/>
                    <a:pt x="195" y="366"/>
                  </a:cubicBezTo>
                  <a:cubicBezTo>
                    <a:pt x="222" y="349"/>
                    <a:pt x="236" y="319"/>
                    <a:pt x="236" y="277"/>
                  </a:cubicBezTo>
                  <a:cubicBezTo>
                    <a:pt x="236" y="248"/>
                    <a:pt x="225" y="226"/>
                    <a:pt x="204" y="211"/>
                  </a:cubicBezTo>
                  <a:close/>
                  <a:moveTo>
                    <a:pt x="107" y="178"/>
                  </a:moveTo>
                  <a:cubicBezTo>
                    <a:pt x="89" y="174"/>
                    <a:pt x="75" y="168"/>
                    <a:pt x="64" y="159"/>
                  </a:cubicBezTo>
                  <a:cubicBezTo>
                    <a:pt x="54" y="150"/>
                    <a:pt x="49" y="138"/>
                    <a:pt x="49" y="122"/>
                  </a:cubicBezTo>
                  <a:cubicBezTo>
                    <a:pt x="49" y="109"/>
                    <a:pt x="53" y="97"/>
                    <a:pt x="62" y="85"/>
                  </a:cubicBezTo>
                  <a:cubicBezTo>
                    <a:pt x="71" y="73"/>
                    <a:pt x="86" y="67"/>
                    <a:pt x="107" y="66"/>
                  </a:cubicBezTo>
                  <a:cubicBezTo>
                    <a:pt x="107" y="178"/>
                    <a:pt x="107" y="178"/>
                    <a:pt x="107" y="178"/>
                  </a:cubicBezTo>
                  <a:close/>
                  <a:moveTo>
                    <a:pt x="185" y="321"/>
                  </a:moveTo>
                  <a:cubicBezTo>
                    <a:pt x="175" y="340"/>
                    <a:pt x="156" y="350"/>
                    <a:pt x="129" y="351"/>
                  </a:cubicBezTo>
                  <a:cubicBezTo>
                    <a:pt x="129" y="226"/>
                    <a:pt x="129" y="226"/>
                    <a:pt x="129" y="226"/>
                  </a:cubicBezTo>
                  <a:cubicBezTo>
                    <a:pt x="149" y="232"/>
                    <a:pt x="163" y="237"/>
                    <a:pt x="171" y="243"/>
                  </a:cubicBezTo>
                  <a:cubicBezTo>
                    <a:pt x="186" y="254"/>
                    <a:pt x="193" y="269"/>
                    <a:pt x="193" y="288"/>
                  </a:cubicBezTo>
                  <a:cubicBezTo>
                    <a:pt x="193" y="301"/>
                    <a:pt x="190" y="312"/>
                    <a:pt x="185" y="32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8" name="Freeform 12"/>
            <p:cNvSpPr/>
            <p:nvPr/>
          </p:nvSpPr>
          <p:spPr bwMode="auto">
            <a:xfrm>
              <a:off x="4721225" y="2782888"/>
              <a:ext cx="1390650" cy="1822450"/>
            </a:xfrm>
            <a:custGeom>
              <a:gdLst>
                <a:gd fmla="*/ 748 w 936" name="T0"/>
                <a:gd fmla="*/ 881 h 1227" name="T1"/>
                <a:gd fmla="*/ 750 w 936" name="T2"/>
                <a:gd fmla="*/ 837 h 1227" name="T3"/>
                <a:gd fmla="*/ 547 w 936" name="T4"/>
                <a:gd fmla="*/ 930 h 1227" name="T5"/>
                <a:gd fmla="*/ 274 w 936" name="T6"/>
                <a:gd fmla="*/ 658 h 1227" name="T7"/>
                <a:gd fmla="*/ 547 w 936" name="T8"/>
                <a:gd fmla="*/ 385 h 1227" name="T9"/>
                <a:gd fmla="*/ 805 w 936" name="T10"/>
                <a:gd fmla="*/ 575 h 1227" name="T11"/>
                <a:gd fmla="*/ 936 w 936" name="T12"/>
                <a:gd fmla="*/ 281 h 1227" name="T13"/>
                <a:gd fmla="*/ 726 w 936" name="T14"/>
                <a:gd fmla="*/ 1 h 1227" name="T15"/>
                <a:gd fmla="*/ 715 w 936" name="T16"/>
                <a:gd fmla="*/ 2 h 1227" name="T17"/>
                <a:gd fmla="*/ 378 w 936" name="T18"/>
                <a:gd fmla="*/ 2 h 1227" name="T19"/>
                <a:gd fmla="*/ 361 w 936" name="T20"/>
                <a:gd fmla="*/ 0 h 1227" name="T21"/>
                <a:gd fmla="*/ 0 w 936" name="T22"/>
                <a:gd fmla="*/ 759 h 1227" name="T23"/>
                <a:gd fmla="*/ 547 w 936" name="T24"/>
                <a:gd fmla="*/ 1227 h 1227" name="T25"/>
                <a:gd fmla="*/ 833 w 936" name="T26"/>
                <a:gd fmla="*/ 1153 h 1227" name="T27"/>
                <a:gd fmla="*/ 748 w 936" name="T28"/>
                <a:gd fmla="*/ 881 h 122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27" w="936">
                  <a:moveTo>
                    <a:pt x="748" y="881"/>
                  </a:moveTo>
                  <a:cubicBezTo>
                    <a:pt x="748" y="867"/>
                    <a:pt x="749" y="852"/>
                    <a:pt x="750" y="837"/>
                  </a:cubicBezTo>
                  <a:cubicBezTo>
                    <a:pt x="700" y="893"/>
                    <a:pt x="628" y="930"/>
                    <a:pt x="547" y="930"/>
                  </a:cubicBezTo>
                  <a:cubicBezTo>
                    <a:pt x="396" y="930"/>
                    <a:pt x="274" y="808"/>
                    <a:pt x="274" y="658"/>
                  </a:cubicBezTo>
                  <a:cubicBezTo>
                    <a:pt x="274" y="507"/>
                    <a:pt x="396" y="385"/>
                    <a:pt x="547" y="385"/>
                  </a:cubicBezTo>
                  <a:cubicBezTo>
                    <a:pt x="668" y="385"/>
                    <a:pt x="770" y="465"/>
                    <a:pt x="805" y="575"/>
                  </a:cubicBezTo>
                  <a:cubicBezTo>
                    <a:pt x="836" y="480"/>
                    <a:pt x="880" y="379"/>
                    <a:pt x="936" y="281"/>
                  </a:cubicBezTo>
                  <a:cubicBezTo>
                    <a:pt x="880" y="185"/>
                    <a:pt x="810" y="90"/>
                    <a:pt x="726" y="1"/>
                  </a:cubicBezTo>
                  <a:cubicBezTo>
                    <a:pt x="722" y="2"/>
                    <a:pt x="719" y="2"/>
                    <a:pt x="715" y="2"/>
                  </a:cubicBezTo>
                  <a:cubicBezTo>
                    <a:pt x="378" y="2"/>
                    <a:pt x="378" y="2"/>
                    <a:pt x="378" y="2"/>
                  </a:cubicBezTo>
                  <a:cubicBezTo>
                    <a:pt x="372" y="2"/>
                    <a:pt x="366" y="1"/>
                    <a:pt x="361" y="0"/>
                  </a:cubicBezTo>
                  <a:cubicBezTo>
                    <a:pt x="127" y="223"/>
                    <a:pt x="0" y="557"/>
                    <a:pt x="0" y="759"/>
                  </a:cubicBezTo>
                  <a:cubicBezTo>
                    <a:pt x="0" y="1018"/>
                    <a:pt x="264" y="1227"/>
                    <a:pt x="547" y="1227"/>
                  </a:cubicBezTo>
                  <a:cubicBezTo>
                    <a:pt x="648" y="1227"/>
                    <a:pt x="747" y="1200"/>
                    <a:pt x="833" y="1153"/>
                  </a:cubicBezTo>
                  <a:cubicBezTo>
                    <a:pt x="780" y="1072"/>
                    <a:pt x="748" y="980"/>
                    <a:pt x="748" y="88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9" name="Freeform 13"/>
            <p:cNvSpPr/>
            <p:nvPr/>
          </p:nvSpPr>
          <p:spPr bwMode="auto">
            <a:xfrm>
              <a:off x="6577013" y="2566988"/>
              <a:ext cx="701675" cy="82550"/>
            </a:xfrm>
            <a:custGeom>
              <a:gdLst>
                <a:gd fmla="*/ 30 w 472" name="T0"/>
                <a:gd fmla="*/ 56 h 56" name="T1"/>
                <a:gd fmla="*/ 443 w 472" name="T2"/>
                <a:gd fmla="*/ 56 h 56" name="T3"/>
                <a:gd fmla="*/ 472 w 472" name="T4"/>
                <a:gd fmla="*/ 28 h 56" name="T5"/>
                <a:gd fmla="*/ 443 w 472" name="T6"/>
                <a:gd fmla="*/ 0 h 56" name="T7"/>
                <a:gd fmla="*/ 30 w 472" name="T8"/>
                <a:gd fmla="*/ 0 h 56" name="T9"/>
                <a:gd fmla="*/ 0 w 472" name="T10"/>
                <a:gd fmla="*/ 28 h 56" name="T11"/>
                <a:gd fmla="*/ 30 w 472" name="T12"/>
                <a:gd fmla="*/ 56 h 56" name="T13"/>
              </a:gdLst>
              <a:cxnLst>
                <a:cxn ang="0">
                  <a:pos x="T0" y="T1"/>
                </a:cxn>
                <a:cxn ang="0">
                  <a:pos x="T2" y="T3"/>
                </a:cxn>
                <a:cxn ang="0">
                  <a:pos x="T4" y="T5"/>
                </a:cxn>
                <a:cxn ang="0">
                  <a:pos x="T6" y="T7"/>
                </a:cxn>
                <a:cxn ang="0">
                  <a:pos x="T8" y="T9"/>
                </a:cxn>
                <a:cxn ang="0">
                  <a:pos x="T10" y="T11"/>
                </a:cxn>
                <a:cxn ang="0">
                  <a:pos x="T12" y="T13"/>
                </a:cxn>
              </a:cxnLst>
              <a:rect b="b" l="0" r="r" t="0"/>
              <a:pathLst>
                <a:path h="56" w="472">
                  <a:moveTo>
                    <a:pt x="30" y="56"/>
                  </a:moveTo>
                  <a:cubicBezTo>
                    <a:pt x="443" y="56"/>
                    <a:pt x="443" y="56"/>
                    <a:pt x="443" y="56"/>
                  </a:cubicBezTo>
                  <a:cubicBezTo>
                    <a:pt x="459" y="56"/>
                    <a:pt x="472" y="43"/>
                    <a:pt x="472" y="28"/>
                  </a:cubicBezTo>
                  <a:cubicBezTo>
                    <a:pt x="472" y="12"/>
                    <a:pt x="459" y="0"/>
                    <a:pt x="443" y="0"/>
                  </a:cubicBezTo>
                  <a:cubicBezTo>
                    <a:pt x="30" y="0"/>
                    <a:pt x="30" y="0"/>
                    <a:pt x="30" y="0"/>
                  </a:cubicBezTo>
                  <a:cubicBezTo>
                    <a:pt x="14" y="0"/>
                    <a:pt x="0" y="12"/>
                    <a:pt x="0" y="28"/>
                  </a:cubicBezTo>
                  <a:cubicBezTo>
                    <a:pt x="0" y="43"/>
                    <a:pt x="14" y="56"/>
                    <a:pt x="30" y="56"/>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0" name="Freeform 14"/>
            <p:cNvSpPr/>
            <p:nvPr/>
          </p:nvSpPr>
          <p:spPr bwMode="auto">
            <a:xfrm>
              <a:off x="6546850" y="1935163"/>
              <a:ext cx="762000" cy="568325"/>
            </a:xfrm>
            <a:custGeom>
              <a:gdLst>
                <a:gd fmla="*/ 420 w 513" name="T0"/>
                <a:gd fmla="*/ 382 h 382" name="T1"/>
                <a:gd fmla="*/ 513 w 513" name="T2"/>
                <a:gd fmla="*/ 141 h 382" name="T3"/>
                <a:gd fmla="*/ 134 w 513" name="T4"/>
                <a:gd fmla="*/ 65 h 382" name="T5"/>
                <a:gd fmla="*/ 150 w 513" name="T6"/>
                <a:gd fmla="*/ 220 h 382" name="T7"/>
                <a:gd fmla="*/ 0 w 513" name="T8"/>
                <a:gd fmla="*/ 220 h 382" name="T9"/>
                <a:gd fmla="*/ 71 w 513" name="T10"/>
                <a:gd fmla="*/ 382 h 382" name="T11"/>
                <a:gd fmla="*/ 420 w 513" name="T12"/>
                <a:gd fmla="*/ 382 h 382" name="T13"/>
              </a:gdLst>
              <a:cxnLst>
                <a:cxn ang="0">
                  <a:pos x="T0" y="T1"/>
                </a:cxn>
                <a:cxn ang="0">
                  <a:pos x="T2" y="T3"/>
                </a:cxn>
                <a:cxn ang="0">
                  <a:pos x="T4" y="T5"/>
                </a:cxn>
                <a:cxn ang="0">
                  <a:pos x="T6" y="T7"/>
                </a:cxn>
                <a:cxn ang="0">
                  <a:pos x="T8" y="T9"/>
                </a:cxn>
                <a:cxn ang="0">
                  <a:pos x="T10" y="T11"/>
                </a:cxn>
                <a:cxn ang="0">
                  <a:pos x="T12" y="T13"/>
                </a:cxn>
              </a:cxnLst>
              <a:rect b="b" l="0" r="r" t="0"/>
              <a:pathLst>
                <a:path h="382" w="513">
                  <a:moveTo>
                    <a:pt x="420" y="382"/>
                  </a:moveTo>
                  <a:cubicBezTo>
                    <a:pt x="440" y="280"/>
                    <a:pt x="513" y="141"/>
                    <a:pt x="513" y="141"/>
                  </a:cubicBezTo>
                  <a:cubicBezTo>
                    <a:pt x="513" y="141"/>
                    <a:pt x="205" y="0"/>
                    <a:pt x="134" y="65"/>
                  </a:cubicBezTo>
                  <a:cubicBezTo>
                    <a:pt x="105" y="92"/>
                    <a:pt x="176" y="191"/>
                    <a:pt x="150" y="220"/>
                  </a:cubicBezTo>
                  <a:cubicBezTo>
                    <a:pt x="125" y="248"/>
                    <a:pt x="0" y="220"/>
                    <a:pt x="0" y="220"/>
                  </a:cubicBezTo>
                  <a:cubicBezTo>
                    <a:pt x="0" y="220"/>
                    <a:pt x="48" y="307"/>
                    <a:pt x="71" y="382"/>
                  </a:cubicBezTo>
                  <a:lnTo>
                    <a:pt x="420" y="382"/>
                  </a:ln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1" name="Freeform 15"/>
            <p:cNvSpPr>
              <a:spLocks noEditPoints="1"/>
            </p:cNvSpPr>
            <p:nvPr/>
          </p:nvSpPr>
          <p:spPr bwMode="auto">
            <a:xfrm>
              <a:off x="5930900" y="2708276"/>
              <a:ext cx="1995487" cy="2236788"/>
            </a:xfrm>
            <a:custGeom>
              <a:gdLst>
                <a:gd fmla="*/ 891 w 1343" name="T0"/>
                <a:gd fmla="*/ 2 h 1506" name="T1"/>
                <a:gd fmla="*/ 878 w 1343" name="T2"/>
                <a:gd fmla="*/ 3 h 1506" name="T3"/>
                <a:gd fmla="*/ 465 w 1343" name="T4"/>
                <a:gd fmla="*/ 3 h 1506" name="T5"/>
                <a:gd fmla="*/ 444 w 1343" name="T6"/>
                <a:gd fmla="*/ 0 h 1506" name="T7"/>
                <a:gd fmla="*/ 0 w 1343" name="T8"/>
                <a:gd fmla="*/ 931 h 1506" name="T9"/>
                <a:gd fmla="*/ 672 w 1343" name="T10"/>
                <a:gd fmla="*/ 1506 h 1506" name="T11"/>
                <a:gd fmla="*/ 1343 w 1343" name="T12"/>
                <a:gd fmla="*/ 931 h 1506" name="T13"/>
                <a:gd fmla="*/ 891 w 1343" name="T14"/>
                <a:gd fmla="*/ 2 h 1506" name="T15"/>
                <a:gd fmla="*/ 672 w 1343" name="T16"/>
                <a:gd fmla="*/ 1141 h 1506" name="T17"/>
                <a:gd fmla="*/ 338 w 1343" name="T18"/>
                <a:gd fmla="*/ 807 h 1506" name="T19"/>
                <a:gd fmla="*/ 672 w 1343" name="T20"/>
                <a:gd fmla="*/ 473 h 1506" name="T21"/>
                <a:gd fmla="*/ 1006 w 1343" name="T22"/>
                <a:gd fmla="*/ 807 h 1506" name="T23"/>
                <a:gd fmla="*/ 672 w 1343" name="T24"/>
                <a:gd fmla="*/ 1141 h 1506"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06" w="1343">
                  <a:moveTo>
                    <a:pt x="891" y="2"/>
                  </a:moveTo>
                  <a:cubicBezTo>
                    <a:pt x="887" y="3"/>
                    <a:pt x="883" y="3"/>
                    <a:pt x="878" y="3"/>
                  </a:cubicBezTo>
                  <a:cubicBezTo>
                    <a:pt x="465" y="3"/>
                    <a:pt x="465" y="3"/>
                    <a:pt x="465" y="3"/>
                  </a:cubicBezTo>
                  <a:cubicBezTo>
                    <a:pt x="457" y="3"/>
                    <a:pt x="450" y="2"/>
                    <a:pt x="444" y="0"/>
                  </a:cubicBezTo>
                  <a:cubicBezTo>
                    <a:pt x="156" y="273"/>
                    <a:pt x="0" y="684"/>
                    <a:pt x="0" y="931"/>
                  </a:cubicBezTo>
                  <a:cubicBezTo>
                    <a:pt x="0" y="1249"/>
                    <a:pt x="324" y="1506"/>
                    <a:pt x="672" y="1506"/>
                  </a:cubicBezTo>
                  <a:cubicBezTo>
                    <a:pt x="1019" y="1506"/>
                    <a:pt x="1343" y="1249"/>
                    <a:pt x="1343" y="931"/>
                  </a:cubicBezTo>
                  <a:cubicBezTo>
                    <a:pt x="1343" y="681"/>
                    <a:pt x="1182" y="309"/>
                    <a:pt x="891" y="2"/>
                  </a:cubicBezTo>
                  <a:close/>
                  <a:moveTo>
                    <a:pt x="672" y="1141"/>
                  </a:moveTo>
                  <a:cubicBezTo>
                    <a:pt x="487" y="1141"/>
                    <a:pt x="338" y="992"/>
                    <a:pt x="338" y="807"/>
                  </a:cubicBezTo>
                  <a:cubicBezTo>
                    <a:pt x="338" y="623"/>
                    <a:pt x="487" y="473"/>
                    <a:pt x="672" y="473"/>
                  </a:cubicBezTo>
                  <a:cubicBezTo>
                    <a:pt x="856" y="473"/>
                    <a:pt x="1006" y="623"/>
                    <a:pt x="1006" y="807"/>
                  </a:cubicBezTo>
                  <a:cubicBezTo>
                    <a:pt x="1006" y="992"/>
                    <a:pt x="856" y="1141"/>
                    <a:pt x="672" y="1141"/>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2" name="Freeform 16"/>
            <p:cNvSpPr>
              <a:spLocks noEditPoints="1"/>
            </p:cNvSpPr>
            <p:nvPr/>
          </p:nvSpPr>
          <p:spPr bwMode="auto">
            <a:xfrm>
              <a:off x="6713538" y="3513138"/>
              <a:ext cx="431800" cy="787400"/>
            </a:xfrm>
            <a:custGeom>
              <a:gdLst>
                <a:gd fmla="*/ 250 w 290" name="T0"/>
                <a:gd fmla="*/ 259 h 530" name="T1"/>
                <a:gd fmla="*/ 159 w 290" name="T2"/>
                <a:gd fmla="*/ 224 h 530" name="T3"/>
                <a:gd fmla="*/ 159 w 290" name="T4"/>
                <a:gd fmla="*/ 83 h 530" name="T5"/>
                <a:gd fmla="*/ 217 w 290" name="T6"/>
                <a:gd fmla="*/ 113 h 530" name="T7"/>
                <a:gd fmla="*/ 229 w 290" name="T8"/>
                <a:gd fmla="*/ 151 h 530" name="T9"/>
                <a:gd fmla="*/ 280 w 290" name="T10"/>
                <a:gd fmla="*/ 151 h 530" name="T11"/>
                <a:gd fmla="*/ 247 w 290" name="T12"/>
                <a:gd fmla="*/ 72 h 530" name="T13"/>
                <a:gd fmla="*/ 159 w 290" name="T14"/>
                <a:gd fmla="*/ 38 h 530" name="T15"/>
                <a:gd fmla="*/ 159 w 290" name="T16"/>
                <a:gd fmla="*/ 0 h 530" name="T17"/>
                <a:gd fmla="*/ 131 w 290" name="T18"/>
                <a:gd fmla="*/ 0 h 530" name="T19"/>
                <a:gd fmla="*/ 131 w 290" name="T20"/>
                <a:gd fmla="*/ 39 h 530" name="T21"/>
                <a:gd fmla="*/ 40 w 290" name="T22"/>
                <a:gd fmla="*/ 75 h 530" name="T23"/>
                <a:gd fmla="*/ 8 w 290" name="T24"/>
                <a:gd fmla="*/ 154 h 530" name="T25"/>
                <a:gd fmla="*/ 38 w 290" name="T26"/>
                <a:gd fmla="*/ 232 h 530" name="T27"/>
                <a:gd fmla="*/ 131 w 290" name="T28"/>
                <a:gd fmla="*/ 271 h 530" name="T29"/>
                <a:gd fmla="*/ 131 w 290" name="T30"/>
                <a:gd fmla="*/ 430 h 530" name="T31"/>
                <a:gd fmla="*/ 64 w 290" name="T32"/>
                <a:gd fmla="*/ 393 h 530" name="T33"/>
                <a:gd fmla="*/ 51 w 290" name="T34"/>
                <a:gd fmla="*/ 335 h 530" name="T35"/>
                <a:gd fmla="*/ 0 w 290" name="T36"/>
                <a:gd fmla="*/ 335 h 530" name="T37"/>
                <a:gd fmla="*/ 16 w 290" name="T38"/>
                <a:gd fmla="*/ 414 h 530" name="T39"/>
                <a:gd fmla="*/ 131 w 290" name="T40"/>
                <a:gd fmla="*/ 474 h 530" name="T41"/>
                <a:gd fmla="*/ 131 w 290" name="T42"/>
                <a:gd fmla="*/ 530 h 530" name="T43"/>
                <a:gd fmla="*/ 159 w 290" name="T44"/>
                <a:gd fmla="*/ 530 h 530" name="T45"/>
                <a:gd fmla="*/ 159 w 290" name="T46"/>
                <a:gd fmla="*/ 474 h 530" name="T47"/>
                <a:gd fmla="*/ 239 w 290" name="T48"/>
                <a:gd fmla="*/ 450 h 530" name="T49"/>
                <a:gd fmla="*/ 290 w 290" name="T50"/>
                <a:gd fmla="*/ 340 h 530" name="T51"/>
                <a:gd fmla="*/ 250 w 290" name="T52"/>
                <a:gd fmla="*/ 259 h 530" name="T53"/>
                <a:gd fmla="*/ 131 w 290" name="T54"/>
                <a:gd fmla="*/ 218 h 530" name="T55"/>
                <a:gd fmla="*/ 79 w 290" name="T56"/>
                <a:gd fmla="*/ 196 h 530" name="T57"/>
                <a:gd fmla="*/ 60 w 290" name="T58"/>
                <a:gd fmla="*/ 151 h 530" name="T59"/>
                <a:gd fmla="*/ 76 w 290" name="T60"/>
                <a:gd fmla="*/ 105 h 530" name="T61"/>
                <a:gd fmla="*/ 131 w 290" name="T62"/>
                <a:gd fmla="*/ 82 h 530" name="T63"/>
                <a:gd fmla="*/ 131 w 290" name="T64"/>
                <a:gd fmla="*/ 218 h 530" name="T65"/>
                <a:gd fmla="*/ 227 w 290" name="T66"/>
                <a:gd fmla="*/ 395 h 530" name="T67"/>
                <a:gd fmla="*/ 159 w 290" name="T68"/>
                <a:gd fmla="*/ 431 h 530" name="T69"/>
                <a:gd fmla="*/ 159 w 290" name="T70"/>
                <a:gd fmla="*/ 278 h 530" name="T71"/>
                <a:gd fmla="*/ 210 w 290" name="T72"/>
                <a:gd fmla="*/ 299 h 530" name="T73"/>
                <a:gd fmla="*/ 237 w 290" name="T74"/>
                <a:gd fmla="*/ 355 h 530" name="T75"/>
                <a:gd fmla="*/ 227 w 290" name="T76"/>
                <a:gd fmla="*/ 395 h 53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530" w="290">
                  <a:moveTo>
                    <a:pt x="250" y="259"/>
                  </a:moveTo>
                  <a:cubicBezTo>
                    <a:pt x="234" y="248"/>
                    <a:pt x="204" y="237"/>
                    <a:pt x="159" y="224"/>
                  </a:cubicBezTo>
                  <a:cubicBezTo>
                    <a:pt x="159" y="83"/>
                    <a:pt x="159" y="83"/>
                    <a:pt x="159" y="83"/>
                  </a:cubicBezTo>
                  <a:cubicBezTo>
                    <a:pt x="185" y="84"/>
                    <a:pt x="205" y="94"/>
                    <a:pt x="217" y="113"/>
                  </a:cubicBezTo>
                  <a:cubicBezTo>
                    <a:pt x="224" y="124"/>
                    <a:pt x="228" y="137"/>
                    <a:pt x="229" y="151"/>
                  </a:cubicBezTo>
                  <a:cubicBezTo>
                    <a:pt x="280" y="151"/>
                    <a:pt x="280" y="151"/>
                    <a:pt x="280" y="151"/>
                  </a:cubicBezTo>
                  <a:cubicBezTo>
                    <a:pt x="279" y="119"/>
                    <a:pt x="268" y="92"/>
                    <a:pt x="247" y="72"/>
                  </a:cubicBezTo>
                  <a:cubicBezTo>
                    <a:pt x="227" y="52"/>
                    <a:pt x="197" y="41"/>
                    <a:pt x="159" y="38"/>
                  </a:cubicBezTo>
                  <a:cubicBezTo>
                    <a:pt x="159" y="0"/>
                    <a:pt x="159" y="0"/>
                    <a:pt x="159" y="0"/>
                  </a:cubicBezTo>
                  <a:cubicBezTo>
                    <a:pt x="131" y="0"/>
                    <a:pt x="131" y="0"/>
                    <a:pt x="131" y="0"/>
                  </a:cubicBezTo>
                  <a:cubicBezTo>
                    <a:pt x="131" y="39"/>
                    <a:pt x="131" y="39"/>
                    <a:pt x="131" y="39"/>
                  </a:cubicBezTo>
                  <a:cubicBezTo>
                    <a:pt x="92" y="39"/>
                    <a:pt x="62" y="51"/>
                    <a:pt x="40" y="75"/>
                  </a:cubicBezTo>
                  <a:cubicBezTo>
                    <a:pt x="19" y="98"/>
                    <a:pt x="8" y="125"/>
                    <a:pt x="8" y="154"/>
                  </a:cubicBezTo>
                  <a:cubicBezTo>
                    <a:pt x="8" y="187"/>
                    <a:pt x="18" y="213"/>
                    <a:pt x="38" y="232"/>
                  </a:cubicBezTo>
                  <a:cubicBezTo>
                    <a:pt x="58" y="250"/>
                    <a:pt x="89" y="263"/>
                    <a:pt x="131" y="271"/>
                  </a:cubicBezTo>
                  <a:cubicBezTo>
                    <a:pt x="131" y="430"/>
                    <a:pt x="131" y="430"/>
                    <a:pt x="131" y="430"/>
                  </a:cubicBezTo>
                  <a:cubicBezTo>
                    <a:pt x="98" y="427"/>
                    <a:pt x="76" y="415"/>
                    <a:pt x="64" y="393"/>
                  </a:cubicBezTo>
                  <a:cubicBezTo>
                    <a:pt x="57" y="381"/>
                    <a:pt x="53" y="361"/>
                    <a:pt x="51" y="335"/>
                  </a:cubicBezTo>
                  <a:cubicBezTo>
                    <a:pt x="0" y="335"/>
                    <a:pt x="0" y="335"/>
                    <a:pt x="0" y="335"/>
                  </a:cubicBezTo>
                  <a:cubicBezTo>
                    <a:pt x="0" y="368"/>
                    <a:pt x="5" y="394"/>
                    <a:pt x="16" y="414"/>
                  </a:cubicBezTo>
                  <a:cubicBezTo>
                    <a:pt x="37" y="450"/>
                    <a:pt x="75" y="470"/>
                    <a:pt x="131" y="474"/>
                  </a:cubicBezTo>
                  <a:cubicBezTo>
                    <a:pt x="131" y="530"/>
                    <a:pt x="131" y="530"/>
                    <a:pt x="131" y="530"/>
                  </a:cubicBezTo>
                  <a:cubicBezTo>
                    <a:pt x="159" y="530"/>
                    <a:pt x="159" y="530"/>
                    <a:pt x="159" y="530"/>
                  </a:cubicBezTo>
                  <a:cubicBezTo>
                    <a:pt x="159" y="474"/>
                    <a:pt x="159" y="474"/>
                    <a:pt x="159" y="474"/>
                  </a:cubicBezTo>
                  <a:cubicBezTo>
                    <a:pt x="194" y="470"/>
                    <a:pt x="221" y="462"/>
                    <a:pt x="239" y="450"/>
                  </a:cubicBezTo>
                  <a:cubicBezTo>
                    <a:pt x="273" y="428"/>
                    <a:pt x="290" y="392"/>
                    <a:pt x="290" y="340"/>
                  </a:cubicBezTo>
                  <a:cubicBezTo>
                    <a:pt x="289" y="305"/>
                    <a:pt x="276" y="278"/>
                    <a:pt x="250" y="259"/>
                  </a:cubicBezTo>
                  <a:close/>
                  <a:moveTo>
                    <a:pt x="131" y="218"/>
                  </a:moveTo>
                  <a:cubicBezTo>
                    <a:pt x="109" y="214"/>
                    <a:pt x="92" y="207"/>
                    <a:pt x="79" y="196"/>
                  </a:cubicBezTo>
                  <a:cubicBezTo>
                    <a:pt x="67" y="185"/>
                    <a:pt x="60" y="170"/>
                    <a:pt x="60" y="151"/>
                  </a:cubicBezTo>
                  <a:cubicBezTo>
                    <a:pt x="60" y="135"/>
                    <a:pt x="66" y="120"/>
                    <a:pt x="76" y="105"/>
                  </a:cubicBezTo>
                  <a:cubicBezTo>
                    <a:pt x="87" y="91"/>
                    <a:pt x="105" y="83"/>
                    <a:pt x="131" y="82"/>
                  </a:cubicBezTo>
                  <a:cubicBezTo>
                    <a:pt x="131" y="218"/>
                    <a:pt x="131" y="218"/>
                    <a:pt x="131" y="218"/>
                  </a:cubicBezTo>
                  <a:close/>
                  <a:moveTo>
                    <a:pt x="227" y="395"/>
                  </a:moveTo>
                  <a:cubicBezTo>
                    <a:pt x="215" y="418"/>
                    <a:pt x="192" y="430"/>
                    <a:pt x="159" y="431"/>
                  </a:cubicBezTo>
                  <a:cubicBezTo>
                    <a:pt x="159" y="278"/>
                    <a:pt x="159" y="278"/>
                    <a:pt x="159" y="278"/>
                  </a:cubicBezTo>
                  <a:cubicBezTo>
                    <a:pt x="183" y="285"/>
                    <a:pt x="200" y="292"/>
                    <a:pt x="210" y="299"/>
                  </a:cubicBezTo>
                  <a:cubicBezTo>
                    <a:pt x="228" y="312"/>
                    <a:pt x="237" y="330"/>
                    <a:pt x="237" y="355"/>
                  </a:cubicBezTo>
                  <a:cubicBezTo>
                    <a:pt x="237" y="370"/>
                    <a:pt x="234" y="383"/>
                    <a:pt x="227" y="395"/>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sp>
        <p:nvSpPr>
          <p:cNvPr id="27" name="Freeform 20"/>
          <p:cNvSpPr>
            <a:spLocks noEditPoints="1"/>
          </p:cNvSpPr>
          <p:nvPr/>
        </p:nvSpPr>
        <p:spPr bwMode="auto">
          <a:xfrm>
            <a:off x="5135759" y="1774149"/>
            <a:ext cx="1920480" cy="1841098"/>
          </a:xfrm>
          <a:custGeom>
            <a:gdLst>
              <a:gd fmla="*/ 1514 w 1603" name="T0"/>
              <a:gd fmla="*/ 200 h 1536" name="T1"/>
              <a:gd fmla="*/ 1447 w 1603" name="T2"/>
              <a:gd fmla="*/ 61 h 1536" name="T3"/>
              <a:gd fmla="*/ 1197 w 1603" name="T4"/>
              <a:gd fmla="*/ 89 h 1536" name="T5"/>
              <a:gd fmla="*/ 948 w 1603" name="T6"/>
              <a:gd fmla="*/ 399 h 1536" name="T7"/>
              <a:gd fmla="*/ 730 w 1603" name="T8"/>
              <a:gd fmla="*/ 236 h 1536" name="T9"/>
              <a:gd fmla="*/ 484 w 1603" name="T10"/>
              <a:gd fmla="*/ 267 h 1536" name="T11"/>
              <a:gd fmla="*/ 128 w 1603" name="T12"/>
              <a:gd fmla="*/ 712 h 1536" name="T13"/>
              <a:gd fmla="*/ 89 w 1603" name="T14"/>
              <a:gd fmla="*/ 824 h 1536" name="T15"/>
              <a:gd fmla="*/ 89 w 1603" name="T16"/>
              <a:gd fmla="*/ 1091 h 1536" name="T17"/>
              <a:gd fmla="*/ 1514 w 1603" name="T18"/>
              <a:gd fmla="*/ 1091 h 1536" name="T19"/>
              <a:gd fmla="*/ 1514 w 1603" name="T20"/>
              <a:gd fmla="*/ 200 h 1536" name="T21"/>
              <a:gd fmla="*/ 1514 w 1603" name="T22"/>
              <a:gd fmla="*/ 1358 h 1536" name="T23"/>
              <a:gd fmla="*/ 89 w 1603" name="T24"/>
              <a:gd fmla="*/ 1358 h 1536" name="T25"/>
              <a:gd fmla="*/ 0 w 1603" name="T26"/>
              <a:gd fmla="*/ 1447 h 1536" name="T27"/>
              <a:gd fmla="*/ 89 w 1603" name="T28"/>
              <a:gd fmla="*/ 1536 h 1536" name="T29"/>
              <a:gd fmla="*/ 1514 w 1603" name="T30"/>
              <a:gd fmla="*/ 1536 h 1536" name="T31"/>
              <a:gd fmla="*/ 1603 w 1603" name="T32"/>
              <a:gd fmla="*/ 1447 h 1536" name="T33"/>
              <a:gd fmla="*/ 1514 w 1603" name="T34"/>
              <a:gd fmla="*/ 1358 h 1536"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536" w="1603">
                <a:moveTo>
                  <a:pt x="1514" y="200"/>
                </a:moveTo>
                <a:cubicBezTo>
                  <a:pt x="1514" y="148"/>
                  <a:pt x="1491" y="96"/>
                  <a:pt x="1447" y="61"/>
                </a:cubicBezTo>
                <a:cubicBezTo>
                  <a:pt x="1370" y="0"/>
                  <a:pt x="1258" y="12"/>
                  <a:pt x="1197" y="89"/>
                </a:cubicBezTo>
                <a:cubicBezTo>
                  <a:pt x="948" y="399"/>
                  <a:pt x="948" y="399"/>
                  <a:pt x="948" y="399"/>
                </a:cubicBezTo>
                <a:cubicBezTo>
                  <a:pt x="730" y="236"/>
                  <a:pt x="730" y="236"/>
                  <a:pt x="730" y="236"/>
                </a:cubicBezTo>
                <a:cubicBezTo>
                  <a:pt x="653" y="178"/>
                  <a:pt x="544" y="192"/>
                  <a:pt x="484" y="267"/>
                </a:cubicBezTo>
                <a:cubicBezTo>
                  <a:pt x="128" y="712"/>
                  <a:pt x="128" y="712"/>
                  <a:pt x="128" y="712"/>
                </a:cubicBezTo>
                <a:cubicBezTo>
                  <a:pt x="102" y="745"/>
                  <a:pt x="89" y="785"/>
                  <a:pt x="89" y="824"/>
                </a:cubicBezTo>
                <a:cubicBezTo>
                  <a:pt x="89" y="1091"/>
                  <a:pt x="89" y="1091"/>
                  <a:pt x="89" y="1091"/>
                </a:cubicBezTo>
                <a:cubicBezTo>
                  <a:pt x="1514" y="1091"/>
                  <a:pt x="1514" y="1091"/>
                  <a:pt x="1514" y="1091"/>
                </a:cubicBezTo>
                <a:lnTo>
                  <a:pt x="1514" y="200"/>
                </a:lnTo>
                <a:close/>
                <a:moveTo>
                  <a:pt x="1514" y="1358"/>
                </a:moveTo>
                <a:cubicBezTo>
                  <a:pt x="89" y="1358"/>
                  <a:pt x="89" y="1358"/>
                  <a:pt x="89" y="1358"/>
                </a:cubicBezTo>
                <a:cubicBezTo>
                  <a:pt x="40" y="1358"/>
                  <a:pt x="0" y="1398"/>
                  <a:pt x="0" y="1447"/>
                </a:cubicBezTo>
                <a:cubicBezTo>
                  <a:pt x="0" y="1496"/>
                  <a:pt x="40" y="1536"/>
                  <a:pt x="89" y="1536"/>
                </a:cubicBezTo>
                <a:cubicBezTo>
                  <a:pt x="1514" y="1536"/>
                  <a:pt x="1514" y="1536"/>
                  <a:pt x="1514" y="1536"/>
                </a:cubicBezTo>
                <a:cubicBezTo>
                  <a:pt x="1563" y="1536"/>
                  <a:pt x="1603" y="1496"/>
                  <a:pt x="1603" y="1447"/>
                </a:cubicBezTo>
                <a:cubicBezTo>
                  <a:pt x="1603" y="1398"/>
                  <a:pt x="1563" y="1358"/>
                  <a:pt x="1514" y="135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28" name="文本框 27"/>
          <p:cNvSpPr txBox="1"/>
          <p:nvPr/>
        </p:nvSpPr>
        <p:spPr>
          <a:xfrm>
            <a:off x="1353921" y="4315828"/>
            <a:ext cx="2329805"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添加人口标题</a:t>
            </a:r>
          </a:p>
        </p:txBody>
      </p:sp>
      <p:sp>
        <p:nvSpPr>
          <p:cNvPr id="29" name="文本框 28"/>
          <p:cNvSpPr txBox="1"/>
          <p:nvPr/>
        </p:nvSpPr>
        <p:spPr>
          <a:xfrm>
            <a:off x="1019175" y="4795644"/>
            <a:ext cx="2966879" cy="128016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a:t>
            </a:r>
          </a:p>
        </p:txBody>
      </p:sp>
      <p:sp>
        <p:nvSpPr>
          <p:cNvPr id="30" name="文本框 29"/>
          <p:cNvSpPr txBox="1"/>
          <p:nvPr/>
        </p:nvSpPr>
        <p:spPr>
          <a:xfrm>
            <a:off x="5046662" y="4315828"/>
            <a:ext cx="2329805"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添加面积标题</a:t>
            </a:r>
          </a:p>
        </p:txBody>
      </p:sp>
      <p:sp>
        <p:nvSpPr>
          <p:cNvPr id="31" name="文本框 30"/>
          <p:cNvSpPr txBox="1"/>
          <p:nvPr/>
        </p:nvSpPr>
        <p:spPr>
          <a:xfrm>
            <a:off x="4711915" y="4795644"/>
            <a:ext cx="2966879" cy="128016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a:t>
            </a:r>
          </a:p>
        </p:txBody>
      </p:sp>
      <p:sp>
        <p:nvSpPr>
          <p:cNvPr id="32" name="文本框 31"/>
          <p:cNvSpPr txBox="1"/>
          <p:nvPr/>
        </p:nvSpPr>
        <p:spPr>
          <a:xfrm>
            <a:off x="8756636" y="4315828"/>
            <a:ext cx="2329805" cy="457200"/>
          </a:xfrm>
          <a:prstGeom prst="rect">
            <a:avLst/>
          </a:prstGeom>
          <a:noFill/>
        </p:spPr>
        <p:txBody>
          <a:bodyPr rtlCol="0" wrap="square">
            <a:spAutoFit/>
          </a:bodyPr>
          <a:lstStyle/>
          <a:p>
            <a:r>
              <a:rPr altLang="en-US" lang="zh-CN" smtClean="0" spc="300" sz="2400">
                <a:solidFill>
                  <a:schemeClr val="tx1">
                    <a:lumMod val="75000"/>
                    <a:lumOff val="25000"/>
                  </a:schemeClr>
                </a:solidFill>
                <a:latin charset="-122" panose="020b0503020204020204" pitchFamily="34" typeface="微软雅黑"/>
                <a:ea charset="-122" panose="020b0503020204020204" pitchFamily="34" typeface="微软雅黑"/>
              </a:rPr>
              <a:t>单击GDP标题</a:t>
            </a:r>
          </a:p>
        </p:txBody>
      </p:sp>
      <p:sp>
        <p:nvSpPr>
          <p:cNvPr id="33" name="文本框 32"/>
          <p:cNvSpPr txBox="1"/>
          <p:nvPr/>
        </p:nvSpPr>
        <p:spPr>
          <a:xfrm>
            <a:off x="8500266" y="4795644"/>
            <a:ext cx="2966879" cy="1280160"/>
          </a:xfrm>
          <a:prstGeom prst="rect">
            <a:avLst/>
          </a:prstGeom>
          <a:noFill/>
        </p:spPr>
        <p:txBody>
          <a:bodyPr rtlCol="0" wrap="square">
            <a:spAutoFit/>
          </a:bodyPr>
          <a:lstStyle/>
          <a:p>
            <a:pPr>
              <a:lnSpc>
                <a:spcPct val="130000"/>
              </a:lnSpc>
            </a:pPr>
            <a:r>
              <a:rPr altLang="en-US" lang="zh-CN" smtClean="0" spc="300" sz="2000">
                <a:solidFill>
                  <a:schemeClr val="tx1">
                    <a:lumMod val="75000"/>
                    <a:lumOff val="25000"/>
                  </a:schemeClr>
                </a:solidFill>
                <a:latin charset="-122" panose="020b0503020204020204" pitchFamily="34" typeface="微软雅黑"/>
                <a:ea charset="-122" panose="020b0503020204020204" pitchFamily="34" typeface="微软雅黑"/>
              </a:rPr>
              <a:t>单击此处添加文字单击此处添加文字单击此处添加文字单击此</a:t>
            </a:r>
          </a:p>
        </p:txBody>
      </p:sp>
      <p:sp>
        <p:nvSpPr>
          <p:cNvPr id="34" name="文本框 33"/>
          <p:cNvSpPr txBox="1"/>
          <p:nvPr/>
        </p:nvSpPr>
        <p:spPr>
          <a:xfrm>
            <a:off x="1652583" y="411573"/>
            <a:ext cx="3877236" cy="579120"/>
          </a:xfrm>
          <a:prstGeom prst="rect">
            <a:avLst/>
          </a:prstGeom>
          <a:noFill/>
        </p:spPr>
        <p:txBody>
          <a:bodyPr rtlCol="0" wrap="square">
            <a:spAutoFit/>
          </a:bodyPr>
          <a:lstStyle/>
          <a:p>
            <a:r>
              <a:rPr altLang="en-US" lang="zh-CN" smtClean="0" spc="300" sz="3200">
                <a:solidFill>
                  <a:schemeClr val="tx1">
                    <a:lumMod val="85000"/>
                    <a:lumOff val="15000"/>
                  </a:schemeClr>
                </a:solidFill>
                <a:latin charset="-122" panose="020b0503020204020204" pitchFamily="34" typeface="微软雅黑"/>
                <a:ea charset="-122" panose="020b0503020204020204" pitchFamily="34" typeface="微软雅黑"/>
              </a:rPr>
              <a:t>单击此处添加标题</a:t>
            </a:r>
          </a:p>
        </p:txBody>
      </p:sp>
      <p:sp>
        <p:nvSpPr>
          <p:cNvPr id="26" name="任意多边形 25"/>
          <p:cNvSpPr/>
          <p:nvPr/>
        </p:nvSpPr>
        <p:spPr>
          <a:xfrm>
            <a:off x="11136313" y="0"/>
            <a:ext cx="437378" cy="677180"/>
          </a:xfrm>
          <a:custGeom>
            <a:gdLst>
              <a:gd fmla="*/ 0 w 672510" name="connsiteX0"/>
              <a:gd fmla="*/ 0 h 873125" name="connsiteY0"/>
              <a:gd fmla="*/ 672510 w 672510" name="connsiteX1"/>
              <a:gd fmla="*/ 0 h 873125" name="connsiteY1"/>
              <a:gd fmla="*/ 672510 w 672510" name="connsiteX2"/>
              <a:gd fmla="*/ 873125 h 873125" name="connsiteY2"/>
              <a:gd fmla="*/ 352658 w 672510" name="connsiteX3"/>
              <a:gd fmla="*/ 666206 h 873125" name="connsiteY3"/>
              <a:gd fmla="*/ 0 w 672510" name="connsiteX4"/>
              <a:gd fmla="*/ 873125 h 873125"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873125" w="672510">
                <a:moveTo>
                  <a:pt x="0" y="0"/>
                </a:moveTo>
                <a:lnTo>
                  <a:pt x="672510" y="0"/>
                </a:lnTo>
                <a:lnTo>
                  <a:pt x="672510" y="873125"/>
                </a:lnTo>
                <a:lnTo>
                  <a:pt x="352658" y="666206"/>
                </a:lnTo>
                <a:lnTo>
                  <a:pt x="0" y="873125"/>
                </a:lnTo>
                <a:close/>
              </a:path>
            </a:pathLst>
          </a:custGeom>
          <a:solidFill>
            <a:srgbClr val="008A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5" name="文本框 34"/>
          <p:cNvSpPr txBox="1"/>
          <p:nvPr/>
        </p:nvSpPr>
        <p:spPr>
          <a:xfrm>
            <a:off x="11198246" y="95140"/>
            <a:ext cx="323192" cy="365760"/>
          </a:xfrm>
          <a:prstGeom prst="rect">
            <a:avLst/>
          </a:prstGeom>
          <a:noFill/>
        </p:spPr>
        <p:txBody>
          <a:bodyPr rtlCol="0" wrap="square">
            <a:spAutoFit/>
          </a:bodyPr>
          <a:lstStyle/>
          <a:p>
            <a:r>
              <a:rPr altLang="zh-CN" lang="en-US" smtClean="0">
                <a:solidFill>
                  <a:schemeClr val="bg1"/>
                </a:solidFill>
                <a:latin charset="-122" panose="020b0503020204020204" pitchFamily="34" typeface="微软雅黑"/>
                <a:ea charset="-122" panose="020b0503020204020204" pitchFamily="34" typeface="微软雅黑"/>
              </a:rPr>
              <a:t>9</a:t>
            </a:r>
          </a:p>
        </p:txBody>
      </p:sp>
    </p:spTree>
    <p:extLst>
      <p:ext uri="{BB962C8B-B14F-4D97-AF65-F5344CB8AC3E}">
        <p14:creationId val="467836160"/>
      </p:ext>
    </p:extLst>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143</Paragraphs>
  <Slides>21</Slides>
  <Notes>0</Notes>
  <TotalTime>689</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21</vt:i4>
      </vt:variant>
    </vt:vector>
  </HeadingPairs>
  <TitlesOfParts>
    <vt:vector baseType="lpstr" size="28">
      <vt:lpstr>Arial</vt:lpstr>
      <vt:lpstr>Calibri Light</vt:lpstr>
      <vt:lpstr>Calibri</vt:lpstr>
      <vt:lpstr>微软雅黑</vt:lpstr>
      <vt:lpstr>宋体</vt:lpstr>
      <vt:lpstr>浪漫雅圆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2015-12-08T11:59:52Z</dcterms:created>
  <cp:lastModifiedBy>kan</cp:lastModifiedBy>
  <dcterms:modified xsi:type="dcterms:W3CDTF">2021-08-20T10:54:21Z</dcterms:modified>
  <cp:revision>141</cp:revision>
  <dc:title>PowerPoint 演示文稿</dc:title>
</cp:coreProperties>
</file>