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Override+xml" PartName="/ppt/theme/themeOverride1.xml"/>
  <Override ContentType="application/vnd.openxmlformats-officedocument.themeOverride+xml" PartName="/ppt/theme/themeOverride2.xml"/>
  <Override ContentType="application/vnd.openxmlformats-officedocument.themeOverride+xml" PartName="/ppt/theme/themeOverride3.xml"/>
  <Override ContentType="application/vnd.openxmlformats-officedocument.themeOverride+xml" PartName="/ppt/theme/themeOverride4.xml"/>
  <Override ContentType="application/vnd.openxmlformats-officedocument.themeOverride+xml" PartName="/ppt/theme/themeOverride5.xml"/>
  <Override ContentType="application/vnd.openxmlformats-officedocument.themeOverride+xml" PartName="/ppt/theme/themeOverride6.xml"/>
  <Override ContentType="application/vnd.openxmlformats-officedocument.themeOverride+xml" PartName="/ppt/theme/themeOverride7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removePersonalInfoOnSave="1" saveSubsetFonts="1">
  <p:sldMasterIdLst>
    <p:sldMasterId id="2147483940" r:id="rId1"/>
    <p:sldMasterId id="2147483976" r:id="rId2"/>
  </p:sldMasterIdLst>
  <p:notesMasterIdLst>
    <p:notesMasterId r:id="rId3"/>
  </p:notesMasterIdLst>
  <p:sldIdLst>
    <p:sldId id="2686" r:id="rId4"/>
    <p:sldId id="2687" r:id="rId5"/>
    <p:sldId id="2681" r:id="rId6"/>
    <p:sldId id="2677" r:id="rId7"/>
    <p:sldId id="2678" r:id="rId8"/>
    <p:sldId id="2679" r:id="rId9"/>
    <p:sldId id="2680" r:id="rId10"/>
    <p:sldId id="2676" r:id="rId11"/>
    <p:sldId id="2693" r:id="rId12"/>
    <p:sldId id="2688" r:id="rId13"/>
    <p:sldId id="2689" r:id="rId14"/>
    <p:sldId id="2690" r:id="rId15"/>
    <p:sldId id="2691" r:id="rId16"/>
    <p:sldId id="2692" r:id="rId17"/>
    <p:sldId id="2694" r:id="rId18"/>
    <p:sldId id="2650" r:id="rId19"/>
    <p:sldId id="2624" r:id="rId20"/>
    <p:sldId id="2625" r:id="rId21"/>
    <p:sldId id="2626" r:id="rId22"/>
    <p:sldId id="2695" r:id="rId23"/>
    <p:sldId id="2663" r:id="rId24"/>
    <p:sldId id="2664" r:id="rId25"/>
    <p:sldId id="2666" r:id="rId26"/>
    <p:sldId id="2667" r:id="rId27"/>
    <p:sldId id="2669" r:id="rId28"/>
    <p:sldId id="2696" r:id="rId29"/>
  </p:sldIdLst>
  <p:sldSz cx="12858750" cy="7232650"/>
  <p:notesSz cx="6858000" cy="9144000"/>
  <p:custDataLst>
    <p:tags r:id="rId30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638" indent="-5540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36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3" pos="512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5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94" autoAdjust="0"/>
    <p:restoredTop sz="92986" autoAdjust="0"/>
  </p:normalViewPr>
  <p:slideViewPr>
    <p:cSldViewPr>
      <p:cViewPr varScale="1">
        <p:scale>
          <a:sx n="84" d="100"/>
          <a:sy n="84" d="100"/>
        </p:scale>
        <p:origin x="264" y="90"/>
      </p:cViewPr>
      <p:guideLst>
        <p:guide orient="horz" pos="736"/>
        <p:guide pos="4050"/>
        <p:guide pos="512"/>
        <p:guide orient="horz" pos="4183"/>
        <p:guide pos="7588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slides/slide26.xml" Type="http://schemas.openxmlformats.org/officeDocument/2006/relationships/slide"/><Relationship Id="rId3" Target="notesMasters/notesMaster1.xml" Type="http://schemas.openxmlformats.org/officeDocument/2006/relationships/notesMaster"/><Relationship Id="rId30" Target="tags/tag1.xml" Type="http://schemas.openxmlformats.org/officeDocument/2006/relationships/tags"/><Relationship Id="rId31" Target="presProps.xml" Type="http://schemas.openxmlformats.org/officeDocument/2006/relationships/presProps"/><Relationship Id="rId32" Target="viewProps.xml" Type="http://schemas.openxmlformats.org/officeDocument/2006/relationships/viewProps"/><Relationship Id="rId33" Target="theme/theme1.xml" Type="http://schemas.openxmlformats.org/officeDocument/2006/relationships/theme"/><Relationship Id="rId34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2017/8/23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493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6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788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Relationship Id="rId3" Target="../theme/themeOverride4.xml" Type="http://schemas.openxmlformats.org/officeDocument/2006/relationships/themeOverride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Relationship Id="rId3" Target="../theme/themeOverride5.xml" Type="http://schemas.openxmlformats.org/officeDocument/2006/relationships/themeOverride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Relationship Id="rId3" Target="../theme/themeOverride6.xml" Type="http://schemas.openxmlformats.org/officeDocument/2006/relationships/themeOverride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Relationship Id="rId3" Target="../theme/themeOverride7.xml" Type="http://schemas.openxmlformats.org/officeDocument/2006/relationships/themeOverride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4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5.xml.rels><?xml version="1.0" encoding="UTF-8" standalone="yes"?><Relationships xmlns="http://schemas.openxmlformats.org/package/2006/relationships"><Relationship Id="rId1" Target="../slides/slide2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6.xml.rels><?xml version="1.0" encoding="UTF-8" standalone="yes"?><Relationships xmlns="http://schemas.openxmlformats.org/package/2006/relationships"><Relationship Id="rId1" Target="../slides/slide2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Relationship Id="rId3" Target="../theme/themeOverride1.xml" Type="http://schemas.openxmlformats.org/officeDocument/2006/relationships/themeOverride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Relationship Id="rId3" Target="../theme/themeOverride2.xml" Type="http://schemas.openxmlformats.org/officeDocument/2006/relationships/themeOverride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Relationship Id="rId3" Target="../theme/themeOverride3.xml" Type="http://schemas.openxmlformats.org/officeDocument/2006/relationships/themeOverride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617503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680873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301198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86996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417099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565940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450800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495718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0691749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961130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803586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024393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144618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657052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129567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0615931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131717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0497766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13790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657509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685092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119146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689017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185371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680997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755255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  <a:t>2017/8/23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677918925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715" y="482177"/>
            <a:ext cx="4147281" cy="1687618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6644" y="1041368"/>
            <a:ext cx="6509742" cy="5139869"/>
          </a:xfrm>
        </p:spPr>
        <p:txBody>
          <a:bodyPr/>
          <a:lstStyle>
            <a:lvl1pPr>
              <a:defRPr sz="3375"/>
            </a:lvl1pPr>
            <a:lvl2pPr>
              <a:defRPr sz="2953"/>
            </a:lvl2pPr>
            <a:lvl3pPr>
              <a:defRPr sz="2531"/>
            </a:lvl3pPr>
            <a:lvl4pPr>
              <a:defRPr sz="2109"/>
            </a:lvl4pPr>
            <a:lvl5pPr>
              <a:defRPr sz="2109"/>
            </a:lvl5pPr>
            <a:lvl6pPr>
              <a:defRPr sz="2109"/>
            </a:lvl6pPr>
            <a:lvl7pPr>
              <a:defRPr sz="2109"/>
            </a:lvl7pPr>
            <a:lvl8pPr>
              <a:defRPr sz="2109"/>
            </a:lvl8pPr>
            <a:lvl9pPr>
              <a:defRPr sz="2109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715" y="2169795"/>
            <a:ext cx="4147281" cy="4019814"/>
          </a:xfrm>
        </p:spPr>
        <p:txBody>
          <a:bodyPr/>
          <a:lstStyle>
            <a:lvl1pPr marL="0" indent="0">
              <a:buNone/>
              <a:defRPr sz="1687"/>
            </a:lvl1pPr>
            <a:lvl2pPr marL="482163" indent="0">
              <a:buNone/>
              <a:defRPr sz="1476"/>
            </a:lvl2pPr>
            <a:lvl3pPr marL="964326" indent="0">
              <a:buNone/>
              <a:defRPr sz="1266"/>
            </a:lvl3pPr>
            <a:lvl4pPr marL="1446489" indent="0">
              <a:buNone/>
              <a:defRPr sz="1055"/>
            </a:lvl4pPr>
            <a:lvl5pPr marL="1928652" indent="0">
              <a:buNone/>
              <a:defRPr sz="1055"/>
            </a:lvl5pPr>
            <a:lvl6pPr marL="2410816" indent="0">
              <a:buNone/>
              <a:defRPr sz="1055"/>
            </a:lvl6pPr>
            <a:lvl7pPr marL="2892979" indent="0">
              <a:buNone/>
              <a:defRPr sz="1055"/>
            </a:lvl7pPr>
            <a:lvl8pPr marL="3375142" indent="0">
              <a:buNone/>
              <a:defRPr sz="1055"/>
            </a:lvl8pPr>
            <a:lvl9pPr marL="3857305" indent="0">
              <a:buNone/>
              <a:defRPr sz="105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2017/8/23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39412545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715" y="482177"/>
            <a:ext cx="4147281" cy="1687618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66644" y="1041368"/>
            <a:ext cx="6509742" cy="5139869"/>
          </a:xfrm>
        </p:spPr>
        <p:txBody>
          <a:bodyPr anchor="t"/>
          <a:lstStyle>
            <a:lvl1pPr marL="0" indent="0">
              <a:buNone/>
              <a:defRPr sz="3375"/>
            </a:lvl1pPr>
            <a:lvl2pPr marL="482163" indent="0">
              <a:buNone/>
              <a:defRPr sz="2953"/>
            </a:lvl2pPr>
            <a:lvl3pPr marL="964326" indent="0">
              <a:buNone/>
              <a:defRPr sz="2531"/>
            </a:lvl3pPr>
            <a:lvl4pPr marL="1446489" indent="0">
              <a:buNone/>
              <a:defRPr sz="2109"/>
            </a:lvl4pPr>
            <a:lvl5pPr marL="1928652" indent="0">
              <a:buNone/>
              <a:defRPr sz="2109"/>
            </a:lvl5pPr>
            <a:lvl6pPr marL="2410816" indent="0">
              <a:buNone/>
              <a:defRPr sz="2109"/>
            </a:lvl6pPr>
            <a:lvl7pPr marL="2892979" indent="0">
              <a:buNone/>
              <a:defRPr sz="2109"/>
            </a:lvl7pPr>
            <a:lvl8pPr marL="3375142" indent="0">
              <a:buNone/>
              <a:defRPr sz="2109"/>
            </a:lvl8pPr>
            <a:lvl9pPr marL="3857305" indent="0">
              <a:buNone/>
              <a:defRPr sz="2109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715" y="2169795"/>
            <a:ext cx="4147281" cy="4019814"/>
          </a:xfrm>
        </p:spPr>
        <p:txBody>
          <a:bodyPr/>
          <a:lstStyle>
            <a:lvl1pPr marL="0" indent="0">
              <a:buNone/>
              <a:defRPr sz="1687"/>
            </a:lvl1pPr>
            <a:lvl2pPr marL="482163" indent="0">
              <a:buNone/>
              <a:defRPr sz="1476"/>
            </a:lvl2pPr>
            <a:lvl3pPr marL="964326" indent="0">
              <a:buNone/>
              <a:defRPr sz="1266"/>
            </a:lvl3pPr>
            <a:lvl4pPr marL="1446489" indent="0">
              <a:buNone/>
              <a:defRPr sz="1055"/>
            </a:lvl4pPr>
            <a:lvl5pPr marL="1928652" indent="0">
              <a:buNone/>
              <a:defRPr sz="1055"/>
            </a:lvl5pPr>
            <a:lvl6pPr marL="2410816" indent="0">
              <a:buNone/>
              <a:defRPr sz="1055"/>
            </a:lvl6pPr>
            <a:lvl7pPr marL="2892979" indent="0">
              <a:buNone/>
              <a:defRPr sz="1055"/>
            </a:lvl7pPr>
            <a:lvl8pPr marL="3375142" indent="0">
              <a:buNone/>
              <a:defRPr sz="1055"/>
            </a:lvl8pPr>
            <a:lvl9pPr marL="3857305" indent="0">
              <a:buNone/>
              <a:defRPr sz="105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2017/8/23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24575155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2017/8/23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94620068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02043" y="385071"/>
            <a:ext cx="2772668" cy="612933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4039" y="385071"/>
            <a:ext cx="8157270" cy="612933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2017/8/23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38204884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51345" y="-16648"/>
            <a:ext cx="1942208" cy="1490142"/>
          </a:xfrm>
          <a:prstGeom prst="rect">
            <a:avLst/>
          </a:prstGeom>
        </p:spPr>
      </p:pic>
    </p:spTree>
    <p:extLst>
      <p:ext uri="{BB962C8B-B14F-4D97-AF65-F5344CB8AC3E}">
        <p14:creationId val="48080324"/>
      </p:ext>
    </p:extLst>
  </p:cSld>
  <p:clrMapOvr>
    <a:masterClrMapping/>
  </p:clrMapOvr>
  <mc:AlternateContent>
    <mc:Choice Requires="p14">
      <p:transition spd="slow" p14:dur="2000"/>
    </mc:Choice>
    <mc:Fallback>
      <p:transition spd="slow"/>
    </mc:Fallback>
  </mc:AlternateContent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7344" y="1183677"/>
            <a:ext cx="9644063" cy="2518034"/>
          </a:xfrm>
        </p:spPr>
        <p:txBody>
          <a:bodyPr anchor="b"/>
          <a:lstStyle>
            <a:lvl1pPr algn="ctr">
              <a:defRPr sz="6328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7344" y="3798816"/>
            <a:ext cx="9644063" cy="1746216"/>
          </a:xfrm>
        </p:spPr>
        <p:txBody>
          <a:bodyPr/>
          <a:lstStyle>
            <a:lvl1pPr marL="0" indent="0" algn="ctr">
              <a:buNone/>
              <a:defRPr sz="2531"/>
            </a:lvl1pPr>
            <a:lvl2pPr marL="482163" indent="0" algn="ctr">
              <a:buNone/>
              <a:defRPr sz="2109"/>
            </a:lvl2pPr>
            <a:lvl3pPr marL="964326" indent="0" algn="ctr">
              <a:buNone/>
              <a:defRPr sz="1898"/>
            </a:lvl3pPr>
            <a:lvl4pPr marL="1446489" indent="0" algn="ctr">
              <a:buNone/>
              <a:defRPr sz="1687"/>
            </a:lvl4pPr>
            <a:lvl5pPr marL="1928652" indent="0" algn="ctr">
              <a:buNone/>
              <a:defRPr sz="1687"/>
            </a:lvl5pPr>
            <a:lvl6pPr marL="2410816" indent="0" algn="ctr">
              <a:buNone/>
              <a:defRPr sz="1687"/>
            </a:lvl6pPr>
            <a:lvl7pPr marL="2892979" indent="0" algn="ctr">
              <a:buNone/>
              <a:defRPr sz="1687"/>
            </a:lvl7pPr>
            <a:lvl8pPr marL="3375142" indent="0" algn="ctr">
              <a:buNone/>
              <a:defRPr sz="1687"/>
            </a:lvl8pPr>
            <a:lvl9pPr marL="3857305" indent="0" algn="ctr">
              <a:buNone/>
              <a:defRPr sz="1687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2017/8/23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34577494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2017/8/23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91581356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342" y="1803141"/>
            <a:ext cx="11090672" cy="3008581"/>
          </a:xfrm>
        </p:spPr>
        <p:txBody>
          <a:bodyPr anchor="b"/>
          <a:lstStyle>
            <a:lvl1pPr>
              <a:defRPr sz="6328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7342" y="4840184"/>
            <a:ext cx="11090672" cy="1582142"/>
          </a:xfrm>
        </p:spPr>
        <p:txBody>
          <a:bodyPr/>
          <a:lstStyle>
            <a:lvl1pPr marL="0" indent="0">
              <a:buNone/>
              <a:defRPr sz="2531">
                <a:solidFill>
                  <a:schemeClr val="tx1">
                    <a:tint val="75000"/>
                  </a:schemeClr>
                </a:solidFill>
              </a:defRPr>
            </a:lvl1pPr>
            <a:lvl2pPr marL="482163" indent="0">
              <a:buNone/>
              <a:defRPr sz="2109">
                <a:solidFill>
                  <a:schemeClr val="tx1">
                    <a:tint val="75000"/>
                  </a:schemeClr>
                </a:solidFill>
              </a:defRPr>
            </a:lvl2pPr>
            <a:lvl3pPr marL="964326" indent="0">
              <a:buNone/>
              <a:defRPr sz="1898">
                <a:solidFill>
                  <a:schemeClr val="tx1">
                    <a:tint val="75000"/>
                  </a:schemeClr>
                </a:solidFill>
              </a:defRPr>
            </a:lvl3pPr>
            <a:lvl4pPr marL="1446489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4pPr>
            <a:lvl5pPr marL="1928652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5pPr>
            <a:lvl6pPr marL="2410816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6pPr>
            <a:lvl7pPr marL="2892979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7pPr>
            <a:lvl8pPr marL="3375142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8pPr>
            <a:lvl9pPr marL="3857305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2017/8/23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62313794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4039" y="1925358"/>
            <a:ext cx="5464969" cy="45890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9742" y="1925358"/>
            <a:ext cx="5464969" cy="45890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2017/8/23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63751629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714" y="385072"/>
            <a:ext cx="11090672" cy="139797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5715" y="1773004"/>
            <a:ext cx="5439853" cy="868922"/>
          </a:xfrm>
        </p:spPr>
        <p:txBody>
          <a:bodyPr anchor="b"/>
          <a:lstStyle>
            <a:lvl1pPr marL="0" indent="0">
              <a:buNone/>
              <a:defRPr sz="2531" b="1"/>
            </a:lvl1pPr>
            <a:lvl2pPr marL="482163" indent="0">
              <a:buNone/>
              <a:defRPr sz="2109" b="1"/>
            </a:lvl2pPr>
            <a:lvl3pPr marL="964326" indent="0">
              <a:buNone/>
              <a:defRPr sz="1898" b="1"/>
            </a:lvl3pPr>
            <a:lvl4pPr marL="1446489" indent="0">
              <a:buNone/>
              <a:defRPr sz="1687" b="1"/>
            </a:lvl4pPr>
            <a:lvl5pPr marL="1928652" indent="0">
              <a:buNone/>
              <a:defRPr sz="1687" b="1"/>
            </a:lvl5pPr>
            <a:lvl6pPr marL="2410816" indent="0">
              <a:buNone/>
              <a:defRPr sz="1687" b="1"/>
            </a:lvl6pPr>
            <a:lvl7pPr marL="2892979" indent="0">
              <a:buNone/>
              <a:defRPr sz="1687" b="1"/>
            </a:lvl7pPr>
            <a:lvl8pPr marL="3375142" indent="0">
              <a:buNone/>
              <a:defRPr sz="1687" b="1"/>
            </a:lvl8pPr>
            <a:lvl9pPr marL="3857305" indent="0">
              <a:buNone/>
              <a:defRPr sz="1687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5715" y="2641926"/>
            <a:ext cx="5439853" cy="388587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9742" y="1773004"/>
            <a:ext cx="5466644" cy="868922"/>
          </a:xfrm>
        </p:spPr>
        <p:txBody>
          <a:bodyPr anchor="b"/>
          <a:lstStyle>
            <a:lvl1pPr marL="0" indent="0">
              <a:buNone/>
              <a:defRPr sz="2531" b="1"/>
            </a:lvl1pPr>
            <a:lvl2pPr marL="482163" indent="0">
              <a:buNone/>
              <a:defRPr sz="2109" b="1"/>
            </a:lvl2pPr>
            <a:lvl3pPr marL="964326" indent="0">
              <a:buNone/>
              <a:defRPr sz="1898" b="1"/>
            </a:lvl3pPr>
            <a:lvl4pPr marL="1446489" indent="0">
              <a:buNone/>
              <a:defRPr sz="1687" b="1"/>
            </a:lvl4pPr>
            <a:lvl5pPr marL="1928652" indent="0">
              <a:buNone/>
              <a:defRPr sz="1687" b="1"/>
            </a:lvl5pPr>
            <a:lvl6pPr marL="2410816" indent="0">
              <a:buNone/>
              <a:defRPr sz="1687" b="1"/>
            </a:lvl6pPr>
            <a:lvl7pPr marL="2892979" indent="0">
              <a:buNone/>
              <a:defRPr sz="1687" b="1"/>
            </a:lvl7pPr>
            <a:lvl8pPr marL="3375142" indent="0">
              <a:buNone/>
              <a:defRPr sz="1687" b="1"/>
            </a:lvl8pPr>
            <a:lvl9pPr marL="3857305" indent="0">
              <a:buNone/>
              <a:defRPr sz="1687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9742" y="2641926"/>
            <a:ext cx="5466644" cy="388587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2017/8/23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43712420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2017/8/23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17503416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2017/8/23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67215876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slideLayouts/slideLayout2.xml" Type="http://schemas.openxmlformats.org/officeDocument/2006/relationships/slideLayout"/><Relationship Id="rId3" Target="../theme/theme1.xml" Type="http://schemas.openxmlformats.org/officeDocument/2006/relationships/theme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10" Target="../slideLayouts/slideLayout12.xml" Type="http://schemas.openxmlformats.org/officeDocument/2006/relationships/slideLayout"/><Relationship Id="rId11" Target="../slideLayouts/slideLayout13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4.xml" Type="http://schemas.openxmlformats.org/officeDocument/2006/relationships/slideLayout"/><Relationship Id="rId3" Target="../slideLayouts/slideLayout5.xml" Type="http://schemas.openxmlformats.org/officeDocument/2006/relationships/slideLayout"/><Relationship Id="rId4" Target="../slideLayouts/slideLayout6.xml" Type="http://schemas.openxmlformats.org/officeDocument/2006/relationships/slideLayout"/><Relationship Id="rId5" Target="../slideLayouts/slideLayout7.xml" Type="http://schemas.openxmlformats.org/officeDocument/2006/relationships/slideLayout"/><Relationship Id="rId6" Target="../slideLayouts/slideLayout8.xml" Type="http://schemas.openxmlformats.org/officeDocument/2006/relationships/slideLayout"/><Relationship Id="rId7" Target="../slideLayouts/slideLayout9.xml" Type="http://schemas.openxmlformats.org/officeDocument/2006/relationships/slideLayout"/><Relationship Id="rId8" Target="../slideLayouts/slideLayout10.xml" Type="http://schemas.openxmlformats.org/officeDocument/2006/relationships/slideLayout"/><Relationship Id="rId9" Target="../slideLayouts/slideLayout11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2017/8/23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8975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75" r:id="rId2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039" y="385072"/>
            <a:ext cx="11090672" cy="13979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4039" y="1925358"/>
            <a:ext cx="11090672" cy="4589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4039" y="6703595"/>
            <a:ext cx="2893219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ct val="0"/>
              </a:spcBef>
              <a:spcAft>
                <a:spcPct val="0"/>
              </a:spcAft>
            </a:pPr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ct val="0"/>
                </a:spcBef>
                <a:spcAft>
                  <a:spcPct val="0"/>
                </a:spcAft>
              </a:pPr>
              <a:t>2017/8/23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59461" y="6703595"/>
            <a:ext cx="4339828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81492" y="6703595"/>
            <a:ext cx="2893219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ct val="0"/>
              </a:spcBef>
              <a:spcAft>
                <a:spcPct val="0"/>
              </a:spcAft>
            </a:pPr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val="1386995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</p:sldLayoutIdLst>
  <p:transition/>
  <p:timing/>
  <p:txStyles>
    <p:titleStyle>
      <a:lvl1pPr algn="l" defTabSz="964326" rtl="0" eaLnBrk="1" latinLnBrk="0" hangingPunct="1">
        <a:lnSpc>
          <a:spcPct val="90000"/>
        </a:lnSpc>
        <a:spcBef>
          <a:spcPct val="0"/>
        </a:spcBef>
        <a:buNone/>
        <a:defRPr sz="46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082" indent="-241082" algn="l" defTabSz="964326" rtl="0" eaLnBrk="1" latinLnBrk="0" hangingPunct="1">
        <a:lnSpc>
          <a:spcPct val="90000"/>
        </a:lnSpc>
        <a:spcBef>
          <a:spcPts val="1055"/>
        </a:spcBef>
        <a:buFont typeface="Arial" panose="020b0604020202020204" pitchFamily="34" charset="0"/>
        <a:buChar char="•"/>
        <a:defRPr sz="2953" kern="1200">
          <a:solidFill>
            <a:schemeClr val="tx1"/>
          </a:solidFill>
          <a:latin typeface="+mn-lt"/>
          <a:ea typeface="+mn-ea"/>
          <a:cs typeface="+mn-cs"/>
        </a:defRPr>
      </a:lvl1pPr>
      <a:lvl2pPr marL="723245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2531" kern="1200">
          <a:solidFill>
            <a:schemeClr val="tx1"/>
          </a:solidFill>
          <a:latin typeface="+mn-lt"/>
          <a:ea typeface="+mn-ea"/>
          <a:cs typeface="+mn-cs"/>
        </a:defRPr>
      </a:lvl2pPr>
      <a:lvl3pPr marL="1205408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2109" kern="1200">
          <a:solidFill>
            <a:schemeClr val="tx1"/>
          </a:solidFill>
          <a:latin typeface="+mn-lt"/>
          <a:ea typeface="+mn-ea"/>
          <a:cs typeface="+mn-cs"/>
        </a:defRPr>
      </a:lvl3pPr>
      <a:lvl4pPr marL="1687571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4pPr>
      <a:lvl5pPr marL="2169734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5pPr>
      <a:lvl6pPr marL="2651897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6pPr>
      <a:lvl7pPr marL="3134060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7pPr>
      <a:lvl8pPr marL="3616223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8pPr>
      <a:lvl9pPr marL="4098387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1pPr>
      <a:lvl2pPr marL="482163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2pPr>
      <a:lvl3pPr marL="964326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3pPr>
      <a:lvl4pPr marL="1446489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4pPr>
      <a:lvl5pPr marL="1928652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5pPr>
      <a:lvl6pPr marL="2410816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6pPr>
      <a:lvl7pPr marL="2892979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7pPr>
      <a:lvl8pPr marL="3375142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8pPr>
      <a:lvl9pPr marL="3857305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0.xml" Type="http://schemas.openxmlformats.org/officeDocument/2006/relationships/notesSlide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19.png" Type="http://schemas.openxmlformats.org/officeDocument/2006/relationships/image"/><Relationship Id="rId4" Target="../media/image20.png" Type="http://schemas.openxmlformats.org/officeDocument/2006/relationships/image"/><Relationship Id="rId5" Target="../media/image21.png" Type="http://schemas.openxmlformats.org/officeDocument/2006/relationships/image"/><Relationship Id="rId6" Target="../media/image22.png" Type="http://schemas.openxmlformats.org/officeDocument/2006/relationships/image"/><Relationship Id="rId7" Target="../media/image23.png" Type="http://schemas.openxmlformats.org/officeDocument/2006/relationships/image"/><Relationship Id="rId8" Target="../media/image24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2.xml" Type="http://schemas.openxmlformats.org/officeDocument/2006/relationships/notesSlide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3.xml" Type="http://schemas.openxmlformats.org/officeDocument/2006/relationships/notesSlide"/></Relationships>
</file>

<file path=ppt/slides/_rels/slide1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4.xml" Type="http://schemas.openxmlformats.org/officeDocument/2006/relationships/notesSlide"/></Relationships>
</file>

<file path=ppt/slides/_rels/slide1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5.png" Type="http://schemas.openxmlformats.org/officeDocument/2006/relationships/image"/><Relationship Id="rId4" Target="../media/image6.png" Type="http://schemas.openxmlformats.org/officeDocument/2006/relationships/image"/><Relationship Id="rId5" Target="../media/image7.png" Type="http://schemas.openxmlformats.org/officeDocument/2006/relationships/image"/><Relationship Id="rId6" Target="../media/image8.png" Type="http://schemas.openxmlformats.org/officeDocument/2006/relationships/image"/><Relationship Id="rId7" Target="../media/image10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6.xml" Type="http://schemas.openxmlformats.org/officeDocument/2006/relationships/notesSlide"/></Relationships>
</file>

<file path=ppt/slides/_rels/slide1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7.xml" Type="http://schemas.openxmlformats.org/officeDocument/2006/relationships/notesSlide"/></Relationships>
</file>

<file path=ppt/slides/_rels/slide1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media/image25.png" Type="http://schemas.openxmlformats.org/officeDocument/2006/relationships/image"/><Relationship Id="rId4" Target="../media/image26.png" Type="http://schemas.openxmlformats.org/officeDocument/2006/relationships/image"/><Relationship Id="rId5" Target="../media/image27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9.xml" Type="http://schemas.openxmlformats.org/officeDocument/2006/relationships/notesSlide"/></Relationships>
</file>

<file path=ppt/slides/_rels/slide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4.png" Type="http://schemas.openxmlformats.org/officeDocument/2006/relationships/image"/><Relationship Id="rId4" Target="../media/image5.png" Type="http://schemas.openxmlformats.org/officeDocument/2006/relationships/image"/><Relationship Id="rId5" Target="../media/image6.png" Type="http://schemas.openxmlformats.org/officeDocument/2006/relationships/image"/><Relationship Id="rId6" Target="../media/image7.png" Type="http://schemas.openxmlformats.org/officeDocument/2006/relationships/image"/><Relationship Id="rId7" Target="../media/image8.png" Type="http://schemas.openxmlformats.org/officeDocument/2006/relationships/image"/><Relationship Id="rId8" Target="../media/image9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0.xml" Type="http://schemas.openxmlformats.org/officeDocument/2006/relationships/notesSlide"/><Relationship Id="rId3" Target="../media/image5.png" Type="http://schemas.openxmlformats.org/officeDocument/2006/relationships/image"/><Relationship Id="rId4" Target="../media/image6.png" Type="http://schemas.openxmlformats.org/officeDocument/2006/relationships/image"/><Relationship Id="rId5" Target="../media/image7.png" Type="http://schemas.openxmlformats.org/officeDocument/2006/relationships/image"/><Relationship Id="rId6" Target="../media/image8.png" Type="http://schemas.openxmlformats.org/officeDocument/2006/relationships/image"/><Relationship Id="rId7" Target="../media/image10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1.xml" Type="http://schemas.openxmlformats.org/officeDocument/2006/relationships/notesSlide"/></Relationships>
</file>

<file path=ppt/slides/_rels/slide2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2.xml" Type="http://schemas.openxmlformats.org/officeDocument/2006/relationships/notesSlide"/></Relationships>
</file>

<file path=ppt/slides/_rels/slide2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3.xml" Type="http://schemas.openxmlformats.org/officeDocument/2006/relationships/notesSlide"/></Relationships>
</file>

<file path=ppt/slides/_rels/slide2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4.xml" Type="http://schemas.openxmlformats.org/officeDocument/2006/relationships/notesSlide"/></Relationships>
</file>

<file path=ppt/slides/_rels/slide2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5.xml" Type="http://schemas.openxmlformats.org/officeDocument/2006/relationships/notesSlide"/></Relationships>
</file>

<file path=ppt/slides/_rels/slide2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6.xml" Type="http://schemas.openxmlformats.org/officeDocument/2006/relationships/notesSlid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5.png" Type="http://schemas.openxmlformats.org/officeDocument/2006/relationships/image"/><Relationship Id="rId4" Target="../media/image6.png" Type="http://schemas.openxmlformats.org/officeDocument/2006/relationships/image"/><Relationship Id="rId5" Target="../media/image7.png" Type="http://schemas.openxmlformats.org/officeDocument/2006/relationships/image"/><Relationship Id="rId6" Target="../media/image8.png" Type="http://schemas.openxmlformats.org/officeDocument/2006/relationships/image"/><Relationship Id="rId7" Target="../media/image10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4.xml" Type="http://schemas.openxmlformats.org/officeDocument/2006/relationships/notesSlide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11.jpeg" Type="http://schemas.openxmlformats.org/officeDocument/2006/relationships/image"/><Relationship Id="rId4" Target="../media/image12.jpeg" Type="http://schemas.openxmlformats.org/officeDocument/2006/relationships/image"/><Relationship Id="rId5" Target="../media/image13.jpeg" Type="http://schemas.openxmlformats.org/officeDocument/2006/relationships/image"/><Relationship Id="rId6" Target="../media/image14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6.xml" Type="http://schemas.openxmlformats.org/officeDocument/2006/relationships/notesSlide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15.jpeg" Type="http://schemas.openxmlformats.org/officeDocument/2006/relationships/image"/><Relationship Id="rId4" Target="../media/image16.jpeg" Type="http://schemas.openxmlformats.org/officeDocument/2006/relationships/image"/><Relationship Id="rId5" Target="../media/image17.jpeg" Type="http://schemas.openxmlformats.org/officeDocument/2006/relationships/image"/><Relationship Id="rId6" Target="../media/image18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8.xml" Type="http://schemas.openxmlformats.org/officeDocument/2006/relationships/notesSlide"/></Relationships>
</file>

<file path=ppt/slides/_rels/slide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5.png" Type="http://schemas.openxmlformats.org/officeDocument/2006/relationships/image"/><Relationship Id="rId4" Target="../media/image6.png" Type="http://schemas.openxmlformats.org/officeDocument/2006/relationships/image"/><Relationship Id="rId5" Target="../media/image7.png" Type="http://schemas.openxmlformats.org/officeDocument/2006/relationships/image"/><Relationship Id="rId6" Target="../media/image8.png" Type="http://schemas.openxmlformats.org/officeDocument/2006/relationships/image"/><Relationship Id="rId7" Target="../media/image10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24115" l="29279" r="45520" t="11171"/>
          <a:stretch>
            <a:fillRect/>
          </a:stretch>
        </p:blipFill>
        <p:spPr>
          <a:xfrm>
            <a:off x="9630125" y="-1105912"/>
            <a:ext cx="6687017" cy="965902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23119" l="47760" r="27039" t="11172"/>
          <a:stretch>
            <a:fillRect/>
          </a:stretch>
        </p:blipFill>
        <p:spPr>
          <a:xfrm>
            <a:off x="-3470252" y="-1254510"/>
            <a:ext cx="6687017" cy="9807624"/>
          </a:xfrm>
          <a:prstGeom prst="rect">
            <a:avLst/>
          </a:prstGeom>
        </p:spPr>
      </p:pic>
      <p:sp>
        <p:nvSpPr>
          <p:cNvPr id="10" name="矩形 259"/>
          <p:cNvSpPr>
            <a:spLocks noChangeArrowheads="1"/>
          </p:cNvSpPr>
          <p:nvPr/>
        </p:nvSpPr>
        <p:spPr bwMode="auto">
          <a:xfrm>
            <a:off x="3393039" y="2773817"/>
            <a:ext cx="603671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 algn="ctr">
              <a:buNone/>
            </a:pPr>
            <a:r>
              <a:rPr altLang="en-US" lang="zh-CN" smtClean="0" sz="5400">
                <a:solidFill>
                  <a:srgbClr val="591F0E"/>
                </a:solidFill>
                <a:cs charset="0" panose="020b0604020202020204" pitchFamily="34" typeface="Arial"/>
              </a:rPr>
              <a:t>清新小花通用模板</a:t>
            </a:r>
          </a:p>
        </p:txBody>
      </p:sp>
      <p:sp>
        <p:nvSpPr>
          <p:cNvPr id="11" name="矩形 259"/>
          <p:cNvSpPr>
            <a:spLocks noChangeArrowheads="1"/>
          </p:cNvSpPr>
          <p:nvPr/>
        </p:nvSpPr>
        <p:spPr bwMode="auto">
          <a:xfrm>
            <a:off x="3547886" y="3611619"/>
            <a:ext cx="5727019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 algn="ctr">
              <a:buNone/>
            </a:pPr>
            <a:r>
              <a:rPr altLang="zh-CN" b="1" cap="all" lang="en-US" sz="1600">
                <a:solidFill>
                  <a:srgbClr val="591F0E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Year-end summarize business report template</a:t>
            </a:r>
          </a:p>
        </p:txBody>
      </p:sp>
      <p:sp>
        <p:nvSpPr>
          <p:cNvPr id="12" name="矩形 259"/>
          <p:cNvSpPr>
            <a:spLocks noChangeArrowheads="1"/>
          </p:cNvSpPr>
          <p:nvPr/>
        </p:nvSpPr>
        <p:spPr bwMode="auto">
          <a:xfrm>
            <a:off x="3221589" y="5488533"/>
            <a:ext cx="6379612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 algn="ctr">
              <a:buNone/>
            </a:pPr>
            <a:r>
              <a:rPr altLang="en-US" b="1" lang="zh-CN" smtClean="0" sz="1600">
                <a:solidFill>
                  <a:srgbClr val="591F0E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汇报人：张小张  Report Person: Zhang Xiao Zhang</a:t>
            </a:r>
          </a:p>
        </p:txBody>
      </p:sp>
    </p:spTree>
    <p:extLst>
      <p:ext uri="{BB962C8B-B14F-4D97-AF65-F5344CB8AC3E}">
        <p14:creationId val="3667425582"/>
      </p:ext>
    </p:extLst>
  </p:cSld>
  <p:clrMapOvr>
    <a:masterClrMapping/>
  </p:clrMapOvr>
  <p:transition spd="slow">
    <p:comb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6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2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1" id="24" nodeType="afterEffect" presetClass="emph" presetID="2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dur="500" id="25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6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8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4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1" id="36" nodeType="afterEffect" presetClass="emph" presetID="2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dur="500" id="37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38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4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1" spid="10"/>
      <p:bldP grpId="0" spid="11"/>
      <p:bldP grpId="1" spid="11"/>
      <p:bldP grpId="0" spid="12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3" name="Chevron 82"/>
          <p:cNvSpPr/>
          <p:nvPr/>
        </p:nvSpPr>
        <p:spPr>
          <a:xfrm>
            <a:off x="6429375" y="2967303"/>
            <a:ext cx="2267006" cy="2300327"/>
          </a:xfrm>
          <a:prstGeom prst="chevron">
            <a:avLst/>
          </a:prstGeom>
          <a:solidFill>
            <a:srgbClr val="725A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1" name="Chevron 110"/>
          <p:cNvSpPr/>
          <p:nvPr/>
        </p:nvSpPr>
        <p:spPr>
          <a:xfrm flipH="1" rot="10800000">
            <a:off x="8157567" y="3249266"/>
            <a:ext cx="1598607" cy="1622105"/>
          </a:xfrm>
          <a:prstGeom prst="chevron">
            <a:avLst/>
          </a:prstGeom>
          <a:solidFill>
            <a:srgbClr val="ECC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Chevron 28"/>
          <p:cNvSpPr/>
          <p:nvPr/>
        </p:nvSpPr>
        <p:spPr>
          <a:xfrm flipH="1">
            <a:off x="4090361" y="2967303"/>
            <a:ext cx="2267006" cy="2300327"/>
          </a:xfrm>
          <a:prstGeom prst="chevron">
            <a:avLst/>
          </a:prstGeom>
          <a:solidFill>
            <a:srgbClr val="725A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 rot="10800000">
            <a:off x="3030568" y="3259981"/>
            <a:ext cx="1598607" cy="1622105"/>
          </a:xfrm>
          <a:prstGeom prst="chevron">
            <a:avLst/>
          </a:prstGeom>
          <a:solidFill>
            <a:srgbClr val="ECC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3" name="Group 157"/>
          <p:cNvGrpSpPr/>
          <p:nvPr/>
        </p:nvGrpSpPr>
        <p:grpSpPr>
          <a:xfrm>
            <a:off x="5427103" y="3124090"/>
            <a:ext cx="1892483" cy="1892483"/>
            <a:chOff x="3899266" y="1250711"/>
            <a:chExt cx="1032272" cy="1032272"/>
          </a:xfrm>
        </p:grpSpPr>
        <p:sp>
          <p:nvSpPr>
            <p:cNvPr id="34" name="Diamond 33"/>
            <p:cNvSpPr/>
            <p:nvPr/>
          </p:nvSpPr>
          <p:spPr>
            <a:xfrm>
              <a:off x="3899266" y="1250711"/>
              <a:ext cx="1032272" cy="1032272"/>
            </a:xfrm>
            <a:prstGeom prst="diamond">
              <a:avLst/>
            </a:prstGeom>
            <a:solidFill>
              <a:srgbClr val="ECCA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/>
            </a:p>
          </p:txBody>
        </p:sp>
        <p:sp>
          <p:nvSpPr>
            <p:cNvPr id="35" name="Freeform 23"/>
            <p:cNvSpPr>
              <a:spLocks noEditPoints="1"/>
            </p:cNvSpPr>
            <p:nvPr/>
          </p:nvSpPr>
          <p:spPr bwMode="auto">
            <a:xfrm>
              <a:off x="4298358" y="1613067"/>
              <a:ext cx="266942" cy="252414"/>
            </a:xfrm>
            <a:custGeom>
              <a:cxnLst>
                <a:cxn ang="0">
                  <a:pos x="68" y="14"/>
                </a:cxn>
                <a:cxn ang="0">
                  <a:pos x="68" y="18"/>
                </a:cxn>
                <a:cxn ang="0">
                  <a:pos x="64" y="18"/>
                </a:cxn>
                <a:cxn ang="0">
                  <a:pos x="61" y="21"/>
                </a:cxn>
                <a:cxn ang="0">
                  <a:pos x="7" y="21"/>
                </a:cxn>
                <a:cxn ang="0">
                  <a:pos x="4" y="18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34" y="0"/>
                </a:cxn>
                <a:cxn ang="0">
                  <a:pos x="68" y="14"/>
                </a:cxn>
                <a:cxn ang="0">
                  <a:pos x="68" y="60"/>
                </a:cxn>
                <a:cxn ang="0">
                  <a:pos x="68" y="64"/>
                </a:cxn>
                <a:cxn ang="0">
                  <a:pos x="0" y="64"/>
                </a:cxn>
                <a:cxn ang="0">
                  <a:pos x="0" y="60"/>
                </a:cxn>
                <a:cxn ang="0">
                  <a:pos x="2" y="57"/>
                </a:cxn>
                <a:cxn ang="0">
                  <a:pos x="66" y="57"/>
                </a:cxn>
                <a:cxn ang="0">
                  <a:pos x="68" y="60"/>
                </a:cxn>
                <a:cxn ang="0">
                  <a:pos x="18" y="23"/>
                </a:cxn>
                <a:cxn ang="0">
                  <a:pos x="18" y="50"/>
                </a:cxn>
                <a:cxn ang="0">
                  <a:pos x="23" y="50"/>
                </a:cxn>
                <a:cxn ang="0">
                  <a:pos x="23" y="23"/>
                </a:cxn>
                <a:cxn ang="0">
                  <a:pos x="32" y="23"/>
                </a:cxn>
                <a:cxn ang="0">
                  <a:pos x="32" y="50"/>
                </a:cxn>
                <a:cxn ang="0">
                  <a:pos x="36" y="50"/>
                </a:cxn>
                <a:cxn ang="0">
                  <a:pos x="36" y="23"/>
                </a:cxn>
                <a:cxn ang="0">
                  <a:pos x="45" y="23"/>
                </a:cxn>
                <a:cxn ang="0">
                  <a:pos x="45" y="50"/>
                </a:cxn>
                <a:cxn ang="0">
                  <a:pos x="50" y="50"/>
                </a:cxn>
                <a:cxn ang="0">
                  <a:pos x="50" y="23"/>
                </a:cxn>
                <a:cxn ang="0">
                  <a:pos x="59" y="23"/>
                </a:cxn>
                <a:cxn ang="0">
                  <a:pos x="59" y="50"/>
                </a:cxn>
                <a:cxn ang="0">
                  <a:pos x="61" y="50"/>
                </a:cxn>
                <a:cxn ang="0">
                  <a:pos x="64" y="53"/>
                </a:cxn>
                <a:cxn ang="0">
                  <a:pos x="64" y="55"/>
                </a:cxn>
                <a:cxn ang="0">
                  <a:pos x="4" y="55"/>
                </a:cxn>
                <a:cxn ang="0">
                  <a:pos x="4" y="53"/>
                </a:cxn>
                <a:cxn ang="0">
                  <a:pos x="7" y="50"/>
                </a:cxn>
                <a:cxn ang="0">
                  <a:pos x="9" y="50"/>
                </a:cxn>
                <a:cxn ang="0">
                  <a:pos x="9" y="23"/>
                </a:cxn>
                <a:cxn ang="0">
                  <a:pos x="18" y="23"/>
                </a:cxn>
              </a:cxnLst>
              <a:rect b="b" l="0" r="r" t="0"/>
              <a:pathLst>
                <a:path h="64" w="68">
                  <a:moveTo>
                    <a:pt x="68" y="14"/>
                  </a:moveTo>
                  <a:cubicBezTo>
                    <a:pt x="68" y="18"/>
                    <a:pt x="68" y="18"/>
                    <a:pt x="68" y="18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4" y="20"/>
                    <a:pt x="63" y="21"/>
                    <a:pt x="61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5" y="21"/>
                    <a:pt x="4" y="20"/>
                    <a:pt x="4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34" y="0"/>
                    <a:pt x="34" y="0"/>
                    <a:pt x="34" y="0"/>
                  </a:cubicBezTo>
                  <a:lnTo>
                    <a:pt x="68" y="14"/>
                  </a:lnTo>
                  <a:close/>
                  <a:moveTo>
                    <a:pt x="68" y="60"/>
                  </a:moveTo>
                  <a:cubicBezTo>
                    <a:pt x="68" y="64"/>
                    <a:pt x="68" y="64"/>
                    <a:pt x="68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8"/>
                    <a:pt x="1" y="57"/>
                    <a:pt x="2" y="57"/>
                  </a:cubicBezTo>
                  <a:cubicBezTo>
                    <a:pt x="66" y="57"/>
                    <a:pt x="66" y="57"/>
                    <a:pt x="66" y="57"/>
                  </a:cubicBezTo>
                  <a:cubicBezTo>
                    <a:pt x="67" y="57"/>
                    <a:pt x="68" y="58"/>
                    <a:pt x="68" y="60"/>
                  </a:cubicBezTo>
                  <a:close/>
                  <a:moveTo>
                    <a:pt x="18" y="23"/>
                  </a:moveTo>
                  <a:cubicBezTo>
                    <a:pt x="18" y="50"/>
                    <a:pt x="18" y="50"/>
                    <a:pt x="18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61" y="50"/>
                    <a:pt x="61" y="50"/>
                    <a:pt x="61" y="50"/>
                  </a:cubicBezTo>
                  <a:cubicBezTo>
                    <a:pt x="63" y="50"/>
                    <a:pt x="64" y="51"/>
                    <a:pt x="64" y="53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1"/>
                    <a:pt x="5" y="50"/>
                    <a:pt x="7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9" y="23"/>
                    <a:pt x="9" y="23"/>
                    <a:pt x="9" y="23"/>
                  </a:cubicBezTo>
                  <a:lnTo>
                    <a:pt x="18" y="2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t" anchorCtr="0" bIns="64290" compatLnSpc="1" lIns="128580" numCol="1" rIns="128580" tIns="6429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649352" y="3671356"/>
            <a:ext cx="316900" cy="423152"/>
            <a:chOff x="754063" y="1211263"/>
            <a:chExt cx="269875" cy="360363"/>
          </a:xfrm>
          <a:solidFill>
            <a:schemeClr val="bg1"/>
          </a:solidFill>
        </p:grpSpPr>
        <p:sp>
          <p:nvSpPr>
            <p:cNvPr id="39" name="Freeform 9"/>
            <p:cNvSpPr>
              <a:spLocks noEditPoints="1"/>
            </p:cNvSpPr>
            <p:nvPr/>
          </p:nvSpPr>
          <p:spPr bwMode="auto">
            <a:xfrm>
              <a:off x="754063" y="1211263"/>
              <a:ext cx="269875" cy="360363"/>
            </a:xfrm>
            <a:custGeom>
              <a:cxnLst>
                <a:cxn ang="0">
                  <a:pos x="80" y="50"/>
                </a:cxn>
                <a:cxn ang="0">
                  <a:pos x="80" y="35"/>
                </a:cxn>
                <a:cxn ang="0">
                  <a:pos x="46" y="0"/>
                </a:cxn>
                <a:cxn ang="0">
                  <a:pos x="11" y="35"/>
                </a:cxn>
                <a:cxn ang="0">
                  <a:pos x="11" y="50"/>
                </a:cxn>
                <a:cxn ang="0">
                  <a:pos x="0" y="61"/>
                </a:cxn>
                <a:cxn ang="0">
                  <a:pos x="0" y="88"/>
                </a:cxn>
                <a:cxn ang="0">
                  <a:pos x="34" y="123"/>
                </a:cxn>
                <a:cxn ang="0">
                  <a:pos x="57" y="123"/>
                </a:cxn>
                <a:cxn ang="0">
                  <a:pos x="92" y="88"/>
                </a:cxn>
                <a:cxn ang="0">
                  <a:pos x="92" y="61"/>
                </a:cxn>
                <a:cxn ang="0">
                  <a:pos x="80" y="50"/>
                </a:cxn>
                <a:cxn ang="0">
                  <a:pos x="19" y="35"/>
                </a:cxn>
                <a:cxn ang="0">
                  <a:pos x="46" y="8"/>
                </a:cxn>
                <a:cxn ang="0">
                  <a:pos x="73" y="35"/>
                </a:cxn>
                <a:cxn ang="0">
                  <a:pos x="73" y="50"/>
                </a:cxn>
                <a:cxn ang="0">
                  <a:pos x="65" y="50"/>
                </a:cxn>
                <a:cxn ang="0">
                  <a:pos x="65" y="35"/>
                </a:cxn>
                <a:cxn ang="0">
                  <a:pos x="46" y="15"/>
                </a:cxn>
                <a:cxn ang="0">
                  <a:pos x="27" y="35"/>
                </a:cxn>
                <a:cxn ang="0">
                  <a:pos x="27" y="50"/>
                </a:cxn>
                <a:cxn ang="0">
                  <a:pos x="19" y="50"/>
                </a:cxn>
                <a:cxn ang="0">
                  <a:pos x="19" y="35"/>
                </a:cxn>
                <a:cxn ang="0">
                  <a:pos x="61" y="35"/>
                </a:cxn>
                <a:cxn ang="0">
                  <a:pos x="61" y="50"/>
                </a:cxn>
                <a:cxn ang="0">
                  <a:pos x="31" y="50"/>
                </a:cxn>
                <a:cxn ang="0">
                  <a:pos x="31" y="35"/>
                </a:cxn>
                <a:cxn ang="0">
                  <a:pos x="46" y="19"/>
                </a:cxn>
                <a:cxn ang="0">
                  <a:pos x="61" y="35"/>
                </a:cxn>
                <a:cxn ang="0">
                  <a:pos x="84" y="73"/>
                </a:cxn>
                <a:cxn ang="0">
                  <a:pos x="84" y="88"/>
                </a:cxn>
                <a:cxn ang="0">
                  <a:pos x="57" y="115"/>
                </a:cxn>
                <a:cxn ang="0">
                  <a:pos x="34" y="115"/>
                </a:cxn>
                <a:cxn ang="0">
                  <a:pos x="8" y="88"/>
                </a:cxn>
                <a:cxn ang="0">
                  <a:pos x="8" y="61"/>
                </a:cxn>
                <a:cxn ang="0">
                  <a:pos x="11" y="58"/>
                </a:cxn>
                <a:cxn ang="0">
                  <a:pos x="80" y="58"/>
                </a:cxn>
                <a:cxn ang="0">
                  <a:pos x="84" y="61"/>
                </a:cxn>
                <a:cxn ang="0">
                  <a:pos x="84" y="73"/>
                </a:cxn>
                <a:cxn ang="0">
                  <a:pos x="84" y="73"/>
                </a:cxn>
                <a:cxn ang="0">
                  <a:pos x="84" y="73"/>
                </a:cxn>
              </a:cxnLst>
              <a:rect b="b" l="0" r="r" t="0"/>
              <a:pathLst>
                <a:path h="123" w="92">
                  <a:moveTo>
                    <a:pt x="80" y="50"/>
                  </a:moveTo>
                  <a:cubicBezTo>
                    <a:pt x="80" y="35"/>
                    <a:pt x="80" y="35"/>
                    <a:pt x="80" y="35"/>
                  </a:cubicBezTo>
                  <a:cubicBezTo>
                    <a:pt x="80" y="16"/>
                    <a:pt x="65" y="0"/>
                    <a:pt x="46" y="0"/>
                  </a:cubicBezTo>
                  <a:cubicBezTo>
                    <a:pt x="27" y="0"/>
                    <a:pt x="11" y="16"/>
                    <a:pt x="11" y="35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5" y="50"/>
                    <a:pt x="0" y="55"/>
                    <a:pt x="0" y="61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107"/>
                    <a:pt x="15" y="123"/>
                    <a:pt x="34" y="123"/>
                  </a:cubicBezTo>
                  <a:cubicBezTo>
                    <a:pt x="57" y="123"/>
                    <a:pt x="57" y="123"/>
                    <a:pt x="57" y="123"/>
                  </a:cubicBezTo>
                  <a:cubicBezTo>
                    <a:pt x="76" y="123"/>
                    <a:pt x="92" y="107"/>
                    <a:pt x="92" y="88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92" y="55"/>
                    <a:pt x="87" y="50"/>
                    <a:pt x="80" y="50"/>
                  </a:cubicBezTo>
                  <a:close/>
                  <a:moveTo>
                    <a:pt x="19" y="35"/>
                  </a:moveTo>
                  <a:cubicBezTo>
                    <a:pt x="19" y="20"/>
                    <a:pt x="31" y="8"/>
                    <a:pt x="46" y="8"/>
                  </a:cubicBezTo>
                  <a:cubicBezTo>
                    <a:pt x="61" y="8"/>
                    <a:pt x="73" y="20"/>
                    <a:pt x="73" y="35"/>
                  </a:cubicBezTo>
                  <a:cubicBezTo>
                    <a:pt x="73" y="50"/>
                    <a:pt x="73" y="50"/>
                    <a:pt x="73" y="50"/>
                  </a:cubicBezTo>
                  <a:cubicBezTo>
                    <a:pt x="65" y="50"/>
                    <a:pt x="65" y="50"/>
                    <a:pt x="65" y="50"/>
                  </a:cubicBezTo>
                  <a:cubicBezTo>
                    <a:pt x="65" y="35"/>
                    <a:pt x="65" y="35"/>
                    <a:pt x="65" y="35"/>
                  </a:cubicBezTo>
                  <a:cubicBezTo>
                    <a:pt x="65" y="24"/>
                    <a:pt x="56" y="15"/>
                    <a:pt x="46" y="15"/>
                  </a:cubicBezTo>
                  <a:cubicBezTo>
                    <a:pt x="35" y="15"/>
                    <a:pt x="27" y="24"/>
                    <a:pt x="27" y="35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19" y="50"/>
                    <a:pt x="19" y="50"/>
                    <a:pt x="19" y="50"/>
                  </a:cubicBezTo>
                  <a:lnTo>
                    <a:pt x="19" y="35"/>
                  </a:lnTo>
                  <a:close/>
                  <a:moveTo>
                    <a:pt x="61" y="35"/>
                  </a:moveTo>
                  <a:cubicBezTo>
                    <a:pt x="61" y="50"/>
                    <a:pt x="61" y="50"/>
                    <a:pt x="61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26"/>
                    <a:pt x="37" y="19"/>
                    <a:pt x="46" y="19"/>
                  </a:cubicBezTo>
                  <a:cubicBezTo>
                    <a:pt x="54" y="19"/>
                    <a:pt x="61" y="26"/>
                    <a:pt x="61" y="35"/>
                  </a:cubicBezTo>
                  <a:close/>
                  <a:moveTo>
                    <a:pt x="84" y="73"/>
                  </a:moveTo>
                  <a:cubicBezTo>
                    <a:pt x="84" y="88"/>
                    <a:pt x="84" y="88"/>
                    <a:pt x="84" y="88"/>
                  </a:cubicBezTo>
                  <a:cubicBezTo>
                    <a:pt x="84" y="103"/>
                    <a:pt x="72" y="115"/>
                    <a:pt x="57" y="115"/>
                  </a:cubicBezTo>
                  <a:cubicBezTo>
                    <a:pt x="34" y="115"/>
                    <a:pt x="34" y="115"/>
                    <a:pt x="34" y="115"/>
                  </a:cubicBezTo>
                  <a:cubicBezTo>
                    <a:pt x="20" y="115"/>
                    <a:pt x="8" y="103"/>
                    <a:pt x="8" y="88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8" y="59"/>
                    <a:pt x="9" y="58"/>
                    <a:pt x="11" y="58"/>
                  </a:cubicBezTo>
                  <a:cubicBezTo>
                    <a:pt x="80" y="58"/>
                    <a:pt x="80" y="58"/>
                    <a:pt x="80" y="58"/>
                  </a:cubicBezTo>
                  <a:cubicBezTo>
                    <a:pt x="83" y="58"/>
                    <a:pt x="84" y="59"/>
                    <a:pt x="84" y="61"/>
                  </a:cubicBezTo>
                  <a:lnTo>
                    <a:pt x="84" y="73"/>
                  </a:lnTo>
                  <a:close/>
                  <a:moveTo>
                    <a:pt x="84" y="73"/>
                  </a:moveTo>
                  <a:cubicBezTo>
                    <a:pt x="84" y="73"/>
                    <a:pt x="84" y="73"/>
                    <a:pt x="84" y="7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4290" compatLnSpc="1" lIns="128580" numCol="1" rIns="128580" tIns="6429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0"/>
            <p:cNvSpPr>
              <a:spLocks noEditPoints="1"/>
            </p:cNvSpPr>
            <p:nvPr/>
          </p:nvSpPr>
          <p:spPr bwMode="auto">
            <a:xfrm>
              <a:off x="865188" y="1425576"/>
              <a:ext cx="47625" cy="66675"/>
            </a:xfrm>
            <a:custGeom>
              <a:cxnLst>
                <a:cxn ang="0">
                  <a:pos x="8" y="0"/>
                </a:cxn>
                <a:cxn ang="0">
                  <a:pos x="0" y="8"/>
                </a:cxn>
                <a:cxn ang="0">
                  <a:pos x="3" y="18"/>
                </a:cxn>
                <a:cxn ang="0">
                  <a:pos x="8" y="23"/>
                </a:cxn>
                <a:cxn ang="0">
                  <a:pos x="13" y="18"/>
                </a:cxn>
                <a:cxn ang="0">
                  <a:pos x="16" y="8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</a:cxnLst>
              <a:rect b="b" l="0" r="r" t="0"/>
              <a:pathLst>
                <a:path h="23" w="16">
                  <a:moveTo>
                    <a:pt x="8" y="0"/>
                  </a:moveTo>
                  <a:cubicBezTo>
                    <a:pt x="4" y="0"/>
                    <a:pt x="0" y="3"/>
                    <a:pt x="0" y="8"/>
                  </a:cubicBezTo>
                  <a:cubicBezTo>
                    <a:pt x="0" y="10"/>
                    <a:pt x="1" y="14"/>
                    <a:pt x="3" y="18"/>
                  </a:cubicBezTo>
                  <a:cubicBezTo>
                    <a:pt x="4" y="21"/>
                    <a:pt x="5" y="23"/>
                    <a:pt x="8" y="23"/>
                  </a:cubicBezTo>
                  <a:cubicBezTo>
                    <a:pt x="11" y="23"/>
                    <a:pt x="12" y="21"/>
                    <a:pt x="13" y="18"/>
                  </a:cubicBezTo>
                  <a:cubicBezTo>
                    <a:pt x="14" y="14"/>
                    <a:pt x="16" y="10"/>
                    <a:pt x="16" y="8"/>
                  </a:cubicBezTo>
                  <a:cubicBezTo>
                    <a:pt x="16" y="3"/>
                    <a:pt x="12" y="0"/>
                    <a:pt x="8" y="0"/>
                  </a:cubicBezTo>
                  <a:close/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4290" compatLnSpc="1" lIns="128580" numCol="1" rIns="128580" tIns="6429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1" name="Freeform 72"/>
          <p:cNvSpPr>
            <a:spLocks noEditPoints="1"/>
          </p:cNvSpPr>
          <p:nvPr/>
        </p:nvSpPr>
        <p:spPr bwMode="auto">
          <a:xfrm>
            <a:off x="7599243" y="3583621"/>
            <a:ext cx="476053" cy="476049"/>
          </a:xfrm>
          <a:custGeom>
            <a:cxnLst>
              <a:cxn ang="0">
                <a:pos x="121" y="1"/>
              </a:cxn>
              <a:cxn ang="0">
                <a:pos x="119" y="0"/>
              </a:cxn>
              <a:cxn ang="0">
                <a:pos x="117" y="1"/>
              </a:cxn>
              <a:cxn ang="0">
                <a:pos x="2" y="77"/>
              </a:cxn>
              <a:cxn ang="0">
                <a:pos x="0" y="81"/>
              </a:cxn>
              <a:cxn ang="0">
                <a:pos x="2" y="84"/>
              </a:cxn>
              <a:cxn ang="0">
                <a:pos x="32" y="96"/>
              </a:cxn>
              <a:cxn ang="0">
                <a:pos x="46" y="121"/>
              </a:cxn>
              <a:cxn ang="0">
                <a:pos x="50" y="123"/>
              </a:cxn>
              <a:cxn ang="0">
                <a:pos x="50" y="123"/>
              </a:cxn>
              <a:cxn ang="0">
                <a:pos x="53" y="121"/>
              </a:cxn>
              <a:cxn ang="0">
                <a:pos x="61" y="107"/>
              </a:cxn>
              <a:cxn ang="0">
                <a:pos x="98" y="122"/>
              </a:cxn>
              <a:cxn ang="0">
                <a:pos x="100" y="123"/>
              </a:cxn>
              <a:cxn ang="0">
                <a:pos x="101" y="122"/>
              </a:cxn>
              <a:cxn ang="0">
                <a:pos x="103" y="119"/>
              </a:cxn>
              <a:cxn ang="0">
                <a:pos x="123" y="4"/>
              </a:cxn>
              <a:cxn ang="0">
                <a:pos x="121" y="1"/>
              </a:cxn>
              <a:cxn ang="0">
                <a:pos x="12" y="80"/>
              </a:cxn>
              <a:cxn ang="0">
                <a:pos x="101" y="20"/>
              </a:cxn>
              <a:cxn ang="0">
                <a:pos x="36" y="89"/>
              </a:cxn>
              <a:cxn ang="0">
                <a:pos x="35" y="89"/>
              </a:cxn>
              <a:cxn ang="0">
                <a:pos x="12" y="80"/>
              </a:cxn>
              <a:cxn ang="0">
                <a:pos x="39" y="92"/>
              </a:cxn>
              <a:cxn ang="0">
                <a:pos x="39" y="92"/>
              </a:cxn>
              <a:cxn ang="0">
                <a:pos x="112" y="14"/>
              </a:cxn>
              <a:cxn ang="0">
                <a:pos x="50" y="111"/>
              </a:cxn>
              <a:cxn ang="0">
                <a:pos x="39" y="92"/>
              </a:cxn>
              <a:cxn ang="0">
                <a:pos x="97" y="113"/>
              </a:cxn>
              <a:cxn ang="0">
                <a:pos x="64" y="100"/>
              </a:cxn>
              <a:cxn ang="0">
                <a:pos x="61" y="100"/>
              </a:cxn>
              <a:cxn ang="0">
                <a:pos x="112" y="22"/>
              </a:cxn>
              <a:cxn ang="0">
                <a:pos x="97" y="113"/>
              </a:cxn>
              <a:cxn ang="0">
                <a:pos x="97" y="113"/>
              </a:cxn>
              <a:cxn ang="0">
                <a:pos x="97" y="113"/>
              </a:cxn>
            </a:cxnLst>
            <a:rect b="b" l="0" r="r" t="0"/>
            <a:pathLst>
              <a:path h="123" w="123">
                <a:moveTo>
                  <a:pt x="121" y="1"/>
                </a:moveTo>
                <a:cubicBezTo>
                  <a:pt x="120" y="0"/>
                  <a:pt x="119" y="0"/>
                  <a:pt x="119" y="0"/>
                </a:cubicBezTo>
                <a:cubicBezTo>
                  <a:pt x="118" y="0"/>
                  <a:pt x="117" y="0"/>
                  <a:pt x="117" y="1"/>
                </a:cubicBezTo>
                <a:cubicBezTo>
                  <a:pt x="2" y="77"/>
                  <a:pt x="2" y="77"/>
                  <a:pt x="2" y="77"/>
                </a:cubicBezTo>
                <a:cubicBezTo>
                  <a:pt x="0" y="78"/>
                  <a:pt x="0" y="79"/>
                  <a:pt x="0" y="81"/>
                </a:cubicBezTo>
                <a:cubicBezTo>
                  <a:pt x="0" y="82"/>
                  <a:pt x="1" y="83"/>
                  <a:pt x="2" y="84"/>
                </a:cubicBezTo>
                <a:cubicBezTo>
                  <a:pt x="32" y="96"/>
                  <a:pt x="32" y="96"/>
                  <a:pt x="32" y="96"/>
                </a:cubicBezTo>
                <a:cubicBezTo>
                  <a:pt x="46" y="121"/>
                  <a:pt x="46" y="121"/>
                  <a:pt x="46" y="121"/>
                </a:cubicBezTo>
                <a:cubicBezTo>
                  <a:pt x="47" y="122"/>
                  <a:pt x="48" y="123"/>
                  <a:pt x="50" y="123"/>
                </a:cubicBezTo>
                <a:cubicBezTo>
                  <a:pt x="50" y="123"/>
                  <a:pt x="50" y="123"/>
                  <a:pt x="50" y="123"/>
                </a:cubicBezTo>
                <a:cubicBezTo>
                  <a:pt x="51" y="123"/>
                  <a:pt x="52" y="122"/>
                  <a:pt x="53" y="121"/>
                </a:cubicBezTo>
                <a:cubicBezTo>
                  <a:pt x="61" y="107"/>
                  <a:pt x="61" y="107"/>
                  <a:pt x="61" y="107"/>
                </a:cubicBezTo>
                <a:cubicBezTo>
                  <a:pt x="98" y="122"/>
                  <a:pt x="98" y="122"/>
                  <a:pt x="98" y="122"/>
                </a:cubicBezTo>
                <a:cubicBezTo>
                  <a:pt x="99" y="123"/>
                  <a:pt x="99" y="123"/>
                  <a:pt x="100" y="123"/>
                </a:cubicBezTo>
                <a:cubicBezTo>
                  <a:pt x="100" y="123"/>
                  <a:pt x="101" y="122"/>
                  <a:pt x="101" y="122"/>
                </a:cubicBezTo>
                <a:cubicBezTo>
                  <a:pt x="102" y="122"/>
                  <a:pt x="103" y="121"/>
                  <a:pt x="103" y="119"/>
                </a:cubicBezTo>
                <a:cubicBezTo>
                  <a:pt x="123" y="4"/>
                  <a:pt x="123" y="4"/>
                  <a:pt x="123" y="4"/>
                </a:cubicBezTo>
                <a:cubicBezTo>
                  <a:pt x="123" y="3"/>
                  <a:pt x="122" y="1"/>
                  <a:pt x="121" y="1"/>
                </a:cubicBezTo>
                <a:close/>
                <a:moveTo>
                  <a:pt x="12" y="80"/>
                </a:moveTo>
                <a:cubicBezTo>
                  <a:pt x="101" y="20"/>
                  <a:pt x="101" y="20"/>
                  <a:pt x="101" y="20"/>
                </a:cubicBezTo>
                <a:cubicBezTo>
                  <a:pt x="36" y="89"/>
                  <a:pt x="36" y="89"/>
                  <a:pt x="36" y="89"/>
                </a:cubicBezTo>
                <a:cubicBezTo>
                  <a:pt x="36" y="89"/>
                  <a:pt x="35" y="89"/>
                  <a:pt x="35" y="89"/>
                </a:cubicBezTo>
                <a:lnTo>
                  <a:pt x="12" y="80"/>
                </a:lnTo>
                <a:close/>
                <a:moveTo>
                  <a:pt x="39" y="92"/>
                </a:moveTo>
                <a:cubicBezTo>
                  <a:pt x="39" y="92"/>
                  <a:pt x="39" y="92"/>
                  <a:pt x="39" y="92"/>
                </a:cubicBezTo>
                <a:cubicBezTo>
                  <a:pt x="112" y="14"/>
                  <a:pt x="112" y="14"/>
                  <a:pt x="112" y="14"/>
                </a:cubicBezTo>
                <a:cubicBezTo>
                  <a:pt x="50" y="111"/>
                  <a:pt x="50" y="111"/>
                  <a:pt x="50" y="111"/>
                </a:cubicBezTo>
                <a:lnTo>
                  <a:pt x="39" y="92"/>
                </a:lnTo>
                <a:close/>
                <a:moveTo>
                  <a:pt x="97" y="113"/>
                </a:moveTo>
                <a:cubicBezTo>
                  <a:pt x="64" y="100"/>
                  <a:pt x="64" y="100"/>
                  <a:pt x="64" y="100"/>
                </a:cubicBezTo>
                <a:cubicBezTo>
                  <a:pt x="63" y="100"/>
                  <a:pt x="62" y="100"/>
                  <a:pt x="61" y="100"/>
                </a:cubicBezTo>
                <a:cubicBezTo>
                  <a:pt x="112" y="22"/>
                  <a:pt x="112" y="22"/>
                  <a:pt x="112" y="22"/>
                </a:cubicBezTo>
                <a:lnTo>
                  <a:pt x="97" y="113"/>
                </a:lnTo>
                <a:close/>
                <a:moveTo>
                  <a:pt x="97" y="113"/>
                </a:moveTo>
                <a:cubicBezTo>
                  <a:pt x="97" y="113"/>
                  <a:pt x="97" y="113"/>
                  <a:pt x="97" y="113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t" anchorCtr="0" bIns="64290" compatLnSpc="1" lIns="128580" numCol="1" rIns="128580" tIns="6429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3456588" y="3731908"/>
            <a:ext cx="268876" cy="271266"/>
            <a:chOff x="0" y="2706688"/>
            <a:chExt cx="357188" cy="360363"/>
          </a:xfrm>
          <a:solidFill>
            <a:schemeClr val="bg1"/>
          </a:solidFill>
        </p:grpSpPr>
        <p:sp>
          <p:nvSpPr>
            <p:cNvPr id="43" name="Freeform 107"/>
            <p:cNvSpPr>
              <a:spLocks noEditPoints="1"/>
            </p:cNvSpPr>
            <p:nvPr/>
          </p:nvSpPr>
          <p:spPr bwMode="auto">
            <a:xfrm>
              <a:off x="0" y="2706688"/>
              <a:ext cx="357188" cy="360363"/>
            </a:xfrm>
            <a:custGeom>
              <a:cxnLst>
                <a:cxn ang="0">
                  <a:pos x="112" y="12"/>
                </a:cxn>
                <a:cxn ang="0">
                  <a:pos x="96" y="12"/>
                </a:cxn>
                <a:cxn ang="0">
                  <a:pos x="96" y="4"/>
                </a:cxn>
                <a:cxn ang="0">
                  <a:pos x="92" y="0"/>
                </a:cxn>
                <a:cxn ang="0">
                  <a:pos x="88" y="4"/>
                </a:cxn>
                <a:cxn ang="0">
                  <a:pos x="88" y="12"/>
                </a:cxn>
                <a:cxn ang="0">
                  <a:pos x="65" y="12"/>
                </a:cxn>
                <a:cxn ang="0">
                  <a:pos x="65" y="4"/>
                </a:cxn>
                <a:cxn ang="0">
                  <a:pos x="61" y="0"/>
                </a:cxn>
                <a:cxn ang="0">
                  <a:pos x="57" y="4"/>
                </a:cxn>
                <a:cxn ang="0">
                  <a:pos x="57" y="12"/>
                </a:cxn>
                <a:cxn ang="0">
                  <a:pos x="34" y="12"/>
                </a:cxn>
                <a:cxn ang="0">
                  <a:pos x="34" y="4"/>
                </a:cxn>
                <a:cxn ang="0">
                  <a:pos x="30" y="0"/>
                </a:cxn>
                <a:cxn ang="0">
                  <a:pos x="27" y="4"/>
                </a:cxn>
                <a:cxn ang="0">
                  <a:pos x="27" y="12"/>
                </a:cxn>
                <a:cxn ang="0">
                  <a:pos x="10" y="12"/>
                </a:cxn>
                <a:cxn ang="0">
                  <a:pos x="0" y="22"/>
                </a:cxn>
                <a:cxn ang="0">
                  <a:pos x="0" y="113"/>
                </a:cxn>
                <a:cxn ang="0">
                  <a:pos x="10" y="123"/>
                </a:cxn>
                <a:cxn ang="0">
                  <a:pos x="112" y="123"/>
                </a:cxn>
                <a:cxn ang="0">
                  <a:pos x="122" y="113"/>
                </a:cxn>
                <a:cxn ang="0">
                  <a:pos x="122" y="22"/>
                </a:cxn>
                <a:cxn ang="0">
                  <a:pos x="112" y="12"/>
                </a:cxn>
                <a:cxn ang="0">
                  <a:pos x="115" y="113"/>
                </a:cxn>
                <a:cxn ang="0">
                  <a:pos x="112" y="115"/>
                </a:cxn>
                <a:cxn ang="0">
                  <a:pos x="10" y="115"/>
                </a:cxn>
                <a:cxn ang="0">
                  <a:pos x="7" y="113"/>
                </a:cxn>
                <a:cxn ang="0">
                  <a:pos x="7" y="22"/>
                </a:cxn>
                <a:cxn ang="0">
                  <a:pos x="10" y="19"/>
                </a:cxn>
                <a:cxn ang="0">
                  <a:pos x="27" y="19"/>
                </a:cxn>
                <a:cxn ang="0">
                  <a:pos x="27" y="27"/>
                </a:cxn>
                <a:cxn ang="0">
                  <a:pos x="30" y="31"/>
                </a:cxn>
                <a:cxn ang="0">
                  <a:pos x="34" y="27"/>
                </a:cxn>
                <a:cxn ang="0">
                  <a:pos x="34" y="19"/>
                </a:cxn>
                <a:cxn ang="0">
                  <a:pos x="57" y="19"/>
                </a:cxn>
                <a:cxn ang="0">
                  <a:pos x="57" y="27"/>
                </a:cxn>
                <a:cxn ang="0">
                  <a:pos x="61" y="31"/>
                </a:cxn>
                <a:cxn ang="0">
                  <a:pos x="65" y="27"/>
                </a:cxn>
                <a:cxn ang="0">
                  <a:pos x="65" y="19"/>
                </a:cxn>
                <a:cxn ang="0">
                  <a:pos x="88" y="19"/>
                </a:cxn>
                <a:cxn ang="0">
                  <a:pos x="88" y="27"/>
                </a:cxn>
                <a:cxn ang="0">
                  <a:pos x="92" y="31"/>
                </a:cxn>
                <a:cxn ang="0">
                  <a:pos x="96" y="27"/>
                </a:cxn>
                <a:cxn ang="0">
                  <a:pos x="96" y="19"/>
                </a:cxn>
                <a:cxn ang="0">
                  <a:pos x="112" y="19"/>
                </a:cxn>
                <a:cxn ang="0">
                  <a:pos x="115" y="22"/>
                </a:cxn>
                <a:cxn ang="0">
                  <a:pos x="115" y="113"/>
                </a:cxn>
                <a:cxn ang="0">
                  <a:pos x="115" y="113"/>
                </a:cxn>
                <a:cxn ang="0">
                  <a:pos x="115" y="113"/>
                </a:cxn>
              </a:cxnLst>
              <a:rect b="b" l="0" r="r" t="0"/>
              <a:pathLst>
                <a:path h="123" w="122">
                  <a:moveTo>
                    <a:pt x="112" y="12"/>
                  </a:moveTo>
                  <a:cubicBezTo>
                    <a:pt x="96" y="12"/>
                    <a:pt x="96" y="12"/>
                    <a:pt x="96" y="12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96" y="2"/>
                    <a:pt x="94" y="0"/>
                    <a:pt x="92" y="0"/>
                  </a:cubicBezTo>
                  <a:cubicBezTo>
                    <a:pt x="90" y="0"/>
                    <a:pt x="88" y="2"/>
                    <a:pt x="88" y="4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5" y="2"/>
                    <a:pt x="63" y="0"/>
                    <a:pt x="61" y="0"/>
                  </a:cubicBezTo>
                  <a:cubicBezTo>
                    <a:pt x="59" y="0"/>
                    <a:pt x="57" y="2"/>
                    <a:pt x="57" y="4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4" y="2"/>
                    <a:pt x="32" y="0"/>
                    <a:pt x="30" y="0"/>
                  </a:cubicBezTo>
                  <a:cubicBezTo>
                    <a:pt x="28" y="0"/>
                    <a:pt x="27" y="2"/>
                    <a:pt x="27" y="4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4" y="12"/>
                    <a:pt x="0" y="16"/>
                    <a:pt x="0" y="22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8"/>
                    <a:pt x="4" y="123"/>
                    <a:pt x="10" y="123"/>
                  </a:cubicBezTo>
                  <a:cubicBezTo>
                    <a:pt x="112" y="123"/>
                    <a:pt x="112" y="123"/>
                    <a:pt x="112" y="123"/>
                  </a:cubicBezTo>
                  <a:cubicBezTo>
                    <a:pt x="118" y="123"/>
                    <a:pt x="122" y="118"/>
                    <a:pt x="122" y="113"/>
                  </a:cubicBezTo>
                  <a:cubicBezTo>
                    <a:pt x="122" y="22"/>
                    <a:pt x="122" y="22"/>
                    <a:pt x="122" y="22"/>
                  </a:cubicBezTo>
                  <a:cubicBezTo>
                    <a:pt x="122" y="16"/>
                    <a:pt x="118" y="12"/>
                    <a:pt x="112" y="12"/>
                  </a:cubicBezTo>
                  <a:close/>
                  <a:moveTo>
                    <a:pt x="115" y="113"/>
                  </a:moveTo>
                  <a:cubicBezTo>
                    <a:pt x="115" y="114"/>
                    <a:pt x="114" y="115"/>
                    <a:pt x="112" y="115"/>
                  </a:cubicBezTo>
                  <a:cubicBezTo>
                    <a:pt x="10" y="115"/>
                    <a:pt x="10" y="115"/>
                    <a:pt x="10" y="115"/>
                  </a:cubicBezTo>
                  <a:cubicBezTo>
                    <a:pt x="9" y="115"/>
                    <a:pt x="7" y="114"/>
                    <a:pt x="7" y="113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0"/>
                    <a:pt x="9" y="19"/>
                    <a:pt x="10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9"/>
                    <a:pt x="28" y="31"/>
                    <a:pt x="30" y="31"/>
                  </a:cubicBezTo>
                  <a:cubicBezTo>
                    <a:pt x="32" y="31"/>
                    <a:pt x="34" y="29"/>
                    <a:pt x="34" y="27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7" y="29"/>
                    <a:pt x="59" y="31"/>
                    <a:pt x="61" y="31"/>
                  </a:cubicBezTo>
                  <a:cubicBezTo>
                    <a:pt x="63" y="31"/>
                    <a:pt x="65" y="29"/>
                    <a:pt x="65" y="27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88" y="19"/>
                    <a:pt x="88" y="19"/>
                    <a:pt x="88" y="19"/>
                  </a:cubicBezTo>
                  <a:cubicBezTo>
                    <a:pt x="88" y="27"/>
                    <a:pt x="88" y="27"/>
                    <a:pt x="88" y="27"/>
                  </a:cubicBezTo>
                  <a:cubicBezTo>
                    <a:pt x="88" y="29"/>
                    <a:pt x="90" y="31"/>
                    <a:pt x="92" y="31"/>
                  </a:cubicBezTo>
                  <a:cubicBezTo>
                    <a:pt x="94" y="31"/>
                    <a:pt x="96" y="29"/>
                    <a:pt x="96" y="27"/>
                  </a:cubicBezTo>
                  <a:cubicBezTo>
                    <a:pt x="96" y="19"/>
                    <a:pt x="96" y="19"/>
                    <a:pt x="96" y="19"/>
                  </a:cubicBezTo>
                  <a:cubicBezTo>
                    <a:pt x="112" y="19"/>
                    <a:pt x="112" y="19"/>
                    <a:pt x="112" y="19"/>
                  </a:cubicBezTo>
                  <a:cubicBezTo>
                    <a:pt x="114" y="19"/>
                    <a:pt x="115" y="20"/>
                    <a:pt x="115" y="22"/>
                  </a:cubicBezTo>
                  <a:lnTo>
                    <a:pt x="115" y="113"/>
                  </a:lnTo>
                  <a:close/>
                  <a:moveTo>
                    <a:pt x="115" y="113"/>
                  </a:moveTo>
                  <a:cubicBezTo>
                    <a:pt x="115" y="113"/>
                    <a:pt x="115" y="113"/>
                    <a:pt x="115" y="11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4290" compatLnSpc="1" lIns="128580" numCol="1" rIns="128580" tIns="6429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108"/>
            <p:cNvSpPr>
              <a:spLocks noChangeArrowheads="1"/>
            </p:cNvSpPr>
            <p:nvPr/>
          </p:nvSpPr>
          <p:spPr bwMode="auto">
            <a:xfrm>
              <a:off x="79375" y="2841626"/>
              <a:ext cx="42863" cy="3492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anchor="t" anchorCtr="0" bIns="64290" compatLnSpc="1" lIns="128580" numCol="1" rIns="128580" tIns="6429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109"/>
            <p:cNvSpPr>
              <a:spLocks noChangeArrowheads="1"/>
            </p:cNvSpPr>
            <p:nvPr/>
          </p:nvSpPr>
          <p:spPr bwMode="auto">
            <a:xfrm>
              <a:off x="79375" y="2897188"/>
              <a:ext cx="42863" cy="3492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anchor="t" anchorCtr="0" bIns="64290" compatLnSpc="1" lIns="128580" numCol="1" rIns="128580" tIns="6429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Rectangle 110"/>
            <p:cNvSpPr>
              <a:spLocks noChangeArrowheads="1"/>
            </p:cNvSpPr>
            <p:nvPr/>
          </p:nvSpPr>
          <p:spPr bwMode="auto">
            <a:xfrm>
              <a:off x="79375" y="2955926"/>
              <a:ext cx="42863" cy="3175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anchor="t" anchorCtr="0" bIns="64290" compatLnSpc="1" lIns="128580" numCol="1" rIns="128580" tIns="6429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111"/>
            <p:cNvSpPr>
              <a:spLocks noChangeArrowheads="1"/>
            </p:cNvSpPr>
            <p:nvPr/>
          </p:nvSpPr>
          <p:spPr bwMode="auto">
            <a:xfrm>
              <a:off x="155575" y="2955926"/>
              <a:ext cx="46038" cy="3175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anchor="t" anchorCtr="0" bIns="64290" compatLnSpc="1" lIns="128580" numCol="1" rIns="128580" tIns="6429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112"/>
            <p:cNvSpPr>
              <a:spLocks noChangeArrowheads="1"/>
            </p:cNvSpPr>
            <p:nvPr/>
          </p:nvSpPr>
          <p:spPr bwMode="auto">
            <a:xfrm>
              <a:off x="155575" y="2897188"/>
              <a:ext cx="46038" cy="3492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anchor="t" anchorCtr="0" bIns="64290" compatLnSpc="1" lIns="128580" numCol="1" rIns="128580" tIns="6429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Rectangle 113"/>
            <p:cNvSpPr>
              <a:spLocks noChangeArrowheads="1"/>
            </p:cNvSpPr>
            <p:nvPr/>
          </p:nvSpPr>
          <p:spPr bwMode="auto">
            <a:xfrm>
              <a:off x="155575" y="2841626"/>
              <a:ext cx="46038" cy="3492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anchor="t" anchorCtr="0" bIns="64290" compatLnSpc="1" lIns="128580" numCol="1" rIns="128580" tIns="6429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114"/>
            <p:cNvSpPr>
              <a:spLocks noChangeArrowheads="1"/>
            </p:cNvSpPr>
            <p:nvPr/>
          </p:nvSpPr>
          <p:spPr bwMode="auto">
            <a:xfrm>
              <a:off x="233363" y="2955926"/>
              <a:ext cx="47625" cy="3175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anchor="t" anchorCtr="0" bIns="64290" compatLnSpc="1" lIns="128580" numCol="1" rIns="128580" tIns="6429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115"/>
            <p:cNvSpPr>
              <a:spLocks noChangeArrowheads="1"/>
            </p:cNvSpPr>
            <p:nvPr/>
          </p:nvSpPr>
          <p:spPr bwMode="auto">
            <a:xfrm>
              <a:off x="233363" y="2897188"/>
              <a:ext cx="47625" cy="3492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anchor="t" anchorCtr="0" bIns="64290" compatLnSpc="1" lIns="128580" numCol="1" rIns="128580" tIns="6429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Rectangle 116"/>
            <p:cNvSpPr>
              <a:spLocks noChangeArrowheads="1"/>
            </p:cNvSpPr>
            <p:nvPr/>
          </p:nvSpPr>
          <p:spPr bwMode="auto">
            <a:xfrm>
              <a:off x="233363" y="2841626"/>
              <a:ext cx="47625" cy="3492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anchor="t" anchorCtr="0" bIns="64290" compatLnSpc="1" lIns="128580" numCol="1" rIns="128580" tIns="64290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7" name="Freeform 153"/>
          <p:cNvSpPr>
            <a:spLocks noEditPoints="1"/>
          </p:cNvSpPr>
          <p:nvPr/>
        </p:nvSpPr>
        <p:spPr bwMode="auto">
          <a:xfrm>
            <a:off x="8976038" y="3706134"/>
            <a:ext cx="323564" cy="307279"/>
          </a:xfrm>
          <a:custGeom>
            <a:cxnLst>
              <a:cxn ang="0">
                <a:pos x="0" y="59"/>
              </a:cxn>
              <a:cxn ang="0">
                <a:pos x="118" y="59"/>
              </a:cxn>
              <a:cxn ang="0">
                <a:pos x="111" y="57"/>
              </a:cxn>
              <a:cxn ang="0">
                <a:pos x="83" y="33"/>
              </a:cxn>
              <a:cxn ang="0">
                <a:pos x="111" y="57"/>
              </a:cxn>
              <a:cxn ang="0">
                <a:pos x="41" y="91"/>
              </a:cxn>
              <a:cxn ang="0">
                <a:pos x="57" y="111"/>
              </a:cxn>
              <a:cxn ang="0">
                <a:pos x="61" y="8"/>
              </a:cxn>
              <a:cxn ang="0">
                <a:pos x="61" y="34"/>
              </a:cxn>
              <a:cxn ang="0">
                <a:pos x="61" y="8"/>
              </a:cxn>
              <a:cxn ang="0">
                <a:pos x="95" y="22"/>
              </a:cxn>
              <a:cxn ang="0">
                <a:pos x="67" y="8"/>
              </a:cxn>
              <a:cxn ang="0">
                <a:pos x="57" y="34"/>
              </a:cxn>
              <a:cxn ang="0">
                <a:pos x="57" y="8"/>
              </a:cxn>
              <a:cxn ang="0">
                <a:pos x="36" y="30"/>
              </a:cxn>
              <a:cxn ang="0">
                <a:pos x="50" y="8"/>
              </a:cxn>
              <a:cxn ang="0">
                <a:pos x="38" y="35"/>
              </a:cxn>
              <a:cxn ang="0">
                <a:pos x="57" y="57"/>
              </a:cxn>
              <a:cxn ang="0">
                <a:pos x="38" y="35"/>
              </a:cxn>
              <a:cxn ang="0">
                <a:pos x="57" y="84"/>
              </a:cxn>
              <a:cxn ang="0">
                <a:pos x="34" y="61"/>
              </a:cxn>
              <a:cxn ang="0">
                <a:pos x="50" y="110"/>
              </a:cxn>
              <a:cxn ang="0">
                <a:pos x="38" y="92"/>
              </a:cxn>
              <a:cxn ang="0">
                <a:pos x="61" y="111"/>
              </a:cxn>
              <a:cxn ang="0">
                <a:pos x="77" y="91"/>
              </a:cxn>
              <a:cxn ang="0">
                <a:pos x="61" y="111"/>
              </a:cxn>
              <a:cxn ang="0">
                <a:pos x="93" y="99"/>
              </a:cxn>
              <a:cxn ang="0">
                <a:pos x="80" y="92"/>
              </a:cxn>
              <a:cxn ang="0">
                <a:pos x="61" y="84"/>
              </a:cxn>
              <a:cxn ang="0">
                <a:pos x="84" y="61"/>
              </a:cxn>
              <a:cxn ang="0">
                <a:pos x="61" y="57"/>
              </a:cxn>
              <a:cxn ang="0">
                <a:pos x="80" y="35"/>
              </a:cxn>
              <a:cxn ang="0">
                <a:pos x="61" y="57"/>
              </a:cxn>
              <a:cxn ang="0">
                <a:pos x="35" y="33"/>
              </a:cxn>
              <a:cxn ang="0">
                <a:pos x="7" y="57"/>
              </a:cxn>
              <a:cxn ang="0">
                <a:pos x="7" y="61"/>
              </a:cxn>
              <a:cxn ang="0">
                <a:pos x="36" y="89"/>
              </a:cxn>
              <a:cxn ang="0">
                <a:pos x="7" y="61"/>
              </a:cxn>
              <a:cxn ang="0">
                <a:pos x="82" y="89"/>
              </a:cxn>
              <a:cxn ang="0">
                <a:pos x="111" y="61"/>
              </a:cxn>
              <a:cxn ang="0">
                <a:pos x="95" y="96"/>
              </a:cxn>
            </a:cxnLst>
            <a:rect b="b" l="0" r="r" t="0"/>
            <a:pathLst>
              <a:path h="119" w="118">
                <a:moveTo>
                  <a:pt x="59" y="0"/>
                </a:moveTo>
                <a:cubicBezTo>
                  <a:pt x="26" y="0"/>
                  <a:pt x="0" y="27"/>
                  <a:pt x="0" y="59"/>
                </a:cubicBezTo>
                <a:cubicBezTo>
                  <a:pt x="0" y="92"/>
                  <a:pt x="26" y="119"/>
                  <a:pt x="59" y="119"/>
                </a:cubicBezTo>
                <a:cubicBezTo>
                  <a:pt x="92" y="119"/>
                  <a:pt x="118" y="92"/>
                  <a:pt x="118" y="59"/>
                </a:cubicBezTo>
                <a:cubicBezTo>
                  <a:pt x="118" y="27"/>
                  <a:pt x="92" y="0"/>
                  <a:pt x="59" y="0"/>
                </a:cubicBezTo>
                <a:close/>
                <a:moveTo>
                  <a:pt x="111" y="57"/>
                </a:moveTo>
                <a:cubicBezTo>
                  <a:pt x="88" y="57"/>
                  <a:pt x="88" y="57"/>
                  <a:pt x="88" y="57"/>
                </a:cubicBezTo>
                <a:cubicBezTo>
                  <a:pt x="87" y="49"/>
                  <a:pt x="86" y="41"/>
                  <a:pt x="83" y="33"/>
                </a:cubicBezTo>
                <a:cubicBezTo>
                  <a:pt x="88" y="31"/>
                  <a:pt x="93" y="28"/>
                  <a:pt x="98" y="25"/>
                </a:cubicBezTo>
                <a:cubicBezTo>
                  <a:pt x="105" y="34"/>
                  <a:pt x="110" y="45"/>
                  <a:pt x="111" y="57"/>
                </a:cubicBezTo>
                <a:close/>
                <a:moveTo>
                  <a:pt x="57" y="111"/>
                </a:moveTo>
                <a:cubicBezTo>
                  <a:pt x="50" y="106"/>
                  <a:pt x="45" y="99"/>
                  <a:pt x="41" y="91"/>
                </a:cubicBezTo>
                <a:cubicBezTo>
                  <a:pt x="46" y="89"/>
                  <a:pt x="52" y="88"/>
                  <a:pt x="57" y="88"/>
                </a:cubicBezTo>
                <a:cubicBezTo>
                  <a:pt x="57" y="111"/>
                  <a:pt x="57" y="111"/>
                  <a:pt x="57" y="111"/>
                </a:cubicBezTo>
                <a:cubicBezTo>
                  <a:pt x="57" y="111"/>
                  <a:pt x="57" y="111"/>
                  <a:pt x="57" y="111"/>
                </a:cubicBezTo>
                <a:close/>
                <a:moveTo>
                  <a:pt x="61" y="8"/>
                </a:moveTo>
                <a:cubicBezTo>
                  <a:pt x="68" y="14"/>
                  <a:pt x="74" y="22"/>
                  <a:pt x="78" y="31"/>
                </a:cubicBezTo>
                <a:cubicBezTo>
                  <a:pt x="73" y="33"/>
                  <a:pt x="67" y="34"/>
                  <a:pt x="61" y="34"/>
                </a:cubicBezTo>
                <a:cubicBezTo>
                  <a:pt x="61" y="8"/>
                  <a:pt x="61" y="8"/>
                  <a:pt x="61" y="8"/>
                </a:cubicBezTo>
                <a:cubicBezTo>
                  <a:pt x="61" y="8"/>
                  <a:pt x="61" y="8"/>
                  <a:pt x="61" y="8"/>
                </a:cubicBezTo>
                <a:close/>
                <a:moveTo>
                  <a:pt x="67" y="8"/>
                </a:moveTo>
                <a:cubicBezTo>
                  <a:pt x="78" y="10"/>
                  <a:pt x="88" y="15"/>
                  <a:pt x="95" y="22"/>
                </a:cubicBezTo>
                <a:cubicBezTo>
                  <a:pt x="91" y="25"/>
                  <a:pt x="87" y="28"/>
                  <a:pt x="82" y="30"/>
                </a:cubicBezTo>
                <a:cubicBezTo>
                  <a:pt x="78" y="22"/>
                  <a:pt x="73" y="14"/>
                  <a:pt x="67" y="8"/>
                </a:cubicBezTo>
                <a:close/>
                <a:moveTo>
                  <a:pt x="57" y="8"/>
                </a:moveTo>
                <a:cubicBezTo>
                  <a:pt x="57" y="34"/>
                  <a:pt x="57" y="34"/>
                  <a:pt x="57" y="34"/>
                </a:cubicBezTo>
                <a:cubicBezTo>
                  <a:pt x="51" y="34"/>
                  <a:pt x="45" y="33"/>
                  <a:pt x="40" y="31"/>
                </a:cubicBezTo>
                <a:cubicBezTo>
                  <a:pt x="44" y="22"/>
                  <a:pt x="50" y="14"/>
                  <a:pt x="57" y="8"/>
                </a:cubicBezTo>
                <a:cubicBezTo>
                  <a:pt x="57" y="8"/>
                  <a:pt x="57" y="8"/>
                  <a:pt x="57" y="8"/>
                </a:cubicBezTo>
                <a:close/>
                <a:moveTo>
                  <a:pt x="36" y="30"/>
                </a:moveTo>
                <a:cubicBezTo>
                  <a:pt x="31" y="28"/>
                  <a:pt x="27" y="25"/>
                  <a:pt x="23" y="22"/>
                </a:cubicBezTo>
                <a:cubicBezTo>
                  <a:pt x="30" y="15"/>
                  <a:pt x="40" y="10"/>
                  <a:pt x="50" y="8"/>
                </a:cubicBezTo>
                <a:cubicBezTo>
                  <a:pt x="45" y="14"/>
                  <a:pt x="40" y="22"/>
                  <a:pt x="36" y="30"/>
                </a:cubicBezTo>
                <a:close/>
                <a:moveTo>
                  <a:pt x="38" y="35"/>
                </a:moveTo>
                <a:cubicBezTo>
                  <a:pt x="44" y="37"/>
                  <a:pt x="50" y="38"/>
                  <a:pt x="57" y="38"/>
                </a:cubicBezTo>
                <a:cubicBezTo>
                  <a:pt x="57" y="57"/>
                  <a:pt x="57" y="57"/>
                  <a:pt x="57" y="57"/>
                </a:cubicBezTo>
                <a:cubicBezTo>
                  <a:pt x="34" y="57"/>
                  <a:pt x="34" y="57"/>
                  <a:pt x="34" y="57"/>
                </a:cubicBezTo>
                <a:cubicBezTo>
                  <a:pt x="34" y="49"/>
                  <a:pt x="36" y="42"/>
                  <a:pt x="38" y="35"/>
                </a:cubicBezTo>
                <a:close/>
                <a:moveTo>
                  <a:pt x="57" y="61"/>
                </a:moveTo>
                <a:cubicBezTo>
                  <a:pt x="57" y="84"/>
                  <a:pt x="57" y="84"/>
                  <a:pt x="57" y="84"/>
                </a:cubicBezTo>
                <a:cubicBezTo>
                  <a:pt x="51" y="85"/>
                  <a:pt x="45" y="86"/>
                  <a:pt x="40" y="87"/>
                </a:cubicBezTo>
                <a:cubicBezTo>
                  <a:pt x="36" y="79"/>
                  <a:pt x="34" y="71"/>
                  <a:pt x="34" y="61"/>
                </a:cubicBezTo>
                <a:lnTo>
                  <a:pt x="57" y="61"/>
                </a:lnTo>
                <a:close/>
                <a:moveTo>
                  <a:pt x="50" y="110"/>
                </a:moveTo>
                <a:cubicBezTo>
                  <a:pt x="41" y="109"/>
                  <a:pt x="32" y="105"/>
                  <a:pt x="25" y="99"/>
                </a:cubicBezTo>
                <a:cubicBezTo>
                  <a:pt x="29" y="96"/>
                  <a:pt x="33" y="94"/>
                  <a:pt x="38" y="92"/>
                </a:cubicBezTo>
                <a:cubicBezTo>
                  <a:pt x="41" y="99"/>
                  <a:pt x="45" y="105"/>
                  <a:pt x="50" y="110"/>
                </a:cubicBezTo>
                <a:close/>
                <a:moveTo>
                  <a:pt x="61" y="111"/>
                </a:moveTo>
                <a:cubicBezTo>
                  <a:pt x="61" y="88"/>
                  <a:pt x="61" y="88"/>
                  <a:pt x="61" y="88"/>
                </a:cubicBezTo>
                <a:cubicBezTo>
                  <a:pt x="66" y="88"/>
                  <a:pt x="72" y="89"/>
                  <a:pt x="77" y="91"/>
                </a:cubicBezTo>
                <a:cubicBezTo>
                  <a:pt x="73" y="99"/>
                  <a:pt x="67" y="106"/>
                  <a:pt x="61" y="111"/>
                </a:cubicBezTo>
                <a:cubicBezTo>
                  <a:pt x="61" y="111"/>
                  <a:pt x="61" y="111"/>
                  <a:pt x="61" y="111"/>
                </a:cubicBezTo>
                <a:close/>
                <a:moveTo>
                  <a:pt x="80" y="92"/>
                </a:moveTo>
                <a:cubicBezTo>
                  <a:pt x="85" y="94"/>
                  <a:pt x="89" y="96"/>
                  <a:pt x="93" y="99"/>
                </a:cubicBezTo>
                <a:cubicBezTo>
                  <a:pt x="86" y="105"/>
                  <a:pt x="77" y="109"/>
                  <a:pt x="67" y="110"/>
                </a:cubicBezTo>
                <a:cubicBezTo>
                  <a:pt x="73" y="105"/>
                  <a:pt x="77" y="99"/>
                  <a:pt x="80" y="92"/>
                </a:cubicBezTo>
                <a:close/>
                <a:moveTo>
                  <a:pt x="78" y="87"/>
                </a:moveTo>
                <a:cubicBezTo>
                  <a:pt x="73" y="86"/>
                  <a:pt x="67" y="85"/>
                  <a:pt x="61" y="84"/>
                </a:cubicBezTo>
                <a:cubicBezTo>
                  <a:pt x="61" y="61"/>
                  <a:pt x="61" y="61"/>
                  <a:pt x="61" y="61"/>
                </a:cubicBezTo>
                <a:cubicBezTo>
                  <a:pt x="84" y="61"/>
                  <a:pt x="84" y="61"/>
                  <a:pt x="84" y="61"/>
                </a:cubicBezTo>
                <a:cubicBezTo>
                  <a:pt x="84" y="71"/>
                  <a:pt x="82" y="79"/>
                  <a:pt x="78" y="87"/>
                </a:cubicBezTo>
                <a:close/>
                <a:moveTo>
                  <a:pt x="61" y="57"/>
                </a:moveTo>
                <a:cubicBezTo>
                  <a:pt x="61" y="38"/>
                  <a:pt x="61" y="38"/>
                  <a:pt x="61" y="38"/>
                </a:cubicBezTo>
                <a:cubicBezTo>
                  <a:pt x="67" y="38"/>
                  <a:pt x="74" y="37"/>
                  <a:pt x="80" y="35"/>
                </a:cubicBezTo>
                <a:cubicBezTo>
                  <a:pt x="82" y="42"/>
                  <a:pt x="84" y="49"/>
                  <a:pt x="84" y="57"/>
                </a:cubicBezTo>
                <a:lnTo>
                  <a:pt x="61" y="57"/>
                </a:lnTo>
                <a:close/>
                <a:moveTo>
                  <a:pt x="20" y="25"/>
                </a:moveTo>
                <a:cubicBezTo>
                  <a:pt x="25" y="28"/>
                  <a:pt x="30" y="31"/>
                  <a:pt x="35" y="33"/>
                </a:cubicBezTo>
                <a:cubicBezTo>
                  <a:pt x="32" y="41"/>
                  <a:pt x="30" y="49"/>
                  <a:pt x="30" y="57"/>
                </a:cubicBezTo>
                <a:cubicBezTo>
                  <a:pt x="7" y="57"/>
                  <a:pt x="7" y="57"/>
                  <a:pt x="7" y="57"/>
                </a:cubicBezTo>
                <a:cubicBezTo>
                  <a:pt x="8" y="45"/>
                  <a:pt x="13" y="34"/>
                  <a:pt x="20" y="25"/>
                </a:cubicBezTo>
                <a:close/>
                <a:moveTo>
                  <a:pt x="7" y="61"/>
                </a:moveTo>
                <a:cubicBezTo>
                  <a:pt x="30" y="61"/>
                  <a:pt x="30" y="61"/>
                  <a:pt x="30" y="61"/>
                </a:cubicBezTo>
                <a:cubicBezTo>
                  <a:pt x="31" y="71"/>
                  <a:pt x="33" y="80"/>
                  <a:pt x="36" y="89"/>
                </a:cubicBezTo>
                <a:cubicBezTo>
                  <a:pt x="31" y="91"/>
                  <a:pt x="27" y="93"/>
                  <a:pt x="22" y="96"/>
                </a:cubicBezTo>
                <a:cubicBezTo>
                  <a:pt x="13" y="87"/>
                  <a:pt x="8" y="75"/>
                  <a:pt x="7" y="61"/>
                </a:cubicBezTo>
                <a:close/>
                <a:moveTo>
                  <a:pt x="95" y="96"/>
                </a:moveTo>
                <a:cubicBezTo>
                  <a:pt x="91" y="93"/>
                  <a:pt x="87" y="91"/>
                  <a:pt x="82" y="89"/>
                </a:cubicBezTo>
                <a:cubicBezTo>
                  <a:pt x="85" y="80"/>
                  <a:pt x="87" y="71"/>
                  <a:pt x="88" y="61"/>
                </a:cubicBezTo>
                <a:cubicBezTo>
                  <a:pt x="111" y="61"/>
                  <a:pt x="111" y="61"/>
                  <a:pt x="111" y="61"/>
                </a:cubicBezTo>
                <a:cubicBezTo>
                  <a:pt x="110" y="75"/>
                  <a:pt x="104" y="87"/>
                  <a:pt x="95" y="96"/>
                </a:cubicBezTo>
                <a:close/>
                <a:moveTo>
                  <a:pt x="95" y="96"/>
                </a:moveTo>
                <a:cubicBezTo>
                  <a:pt x="95" y="96"/>
                  <a:pt x="95" y="96"/>
                  <a:pt x="95" y="96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t" anchorCtr="0" bIns="64290" compatLnSpc="1" lIns="128580" numCol="1" rIns="128580" tIns="6429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TextBox 143"/>
          <p:cNvSpPr txBox="1"/>
          <p:nvPr/>
        </p:nvSpPr>
        <p:spPr>
          <a:xfrm>
            <a:off x="1325778" y="5155793"/>
            <a:ext cx="2967435" cy="2286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请替换文字内容</a:t>
            </a:r>
          </a:p>
          <a:p>
            <a:pPr algn="r">
              <a:lnSpc>
                <a:spcPct val="150000"/>
              </a:lnSpc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32" name="TextBox 143"/>
          <p:cNvSpPr txBox="1"/>
          <p:nvPr/>
        </p:nvSpPr>
        <p:spPr>
          <a:xfrm>
            <a:off x="2256429" y="1774673"/>
            <a:ext cx="2967435" cy="2286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请替换文字内容</a:t>
            </a:r>
          </a:p>
          <a:p>
            <a:pPr algn="r">
              <a:lnSpc>
                <a:spcPct val="150000"/>
              </a:lnSpc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36" name="TextBox 143"/>
          <p:cNvSpPr txBox="1"/>
          <p:nvPr/>
        </p:nvSpPr>
        <p:spPr>
          <a:xfrm>
            <a:off x="7297144" y="5524540"/>
            <a:ext cx="2948656" cy="2286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请替换文字内容</a:t>
            </a:r>
          </a:p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37" name="TextBox 143"/>
          <p:cNvSpPr txBox="1"/>
          <p:nvPr/>
        </p:nvSpPr>
        <p:spPr>
          <a:xfrm>
            <a:off x="8768388" y="1924493"/>
            <a:ext cx="2948656" cy="2286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请替换文字内容</a:t>
            </a:r>
          </a:p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48" name="矩形 47"/>
          <p:cNvSpPr/>
          <p:nvPr/>
        </p:nvSpPr>
        <p:spPr>
          <a:xfrm>
            <a:off x="1325778" y="842671"/>
            <a:ext cx="2214880" cy="39624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en-US" lang="zh-CN" smtClean="0" sz="2000">
                <a:solidFill>
                  <a:srgbClr val="591F0E"/>
                </a:solidFill>
                <a:latin typeface="+mj-lt"/>
                <a:ea charset="-122" panose="020b0503020204020204" pitchFamily="34" typeface="微软雅黑"/>
              </a:rPr>
              <a:t>添加相关标题文字</a:t>
            </a:r>
          </a:p>
        </p:txBody>
      </p:sp>
    </p:spTree>
    <p:extLst>
      <p:ext uri="{BB962C8B-B14F-4D97-AF65-F5344CB8AC3E}">
        <p14:creationId val="1722096532"/>
      </p:ext>
    </p:extLst>
  </p:cSld>
  <p:clrMapOvr>
    <a:masterClrMapping/>
  </p:clrMapOvr>
  <mc:AlternateContent>
    <mc:Choice Requires="p14">
      <p:transition p14:dur="1250" spd="slow">
        <p14:flip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1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3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2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5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7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3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1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4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49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5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5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5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5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1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63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65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3"/>
      <p:bldP grpId="0" spid="111"/>
      <p:bldP grpId="0" spid="29"/>
      <p:bldP grpId="0" spid="30"/>
      <p:bldP grpId="0" spid="41"/>
      <p:bldP grpId="0" spid="57"/>
      <p:bldP grpId="0" spid="31"/>
      <p:bldP grpId="0" spid="32"/>
      <p:bldP grpId="0" spid="36"/>
      <p:bldP grpId="0" spid="37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6" name="Straight Connector 5"/>
          <p:cNvCxnSpPr/>
          <p:nvPr/>
        </p:nvCxnSpPr>
        <p:spPr>
          <a:xfrm>
            <a:off x="4393518" y="3688333"/>
            <a:ext cx="1127312" cy="0"/>
          </a:xfrm>
          <a:prstGeom prst="line">
            <a:avLst/>
          </a:prstGeom>
          <a:ln cmpd="sng" w="9525">
            <a:solidFill>
              <a:srgbClr val="4040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230771" y="3688333"/>
            <a:ext cx="1113917" cy="0"/>
          </a:xfrm>
          <a:prstGeom prst="line">
            <a:avLst/>
          </a:prstGeom>
          <a:ln cmpd="sng" w="9525">
            <a:solidFill>
              <a:srgbClr val="4040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1607608" y="3420458"/>
            <a:ext cx="1821556" cy="513429"/>
            <a:chOff x="1607608" y="3504711"/>
            <a:chExt cx="1821556" cy="513429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1607608" y="3772586"/>
              <a:ext cx="1821556" cy="0"/>
            </a:xfrm>
            <a:prstGeom prst="line">
              <a:avLst/>
            </a:prstGeom>
            <a:ln cmpd="sng" w="9525">
              <a:solidFill>
                <a:srgbClr val="40404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1607608" y="3504711"/>
              <a:ext cx="0" cy="513429"/>
            </a:xfrm>
            <a:prstGeom prst="line">
              <a:avLst/>
            </a:prstGeom>
            <a:ln cmpd="sng" w="9525">
              <a:solidFill>
                <a:srgbClr val="4040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/>
          <p:cNvGrpSpPr/>
          <p:nvPr/>
        </p:nvGrpSpPr>
        <p:grpSpPr>
          <a:xfrm>
            <a:off x="9335829" y="3420458"/>
            <a:ext cx="1821556" cy="513429"/>
            <a:chOff x="9335829" y="3504711"/>
            <a:chExt cx="1821556" cy="513429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9335829" y="3772586"/>
              <a:ext cx="1821556" cy="0"/>
            </a:xfrm>
            <a:prstGeom prst="line">
              <a:avLst/>
            </a:prstGeom>
            <a:ln cmpd="sng" w="9525">
              <a:solidFill>
                <a:srgbClr val="40404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11143991" y="3504711"/>
              <a:ext cx="0" cy="513429"/>
            </a:xfrm>
            <a:prstGeom prst="line">
              <a:avLst/>
            </a:prstGeom>
            <a:ln cmpd="sng" w="9525">
              <a:solidFill>
                <a:srgbClr val="4040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组合 14"/>
          <p:cNvGrpSpPr/>
          <p:nvPr/>
        </p:nvGrpSpPr>
        <p:grpSpPr>
          <a:xfrm>
            <a:off x="5520831" y="2674869"/>
            <a:ext cx="1709941" cy="1984515"/>
            <a:chOff x="5520831" y="2759122"/>
            <a:chExt cx="1709941" cy="1984515"/>
          </a:xfrm>
        </p:grpSpPr>
        <p:sp>
          <p:nvSpPr>
            <p:cNvPr id="5" name="Hexagon 4"/>
            <p:cNvSpPr/>
            <p:nvPr/>
          </p:nvSpPr>
          <p:spPr>
            <a:xfrm rot="5400000">
              <a:off x="5383544" y="2896409"/>
              <a:ext cx="1984515" cy="1709941"/>
            </a:xfrm>
            <a:prstGeom prst="hexagon">
              <a:avLst/>
            </a:prstGeom>
            <a:solidFill>
              <a:srgbClr val="ECCAC2"/>
            </a:solidFill>
            <a:ln cmpd="sng"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zh-CN" lang="zh-CN">
                <a:solidFill>
                  <a:srgbClr val="00B0F0"/>
                </a:solidFill>
                <a:latin charset="0" pitchFamily="2" typeface="Signika"/>
                <a:cs charset="0" panose="020b0604020202020204" pitchFamily="34" typeface="Arial"/>
              </a:endParaRPr>
            </a:p>
          </p:txBody>
        </p:sp>
        <p:sp>
          <p:nvSpPr>
            <p:cNvPr id="49174" name="Rectangle 35"/>
            <p:cNvSpPr>
              <a:spLocks noChangeArrowheads="1"/>
            </p:cNvSpPr>
            <p:nvPr/>
          </p:nvSpPr>
          <p:spPr bwMode="auto">
            <a:xfrm>
              <a:off x="5770848" y="3399557"/>
              <a:ext cx="1245623" cy="640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charset="0" panose="020f0502020204030204" pitchFamily="34" typeface="Calibri"/>
                  <a:cs charset="0" panose="020b0604020202020204" pitchFamily="34" typeface="Arial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cs charset="0" panose="020b0604020202020204" pitchFamily="34" typeface="Arial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cs charset="0" panose="020b0604020202020204" pitchFamily="34" typeface="Arial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cs charset="0" panose="020b0604020202020204" pitchFamily="34" typeface="Arial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cs charset="0" panose="020b0604020202020204" pitchFamily="34" typeface="Arial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cs charset="0" panose="020b0604020202020204" pitchFamily="34" typeface="Arial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cs charset="0" panose="020b0604020202020204" pitchFamily="34" typeface="Arial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cs charset="0" panose="020b0604020202020204" pitchFamily="34" typeface="Arial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  <a:cs charset="0" panose="020b0604020202020204" pitchFamily="34" typeface="Arial"/>
                </a:defRPr>
              </a:lvl9pPr>
            </a:lstStyle>
            <a:p>
              <a:pPr algn="ctr"/>
              <a:r>
                <a:rPr altLang="en-US" lang="zh-CN">
                  <a:solidFill>
                    <a:schemeClr val="bg1"/>
                  </a:solidFill>
                  <a:ea charset="-122" panose="020b0503020204020204" pitchFamily="34" typeface="微软雅黑"/>
                </a:rPr>
                <a:t>请替换文字内容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286157" y="2246268"/>
            <a:ext cx="707640" cy="756750"/>
            <a:chOff x="1286157" y="2330521"/>
            <a:chExt cx="707640" cy="756750"/>
          </a:xfrm>
        </p:grpSpPr>
        <p:sp>
          <p:nvSpPr>
            <p:cNvPr id="10" name="Hexagon 9"/>
            <p:cNvSpPr/>
            <p:nvPr/>
          </p:nvSpPr>
          <p:spPr>
            <a:xfrm rot="5400000">
              <a:off x="1261602" y="2355076"/>
              <a:ext cx="756750" cy="707640"/>
            </a:xfrm>
            <a:prstGeom prst="hexagon">
              <a:avLst/>
            </a:prstGeom>
            <a:solidFill>
              <a:srgbClr val="725A41"/>
            </a:solidFill>
            <a:ln cmpd="sng"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zh-CN" lang="zh-CN">
                <a:solidFill>
                  <a:srgbClr val="262626"/>
                </a:solidFill>
                <a:cs charset="0" panose="020b0604020202020204" pitchFamily="34" typeface="Arial"/>
              </a:endParaRPr>
            </a:p>
          </p:txBody>
        </p:sp>
        <p:pic>
          <p:nvPicPr>
            <p:cNvPr descr="heart.png" id="49176" name="Picture 2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1426794" y="2493480"/>
              <a:ext cx="404045" cy="406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组合 10"/>
          <p:cNvGrpSpPr/>
          <p:nvPr/>
        </p:nvGrpSpPr>
        <p:grpSpPr>
          <a:xfrm>
            <a:off x="1286157" y="4174975"/>
            <a:ext cx="707640" cy="756750"/>
            <a:chOff x="1286157" y="4259228"/>
            <a:chExt cx="707640" cy="756750"/>
          </a:xfrm>
        </p:grpSpPr>
        <p:sp>
          <p:nvSpPr>
            <p:cNvPr id="32" name="Hexagon 31"/>
            <p:cNvSpPr/>
            <p:nvPr/>
          </p:nvSpPr>
          <p:spPr>
            <a:xfrm rot="5400000">
              <a:off x="1261602" y="4283783"/>
              <a:ext cx="756750" cy="707640"/>
            </a:xfrm>
            <a:prstGeom prst="hexagon">
              <a:avLst/>
            </a:prstGeom>
            <a:solidFill>
              <a:srgbClr val="ECCAC2"/>
            </a:solidFill>
            <a:ln cmpd="sng"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zh-CN" lang="zh-CN">
                <a:solidFill>
                  <a:srgbClr val="262626"/>
                </a:solidFill>
                <a:cs charset="0" panose="020b0604020202020204" pitchFamily="34" typeface="Arial"/>
              </a:endParaRPr>
            </a:p>
          </p:txBody>
        </p:sp>
        <p:pic>
          <p:nvPicPr>
            <p:cNvPr descr="plane.png" id="49177" name="Picture 3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1393308" y="4433347"/>
              <a:ext cx="468783" cy="468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组合 13"/>
          <p:cNvGrpSpPr/>
          <p:nvPr/>
        </p:nvGrpSpPr>
        <p:grpSpPr>
          <a:xfrm>
            <a:off x="3415770" y="3210622"/>
            <a:ext cx="991141" cy="1058110"/>
            <a:chOff x="3415770" y="3294875"/>
            <a:chExt cx="991141" cy="1058110"/>
          </a:xfrm>
        </p:grpSpPr>
        <p:sp>
          <p:nvSpPr>
            <p:cNvPr id="7" name="Hexagon 6"/>
            <p:cNvSpPr/>
            <p:nvPr/>
          </p:nvSpPr>
          <p:spPr>
            <a:xfrm rot="5400000">
              <a:off x="3382286" y="3328359"/>
              <a:ext cx="1058110" cy="991141"/>
            </a:xfrm>
            <a:prstGeom prst="hexagon">
              <a:avLst/>
            </a:prstGeom>
            <a:solidFill>
              <a:srgbClr val="725A41"/>
            </a:solidFill>
            <a:ln cmpd="sng"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zh-CN" lang="zh-CN">
                <a:solidFill>
                  <a:srgbClr val="262626"/>
                </a:solidFill>
                <a:cs charset="0" panose="020b0604020202020204" pitchFamily="34" typeface="Arial"/>
              </a:endParaRPr>
            </a:p>
          </p:txBody>
        </p:sp>
        <p:pic>
          <p:nvPicPr>
            <p:cNvPr descr="gift.png" id="49178" name="Picture 3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3659093" y="3571680"/>
              <a:ext cx="504500" cy="506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组合 15"/>
          <p:cNvGrpSpPr/>
          <p:nvPr/>
        </p:nvGrpSpPr>
        <p:grpSpPr>
          <a:xfrm>
            <a:off x="8344687" y="3210622"/>
            <a:ext cx="991141" cy="1058110"/>
            <a:chOff x="8344687" y="3294875"/>
            <a:chExt cx="991141" cy="1058110"/>
          </a:xfrm>
        </p:grpSpPr>
        <p:sp>
          <p:nvSpPr>
            <p:cNvPr id="9" name="Hexagon 8"/>
            <p:cNvSpPr/>
            <p:nvPr/>
          </p:nvSpPr>
          <p:spPr>
            <a:xfrm rot="5400000">
              <a:off x="8311203" y="3328359"/>
              <a:ext cx="1058110" cy="991141"/>
            </a:xfrm>
            <a:prstGeom prst="hexagon">
              <a:avLst/>
            </a:prstGeom>
            <a:solidFill>
              <a:srgbClr val="725A41"/>
            </a:solidFill>
            <a:ln cmpd="sng"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zh-CN" lang="zh-CN">
                <a:solidFill>
                  <a:srgbClr val="262626"/>
                </a:solidFill>
                <a:cs charset="0" panose="020b0604020202020204" pitchFamily="34" typeface="Arial"/>
              </a:endParaRPr>
            </a:p>
          </p:txBody>
        </p:sp>
        <p:pic>
          <p:nvPicPr>
            <p:cNvPr descr="settings.png" id="49180" name="Picture 3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8561222" y="3547125"/>
              <a:ext cx="558075" cy="555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组合 16"/>
          <p:cNvGrpSpPr/>
          <p:nvPr/>
        </p:nvGrpSpPr>
        <p:grpSpPr>
          <a:xfrm>
            <a:off x="10822540" y="2246268"/>
            <a:ext cx="707640" cy="756750"/>
            <a:chOff x="10822540" y="2330521"/>
            <a:chExt cx="707640" cy="756750"/>
          </a:xfrm>
        </p:grpSpPr>
        <p:sp>
          <p:nvSpPr>
            <p:cNvPr id="12" name="Hexagon 11"/>
            <p:cNvSpPr/>
            <p:nvPr/>
          </p:nvSpPr>
          <p:spPr>
            <a:xfrm rot="5400000">
              <a:off x="10797985" y="2355076"/>
              <a:ext cx="756750" cy="707640"/>
            </a:xfrm>
            <a:prstGeom prst="hexagon">
              <a:avLst/>
            </a:prstGeom>
            <a:solidFill>
              <a:srgbClr val="725A41"/>
            </a:solidFill>
            <a:ln cmpd="sng"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zh-CN" lang="zh-CN">
                <a:solidFill>
                  <a:srgbClr val="262626"/>
                </a:solidFill>
                <a:cs charset="0" panose="020b0604020202020204" pitchFamily="34" typeface="Arial"/>
              </a:endParaRPr>
            </a:p>
          </p:txBody>
        </p:sp>
        <p:pic>
          <p:nvPicPr>
            <p:cNvPr descr="comments.png" id="49181" name="Picture 3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10974336" y="2506874"/>
              <a:ext cx="404047" cy="404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组合 17"/>
          <p:cNvGrpSpPr/>
          <p:nvPr/>
        </p:nvGrpSpPr>
        <p:grpSpPr>
          <a:xfrm>
            <a:off x="10795752" y="4174975"/>
            <a:ext cx="707640" cy="756750"/>
            <a:chOff x="10795752" y="4259228"/>
            <a:chExt cx="707640" cy="756750"/>
          </a:xfrm>
        </p:grpSpPr>
        <p:sp>
          <p:nvSpPr>
            <p:cNvPr id="13" name="Hexagon 12"/>
            <p:cNvSpPr/>
            <p:nvPr/>
          </p:nvSpPr>
          <p:spPr>
            <a:xfrm rot="5400000">
              <a:off x="10771197" y="4283783"/>
              <a:ext cx="756750" cy="707640"/>
            </a:xfrm>
            <a:prstGeom prst="hexagon">
              <a:avLst/>
            </a:prstGeom>
            <a:solidFill>
              <a:srgbClr val="ECCAC2"/>
            </a:solidFill>
            <a:ln cmpd="sng"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zh-CN" lang="zh-CN">
                <a:solidFill>
                  <a:srgbClr val="262626"/>
                </a:solidFill>
                <a:cs charset="0" panose="020b0604020202020204" pitchFamily="34" typeface="Arial"/>
              </a:endParaRPr>
            </a:p>
          </p:txBody>
        </p:sp>
        <p:pic>
          <p:nvPicPr>
            <p:cNvPr descr="portfolio.png" id="49182" name="Picture 3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10936388" y="4422186"/>
              <a:ext cx="428601" cy="428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" name="TextBox 23"/>
          <p:cNvSpPr txBox="1"/>
          <p:nvPr/>
        </p:nvSpPr>
        <p:spPr>
          <a:xfrm>
            <a:off x="1091267" y="5576689"/>
            <a:ext cx="2360298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34" name="TextBox 24"/>
          <p:cNvSpPr txBox="1"/>
          <p:nvPr/>
        </p:nvSpPr>
        <p:spPr>
          <a:xfrm>
            <a:off x="1091266" y="5172813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35" name="TextBox 23"/>
          <p:cNvSpPr txBox="1"/>
          <p:nvPr/>
        </p:nvSpPr>
        <p:spPr>
          <a:xfrm>
            <a:off x="5210780" y="5576689"/>
            <a:ext cx="2360298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36" name="TextBox 24"/>
          <p:cNvSpPr txBox="1"/>
          <p:nvPr/>
        </p:nvSpPr>
        <p:spPr>
          <a:xfrm>
            <a:off x="5210779" y="5172813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37" name="TextBox 23"/>
          <p:cNvSpPr txBox="1"/>
          <p:nvPr/>
        </p:nvSpPr>
        <p:spPr>
          <a:xfrm>
            <a:off x="8784444" y="5576689"/>
            <a:ext cx="2360298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38" name="TextBox 24"/>
          <p:cNvSpPr txBox="1"/>
          <p:nvPr/>
        </p:nvSpPr>
        <p:spPr>
          <a:xfrm>
            <a:off x="8784443" y="5172813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39" name="矩形 38"/>
          <p:cNvSpPr/>
          <p:nvPr/>
        </p:nvSpPr>
        <p:spPr>
          <a:xfrm>
            <a:off x="1325778" y="842671"/>
            <a:ext cx="2214880" cy="39624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en-US" lang="zh-CN" smtClean="0" sz="2000">
                <a:solidFill>
                  <a:srgbClr val="591F0E"/>
                </a:solidFill>
                <a:latin typeface="+mj-lt"/>
                <a:ea charset="-122" panose="020b0503020204020204" pitchFamily="34" typeface="微软雅黑"/>
              </a:rPr>
              <a:t>添加相关标题文字</a:t>
            </a:r>
          </a:p>
        </p:txBody>
      </p:sp>
    </p:spTree>
    <p:extLst>
      <p:ext uri="{BB962C8B-B14F-4D97-AF65-F5344CB8AC3E}">
        <p14:creationId val="436795013"/>
      </p:ext>
    </p:extLst>
  </p:cSld>
  <p:clrMapOvr>
    <a:masterClrMapping/>
  </p:clrMapOvr>
  <mc:AlternateContent>
    <mc:Choice Requires="p14">
      <p:transition p14:dur="1250" spd="slow">
        <p14:flip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3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3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3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42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47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54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59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4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5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1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72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4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75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6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8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79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81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83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84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5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87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88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9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90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92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93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4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96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97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3"/>
      <p:bldP grpId="0" spid="34"/>
      <p:bldP grpId="0" spid="35"/>
      <p:bldP grpId="0" spid="36"/>
      <p:bldP grpId="0" spid="37"/>
      <p:bldP grpId="0" spid="38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5" name="Up Arrow 64"/>
          <p:cNvSpPr/>
          <p:nvPr/>
        </p:nvSpPr>
        <p:spPr>
          <a:xfrm>
            <a:off x="6006614" y="1429179"/>
            <a:ext cx="520995" cy="5803495"/>
          </a:xfrm>
          <a:prstGeom prst="upArrow">
            <a:avLst>
              <a:gd fmla="val 50000" name="adj1"/>
              <a:gd fmla="val 67147" name="adj2"/>
            </a:avLst>
          </a:prstGeom>
          <a:solidFill>
            <a:srgbClr val="725A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66" name="Bent Arrow 65"/>
          <p:cNvSpPr/>
          <p:nvPr/>
        </p:nvSpPr>
        <p:spPr>
          <a:xfrm>
            <a:off x="6135355" y="2437672"/>
            <a:ext cx="3286684" cy="4795003"/>
          </a:xfrm>
          <a:prstGeom prst="bentArrow">
            <a:avLst>
              <a:gd fmla="val 8879" name="adj1"/>
              <a:gd fmla="val 9038" name="adj2"/>
              <a:gd fmla="val 15734" name="adj3"/>
              <a:gd fmla="val 19454" name="adj4"/>
            </a:avLst>
          </a:prstGeom>
          <a:solidFill>
            <a:srgbClr val="725A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4" name="Bent Arrow 53"/>
          <p:cNvSpPr/>
          <p:nvPr/>
        </p:nvSpPr>
        <p:spPr>
          <a:xfrm flipH="1">
            <a:off x="3142690" y="3402025"/>
            <a:ext cx="3286684" cy="3830650"/>
          </a:xfrm>
          <a:prstGeom prst="bentArrow">
            <a:avLst>
              <a:gd fmla="val 8879" name="adj1"/>
              <a:gd fmla="val 9038" name="adj2"/>
              <a:gd fmla="val 15734" name="adj3"/>
              <a:gd fmla="val 19454" name="adj4"/>
            </a:avLst>
          </a:prstGeom>
          <a:solidFill>
            <a:srgbClr val="ECC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Bent Arrow 50"/>
          <p:cNvSpPr/>
          <p:nvPr/>
        </p:nvSpPr>
        <p:spPr>
          <a:xfrm>
            <a:off x="6136932" y="3937777"/>
            <a:ext cx="2916194" cy="3294898"/>
          </a:xfrm>
          <a:prstGeom prst="bentArrow">
            <a:avLst>
              <a:gd fmla="val 10194" name="adj1"/>
              <a:gd fmla="val 9038" name="adj2"/>
              <a:gd fmla="val 14263" name="adj3"/>
              <a:gd fmla="val 24932" name="adj4"/>
            </a:avLst>
          </a:prstGeom>
          <a:solidFill>
            <a:srgbClr val="725A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Bent Arrow 56"/>
          <p:cNvSpPr/>
          <p:nvPr/>
        </p:nvSpPr>
        <p:spPr>
          <a:xfrm flipH="1">
            <a:off x="3923883" y="4775015"/>
            <a:ext cx="2505492" cy="2457660"/>
          </a:xfrm>
          <a:prstGeom prst="bentArrow">
            <a:avLst>
              <a:gd fmla="val 13458" name="adj1"/>
              <a:gd fmla="val 12349" name="adj2"/>
              <a:gd fmla="val 17061" name="adj3"/>
              <a:gd fmla="val 30061" name="adj4"/>
            </a:avLst>
          </a:prstGeom>
          <a:solidFill>
            <a:srgbClr val="ECC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276004" y="5472930"/>
            <a:ext cx="2422380" cy="1798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请替换文字内容</a:t>
            </a:r>
            <a:b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</a:br>
          </a:p>
          <a:p>
            <a:pPr algn="r"/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914774" y="3995107"/>
            <a:ext cx="2390794" cy="1798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lang="zh-CN" sz="1600">
                <a:solidFill>
                  <a:srgbClr val="605E5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请替换文字内容</a:t>
            </a:r>
            <a:br>
              <a:rPr altLang="en-US" lang="zh-CN" sz="1600">
                <a:solidFill>
                  <a:srgbClr val="605E5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</a:br>
          </a:p>
          <a:p>
            <a:pPr algn="r"/>
            <a:r>
              <a:rPr altLang="en-US" lang="zh-CN" sz="1600">
                <a:solidFill>
                  <a:srgbClr val="605E54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9453625" y="3655628"/>
            <a:ext cx="2390794" cy="1798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请替换文字内容</a:t>
            </a:r>
            <a:b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</a:br>
          </a:p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3529215" y="1555992"/>
            <a:ext cx="2390794" cy="1798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请替换文字内容</a:t>
            </a:r>
            <a:b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</a:br>
          </a:p>
          <a:p>
            <a:pPr algn="r"/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9453625" y="2204127"/>
            <a:ext cx="2390794" cy="1798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请替换文字内容</a:t>
            </a:r>
            <a:b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</a:br>
          </a:p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73" name="Freeform 245"/>
          <p:cNvSpPr/>
          <p:nvPr/>
        </p:nvSpPr>
        <p:spPr bwMode="auto">
          <a:xfrm>
            <a:off x="5314811" y="5416100"/>
            <a:ext cx="466304" cy="466304"/>
          </a:xfrm>
          <a:custGeom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b="b" l="0" r="r" t="0"/>
            <a:pathLst>
              <a:path h="68" w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rgbClr val="ECCAC2"/>
          </a:solidFill>
          <a:ln w="9525">
            <a:noFill/>
            <a:round/>
          </a:ln>
        </p:spPr>
        <p:txBody>
          <a:bodyPr anchor="t" anchorCtr="0" bIns="64290" compatLnSpc="1" lIns="128580" numCol="1" rIns="128580" tIns="6429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Freeform 5"/>
          <p:cNvSpPr>
            <a:spLocks noEditPoints="1"/>
          </p:cNvSpPr>
          <p:nvPr/>
        </p:nvSpPr>
        <p:spPr bwMode="auto">
          <a:xfrm>
            <a:off x="6636012" y="1753202"/>
            <a:ext cx="520804" cy="520804"/>
          </a:xfrm>
          <a:custGeom>
            <a:cxnLst>
              <a:cxn ang="0">
                <a:pos x="0" y="192"/>
              </a:cxn>
              <a:cxn ang="0">
                <a:pos x="255" y="135"/>
              </a:cxn>
              <a:cxn ang="0">
                <a:pos x="277" y="122"/>
              </a:cxn>
              <a:cxn ang="0">
                <a:pos x="303" y="116"/>
              </a:cxn>
              <a:cxn ang="0">
                <a:pos x="296" y="105"/>
              </a:cxn>
              <a:cxn ang="0">
                <a:pos x="278" y="89"/>
              </a:cxn>
              <a:cxn ang="0">
                <a:pos x="265" y="90"/>
              </a:cxn>
              <a:cxn ang="0">
                <a:pos x="256" y="82"/>
              </a:cxn>
              <a:cxn ang="0">
                <a:pos x="231" y="73"/>
              </a:cxn>
              <a:cxn ang="0">
                <a:pos x="234" y="98"/>
              </a:cxn>
              <a:cxn ang="0">
                <a:pos x="224" y="118"/>
              </a:cxn>
              <a:cxn ang="0">
                <a:pos x="205" y="103"/>
              </a:cxn>
              <a:cxn ang="0">
                <a:pos x="175" y="89"/>
              </a:cxn>
              <a:cxn ang="0">
                <a:pos x="183" y="68"/>
              </a:cxn>
              <a:cxn ang="0">
                <a:pos x="212" y="58"/>
              </a:cxn>
              <a:cxn ang="0">
                <a:pos x="207" y="47"/>
              </a:cxn>
              <a:cxn ang="0">
                <a:pos x="188" y="50"/>
              </a:cxn>
              <a:cxn ang="0">
                <a:pos x="168" y="37"/>
              </a:cxn>
              <a:cxn ang="0">
                <a:pos x="171" y="52"/>
              </a:cxn>
              <a:cxn ang="0">
                <a:pos x="157" y="52"/>
              </a:cxn>
              <a:cxn ang="0">
                <a:pos x="141" y="40"/>
              </a:cxn>
              <a:cxn ang="0">
                <a:pos x="126" y="47"/>
              </a:cxn>
              <a:cxn ang="0">
                <a:pos x="143" y="51"/>
              </a:cxn>
              <a:cxn ang="0">
                <a:pos x="131" y="58"/>
              </a:cxn>
              <a:cxn ang="0">
                <a:pos x="56" y="107"/>
              </a:cxn>
              <a:cxn ang="0">
                <a:pos x="65" y="118"/>
              </a:cxn>
              <a:cxn ang="0">
                <a:pos x="79" y="135"/>
              </a:cxn>
              <a:cxn ang="0">
                <a:pos x="74" y="158"/>
              </a:cxn>
              <a:cxn ang="0">
                <a:pos x="88" y="185"/>
              </a:cxn>
              <a:cxn ang="0">
                <a:pos x="108" y="214"/>
              </a:cxn>
              <a:cxn ang="0">
                <a:pos x="118" y="227"/>
              </a:cxn>
              <a:cxn ang="0">
                <a:pos x="105" y="197"/>
              </a:cxn>
              <a:cxn ang="0">
                <a:pos x="125" y="225"/>
              </a:cxn>
              <a:cxn ang="0">
                <a:pos x="150" y="255"/>
              </a:cxn>
              <a:cxn ang="0">
                <a:pos x="184" y="269"/>
              </a:cxn>
              <a:cxn ang="0">
                <a:pos x="213" y="290"/>
              </a:cxn>
              <a:cxn ang="0">
                <a:pos x="224" y="288"/>
              </a:cxn>
              <a:cxn ang="0">
                <a:pos x="212" y="268"/>
              </a:cxn>
              <a:cxn ang="0">
                <a:pos x="197" y="262"/>
              </a:cxn>
              <a:cxn ang="0">
                <a:pos x="194" y="239"/>
              </a:cxn>
              <a:cxn ang="0">
                <a:pos x="171" y="250"/>
              </a:cxn>
              <a:cxn ang="0">
                <a:pos x="168" y="210"/>
              </a:cxn>
              <a:cxn ang="0">
                <a:pos x="184" y="206"/>
              </a:cxn>
              <a:cxn ang="0">
                <a:pos x="196" y="202"/>
              </a:cxn>
              <a:cxn ang="0">
                <a:pos x="214" y="211"/>
              </a:cxn>
              <a:cxn ang="0">
                <a:pos x="221" y="205"/>
              </a:cxn>
              <a:cxn ang="0">
                <a:pos x="234" y="179"/>
              </a:cxn>
              <a:cxn ang="0">
                <a:pos x="233" y="171"/>
              </a:cxn>
              <a:cxn ang="0">
                <a:pos x="252" y="157"/>
              </a:cxn>
              <a:cxn ang="0">
                <a:pos x="266" y="143"/>
              </a:cxn>
              <a:cxn ang="0">
                <a:pos x="273" y="131"/>
              </a:cxn>
              <a:cxn ang="0">
                <a:pos x="255" y="135"/>
              </a:cxn>
              <a:cxn ang="0">
                <a:pos x="295" y="298"/>
              </a:cxn>
              <a:cxn ang="0">
                <a:pos x="272" y="288"/>
              </a:cxn>
              <a:cxn ang="0">
                <a:pos x="251" y="288"/>
              </a:cxn>
              <a:cxn ang="0">
                <a:pos x="236" y="286"/>
              </a:cxn>
              <a:cxn ang="0">
                <a:pos x="230" y="307"/>
              </a:cxn>
              <a:cxn ang="0">
                <a:pos x="223" y="335"/>
              </a:cxn>
              <a:cxn ang="0">
                <a:pos x="308" y="302"/>
              </a:cxn>
            </a:cxnLst>
            <a:rect b="b" l="0" r="r" t="0"/>
            <a:pathLst>
              <a:path h="384" w="384">
                <a:moveTo>
                  <a:pt x="384" y="192"/>
                </a:move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lose/>
                <a:moveTo>
                  <a:pt x="255" y="135"/>
                </a:moveTo>
                <a:cubicBezTo>
                  <a:pt x="256" y="135"/>
                  <a:pt x="257" y="130"/>
                  <a:pt x="258" y="129"/>
                </a:cubicBezTo>
                <a:cubicBezTo>
                  <a:pt x="260" y="127"/>
                  <a:pt x="262" y="126"/>
                  <a:pt x="264" y="125"/>
                </a:cubicBezTo>
                <a:cubicBezTo>
                  <a:pt x="268" y="124"/>
                  <a:pt x="272" y="123"/>
                  <a:pt x="277" y="122"/>
                </a:cubicBezTo>
                <a:cubicBezTo>
                  <a:pt x="281" y="121"/>
                  <a:pt x="286" y="121"/>
                  <a:pt x="289" y="125"/>
                </a:cubicBezTo>
                <a:cubicBezTo>
                  <a:pt x="289" y="124"/>
                  <a:pt x="295" y="119"/>
                  <a:pt x="295" y="119"/>
                </a:cubicBezTo>
                <a:cubicBezTo>
                  <a:pt x="298" y="118"/>
                  <a:pt x="301" y="118"/>
                  <a:pt x="303" y="116"/>
                </a:cubicBezTo>
                <a:cubicBezTo>
                  <a:pt x="303" y="115"/>
                  <a:pt x="303" y="110"/>
                  <a:pt x="303" y="110"/>
                </a:cubicBezTo>
                <a:cubicBezTo>
                  <a:pt x="299" y="111"/>
                  <a:pt x="298" y="107"/>
                  <a:pt x="297" y="103"/>
                </a:cubicBezTo>
                <a:cubicBezTo>
                  <a:pt x="297" y="104"/>
                  <a:pt x="297" y="104"/>
                  <a:pt x="296" y="105"/>
                </a:cubicBezTo>
                <a:cubicBezTo>
                  <a:pt x="296" y="102"/>
                  <a:pt x="291" y="104"/>
                  <a:pt x="290" y="104"/>
                </a:cubicBezTo>
                <a:cubicBezTo>
                  <a:pt x="284" y="102"/>
                  <a:pt x="285" y="98"/>
                  <a:pt x="283" y="94"/>
                </a:cubicBezTo>
                <a:cubicBezTo>
                  <a:pt x="282" y="92"/>
                  <a:pt x="279" y="91"/>
                  <a:pt x="278" y="89"/>
                </a:cubicBezTo>
                <a:cubicBezTo>
                  <a:pt x="277" y="87"/>
                  <a:pt x="277" y="84"/>
                  <a:pt x="274" y="84"/>
                </a:cubicBezTo>
                <a:cubicBezTo>
                  <a:pt x="273" y="84"/>
                  <a:pt x="270" y="89"/>
                  <a:pt x="270" y="89"/>
                </a:cubicBezTo>
                <a:cubicBezTo>
                  <a:pt x="267" y="88"/>
                  <a:pt x="266" y="89"/>
                  <a:pt x="265" y="90"/>
                </a:cubicBezTo>
                <a:cubicBezTo>
                  <a:pt x="263" y="91"/>
                  <a:pt x="262" y="91"/>
                  <a:pt x="260" y="92"/>
                </a:cubicBezTo>
                <a:cubicBezTo>
                  <a:pt x="265" y="90"/>
                  <a:pt x="258" y="88"/>
                  <a:pt x="256" y="88"/>
                </a:cubicBezTo>
                <a:cubicBezTo>
                  <a:pt x="260" y="87"/>
                  <a:pt x="258" y="83"/>
                  <a:pt x="256" y="82"/>
                </a:cubicBezTo>
                <a:cubicBezTo>
                  <a:pt x="256" y="82"/>
                  <a:pt x="257" y="82"/>
                  <a:pt x="257" y="82"/>
                </a:cubicBezTo>
                <a:cubicBezTo>
                  <a:pt x="257" y="79"/>
                  <a:pt x="250" y="77"/>
                  <a:pt x="247" y="76"/>
                </a:cubicBezTo>
                <a:cubicBezTo>
                  <a:pt x="245" y="74"/>
                  <a:pt x="233" y="72"/>
                  <a:pt x="231" y="73"/>
                </a:cubicBezTo>
                <a:cubicBezTo>
                  <a:pt x="228" y="75"/>
                  <a:pt x="231" y="80"/>
                  <a:pt x="231" y="83"/>
                </a:cubicBezTo>
                <a:cubicBezTo>
                  <a:pt x="232" y="86"/>
                  <a:pt x="228" y="86"/>
                  <a:pt x="228" y="89"/>
                </a:cubicBezTo>
                <a:cubicBezTo>
                  <a:pt x="228" y="93"/>
                  <a:pt x="236" y="92"/>
                  <a:pt x="234" y="98"/>
                </a:cubicBezTo>
                <a:cubicBezTo>
                  <a:pt x="233" y="102"/>
                  <a:pt x="228" y="102"/>
                  <a:pt x="226" y="105"/>
                </a:cubicBezTo>
                <a:cubicBezTo>
                  <a:pt x="224" y="108"/>
                  <a:pt x="227" y="112"/>
                  <a:pt x="229" y="114"/>
                </a:cubicBezTo>
                <a:cubicBezTo>
                  <a:pt x="231" y="115"/>
                  <a:pt x="225" y="118"/>
                  <a:pt x="224" y="118"/>
                </a:cubicBezTo>
                <a:cubicBezTo>
                  <a:pt x="220" y="120"/>
                  <a:pt x="217" y="114"/>
                  <a:pt x="216" y="110"/>
                </a:cubicBezTo>
                <a:cubicBezTo>
                  <a:pt x="215" y="108"/>
                  <a:pt x="215" y="104"/>
                  <a:pt x="212" y="103"/>
                </a:cubicBezTo>
                <a:cubicBezTo>
                  <a:pt x="210" y="102"/>
                  <a:pt x="206" y="102"/>
                  <a:pt x="205" y="103"/>
                </a:cubicBezTo>
                <a:cubicBezTo>
                  <a:pt x="203" y="99"/>
                  <a:pt x="198" y="98"/>
                  <a:pt x="194" y="97"/>
                </a:cubicBezTo>
                <a:cubicBezTo>
                  <a:pt x="189" y="95"/>
                  <a:pt x="185" y="95"/>
                  <a:pt x="180" y="96"/>
                </a:cubicBezTo>
                <a:cubicBezTo>
                  <a:pt x="181" y="95"/>
                  <a:pt x="179" y="88"/>
                  <a:pt x="175" y="89"/>
                </a:cubicBezTo>
                <a:cubicBezTo>
                  <a:pt x="176" y="86"/>
                  <a:pt x="176" y="84"/>
                  <a:pt x="176" y="81"/>
                </a:cubicBezTo>
                <a:cubicBezTo>
                  <a:pt x="177" y="79"/>
                  <a:pt x="178" y="77"/>
                  <a:pt x="179" y="75"/>
                </a:cubicBezTo>
                <a:cubicBezTo>
                  <a:pt x="180" y="74"/>
                  <a:pt x="185" y="69"/>
                  <a:pt x="183" y="68"/>
                </a:cubicBezTo>
                <a:cubicBezTo>
                  <a:pt x="188" y="69"/>
                  <a:pt x="193" y="69"/>
                  <a:pt x="196" y="66"/>
                </a:cubicBezTo>
                <a:cubicBezTo>
                  <a:pt x="198" y="63"/>
                  <a:pt x="199" y="60"/>
                  <a:pt x="202" y="57"/>
                </a:cubicBezTo>
                <a:cubicBezTo>
                  <a:pt x="205" y="53"/>
                  <a:pt x="209" y="58"/>
                  <a:pt x="212" y="58"/>
                </a:cubicBezTo>
                <a:cubicBezTo>
                  <a:pt x="217" y="59"/>
                  <a:pt x="217" y="53"/>
                  <a:pt x="214" y="51"/>
                </a:cubicBezTo>
                <a:cubicBezTo>
                  <a:pt x="218" y="51"/>
                  <a:pt x="215" y="45"/>
                  <a:pt x="213" y="44"/>
                </a:cubicBezTo>
                <a:cubicBezTo>
                  <a:pt x="211" y="43"/>
                  <a:pt x="202" y="46"/>
                  <a:pt x="207" y="47"/>
                </a:cubicBezTo>
                <a:cubicBezTo>
                  <a:pt x="206" y="47"/>
                  <a:pt x="200" y="59"/>
                  <a:pt x="196" y="53"/>
                </a:cubicBezTo>
                <a:cubicBezTo>
                  <a:pt x="195" y="52"/>
                  <a:pt x="195" y="47"/>
                  <a:pt x="193" y="46"/>
                </a:cubicBezTo>
                <a:cubicBezTo>
                  <a:pt x="190" y="46"/>
                  <a:pt x="189" y="49"/>
                  <a:pt x="188" y="50"/>
                </a:cubicBezTo>
                <a:cubicBezTo>
                  <a:pt x="190" y="47"/>
                  <a:pt x="181" y="45"/>
                  <a:pt x="180" y="44"/>
                </a:cubicBezTo>
                <a:cubicBezTo>
                  <a:pt x="183" y="42"/>
                  <a:pt x="180" y="39"/>
                  <a:pt x="178" y="38"/>
                </a:cubicBezTo>
                <a:cubicBezTo>
                  <a:pt x="176" y="36"/>
                  <a:pt x="169" y="35"/>
                  <a:pt x="168" y="37"/>
                </a:cubicBezTo>
                <a:cubicBezTo>
                  <a:pt x="163" y="43"/>
                  <a:pt x="173" y="44"/>
                  <a:pt x="175" y="45"/>
                </a:cubicBezTo>
                <a:cubicBezTo>
                  <a:pt x="176" y="46"/>
                  <a:pt x="179" y="48"/>
                  <a:pt x="177" y="49"/>
                </a:cubicBezTo>
                <a:cubicBezTo>
                  <a:pt x="176" y="50"/>
                  <a:pt x="171" y="51"/>
                  <a:pt x="171" y="52"/>
                </a:cubicBezTo>
                <a:cubicBezTo>
                  <a:pt x="169" y="54"/>
                  <a:pt x="172" y="57"/>
                  <a:pt x="170" y="59"/>
                </a:cubicBezTo>
                <a:cubicBezTo>
                  <a:pt x="168" y="57"/>
                  <a:pt x="168" y="53"/>
                  <a:pt x="166" y="50"/>
                </a:cubicBezTo>
                <a:cubicBezTo>
                  <a:pt x="168" y="53"/>
                  <a:pt x="157" y="52"/>
                  <a:pt x="157" y="52"/>
                </a:cubicBezTo>
                <a:cubicBezTo>
                  <a:pt x="154" y="52"/>
                  <a:pt x="148" y="54"/>
                  <a:pt x="145" y="50"/>
                </a:cubicBezTo>
                <a:cubicBezTo>
                  <a:pt x="144" y="49"/>
                  <a:pt x="144" y="44"/>
                  <a:pt x="146" y="45"/>
                </a:cubicBezTo>
                <a:cubicBezTo>
                  <a:pt x="144" y="43"/>
                  <a:pt x="142" y="41"/>
                  <a:pt x="141" y="40"/>
                </a:cubicBezTo>
                <a:cubicBezTo>
                  <a:pt x="132" y="43"/>
                  <a:pt x="125" y="47"/>
                  <a:pt x="117" y="51"/>
                </a:cubicBezTo>
                <a:cubicBezTo>
                  <a:pt x="118" y="51"/>
                  <a:pt x="119" y="51"/>
                  <a:pt x="120" y="50"/>
                </a:cubicBezTo>
                <a:cubicBezTo>
                  <a:pt x="122" y="50"/>
                  <a:pt x="124" y="48"/>
                  <a:pt x="126" y="47"/>
                </a:cubicBezTo>
                <a:cubicBezTo>
                  <a:pt x="128" y="46"/>
                  <a:pt x="134" y="43"/>
                  <a:pt x="136" y="46"/>
                </a:cubicBezTo>
                <a:cubicBezTo>
                  <a:pt x="137" y="45"/>
                  <a:pt x="137" y="45"/>
                  <a:pt x="138" y="44"/>
                </a:cubicBezTo>
                <a:cubicBezTo>
                  <a:pt x="139" y="46"/>
                  <a:pt x="141" y="48"/>
                  <a:pt x="143" y="51"/>
                </a:cubicBezTo>
                <a:cubicBezTo>
                  <a:pt x="141" y="50"/>
                  <a:pt x="137" y="50"/>
                  <a:pt x="135" y="50"/>
                </a:cubicBezTo>
                <a:cubicBezTo>
                  <a:pt x="133" y="51"/>
                  <a:pt x="130" y="51"/>
                  <a:pt x="130" y="53"/>
                </a:cubicBezTo>
                <a:cubicBezTo>
                  <a:pt x="130" y="55"/>
                  <a:pt x="131" y="57"/>
                  <a:pt x="131" y="58"/>
                </a:cubicBezTo>
                <a:cubicBezTo>
                  <a:pt x="128" y="56"/>
                  <a:pt x="125" y="52"/>
                  <a:pt x="121" y="51"/>
                </a:cubicBezTo>
                <a:cubicBezTo>
                  <a:pt x="119" y="51"/>
                  <a:pt x="117" y="51"/>
                  <a:pt x="115" y="52"/>
                </a:cubicBezTo>
                <a:cubicBezTo>
                  <a:pt x="91" y="65"/>
                  <a:pt x="71" y="84"/>
                  <a:pt x="56" y="107"/>
                </a:cubicBezTo>
                <a:cubicBezTo>
                  <a:pt x="57" y="108"/>
                  <a:pt x="58" y="109"/>
                  <a:pt x="59" y="109"/>
                </a:cubicBezTo>
                <a:cubicBezTo>
                  <a:pt x="62" y="110"/>
                  <a:pt x="59" y="117"/>
                  <a:pt x="64" y="113"/>
                </a:cubicBezTo>
                <a:cubicBezTo>
                  <a:pt x="66" y="115"/>
                  <a:pt x="66" y="116"/>
                  <a:pt x="65" y="118"/>
                </a:cubicBezTo>
                <a:cubicBezTo>
                  <a:pt x="65" y="118"/>
                  <a:pt x="75" y="124"/>
                  <a:pt x="76" y="125"/>
                </a:cubicBezTo>
                <a:cubicBezTo>
                  <a:pt x="78" y="126"/>
                  <a:pt x="80" y="128"/>
                  <a:pt x="81" y="130"/>
                </a:cubicBezTo>
                <a:cubicBezTo>
                  <a:pt x="82" y="132"/>
                  <a:pt x="80" y="134"/>
                  <a:pt x="79" y="135"/>
                </a:cubicBezTo>
                <a:cubicBezTo>
                  <a:pt x="78" y="134"/>
                  <a:pt x="75" y="130"/>
                  <a:pt x="74" y="131"/>
                </a:cubicBezTo>
                <a:cubicBezTo>
                  <a:pt x="73" y="133"/>
                  <a:pt x="74" y="139"/>
                  <a:pt x="77" y="139"/>
                </a:cubicBezTo>
                <a:cubicBezTo>
                  <a:pt x="73" y="139"/>
                  <a:pt x="75" y="155"/>
                  <a:pt x="74" y="158"/>
                </a:cubicBezTo>
                <a:cubicBezTo>
                  <a:pt x="74" y="158"/>
                  <a:pt x="74" y="158"/>
                  <a:pt x="74" y="158"/>
                </a:cubicBezTo>
                <a:cubicBezTo>
                  <a:pt x="73" y="161"/>
                  <a:pt x="76" y="173"/>
                  <a:pt x="81" y="172"/>
                </a:cubicBezTo>
                <a:cubicBezTo>
                  <a:pt x="78" y="172"/>
                  <a:pt x="87" y="184"/>
                  <a:pt x="88" y="185"/>
                </a:cubicBezTo>
                <a:cubicBezTo>
                  <a:pt x="91" y="187"/>
                  <a:pt x="95" y="188"/>
                  <a:pt x="97" y="192"/>
                </a:cubicBezTo>
                <a:cubicBezTo>
                  <a:pt x="100" y="195"/>
                  <a:pt x="100" y="201"/>
                  <a:pt x="103" y="203"/>
                </a:cubicBezTo>
                <a:cubicBezTo>
                  <a:pt x="102" y="206"/>
                  <a:pt x="108" y="210"/>
                  <a:pt x="108" y="214"/>
                </a:cubicBezTo>
                <a:cubicBezTo>
                  <a:pt x="108" y="214"/>
                  <a:pt x="107" y="214"/>
                  <a:pt x="107" y="215"/>
                </a:cubicBezTo>
                <a:cubicBezTo>
                  <a:pt x="108" y="218"/>
                  <a:pt x="113" y="218"/>
                  <a:pt x="115" y="221"/>
                </a:cubicBezTo>
                <a:cubicBezTo>
                  <a:pt x="116" y="223"/>
                  <a:pt x="115" y="228"/>
                  <a:pt x="118" y="227"/>
                </a:cubicBezTo>
                <a:cubicBezTo>
                  <a:pt x="118" y="222"/>
                  <a:pt x="115" y="216"/>
                  <a:pt x="112" y="212"/>
                </a:cubicBezTo>
                <a:cubicBezTo>
                  <a:pt x="110" y="209"/>
                  <a:pt x="109" y="207"/>
                  <a:pt x="108" y="204"/>
                </a:cubicBezTo>
                <a:cubicBezTo>
                  <a:pt x="106" y="202"/>
                  <a:pt x="106" y="199"/>
                  <a:pt x="105" y="197"/>
                </a:cubicBezTo>
                <a:cubicBezTo>
                  <a:pt x="106" y="197"/>
                  <a:pt x="112" y="199"/>
                  <a:pt x="111" y="200"/>
                </a:cubicBezTo>
                <a:cubicBezTo>
                  <a:pt x="109" y="205"/>
                  <a:pt x="119" y="214"/>
                  <a:pt x="122" y="217"/>
                </a:cubicBezTo>
                <a:cubicBezTo>
                  <a:pt x="123" y="218"/>
                  <a:pt x="128" y="225"/>
                  <a:pt x="125" y="225"/>
                </a:cubicBezTo>
                <a:cubicBezTo>
                  <a:pt x="129" y="225"/>
                  <a:pt x="133" y="230"/>
                  <a:pt x="135" y="233"/>
                </a:cubicBezTo>
                <a:cubicBezTo>
                  <a:pt x="137" y="236"/>
                  <a:pt x="136" y="241"/>
                  <a:pt x="138" y="245"/>
                </a:cubicBezTo>
                <a:cubicBezTo>
                  <a:pt x="139" y="250"/>
                  <a:pt x="146" y="252"/>
                  <a:pt x="150" y="255"/>
                </a:cubicBezTo>
                <a:cubicBezTo>
                  <a:pt x="154" y="256"/>
                  <a:pt x="157" y="259"/>
                  <a:pt x="160" y="260"/>
                </a:cubicBezTo>
                <a:cubicBezTo>
                  <a:pt x="166" y="262"/>
                  <a:pt x="167" y="260"/>
                  <a:pt x="171" y="260"/>
                </a:cubicBezTo>
                <a:cubicBezTo>
                  <a:pt x="178" y="259"/>
                  <a:pt x="179" y="266"/>
                  <a:pt x="184" y="269"/>
                </a:cubicBezTo>
                <a:cubicBezTo>
                  <a:pt x="187" y="270"/>
                  <a:pt x="194" y="273"/>
                  <a:pt x="198" y="271"/>
                </a:cubicBezTo>
                <a:cubicBezTo>
                  <a:pt x="196" y="272"/>
                  <a:pt x="203" y="282"/>
                  <a:pt x="204" y="283"/>
                </a:cubicBezTo>
                <a:cubicBezTo>
                  <a:pt x="206" y="286"/>
                  <a:pt x="210" y="287"/>
                  <a:pt x="213" y="290"/>
                </a:cubicBezTo>
                <a:cubicBezTo>
                  <a:pt x="213" y="290"/>
                  <a:pt x="214" y="289"/>
                  <a:pt x="214" y="288"/>
                </a:cubicBezTo>
                <a:cubicBezTo>
                  <a:pt x="213" y="291"/>
                  <a:pt x="218" y="296"/>
                  <a:pt x="221" y="296"/>
                </a:cubicBezTo>
                <a:cubicBezTo>
                  <a:pt x="223" y="295"/>
                  <a:pt x="224" y="290"/>
                  <a:pt x="224" y="288"/>
                </a:cubicBezTo>
                <a:cubicBezTo>
                  <a:pt x="219" y="290"/>
                  <a:pt x="215" y="288"/>
                  <a:pt x="212" y="283"/>
                </a:cubicBezTo>
                <a:cubicBezTo>
                  <a:pt x="211" y="282"/>
                  <a:pt x="207" y="275"/>
                  <a:pt x="211" y="275"/>
                </a:cubicBezTo>
                <a:cubicBezTo>
                  <a:pt x="216" y="275"/>
                  <a:pt x="212" y="271"/>
                  <a:pt x="212" y="268"/>
                </a:cubicBezTo>
                <a:cubicBezTo>
                  <a:pt x="211" y="264"/>
                  <a:pt x="208" y="262"/>
                  <a:pt x="206" y="259"/>
                </a:cubicBezTo>
                <a:cubicBezTo>
                  <a:pt x="205" y="262"/>
                  <a:pt x="200" y="261"/>
                  <a:pt x="198" y="259"/>
                </a:cubicBezTo>
                <a:cubicBezTo>
                  <a:pt x="198" y="259"/>
                  <a:pt x="197" y="261"/>
                  <a:pt x="197" y="262"/>
                </a:cubicBezTo>
                <a:cubicBezTo>
                  <a:pt x="196" y="262"/>
                  <a:pt x="195" y="262"/>
                  <a:pt x="194" y="261"/>
                </a:cubicBezTo>
                <a:cubicBezTo>
                  <a:pt x="194" y="258"/>
                  <a:pt x="194" y="255"/>
                  <a:pt x="195" y="251"/>
                </a:cubicBezTo>
                <a:cubicBezTo>
                  <a:pt x="196" y="247"/>
                  <a:pt x="205" y="238"/>
                  <a:pt x="194" y="239"/>
                </a:cubicBezTo>
                <a:cubicBezTo>
                  <a:pt x="190" y="239"/>
                  <a:pt x="188" y="240"/>
                  <a:pt x="187" y="244"/>
                </a:cubicBezTo>
                <a:cubicBezTo>
                  <a:pt x="186" y="247"/>
                  <a:pt x="186" y="249"/>
                  <a:pt x="183" y="251"/>
                </a:cubicBezTo>
                <a:cubicBezTo>
                  <a:pt x="181" y="252"/>
                  <a:pt x="173" y="251"/>
                  <a:pt x="171" y="250"/>
                </a:cubicBezTo>
                <a:cubicBezTo>
                  <a:pt x="166" y="247"/>
                  <a:pt x="163" y="239"/>
                  <a:pt x="163" y="234"/>
                </a:cubicBezTo>
                <a:cubicBezTo>
                  <a:pt x="163" y="227"/>
                  <a:pt x="166" y="221"/>
                  <a:pt x="163" y="215"/>
                </a:cubicBezTo>
                <a:cubicBezTo>
                  <a:pt x="164" y="213"/>
                  <a:pt x="166" y="211"/>
                  <a:pt x="168" y="210"/>
                </a:cubicBezTo>
                <a:cubicBezTo>
                  <a:pt x="169" y="209"/>
                  <a:pt x="171" y="210"/>
                  <a:pt x="172" y="207"/>
                </a:cubicBezTo>
                <a:cubicBezTo>
                  <a:pt x="171" y="207"/>
                  <a:pt x="170" y="206"/>
                  <a:pt x="170" y="206"/>
                </a:cubicBezTo>
                <a:cubicBezTo>
                  <a:pt x="173" y="208"/>
                  <a:pt x="180" y="203"/>
                  <a:pt x="184" y="206"/>
                </a:cubicBezTo>
                <a:cubicBezTo>
                  <a:pt x="186" y="207"/>
                  <a:pt x="188" y="208"/>
                  <a:pt x="189" y="205"/>
                </a:cubicBezTo>
                <a:cubicBezTo>
                  <a:pt x="189" y="205"/>
                  <a:pt x="187" y="202"/>
                  <a:pt x="188" y="200"/>
                </a:cubicBezTo>
                <a:cubicBezTo>
                  <a:pt x="189" y="204"/>
                  <a:pt x="192" y="205"/>
                  <a:pt x="196" y="202"/>
                </a:cubicBezTo>
                <a:cubicBezTo>
                  <a:pt x="197" y="203"/>
                  <a:pt x="201" y="203"/>
                  <a:pt x="204" y="204"/>
                </a:cubicBezTo>
                <a:cubicBezTo>
                  <a:pt x="207" y="206"/>
                  <a:pt x="207" y="209"/>
                  <a:pt x="211" y="205"/>
                </a:cubicBezTo>
                <a:cubicBezTo>
                  <a:pt x="213" y="208"/>
                  <a:pt x="213" y="208"/>
                  <a:pt x="214" y="211"/>
                </a:cubicBezTo>
                <a:cubicBezTo>
                  <a:pt x="214" y="214"/>
                  <a:pt x="216" y="221"/>
                  <a:pt x="218" y="222"/>
                </a:cubicBezTo>
                <a:cubicBezTo>
                  <a:pt x="224" y="225"/>
                  <a:pt x="222" y="217"/>
                  <a:pt x="222" y="214"/>
                </a:cubicBezTo>
                <a:cubicBezTo>
                  <a:pt x="222" y="213"/>
                  <a:pt x="222" y="205"/>
                  <a:pt x="221" y="205"/>
                </a:cubicBezTo>
                <a:cubicBezTo>
                  <a:pt x="213" y="203"/>
                  <a:pt x="216" y="197"/>
                  <a:pt x="221" y="193"/>
                </a:cubicBezTo>
                <a:cubicBezTo>
                  <a:pt x="222" y="192"/>
                  <a:pt x="227" y="190"/>
                  <a:pt x="230" y="188"/>
                </a:cubicBezTo>
                <a:cubicBezTo>
                  <a:pt x="232" y="186"/>
                  <a:pt x="235" y="183"/>
                  <a:pt x="234" y="179"/>
                </a:cubicBezTo>
                <a:cubicBezTo>
                  <a:pt x="235" y="179"/>
                  <a:pt x="236" y="178"/>
                  <a:pt x="236" y="177"/>
                </a:cubicBezTo>
                <a:cubicBezTo>
                  <a:pt x="236" y="177"/>
                  <a:pt x="233" y="174"/>
                  <a:pt x="232" y="175"/>
                </a:cubicBezTo>
                <a:cubicBezTo>
                  <a:pt x="234" y="174"/>
                  <a:pt x="234" y="172"/>
                  <a:pt x="233" y="171"/>
                </a:cubicBezTo>
                <a:cubicBezTo>
                  <a:pt x="235" y="169"/>
                  <a:pt x="234" y="166"/>
                  <a:pt x="236" y="165"/>
                </a:cubicBezTo>
                <a:cubicBezTo>
                  <a:pt x="239" y="169"/>
                  <a:pt x="245" y="165"/>
                  <a:pt x="242" y="162"/>
                </a:cubicBezTo>
                <a:cubicBezTo>
                  <a:pt x="244" y="158"/>
                  <a:pt x="250" y="160"/>
                  <a:pt x="252" y="157"/>
                </a:cubicBezTo>
                <a:cubicBezTo>
                  <a:pt x="255" y="158"/>
                  <a:pt x="253" y="153"/>
                  <a:pt x="255" y="150"/>
                </a:cubicBezTo>
                <a:cubicBezTo>
                  <a:pt x="256" y="148"/>
                  <a:pt x="259" y="148"/>
                  <a:pt x="262" y="147"/>
                </a:cubicBezTo>
                <a:cubicBezTo>
                  <a:pt x="262" y="147"/>
                  <a:pt x="268" y="143"/>
                  <a:pt x="266" y="143"/>
                </a:cubicBezTo>
                <a:cubicBezTo>
                  <a:pt x="270" y="144"/>
                  <a:pt x="279" y="139"/>
                  <a:pt x="272" y="135"/>
                </a:cubicBezTo>
                <a:cubicBezTo>
                  <a:pt x="273" y="133"/>
                  <a:pt x="270" y="132"/>
                  <a:pt x="268" y="132"/>
                </a:cubicBezTo>
                <a:cubicBezTo>
                  <a:pt x="269" y="131"/>
                  <a:pt x="272" y="132"/>
                  <a:pt x="273" y="131"/>
                </a:cubicBezTo>
                <a:cubicBezTo>
                  <a:pt x="276" y="129"/>
                  <a:pt x="274" y="128"/>
                  <a:pt x="271" y="127"/>
                </a:cubicBezTo>
                <a:cubicBezTo>
                  <a:pt x="268" y="126"/>
                  <a:pt x="263" y="128"/>
                  <a:pt x="261" y="130"/>
                </a:cubicBezTo>
                <a:cubicBezTo>
                  <a:pt x="259" y="132"/>
                  <a:pt x="257" y="134"/>
                  <a:pt x="255" y="135"/>
                </a:cubicBezTo>
                <a:close/>
                <a:moveTo>
                  <a:pt x="308" y="302"/>
                </a:moveTo>
                <a:cubicBezTo>
                  <a:pt x="306" y="301"/>
                  <a:pt x="303" y="301"/>
                  <a:pt x="301" y="300"/>
                </a:cubicBezTo>
                <a:cubicBezTo>
                  <a:pt x="299" y="300"/>
                  <a:pt x="298" y="299"/>
                  <a:pt x="295" y="298"/>
                </a:cubicBezTo>
                <a:cubicBezTo>
                  <a:pt x="296" y="293"/>
                  <a:pt x="290" y="292"/>
                  <a:pt x="287" y="289"/>
                </a:cubicBezTo>
                <a:cubicBezTo>
                  <a:pt x="284" y="287"/>
                  <a:pt x="282" y="284"/>
                  <a:pt x="277" y="285"/>
                </a:cubicBezTo>
                <a:cubicBezTo>
                  <a:pt x="276" y="285"/>
                  <a:pt x="271" y="287"/>
                  <a:pt x="272" y="288"/>
                </a:cubicBezTo>
                <a:cubicBezTo>
                  <a:pt x="269" y="285"/>
                  <a:pt x="268" y="284"/>
                  <a:pt x="263" y="282"/>
                </a:cubicBezTo>
                <a:cubicBezTo>
                  <a:pt x="259" y="281"/>
                  <a:pt x="257" y="276"/>
                  <a:pt x="253" y="281"/>
                </a:cubicBezTo>
                <a:cubicBezTo>
                  <a:pt x="251" y="283"/>
                  <a:pt x="252" y="286"/>
                  <a:pt x="251" y="288"/>
                </a:cubicBezTo>
                <a:cubicBezTo>
                  <a:pt x="247" y="285"/>
                  <a:pt x="254" y="282"/>
                  <a:pt x="251" y="279"/>
                </a:cubicBezTo>
                <a:cubicBezTo>
                  <a:pt x="248" y="275"/>
                  <a:pt x="243" y="281"/>
                  <a:pt x="240" y="282"/>
                </a:cubicBezTo>
                <a:cubicBezTo>
                  <a:pt x="239" y="284"/>
                  <a:pt x="237" y="284"/>
                  <a:pt x="236" y="286"/>
                </a:cubicBezTo>
                <a:cubicBezTo>
                  <a:pt x="235" y="287"/>
                  <a:pt x="234" y="290"/>
                  <a:pt x="233" y="291"/>
                </a:cubicBezTo>
                <a:cubicBezTo>
                  <a:pt x="233" y="289"/>
                  <a:pt x="228" y="290"/>
                  <a:pt x="228" y="288"/>
                </a:cubicBezTo>
                <a:cubicBezTo>
                  <a:pt x="229" y="294"/>
                  <a:pt x="229" y="301"/>
                  <a:pt x="230" y="307"/>
                </a:cubicBezTo>
                <a:cubicBezTo>
                  <a:pt x="231" y="310"/>
                  <a:pt x="230" y="316"/>
                  <a:pt x="227" y="319"/>
                </a:cubicBezTo>
                <a:cubicBezTo>
                  <a:pt x="224" y="321"/>
                  <a:pt x="221" y="324"/>
                  <a:pt x="220" y="329"/>
                </a:cubicBezTo>
                <a:cubicBezTo>
                  <a:pt x="220" y="332"/>
                  <a:pt x="220" y="334"/>
                  <a:pt x="223" y="335"/>
                </a:cubicBezTo>
                <a:cubicBezTo>
                  <a:pt x="223" y="339"/>
                  <a:pt x="219" y="342"/>
                  <a:pt x="219" y="346"/>
                </a:cubicBezTo>
                <a:cubicBezTo>
                  <a:pt x="219" y="346"/>
                  <a:pt x="220" y="348"/>
                  <a:pt x="220" y="350"/>
                </a:cubicBezTo>
                <a:cubicBezTo>
                  <a:pt x="254" y="344"/>
                  <a:pt x="285" y="327"/>
                  <a:pt x="308" y="302"/>
                </a:cubicBezTo>
                <a:close/>
              </a:path>
            </a:pathLst>
          </a:custGeom>
          <a:solidFill>
            <a:srgbClr val="725A41"/>
          </a:solidFill>
          <a:ln w="9525">
            <a:noFill/>
            <a:round/>
          </a:ln>
        </p:spPr>
        <p:txBody>
          <a:bodyPr anchor="t" anchorCtr="0" bIns="64290" compatLnSpc="1" lIns="128580" numCol="1" rIns="128580" tIns="6429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Freeform 217"/>
          <p:cNvSpPr>
            <a:spLocks noEditPoints="1"/>
          </p:cNvSpPr>
          <p:nvPr/>
        </p:nvSpPr>
        <p:spPr bwMode="auto">
          <a:xfrm>
            <a:off x="5387237" y="4073949"/>
            <a:ext cx="532771" cy="399579"/>
          </a:xfrm>
          <a:custGeom>
            <a:cxnLst>
              <a:cxn ang="0">
                <a:pos x="78" y="58"/>
              </a:cxn>
              <a:cxn ang="0">
                <a:pos x="0" y="58"/>
              </a:cxn>
              <a:cxn ang="0">
                <a:pos x="0" y="0"/>
              </a:cxn>
              <a:cxn ang="0">
                <a:pos x="5" y="0"/>
              </a:cxn>
              <a:cxn ang="0">
                <a:pos x="5" y="53"/>
              </a:cxn>
              <a:cxn ang="0">
                <a:pos x="78" y="53"/>
              </a:cxn>
              <a:cxn ang="0">
                <a:pos x="78" y="58"/>
              </a:cxn>
              <a:cxn ang="0">
                <a:pos x="73" y="22"/>
              </a:cxn>
              <a:cxn ang="0">
                <a:pos x="71" y="23"/>
              </a:cxn>
              <a:cxn ang="0">
                <a:pos x="66" y="18"/>
              </a:cxn>
              <a:cxn ang="0">
                <a:pos x="42" y="42"/>
              </a:cxn>
              <a:cxn ang="0">
                <a:pos x="40" y="42"/>
              </a:cxn>
              <a:cxn ang="0">
                <a:pos x="31" y="34"/>
              </a:cxn>
              <a:cxn ang="0">
                <a:pos x="16" y="49"/>
              </a:cxn>
              <a:cxn ang="0">
                <a:pos x="8" y="42"/>
              </a:cxn>
              <a:cxn ang="0">
                <a:pos x="30" y="20"/>
              </a:cxn>
              <a:cxn ang="0">
                <a:pos x="32" y="20"/>
              </a:cxn>
              <a:cxn ang="0">
                <a:pos x="41" y="29"/>
              </a:cxn>
              <a:cxn ang="0">
                <a:pos x="59" y="11"/>
              </a:cxn>
              <a:cxn ang="0">
                <a:pos x="54" y="6"/>
              </a:cxn>
              <a:cxn ang="0">
                <a:pos x="55" y="4"/>
              </a:cxn>
              <a:cxn ang="0">
                <a:pos x="71" y="4"/>
              </a:cxn>
              <a:cxn ang="0">
                <a:pos x="73" y="6"/>
              </a:cxn>
              <a:cxn ang="0">
                <a:pos x="73" y="22"/>
              </a:cxn>
            </a:cxnLst>
            <a:rect b="b" l="0" r="r" t="0"/>
            <a:pathLst>
              <a:path h="57" w="78">
                <a:moveTo>
                  <a:pt x="78" y="58"/>
                </a:moveTo>
                <a:cubicBezTo>
                  <a:pt x="0" y="58"/>
                  <a:pt x="0" y="58"/>
                  <a:pt x="0" y="58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53"/>
                  <a:pt x="5" y="53"/>
                  <a:pt x="5" y="53"/>
                </a:cubicBezTo>
                <a:cubicBezTo>
                  <a:pt x="78" y="53"/>
                  <a:pt x="78" y="53"/>
                  <a:pt x="78" y="53"/>
                </a:cubicBezTo>
                <a:lnTo>
                  <a:pt x="78" y="58"/>
                </a:lnTo>
                <a:close/>
                <a:moveTo>
                  <a:pt x="73" y="22"/>
                </a:moveTo>
                <a:cubicBezTo>
                  <a:pt x="73" y="23"/>
                  <a:pt x="71" y="24"/>
                  <a:pt x="71" y="23"/>
                </a:cubicBezTo>
                <a:cubicBezTo>
                  <a:pt x="66" y="18"/>
                  <a:pt x="66" y="18"/>
                  <a:pt x="66" y="18"/>
                </a:cubicBezTo>
                <a:cubicBezTo>
                  <a:pt x="42" y="42"/>
                  <a:pt x="42" y="42"/>
                  <a:pt x="42" y="42"/>
                </a:cubicBezTo>
                <a:cubicBezTo>
                  <a:pt x="41" y="43"/>
                  <a:pt x="41" y="43"/>
                  <a:pt x="40" y="42"/>
                </a:cubicBezTo>
                <a:cubicBezTo>
                  <a:pt x="31" y="34"/>
                  <a:pt x="31" y="34"/>
                  <a:pt x="31" y="34"/>
                </a:cubicBezTo>
                <a:cubicBezTo>
                  <a:pt x="16" y="49"/>
                  <a:pt x="16" y="49"/>
                  <a:pt x="16" y="49"/>
                </a:cubicBezTo>
                <a:cubicBezTo>
                  <a:pt x="8" y="42"/>
                  <a:pt x="8" y="42"/>
                  <a:pt x="8" y="42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19"/>
                  <a:pt x="32" y="19"/>
                  <a:pt x="32" y="20"/>
                </a:cubicBezTo>
                <a:cubicBezTo>
                  <a:pt x="41" y="29"/>
                  <a:pt x="41" y="29"/>
                  <a:pt x="41" y="29"/>
                </a:cubicBezTo>
                <a:cubicBezTo>
                  <a:pt x="59" y="11"/>
                  <a:pt x="59" y="11"/>
                  <a:pt x="59" y="11"/>
                </a:cubicBezTo>
                <a:cubicBezTo>
                  <a:pt x="54" y="6"/>
                  <a:pt x="54" y="6"/>
                  <a:pt x="54" y="6"/>
                </a:cubicBezTo>
                <a:cubicBezTo>
                  <a:pt x="53" y="6"/>
                  <a:pt x="54" y="4"/>
                  <a:pt x="55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2" y="4"/>
                  <a:pt x="73" y="5"/>
                  <a:pt x="73" y="6"/>
                </a:cubicBezTo>
                <a:lnTo>
                  <a:pt x="73" y="22"/>
                </a:lnTo>
                <a:close/>
              </a:path>
            </a:pathLst>
          </a:custGeom>
          <a:solidFill>
            <a:srgbClr val="ECCAC2"/>
          </a:solidFill>
          <a:ln w="9525">
            <a:noFill/>
            <a:round/>
          </a:ln>
        </p:spPr>
        <p:txBody>
          <a:bodyPr anchor="t" anchorCtr="0" bIns="64290" compatLnSpc="1" lIns="128580" numCol="1" rIns="128580" tIns="6429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Freeform 216"/>
          <p:cNvSpPr>
            <a:spLocks noEditPoints="1"/>
          </p:cNvSpPr>
          <p:nvPr/>
        </p:nvSpPr>
        <p:spPr bwMode="auto">
          <a:xfrm>
            <a:off x="6653480" y="4576869"/>
            <a:ext cx="476825" cy="480067"/>
          </a:xfrm>
          <a:custGeom>
            <a:cxnLst>
              <a:cxn ang="0">
                <a:pos x="68" y="34"/>
              </a:cxn>
              <a:cxn ang="0">
                <a:pos x="34" y="68"/>
              </a:cxn>
              <a:cxn ang="0">
                <a:pos x="0" y="34"/>
              </a:cxn>
              <a:cxn ang="0">
                <a:pos x="34" y="0"/>
              </a:cxn>
              <a:cxn ang="0">
                <a:pos x="68" y="34"/>
              </a:cxn>
              <a:cxn ang="0">
                <a:pos x="15" y="40"/>
              </a:cxn>
              <a:cxn ang="0">
                <a:pos x="14" y="34"/>
              </a:cxn>
              <a:cxn ang="0">
                <a:pos x="15" y="27"/>
              </a:cxn>
              <a:cxn ang="0">
                <a:pos x="8" y="20"/>
              </a:cxn>
              <a:cxn ang="0">
                <a:pos x="5" y="34"/>
              </a:cxn>
              <a:cxn ang="0">
                <a:pos x="8" y="47"/>
              </a:cxn>
              <a:cxn ang="0">
                <a:pos x="15" y="40"/>
              </a:cxn>
              <a:cxn ang="0">
                <a:pos x="48" y="34"/>
              </a:cxn>
              <a:cxn ang="0">
                <a:pos x="34" y="19"/>
              </a:cxn>
              <a:cxn ang="0">
                <a:pos x="19" y="34"/>
              </a:cxn>
              <a:cxn ang="0">
                <a:pos x="34" y="48"/>
              </a:cxn>
              <a:cxn ang="0">
                <a:pos x="48" y="34"/>
              </a:cxn>
              <a:cxn ang="0">
                <a:pos x="20" y="8"/>
              </a:cxn>
              <a:cxn ang="0">
                <a:pos x="27" y="15"/>
              </a:cxn>
              <a:cxn ang="0">
                <a:pos x="34" y="14"/>
              </a:cxn>
              <a:cxn ang="0">
                <a:pos x="40" y="15"/>
              </a:cxn>
              <a:cxn ang="0">
                <a:pos x="47" y="8"/>
              </a:cxn>
              <a:cxn ang="0">
                <a:pos x="34" y="5"/>
              </a:cxn>
              <a:cxn ang="0">
                <a:pos x="20" y="8"/>
              </a:cxn>
              <a:cxn ang="0">
                <a:pos x="47" y="59"/>
              </a:cxn>
              <a:cxn ang="0">
                <a:pos x="40" y="52"/>
              </a:cxn>
              <a:cxn ang="0">
                <a:pos x="34" y="53"/>
              </a:cxn>
              <a:cxn ang="0">
                <a:pos x="27" y="52"/>
              </a:cxn>
              <a:cxn ang="0">
                <a:pos x="20" y="59"/>
              </a:cxn>
              <a:cxn ang="0">
                <a:pos x="34" y="63"/>
              </a:cxn>
              <a:cxn ang="0">
                <a:pos x="47" y="59"/>
              </a:cxn>
              <a:cxn ang="0">
                <a:pos x="60" y="47"/>
              </a:cxn>
              <a:cxn ang="0">
                <a:pos x="63" y="34"/>
              </a:cxn>
              <a:cxn ang="0">
                <a:pos x="60" y="20"/>
              </a:cxn>
              <a:cxn ang="0">
                <a:pos x="52" y="27"/>
              </a:cxn>
              <a:cxn ang="0">
                <a:pos x="53" y="34"/>
              </a:cxn>
              <a:cxn ang="0">
                <a:pos x="52" y="40"/>
              </a:cxn>
              <a:cxn ang="0">
                <a:pos x="60" y="47"/>
              </a:cxn>
            </a:cxnLst>
            <a:rect b="b" l="0" r="r" t="0"/>
            <a:pathLst>
              <a:path h="68" w="68">
                <a:moveTo>
                  <a:pt x="68" y="34"/>
                </a:moveTo>
                <a:cubicBezTo>
                  <a:pt x="68" y="52"/>
                  <a:pt x="53" y="68"/>
                  <a:pt x="34" y="68"/>
                </a:cubicBezTo>
                <a:cubicBezTo>
                  <a:pt x="15" y="68"/>
                  <a:pt x="0" y="52"/>
                  <a:pt x="0" y="34"/>
                </a:cubicBezTo>
                <a:cubicBezTo>
                  <a:pt x="0" y="15"/>
                  <a:pt x="15" y="0"/>
                  <a:pt x="34" y="0"/>
                </a:cubicBezTo>
                <a:cubicBezTo>
                  <a:pt x="53" y="0"/>
                  <a:pt x="68" y="15"/>
                  <a:pt x="68" y="34"/>
                </a:cubicBezTo>
                <a:close/>
                <a:moveTo>
                  <a:pt x="15" y="40"/>
                </a:moveTo>
                <a:cubicBezTo>
                  <a:pt x="15" y="38"/>
                  <a:pt x="14" y="36"/>
                  <a:pt x="14" y="34"/>
                </a:cubicBezTo>
                <a:cubicBezTo>
                  <a:pt x="14" y="31"/>
                  <a:pt x="15" y="29"/>
                  <a:pt x="15" y="27"/>
                </a:cubicBezTo>
                <a:cubicBezTo>
                  <a:pt x="8" y="20"/>
                  <a:pt x="8" y="20"/>
                  <a:pt x="8" y="20"/>
                </a:cubicBezTo>
                <a:cubicBezTo>
                  <a:pt x="6" y="24"/>
                  <a:pt x="5" y="29"/>
                  <a:pt x="5" y="34"/>
                </a:cubicBezTo>
                <a:cubicBezTo>
                  <a:pt x="5" y="39"/>
                  <a:pt x="6" y="43"/>
                  <a:pt x="8" y="47"/>
                </a:cubicBezTo>
                <a:lnTo>
                  <a:pt x="15" y="40"/>
                </a:lnTo>
                <a:close/>
                <a:moveTo>
                  <a:pt x="48" y="34"/>
                </a:moveTo>
                <a:cubicBezTo>
                  <a:pt x="48" y="26"/>
                  <a:pt x="42" y="19"/>
                  <a:pt x="34" y="19"/>
                </a:cubicBezTo>
                <a:cubicBezTo>
                  <a:pt x="26" y="19"/>
                  <a:pt x="19" y="26"/>
                  <a:pt x="19" y="34"/>
                </a:cubicBezTo>
                <a:cubicBezTo>
                  <a:pt x="19" y="42"/>
                  <a:pt x="26" y="48"/>
                  <a:pt x="34" y="48"/>
                </a:cubicBezTo>
                <a:cubicBezTo>
                  <a:pt x="42" y="48"/>
                  <a:pt x="48" y="42"/>
                  <a:pt x="48" y="34"/>
                </a:cubicBezTo>
                <a:close/>
                <a:moveTo>
                  <a:pt x="20" y="8"/>
                </a:moveTo>
                <a:cubicBezTo>
                  <a:pt x="27" y="15"/>
                  <a:pt x="27" y="15"/>
                  <a:pt x="27" y="15"/>
                </a:cubicBezTo>
                <a:cubicBezTo>
                  <a:pt x="29" y="15"/>
                  <a:pt x="32" y="14"/>
                  <a:pt x="34" y="14"/>
                </a:cubicBezTo>
                <a:cubicBezTo>
                  <a:pt x="36" y="14"/>
                  <a:pt x="38" y="15"/>
                  <a:pt x="40" y="15"/>
                </a:cubicBezTo>
                <a:cubicBezTo>
                  <a:pt x="47" y="8"/>
                  <a:pt x="47" y="8"/>
                  <a:pt x="47" y="8"/>
                </a:cubicBezTo>
                <a:cubicBezTo>
                  <a:pt x="43" y="6"/>
                  <a:pt x="39" y="5"/>
                  <a:pt x="34" y="5"/>
                </a:cubicBezTo>
                <a:cubicBezTo>
                  <a:pt x="29" y="5"/>
                  <a:pt x="24" y="6"/>
                  <a:pt x="20" y="8"/>
                </a:cubicBezTo>
                <a:close/>
                <a:moveTo>
                  <a:pt x="47" y="59"/>
                </a:moveTo>
                <a:cubicBezTo>
                  <a:pt x="40" y="52"/>
                  <a:pt x="40" y="52"/>
                  <a:pt x="40" y="52"/>
                </a:cubicBezTo>
                <a:cubicBezTo>
                  <a:pt x="38" y="53"/>
                  <a:pt x="36" y="53"/>
                  <a:pt x="34" y="53"/>
                </a:cubicBezTo>
                <a:cubicBezTo>
                  <a:pt x="32" y="53"/>
                  <a:pt x="29" y="53"/>
                  <a:pt x="27" y="52"/>
                </a:cubicBezTo>
                <a:cubicBezTo>
                  <a:pt x="20" y="59"/>
                  <a:pt x="20" y="59"/>
                  <a:pt x="20" y="59"/>
                </a:cubicBezTo>
                <a:cubicBezTo>
                  <a:pt x="24" y="62"/>
                  <a:pt x="29" y="63"/>
                  <a:pt x="34" y="63"/>
                </a:cubicBezTo>
                <a:cubicBezTo>
                  <a:pt x="39" y="63"/>
                  <a:pt x="43" y="62"/>
                  <a:pt x="47" y="59"/>
                </a:cubicBezTo>
                <a:close/>
                <a:moveTo>
                  <a:pt x="60" y="47"/>
                </a:moveTo>
                <a:cubicBezTo>
                  <a:pt x="62" y="43"/>
                  <a:pt x="63" y="39"/>
                  <a:pt x="63" y="34"/>
                </a:cubicBezTo>
                <a:cubicBezTo>
                  <a:pt x="63" y="29"/>
                  <a:pt x="62" y="24"/>
                  <a:pt x="60" y="20"/>
                </a:cubicBezTo>
                <a:cubicBezTo>
                  <a:pt x="52" y="27"/>
                  <a:pt x="52" y="27"/>
                  <a:pt x="52" y="27"/>
                </a:cubicBezTo>
                <a:cubicBezTo>
                  <a:pt x="53" y="29"/>
                  <a:pt x="53" y="32"/>
                  <a:pt x="53" y="34"/>
                </a:cubicBezTo>
                <a:cubicBezTo>
                  <a:pt x="53" y="36"/>
                  <a:pt x="53" y="38"/>
                  <a:pt x="52" y="40"/>
                </a:cubicBezTo>
                <a:lnTo>
                  <a:pt x="60" y="47"/>
                </a:lnTo>
                <a:close/>
              </a:path>
            </a:pathLst>
          </a:custGeom>
          <a:solidFill>
            <a:srgbClr val="725A41"/>
          </a:solidFill>
          <a:ln w="9525">
            <a:noFill/>
            <a:round/>
          </a:ln>
        </p:spPr>
        <p:txBody>
          <a:bodyPr anchor="t" anchorCtr="0" bIns="64290" compatLnSpc="1" lIns="128580" numCol="1" rIns="128580" tIns="6429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135"/>
          <p:cNvSpPr>
            <a:spLocks noEditPoints="1"/>
          </p:cNvSpPr>
          <p:nvPr/>
        </p:nvSpPr>
        <p:spPr bwMode="auto">
          <a:xfrm>
            <a:off x="6604667" y="3109596"/>
            <a:ext cx="426578" cy="399579"/>
          </a:xfrm>
          <a:custGeom>
            <a:cxnLst>
              <a:cxn ang="0">
                <a:pos x="13" y="39"/>
              </a:cxn>
              <a:cxn ang="0">
                <a:pos x="8" y="39"/>
              </a:cxn>
              <a:cxn ang="0">
                <a:pos x="0" y="33"/>
              </a:cxn>
              <a:cxn ang="0">
                <a:pos x="5" y="19"/>
              </a:cxn>
              <a:cxn ang="0">
                <a:pos x="15" y="22"/>
              </a:cxn>
              <a:cxn ang="0">
                <a:pos x="20" y="21"/>
              </a:cxn>
              <a:cxn ang="0">
                <a:pos x="20" y="24"/>
              </a:cxn>
              <a:cxn ang="0">
                <a:pos x="23" y="34"/>
              </a:cxn>
              <a:cxn ang="0">
                <a:pos x="13" y="39"/>
              </a:cxn>
              <a:cxn ang="0">
                <a:pos x="15" y="19"/>
              </a:cxn>
              <a:cxn ang="0">
                <a:pos x="5" y="9"/>
              </a:cxn>
              <a:cxn ang="0">
                <a:pos x="15" y="0"/>
              </a:cxn>
              <a:cxn ang="0">
                <a:pos x="25" y="9"/>
              </a:cxn>
              <a:cxn ang="0">
                <a:pos x="15" y="19"/>
              </a:cxn>
              <a:cxn ang="0">
                <a:pos x="53" y="68"/>
              </a:cxn>
              <a:cxn ang="0">
                <a:pos x="20" y="68"/>
              </a:cxn>
              <a:cxn ang="0">
                <a:pos x="10" y="58"/>
              </a:cxn>
              <a:cxn ang="0">
                <a:pos x="23" y="36"/>
              </a:cxn>
              <a:cxn ang="0">
                <a:pos x="37" y="41"/>
              </a:cxn>
              <a:cxn ang="0">
                <a:pos x="50" y="36"/>
              </a:cxn>
              <a:cxn ang="0">
                <a:pos x="64" y="58"/>
              </a:cxn>
              <a:cxn ang="0">
                <a:pos x="53" y="68"/>
              </a:cxn>
              <a:cxn ang="0">
                <a:pos x="37" y="39"/>
              </a:cxn>
              <a:cxn ang="0">
                <a:pos x="22" y="24"/>
              </a:cxn>
              <a:cxn ang="0">
                <a:pos x="37" y="9"/>
              </a:cxn>
              <a:cxn ang="0">
                <a:pos x="51" y="24"/>
              </a:cxn>
              <a:cxn ang="0">
                <a:pos x="37" y="39"/>
              </a:cxn>
              <a:cxn ang="0">
                <a:pos x="59" y="19"/>
              </a:cxn>
              <a:cxn ang="0">
                <a:pos x="49" y="9"/>
              </a:cxn>
              <a:cxn ang="0">
                <a:pos x="59" y="0"/>
              </a:cxn>
              <a:cxn ang="0">
                <a:pos x="68" y="9"/>
              </a:cxn>
              <a:cxn ang="0">
                <a:pos x="59" y="19"/>
              </a:cxn>
              <a:cxn ang="0">
                <a:pos x="66" y="39"/>
              </a:cxn>
              <a:cxn ang="0">
                <a:pos x="61" y="39"/>
              </a:cxn>
              <a:cxn ang="0">
                <a:pos x="51" y="34"/>
              </a:cxn>
              <a:cxn ang="0">
                <a:pos x="54" y="24"/>
              </a:cxn>
              <a:cxn ang="0">
                <a:pos x="54" y="21"/>
              </a:cxn>
              <a:cxn ang="0">
                <a:pos x="59" y="22"/>
              </a:cxn>
              <a:cxn ang="0">
                <a:pos x="69" y="19"/>
              </a:cxn>
              <a:cxn ang="0">
                <a:pos x="73" y="33"/>
              </a:cxn>
              <a:cxn ang="0">
                <a:pos x="66" y="39"/>
              </a:cxn>
            </a:cxnLst>
            <a:rect b="b" l="0" r="r" t="0"/>
            <a:pathLst>
              <a:path h="68" w="73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rgbClr val="725A41"/>
          </a:solidFill>
          <a:ln w="9525">
            <a:noFill/>
            <a:round/>
          </a:ln>
        </p:spPr>
        <p:txBody>
          <a:bodyPr anchor="t" anchorCtr="0" bIns="64290" compatLnSpc="1" lIns="128580" numCol="1" rIns="128580" tIns="6429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矩形 16"/>
          <p:cNvSpPr/>
          <p:nvPr/>
        </p:nvSpPr>
        <p:spPr>
          <a:xfrm>
            <a:off x="1325778" y="842671"/>
            <a:ext cx="2214880" cy="39624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en-US" lang="zh-CN" smtClean="0" sz="2000">
                <a:solidFill>
                  <a:srgbClr val="591F0E"/>
                </a:solidFill>
                <a:latin typeface="+mj-lt"/>
                <a:ea charset="-122" panose="020b0503020204020204" pitchFamily="34" typeface="微软雅黑"/>
              </a:rPr>
              <a:t>添加相关标题文字</a:t>
            </a:r>
          </a:p>
        </p:txBody>
      </p:sp>
    </p:spTree>
    <p:extLst>
      <p:ext uri="{BB962C8B-B14F-4D97-AF65-F5344CB8AC3E}">
        <p14:creationId val="957917978"/>
      </p:ext>
    </p:extLst>
  </p:cSld>
  <p:clrMapOvr>
    <a:masterClrMapping/>
  </p:clrMapOvr>
  <mc:AlternateContent>
    <mc:Choice Requires="p14">
      <p:transition p14:dur="1250" spd="slow">
        <p14:flip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8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Left)" transition="in">
                                      <p:cBhvr>
                                        <p:cTn dur="1000" id="7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5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7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9" nodeType="afterEffect" presetClass="entr" presetID="18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Right)" transition="in">
                                      <p:cBhvr>
                                        <p:cTn dur="1000" id="21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2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1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3" nodeType="afterEffect" presetClass="entr" presetID="18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Left)" transition="in">
                                      <p:cBhvr>
                                        <p:cTn dur="1000" id="35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3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43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5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47" nodeType="afterEffect" presetClass="entr" presetID="18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Right)" transition="in">
                                      <p:cBhvr>
                                        <p:cTn dur="1000" id="49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5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5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9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61" nodeType="afterEffect" presetClass="entr" presetID="18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Left)" transition="in">
                                      <p:cBhvr>
                                        <p:cTn dur="1000" id="63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grpId="0" id="6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9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fill="hold" grpId="0" id="71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3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5"/>
      <p:bldP grpId="0" spid="66"/>
      <p:bldP grpId="0" spid="54"/>
      <p:bldP grpId="0" spid="51"/>
      <p:bldP grpId="0" spid="57"/>
      <p:bldP grpId="0" spid="67"/>
      <p:bldP grpId="0" spid="69"/>
      <p:bldP grpId="0" spid="70"/>
      <p:bldP grpId="0" spid="71"/>
      <p:bldP grpId="0" spid="72"/>
      <p:bldP grpId="0" spid="73"/>
      <p:bldP grpId="0" spid="74"/>
      <p:bldP grpId="0" spid="75"/>
      <p:bldP grpId="0" spid="76"/>
      <p:bldP grpId="0" spid="77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3490" name="AutoShape 2"/>
          <p:cNvSpPr/>
          <p:nvPr/>
        </p:nvSpPr>
        <p:spPr bwMode="auto">
          <a:xfrm>
            <a:off x="7522889" y="5691641"/>
            <a:ext cx="580119" cy="669690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rgbClr val="ECCAC2"/>
          </a:solidFill>
          <a:ln>
            <a:noFill/>
          </a:ln>
          <a:effectLst/>
          <a:extLst/>
        </p:spPr>
        <p:txBody>
          <a:bodyPr anchor="ctr" bIns="0" lIns="0" rIns="0" tIns="0"/>
          <a:lstStyle>
            <a:lvl1pPr eaLnBrk="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1pPr>
            <a:lvl2pPr eaLnBrk="0" indent="-285750" marL="74295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2pPr>
            <a:lvl3pPr eaLnBrk="0" indent="-228600" marL="114300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3pPr>
            <a:lvl4pPr eaLnBrk="0" indent="-228600" marL="160020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4pPr>
            <a:lvl5pPr eaLnBrk="0" indent="-228600" marL="205740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5pPr>
            <a:lvl6pPr algn="ctr" defTabSz="825500" eaLnBrk="0" fontAlgn="base" hangingPunct="0" indent="-228600" marL="25146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6pPr>
            <a:lvl7pPr algn="ctr" defTabSz="825500" eaLnBrk="0" fontAlgn="base" hangingPunct="0" indent="-228600" marL="29718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7pPr>
            <a:lvl8pPr algn="ctr" defTabSz="825500" eaLnBrk="0" fontAlgn="base" hangingPunct="0" indent="-228600" marL="34290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8pPr>
            <a:lvl9pPr algn="ctr" defTabSz="825500" eaLnBrk="0" fontAlgn="base" hangingPunct="0" indent="-228600" marL="38862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9pPr>
          </a:lstStyle>
          <a:p>
            <a:pPr eaLnBrk="1">
              <a:lnSpc>
                <a:spcPct val="100000"/>
              </a:lnSpc>
            </a:pPr>
            <a:r>
              <a:rPr altLang="zh-CN" b="0" lang="es-ES" sz="1687">
                <a:latin charset="0" typeface="Helvetica Light"/>
                <a:sym charset="0" typeface="Helvetica Light"/>
              </a:rPr>
              <a:t> </a:t>
            </a:r>
          </a:p>
        </p:txBody>
      </p:sp>
      <p:sp>
        <p:nvSpPr>
          <p:cNvPr id="63492" name="AutoShape 4"/>
          <p:cNvSpPr/>
          <p:nvPr/>
        </p:nvSpPr>
        <p:spPr bwMode="auto">
          <a:xfrm>
            <a:off x="4764604" y="3567051"/>
            <a:ext cx="580119" cy="669690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rgbClr val="ECCAC2"/>
          </a:solidFill>
          <a:ln>
            <a:noFill/>
          </a:ln>
          <a:effectLst/>
          <a:extLst/>
        </p:spPr>
        <p:txBody>
          <a:bodyPr anchor="ctr" bIns="0" lIns="0" rIns="0" tIns="0"/>
          <a:lstStyle/>
          <a:p>
            <a:pPr>
              <a:lnSpc>
                <a:spcPct val="100000"/>
              </a:lnSpc>
              <a:defRPr/>
            </a:pPr>
            <a:endParaRPr lang="es-ES" sz="1687">
              <a:latin charset="0" typeface="Helvetica Light"/>
              <a:ea charset="0" typeface="ＭＳ Ｐゴシック"/>
              <a:cs charset="0" typeface="Helvetica Light"/>
              <a:sym charset="0" typeface="Helvetica Light"/>
            </a:endParaRPr>
          </a:p>
        </p:txBody>
      </p:sp>
      <p:sp>
        <p:nvSpPr>
          <p:cNvPr id="63494" name="AutoShape 6"/>
          <p:cNvSpPr/>
          <p:nvPr/>
        </p:nvSpPr>
        <p:spPr bwMode="auto">
          <a:xfrm>
            <a:off x="7509495" y="4120381"/>
            <a:ext cx="580119" cy="669690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rgbClr val="725A41"/>
          </a:solidFill>
          <a:ln>
            <a:noFill/>
          </a:ln>
          <a:effectLst/>
          <a:extLst/>
        </p:spPr>
        <p:txBody>
          <a:bodyPr anchor="ctr" bIns="0" lIns="0" rIns="0" tIns="0"/>
          <a:lstStyle/>
          <a:p>
            <a:pPr>
              <a:lnSpc>
                <a:spcPct val="100000"/>
              </a:lnSpc>
              <a:defRPr/>
            </a:pPr>
            <a:endParaRPr lang="es-ES" sz="1687">
              <a:latin charset="0" typeface="Helvetica Light"/>
              <a:ea charset="0" typeface="ＭＳ Ｐゴシック"/>
              <a:cs charset="0" typeface="Helvetica Light"/>
              <a:sym charset="0" typeface="Helvetica Light"/>
            </a:endParaRPr>
          </a:p>
        </p:txBody>
      </p:sp>
      <p:sp>
        <p:nvSpPr>
          <p:cNvPr id="63496" name="AutoShape 8"/>
          <p:cNvSpPr/>
          <p:nvPr/>
        </p:nvSpPr>
        <p:spPr bwMode="auto">
          <a:xfrm>
            <a:off x="4751210" y="2174096"/>
            <a:ext cx="580119" cy="669690"/>
          </a:xfrm>
          <a:custGeom>
            <a:gdLst>
              <a:gd fmla="*/ 2147483647 w 21600" name="T0"/>
              <a:gd fmla="*/ 2147483647 h 21600" name="T1"/>
              <a:gd fmla="*/ 2147483647 w 21600" name="T2"/>
              <a:gd fmla="*/ 2147483647 h 21600" name="T3"/>
              <a:gd fmla="*/ 2147483647 w 21600" name="T4"/>
              <a:gd fmla="*/ 2147483647 h 21600" name="T5"/>
              <a:gd fmla="*/ 2147483647 w 21600" name="T6"/>
              <a:gd fmla="*/ 2147483647 h 21600" name="T7"/>
              <a:gd fmla="*/ 0 60000 65536" name="T8"/>
              <a:gd fmla="*/ 0 60000 65536" name="T9"/>
              <a:gd fmla="*/ 0 60000 65536" name="T10"/>
              <a:gd fmla="*/ 0 60000 65536" name="T11"/>
              <a:gd fmla="*/ 0 w 21600" name="T12"/>
              <a:gd fmla="*/ 0 h 21600" name="T13"/>
              <a:gd fmla="*/ 21600 w 21600" name="T14"/>
              <a:gd fmla="*/ 21600 h 21600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21600" w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lnTo>
                  <a:pt x="10800" y="0"/>
                </a:lnTo>
                <a:close/>
              </a:path>
            </a:pathLst>
          </a:custGeom>
          <a:solidFill>
            <a:srgbClr val="725A41"/>
          </a:solidFill>
          <a:ln>
            <a:noFill/>
          </a:ln>
          <a:extLst/>
        </p:spPr>
        <p:txBody>
          <a:bodyPr anchor="ctr" bIns="0" lIns="0" rIns="0" tIns="0"/>
          <a:lstStyle>
            <a:lvl1pPr eaLnBrk="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1pPr>
            <a:lvl2pPr eaLnBrk="0" indent="-285750" marL="74295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2pPr>
            <a:lvl3pPr eaLnBrk="0" indent="-228600" marL="114300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3pPr>
            <a:lvl4pPr eaLnBrk="0" indent="-228600" marL="160020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4pPr>
            <a:lvl5pPr eaLnBrk="0" indent="-228600" marL="2057400"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5pPr>
            <a:lvl6pPr algn="ctr" defTabSz="825500" eaLnBrk="0" fontAlgn="base" hangingPunct="0" indent="-228600" marL="25146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6pPr>
            <a:lvl7pPr algn="ctr" defTabSz="825500" eaLnBrk="0" fontAlgn="base" hangingPunct="0" indent="-228600" marL="29718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7pPr>
            <a:lvl8pPr algn="ctr" defTabSz="825500" eaLnBrk="0" fontAlgn="base" hangingPunct="0" indent="-228600" marL="34290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8pPr>
            <a:lvl9pPr algn="ctr" defTabSz="825500" eaLnBrk="0" fontAlgn="base" hangingPunct="0" indent="-228600" marL="388620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b="1" sz="2500">
                <a:solidFill>
                  <a:srgbClr val="FFFFFF"/>
                </a:solidFill>
                <a:latin charset="0" typeface="Lato"/>
                <a:ea charset="-128" panose="020b0600070205080204" pitchFamily="34" typeface="MS PGothic"/>
                <a:sym charset="0" typeface="Lato"/>
              </a:defRPr>
            </a:lvl9pPr>
          </a:lstStyle>
          <a:p>
            <a:pPr eaLnBrk="1">
              <a:lnSpc>
                <a:spcPct val="100000"/>
              </a:lnSpc>
            </a:pPr>
            <a:r>
              <a:rPr altLang="zh-CN" b="0" lang="es-ES" sz="1687">
                <a:latin charset="0" typeface="Helvetica Light"/>
                <a:sym charset="0" typeface="Helvetica Light"/>
              </a:rPr>
              <a:t> </a:t>
            </a:r>
          </a:p>
        </p:txBody>
      </p:sp>
      <p:sp>
        <p:nvSpPr>
          <p:cNvPr id="63498" name="AutoShape 10"/>
          <p:cNvSpPr/>
          <p:nvPr/>
        </p:nvSpPr>
        <p:spPr bwMode="auto">
          <a:xfrm>
            <a:off x="4785531" y="5127428"/>
            <a:ext cx="580119" cy="669690"/>
          </a:xfrm>
          <a:custGeom>
            <a:gdLst>
              <a:gd fmla="*/ 10800 w 21600" name="T0"/>
              <a:gd fmla="*/ 10800 h 21600" name="T1"/>
              <a:gd fmla="*/ 10800 w 21600" name="T2"/>
              <a:gd fmla="*/ 10800 h 21600" name="T3"/>
              <a:gd fmla="*/ 10800 w 21600" name="T4"/>
              <a:gd fmla="*/ 10800 h 21600" name="T5"/>
              <a:gd fmla="*/ 10800 w 21600" name="T6"/>
              <a:gd fmla="*/ 10800 h 2160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1600" w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rgbClr val="725A41"/>
          </a:solidFill>
          <a:ln>
            <a:noFill/>
          </a:ln>
          <a:effectLst/>
          <a:extLst/>
        </p:spPr>
        <p:txBody>
          <a:bodyPr anchor="ctr" bIns="0" lIns="0" rIns="0" tIns="0"/>
          <a:lstStyle/>
          <a:p>
            <a:pPr>
              <a:lnSpc>
                <a:spcPct val="100000"/>
              </a:lnSpc>
              <a:defRPr/>
            </a:pPr>
            <a:endParaRPr lang="es-ES" sz="1687">
              <a:latin charset="0" typeface="Helvetica Light"/>
              <a:ea charset="0" typeface="ＭＳ Ｐゴシック"/>
              <a:cs charset="0" typeface="Helvetica Light"/>
              <a:sym charset="0" typeface="Helvetica Light"/>
            </a:endParaRPr>
          </a:p>
        </p:txBody>
      </p:sp>
      <p:sp>
        <p:nvSpPr>
          <p:cNvPr id="63500" name="AutoShape 12"/>
          <p:cNvSpPr/>
          <p:nvPr/>
        </p:nvSpPr>
        <p:spPr bwMode="auto">
          <a:xfrm>
            <a:off x="7504472" y="2727427"/>
            <a:ext cx="580119" cy="669690"/>
          </a:xfrm>
          <a:custGeom>
            <a:gdLst>
              <a:gd fmla="*/ 2147483647 w 21600" name="T0"/>
              <a:gd fmla="*/ 2147483647 h 21600" name="T1"/>
              <a:gd fmla="*/ 2147483647 w 21600" name="T2"/>
              <a:gd fmla="*/ 2147483647 h 21600" name="T3"/>
              <a:gd fmla="*/ 2147483647 w 21600" name="T4"/>
              <a:gd fmla="*/ 2147483647 h 21600" name="T5"/>
              <a:gd fmla="*/ 2147483647 w 21600" name="T6"/>
              <a:gd fmla="*/ 2147483647 h 21600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21600" w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lnTo>
                  <a:pt x="10800" y="0"/>
                </a:lnTo>
                <a:close/>
              </a:path>
            </a:pathLst>
          </a:custGeom>
          <a:solidFill>
            <a:srgbClr val="ECCAC2"/>
          </a:solidFill>
          <a:ln>
            <a:noFill/>
          </a:ln>
          <a:extLst/>
        </p:spPr>
        <p:txBody>
          <a:bodyPr anchor="ctr" bIns="0" lIns="0" rIns="0" tIns="0"/>
          <a:lstStyle/>
          <a:p>
            <a:endParaRPr altLang="en-US" lang="zh-CN"/>
          </a:p>
        </p:txBody>
      </p:sp>
      <p:sp>
        <p:nvSpPr>
          <p:cNvPr id="63504" name="Line 16"/>
          <p:cNvSpPr>
            <a:spLocks noChangeShapeType="1"/>
          </p:cNvSpPr>
          <p:nvPr/>
        </p:nvSpPr>
        <p:spPr bwMode="auto">
          <a:xfrm>
            <a:off x="5615947" y="5491572"/>
            <a:ext cx="1656645" cy="495570"/>
          </a:xfrm>
          <a:prstGeom prst="line">
            <a:avLst/>
          </a:prstGeom>
          <a:noFill/>
          <a:ln cap="flat" cmpd="sng" w="101600">
            <a:solidFill>
              <a:srgbClr val="B9B9B9"/>
            </a:solidFill>
            <a:prstDash val="solid"/>
            <a:round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0" lIns="0" rIns="0" tIns="0"/>
          <a:lstStyle/>
          <a:p>
            <a:pPr defTabSz="241082">
              <a:defRPr/>
            </a:pPr>
            <a:endParaRPr lang="es-ES" sz="633">
              <a:solidFill>
                <a:srgbClr val="000000"/>
              </a:solidFill>
              <a:latin charset="0" typeface="Helvetica"/>
              <a:ea charset="0" typeface="ＭＳ Ｐゴシック"/>
              <a:sym charset="0" typeface="Helvetica"/>
            </a:endParaRPr>
          </a:p>
        </p:txBody>
      </p:sp>
      <p:sp>
        <p:nvSpPr>
          <p:cNvPr id="63505" name="Line 17"/>
          <p:cNvSpPr>
            <a:spLocks noChangeShapeType="1"/>
          </p:cNvSpPr>
          <p:nvPr/>
        </p:nvSpPr>
        <p:spPr bwMode="auto">
          <a:xfrm flipV="1">
            <a:off x="5618459" y="4460249"/>
            <a:ext cx="1623160" cy="1017092"/>
          </a:xfrm>
          <a:prstGeom prst="line">
            <a:avLst/>
          </a:prstGeom>
          <a:noFill/>
          <a:ln cap="flat" cmpd="sng" w="101600">
            <a:solidFill>
              <a:srgbClr val="B9B9B9"/>
            </a:solidFill>
            <a:prstDash val="solid"/>
            <a:round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0" lIns="0" rIns="0" tIns="0"/>
          <a:lstStyle/>
          <a:p>
            <a:pPr defTabSz="241082">
              <a:defRPr/>
            </a:pPr>
            <a:endParaRPr lang="es-ES" sz="633">
              <a:solidFill>
                <a:srgbClr val="000000"/>
              </a:solidFill>
              <a:latin charset="0" typeface="Helvetica"/>
              <a:ea charset="0" typeface="ＭＳ Ｐゴシック"/>
              <a:sym charset="0" typeface="Helvetica"/>
            </a:endParaRPr>
          </a:p>
        </p:txBody>
      </p:sp>
      <p:sp>
        <p:nvSpPr>
          <p:cNvPr id="63506" name="Line 18"/>
          <p:cNvSpPr>
            <a:spLocks noChangeShapeType="1"/>
          </p:cNvSpPr>
          <p:nvPr/>
        </p:nvSpPr>
        <p:spPr bwMode="auto">
          <a:xfrm>
            <a:off x="5614273" y="3910267"/>
            <a:ext cx="1625672" cy="547471"/>
          </a:xfrm>
          <a:prstGeom prst="line">
            <a:avLst/>
          </a:prstGeom>
          <a:noFill/>
          <a:ln cap="flat" cmpd="sng" w="101600">
            <a:solidFill>
              <a:srgbClr val="B9B9B9"/>
            </a:solidFill>
            <a:prstDash val="solid"/>
            <a:round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0" lIns="0" rIns="0" tIns="0"/>
          <a:lstStyle/>
          <a:p>
            <a:pPr defTabSz="241082">
              <a:defRPr/>
            </a:pPr>
            <a:endParaRPr lang="es-ES" sz="633">
              <a:solidFill>
                <a:srgbClr val="000000"/>
              </a:solidFill>
              <a:latin charset="0" typeface="Helvetica"/>
              <a:ea charset="0" typeface="ＭＳ Ｐゴシック"/>
              <a:sym charset="0" typeface="Helvetica"/>
            </a:endParaRPr>
          </a:p>
        </p:txBody>
      </p:sp>
      <p:sp>
        <p:nvSpPr>
          <p:cNvPr id="63507" name="Line 19"/>
          <p:cNvSpPr>
            <a:spLocks noChangeShapeType="1"/>
          </p:cNvSpPr>
          <p:nvPr/>
        </p:nvSpPr>
        <p:spPr bwMode="auto">
          <a:xfrm flipV="1">
            <a:off x="5617621" y="3082362"/>
            <a:ext cx="1590513" cy="831253"/>
          </a:xfrm>
          <a:prstGeom prst="line">
            <a:avLst/>
          </a:prstGeom>
          <a:noFill/>
          <a:ln cap="flat" cmpd="sng" w="101600">
            <a:solidFill>
              <a:srgbClr val="B9B9B9"/>
            </a:solidFill>
            <a:prstDash val="solid"/>
            <a:round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0" lIns="0" rIns="0" tIns="0"/>
          <a:lstStyle/>
          <a:p>
            <a:pPr defTabSz="241082">
              <a:defRPr/>
            </a:pPr>
            <a:endParaRPr lang="es-ES" sz="633">
              <a:solidFill>
                <a:srgbClr val="000000"/>
              </a:solidFill>
              <a:latin charset="0" typeface="Helvetica"/>
              <a:ea charset="0" typeface="ＭＳ Ｐゴシック"/>
              <a:sym charset="0" typeface="Helvetica"/>
            </a:endParaRPr>
          </a:p>
        </p:txBody>
      </p:sp>
      <p:sp>
        <p:nvSpPr>
          <p:cNvPr id="63508" name="Line 20"/>
          <p:cNvSpPr>
            <a:spLocks noChangeShapeType="1"/>
          </p:cNvSpPr>
          <p:nvPr/>
        </p:nvSpPr>
        <p:spPr bwMode="auto">
          <a:xfrm>
            <a:off x="5630178" y="2507267"/>
            <a:ext cx="1574608" cy="562539"/>
          </a:xfrm>
          <a:prstGeom prst="line">
            <a:avLst/>
          </a:prstGeom>
          <a:noFill/>
          <a:ln cap="flat" cmpd="sng" w="101600">
            <a:solidFill>
              <a:srgbClr val="B9B9B9"/>
            </a:solidFill>
            <a:prstDash val="solid"/>
            <a:round/>
          </a:ln>
          <a:effectLst/>
          <a:extLst>
            <a:ext uri="{909E8E84-426E-40dd-AFC4-6F175D3DCCD1}">
              <a14:hiddenFill>
                <a:noFill/>
              </a14:hiddenFill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0" lIns="0" rIns="0" tIns="0"/>
          <a:lstStyle/>
          <a:p>
            <a:pPr defTabSz="241082">
              <a:defRPr/>
            </a:pPr>
            <a:endParaRPr lang="es-ES" sz="633">
              <a:solidFill>
                <a:srgbClr val="000000"/>
              </a:solidFill>
              <a:latin charset="0" typeface="Helvetica"/>
              <a:ea charset="0" typeface="ＭＳ Ｐゴシック"/>
              <a:sym charset="0" typeface="Helvetica"/>
            </a:endParaRPr>
          </a:p>
        </p:txBody>
      </p:sp>
      <p:sp>
        <p:nvSpPr>
          <p:cNvPr id="63509" name="AutoShape 21"/>
          <p:cNvSpPr/>
          <p:nvPr/>
        </p:nvSpPr>
        <p:spPr bwMode="auto">
          <a:xfrm>
            <a:off x="7090102" y="2951773"/>
            <a:ext cx="227695" cy="227695"/>
          </a:xfrm>
          <a:custGeom>
            <a:gdLst>
              <a:gd fmla="+- 0 10800 961" name="T0"/>
              <a:gd fmla="*/ T0 w 19679" name="T1"/>
              <a:gd fmla="+- 0 10800 961" name="T2"/>
              <a:gd fmla="*/ 10800 h 19679" name="T3"/>
              <a:gd fmla="+- 0 10800 961" name="T4"/>
              <a:gd fmla="*/ T4 w 19679" name="T5"/>
              <a:gd fmla="+- 0 10800 961" name="T6"/>
              <a:gd fmla="*/ 10800 h 19679" name="T7"/>
              <a:gd fmla="+- 0 10800 961" name="T8"/>
              <a:gd fmla="*/ T8 w 19679" name="T9"/>
              <a:gd fmla="+- 0 10800 961" name="T10"/>
              <a:gd fmla="*/ 10800 h 19679" name="T11"/>
              <a:gd fmla="+- 0 10800 961" name="T12"/>
              <a:gd fmla="*/ T12 w 19679" name="T13"/>
              <a:gd fmla="+- 0 10800 961" name="T14"/>
              <a:gd fmla="*/ 10800 h 19679" name="T15"/>
            </a:gdLst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b="b" l="0" r="r" t="0"/>
            <a:pathLst>
              <a:path h="19679" w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ECCAC2"/>
          </a:solidFill>
          <a:ln cap="flat" cmpd="sng" w="25400">
            <a:solidFill>
              <a:srgbClr val="000000">
                <a:alpha val="0"/>
              </a:srgbClr>
            </a:solidFill>
            <a:prstDash val="solid"/>
            <a:miter lim="0"/>
          </a:ln>
          <a:effectLst/>
          <a:extLst/>
        </p:spPr>
        <p:txBody>
          <a:bodyPr anchor="ctr" bIns="0" lIns="0" rIns="0" tIns="0"/>
          <a:lstStyle/>
          <a:p>
            <a:pPr defTabSz="308049">
              <a:defRPr/>
            </a:pPr>
            <a:endParaRPr lang="es-ES" sz="2109">
              <a:solidFill>
                <a:srgbClr val="F1F2F1"/>
              </a:solidFill>
              <a:effectLst>
                <a:outerShdw algn="tl" blurRad="38100" dir="2700000" dist="38100">
                  <a:srgbClr val="000000"/>
                </a:outerShdw>
              </a:effectLst>
              <a:latin charset="0" typeface="Gill Sans"/>
              <a:ea charset="0" typeface="ＭＳ Ｐゴシック"/>
              <a:cs charset="0" typeface="Gill Sans"/>
              <a:sym charset="0" typeface="Gill Sans"/>
            </a:endParaRPr>
          </a:p>
        </p:txBody>
      </p:sp>
      <p:sp>
        <p:nvSpPr>
          <p:cNvPr id="63510" name="AutoShape 22"/>
          <p:cNvSpPr/>
          <p:nvPr/>
        </p:nvSpPr>
        <p:spPr bwMode="auto">
          <a:xfrm>
            <a:off x="7125260" y="4335519"/>
            <a:ext cx="227695" cy="227695"/>
          </a:xfrm>
          <a:custGeom>
            <a:gdLst>
              <a:gd fmla="+- 0 10800 961" name="T0"/>
              <a:gd fmla="*/ T0 w 19679" name="T1"/>
              <a:gd fmla="+- 0 10800 961" name="T2"/>
              <a:gd fmla="*/ 10800 h 19679" name="T3"/>
              <a:gd fmla="+- 0 10800 961" name="T4"/>
              <a:gd fmla="*/ T4 w 19679" name="T5"/>
              <a:gd fmla="+- 0 10800 961" name="T6"/>
              <a:gd fmla="*/ 10800 h 19679" name="T7"/>
              <a:gd fmla="+- 0 10800 961" name="T8"/>
              <a:gd fmla="*/ T8 w 19679" name="T9"/>
              <a:gd fmla="+- 0 10800 961" name="T10"/>
              <a:gd fmla="*/ 10800 h 19679" name="T11"/>
              <a:gd fmla="+- 0 10800 961" name="T12"/>
              <a:gd fmla="*/ T12 w 19679" name="T13"/>
              <a:gd fmla="+- 0 10800 961" name="T14"/>
              <a:gd fmla="*/ 10800 h 19679" name="T15"/>
            </a:gdLst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b="b" l="0" r="r" t="0"/>
            <a:pathLst>
              <a:path h="19679" w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725A41"/>
          </a:solidFill>
          <a:ln cap="flat" cmpd="sng" w="25400">
            <a:solidFill>
              <a:srgbClr val="000000">
                <a:alpha val="0"/>
              </a:srgbClr>
            </a:solidFill>
            <a:prstDash val="solid"/>
            <a:miter lim="0"/>
          </a:ln>
          <a:effectLst/>
          <a:extLst/>
        </p:spPr>
        <p:txBody>
          <a:bodyPr anchor="ctr" bIns="0" lIns="0" rIns="0" tIns="0"/>
          <a:lstStyle/>
          <a:p>
            <a:pPr defTabSz="308049">
              <a:defRPr/>
            </a:pPr>
            <a:endParaRPr lang="es-ES" sz="2109">
              <a:solidFill>
                <a:srgbClr val="F1F2F1"/>
              </a:solidFill>
              <a:effectLst>
                <a:outerShdw algn="tl" blurRad="38100" dir="2700000" dist="38100">
                  <a:srgbClr val="000000"/>
                </a:outerShdw>
              </a:effectLst>
              <a:latin charset="0" typeface="Gill Sans"/>
              <a:ea charset="0" typeface="ＭＳ Ｐゴシック"/>
              <a:cs charset="0" typeface="Gill Sans"/>
              <a:sym charset="0" typeface="Gill Sans"/>
            </a:endParaRPr>
          </a:p>
        </p:txBody>
      </p:sp>
      <p:sp>
        <p:nvSpPr>
          <p:cNvPr id="63511" name="AutoShape 23"/>
          <p:cNvSpPr/>
          <p:nvPr/>
        </p:nvSpPr>
        <p:spPr bwMode="auto">
          <a:xfrm>
            <a:off x="7170464" y="5889200"/>
            <a:ext cx="227695" cy="227695"/>
          </a:xfrm>
          <a:custGeom>
            <a:gdLst>
              <a:gd fmla="+- 0 10800 961" name="T0"/>
              <a:gd fmla="*/ T0 w 19679" name="T1"/>
              <a:gd fmla="+- 0 10800 961" name="T2"/>
              <a:gd fmla="*/ 10800 h 19679" name="T3"/>
              <a:gd fmla="+- 0 10800 961" name="T4"/>
              <a:gd fmla="*/ T4 w 19679" name="T5"/>
              <a:gd fmla="+- 0 10800 961" name="T6"/>
              <a:gd fmla="*/ 10800 h 19679" name="T7"/>
              <a:gd fmla="+- 0 10800 961" name="T8"/>
              <a:gd fmla="*/ T8 w 19679" name="T9"/>
              <a:gd fmla="+- 0 10800 961" name="T10"/>
              <a:gd fmla="*/ 10800 h 19679" name="T11"/>
              <a:gd fmla="+- 0 10800 961" name="T12"/>
              <a:gd fmla="*/ T12 w 19679" name="T13"/>
              <a:gd fmla="+- 0 10800 961" name="T14"/>
              <a:gd fmla="*/ 10800 h 19679" name="T15"/>
            </a:gdLst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b="b" l="0" r="r" t="0"/>
            <a:pathLst>
              <a:path h="19679" w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ECCAC2"/>
          </a:solidFill>
          <a:ln cap="flat" cmpd="sng" w="25400">
            <a:solidFill>
              <a:srgbClr val="000000">
                <a:alpha val="0"/>
              </a:srgbClr>
            </a:solidFill>
            <a:prstDash val="solid"/>
            <a:miter lim="0"/>
          </a:ln>
          <a:effectLst/>
          <a:extLst/>
        </p:spPr>
        <p:txBody>
          <a:bodyPr anchor="ctr" bIns="0" lIns="0" rIns="0" tIns="0"/>
          <a:lstStyle/>
          <a:p>
            <a:pPr defTabSz="308049">
              <a:defRPr/>
            </a:pPr>
            <a:endParaRPr lang="es-ES" sz="2109">
              <a:solidFill>
                <a:srgbClr val="F1F2F1"/>
              </a:solidFill>
              <a:effectLst>
                <a:outerShdw algn="tl" blurRad="38100" dir="2700000" dist="38100">
                  <a:srgbClr val="000000"/>
                </a:outerShdw>
              </a:effectLst>
              <a:latin charset="0" typeface="Gill Sans"/>
              <a:ea charset="0" typeface="ＭＳ Ｐゴシック"/>
              <a:cs charset="0" typeface="Gill Sans"/>
              <a:sym charset="0" typeface="Gill Sans"/>
            </a:endParaRPr>
          </a:p>
        </p:txBody>
      </p:sp>
      <p:sp>
        <p:nvSpPr>
          <p:cNvPr id="63512" name="AutoShape 24"/>
          <p:cNvSpPr/>
          <p:nvPr/>
        </p:nvSpPr>
        <p:spPr bwMode="auto">
          <a:xfrm>
            <a:off x="5533073" y="2389233"/>
            <a:ext cx="227695" cy="227695"/>
          </a:xfrm>
          <a:custGeom>
            <a:gdLst>
              <a:gd fmla="+- 0 10800 961" name="T0"/>
              <a:gd fmla="*/ T0 w 19679" name="T1"/>
              <a:gd fmla="+- 0 10800 961" name="T2"/>
              <a:gd fmla="*/ 10800 h 19679" name="T3"/>
              <a:gd fmla="+- 0 10800 961" name="T4"/>
              <a:gd fmla="*/ T4 w 19679" name="T5"/>
              <a:gd fmla="+- 0 10800 961" name="T6"/>
              <a:gd fmla="*/ 10800 h 19679" name="T7"/>
              <a:gd fmla="+- 0 10800 961" name="T8"/>
              <a:gd fmla="*/ T8 w 19679" name="T9"/>
              <a:gd fmla="+- 0 10800 961" name="T10"/>
              <a:gd fmla="*/ 10800 h 19679" name="T11"/>
              <a:gd fmla="+- 0 10800 961" name="T12"/>
              <a:gd fmla="*/ T12 w 19679" name="T13"/>
              <a:gd fmla="+- 0 10800 961" name="T14"/>
              <a:gd fmla="*/ 10800 h 19679" name="T15"/>
            </a:gdLst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b="b" l="0" r="r" t="0"/>
            <a:pathLst>
              <a:path h="19679" w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725A41"/>
          </a:solidFill>
          <a:ln cap="flat" cmpd="sng" w="25400">
            <a:solidFill>
              <a:srgbClr val="000000">
                <a:alpha val="0"/>
              </a:srgbClr>
            </a:solidFill>
            <a:prstDash val="solid"/>
            <a:miter lim="0"/>
          </a:ln>
          <a:effectLst/>
          <a:extLst/>
        </p:spPr>
        <p:txBody>
          <a:bodyPr anchor="ctr" bIns="0" lIns="0" rIns="0" tIns="0"/>
          <a:lstStyle/>
          <a:p>
            <a:pPr algn="r" defTabSz="308049">
              <a:defRPr/>
            </a:pPr>
            <a:endParaRPr lang="es-ES" sz="2109">
              <a:solidFill>
                <a:srgbClr val="F1F2F1"/>
              </a:solidFill>
              <a:effectLst>
                <a:outerShdw algn="tl" blurRad="38100" dir="2700000" dist="38100">
                  <a:srgbClr val="000000"/>
                </a:outerShdw>
              </a:effectLst>
              <a:latin charset="0" typeface="Gill Sans"/>
              <a:ea charset="0" typeface="ＭＳ Ｐゴシック"/>
              <a:cs charset="0" typeface="Gill Sans"/>
              <a:sym charset="0" typeface="Gill Sans"/>
            </a:endParaRPr>
          </a:p>
        </p:txBody>
      </p:sp>
      <p:sp>
        <p:nvSpPr>
          <p:cNvPr id="63513" name="AutoShape 25"/>
          <p:cNvSpPr/>
          <p:nvPr/>
        </p:nvSpPr>
        <p:spPr bwMode="auto">
          <a:xfrm>
            <a:off x="5514656" y="3782188"/>
            <a:ext cx="227695" cy="227695"/>
          </a:xfrm>
          <a:custGeom>
            <a:gdLst>
              <a:gd fmla="+- 0 10800 961" name="T0"/>
              <a:gd fmla="*/ T0 w 19679" name="T1"/>
              <a:gd fmla="+- 0 10800 961" name="T2"/>
              <a:gd fmla="*/ 10800 h 19679" name="T3"/>
              <a:gd fmla="+- 0 10800 961" name="T4"/>
              <a:gd fmla="*/ T4 w 19679" name="T5"/>
              <a:gd fmla="+- 0 10800 961" name="T6"/>
              <a:gd fmla="*/ 10800 h 19679" name="T7"/>
              <a:gd fmla="+- 0 10800 961" name="T8"/>
              <a:gd fmla="*/ T8 w 19679" name="T9"/>
              <a:gd fmla="+- 0 10800 961" name="T10"/>
              <a:gd fmla="*/ 10800 h 19679" name="T11"/>
              <a:gd fmla="+- 0 10800 961" name="T12"/>
              <a:gd fmla="*/ T12 w 19679" name="T13"/>
              <a:gd fmla="+- 0 10800 961" name="T14"/>
              <a:gd fmla="*/ 10800 h 19679" name="T15"/>
            </a:gdLst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b="b" l="0" r="r" t="0"/>
            <a:pathLst>
              <a:path h="19679" w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ECCAC2"/>
          </a:solidFill>
          <a:ln cap="flat" cmpd="sng" w="25400">
            <a:solidFill>
              <a:srgbClr val="000000">
                <a:alpha val="0"/>
              </a:srgbClr>
            </a:solidFill>
            <a:prstDash val="solid"/>
            <a:miter lim="0"/>
          </a:ln>
          <a:effectLst/>
          <a:extLst/>
        </p:spPr>
        <p:txBody>
          <a:bodyPr anchor="ctr" bIns="0" lIns="0" rIns="0" tIns="0"/>
          <a:lstStyle/>
          <a:p>
            <a:pPr algn="r" defTabSz="308049">
              <a:defRPr/>
            </a:pPr>
            <a:endParaRPr lang="es-ES" sz="2109">
              <a:solidFill>
                <a:srgbClr val="F1F2F1"/>
              </a:solidFill>
              <a:effectLst>
                <a:outerShdw algn="tl" blurRad="38100" dir="2700000" dist="38100">
                  <a:srgbClr val="000000"/>
                </a:outerShdw>
              </a:effectLst>
              <a:latin charset="0" typeface="Gill Sans"/>
              <a:ea charset="0" typeface="ＭＳ Ｐゴシック"/>
              <a:cs charset="0" typeface="Gill Sans"/>
              <a:sym charset="0" typeface="Gill Sans"/>
            </a:endParaRPr>
          </a:p>
        </p:txBody>
      </p:sp>
      <p:sp>
        <p:nvSpPr>
          <p:cNvPr id="63514" name="AutoShape 26"/>
          <p:cNvSpPr/>
          <p:nvPr/>
        </p:nvSpPr>
        <p:spPr bwMode="auto">
          <a:xfrm>
            <a:off x="5506285" y="5353448"/>
            <a:ext cx="227695" cy="227695"/>
          </a:xfrm>
          <a:custGeom>
            <a:gdLst>
              <a:gd fmla="+- 0 10800 961" name="T0"/>
              <a:gd fmla="*/ T0 w 19679" name="T1"/>
              <a:gd fmla="+- 0 10800 961" name="T2"/>
              <a:gd fmla="*/ 10800 h 19679" name="T3"/>
              <a:gd fmla="+- 0 10800 961" name="T4"/>
              <a:gd fmla="*/ T4 w 19679" name="T5"/>
              <a:gd fmla="+- 0 10800 961" name="T6"/>
              <a:gd fmla="*/ 10800 h 19679" name="T7"/>
              <a:gd fmla="+- 0 10800 961" name="T8"/>
              <a:gd fmla="*/ T8 w 19679" name="T9"/>
              <a:gd fmla="+- 0 10800 961" name="T10"/>
              <a:gd fmla="*/ 10800 h 19679" name="T11"/>
              <a:gd fmla="+- 0 10800 961" name="T12"/>
              <a:gd fmla="*/ T12 w 19679" name="T13"/>
              <a:gd fmla="+- 0 10800 961" name="T14"/>
              <a:gd fmla="*/ 10800 h 19679" name="T15"/>
            </a:gdLst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b="b" l="0" r="r" t="0"/>
            <a:pathLst>
              <a:path h="19679" w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725A41"/>
          </a:solidFill>
          <a:ln cap="flat" cmpd="sng" w="25400">
            <a:solidFill>
              <a:srgbClr val="000000">
                <a:alpha val="0"/>
              </a:srgbClr>
            </a:solidFill>
            <a:prstDash val="solid"/>
            <a:miter lim="0"/>
          </a:ln>
          <a:effectLst/>
          <a:extLst/>
        </p:spPr>
        <p:txBody>
          <a:bodyPr anchor="ctr" bIns="0" lIns="0" rIns="0" tIns="0"/>
          <a:lstStyle/>
          <a:p>
            <a:pPr algn="r" defTabSz="308049">
              <a:defRPr/>
            </a:pPr>
            <a:endParaRPr lang="es-ES" sz="2109">
              <a:solidFill>
                <a:srgbClr val="F1F2F1"/>
              </a:solidFill>
              <a:effectLst>
                <a:outerShdw algn="tl" blurRad="38100" dir="2700000" dist="38100">
                  <a:srgbClr val="000000"/>
                </a:outerShdw>
              </a:effectLst>
              <a:latin charset="0" typeface="Gill Sans"/>
              <a:ea charset="0" typeface="ＭＳ Ｐゴシック"/>
              <a:cs charset="0" typeface="Gill Sans"/>
              <a:sym charset="0" typeface="Gill Sans"/>
            </a:endParaRPr>
          </a:p>
        </p:txBody>
      </p:sp>
      <p:sp>
        <p:nvSpPr>
          <p:cNvPr id="40" name="TextBox 23"/>
          <p:cNvSpPr txBox="1"/>
          <p:nvPr/>
        </p:nvSpPr>
        <p:spPr>
          <a:xfrm>
            <a:off x="1491642" y="2577973"/>
            <a:ext cx="2581611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41" name="TextBox 24"/>
          <p:cNvSpPr txBox="1"/>
          <p:nvPr/>
        </p:nvSpPr>
        <p:spPr>
          <a:xfrm>
            <a:off x="2467974" y="2174096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42" name="TextBox 23"/>
          <p:cNvSpPr txBox="1"/>
          <p:nvPr/>
        </p:nvSpPr>
        <p:spPr>
          <a:xfrm>
            <a:off x="1491642" y="3946125"/>
            <a:ext cx="2581611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43" name="TextBox 24"/>
          <p:cNvSpPr txBox="1"/>
          <p:nvPr/>
        </p:nvSpPr>
        <p:spPr>
          <a:xfrm>
            <a:off x="2467974" y="3542248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44" name="TextBox 23"/>
          <p:cNvSpPr txBox="1"/>
          <p:nvPr/>
        </p:nvSpPr>
        <p:spPr>
          <a:xfrm>
            <a:off x="1491642" y="5377762"/>
            <a:ext cx="2581611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45" name="TextBox 24"/>
          <p:cNvSpPr txBox="1"/>
          <p:nvPr/>
        </p:nvSpPr>
        <p:spPr>
          <a:xfrm>
            <a:off x="2467974" y="4973886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46" name="TextBox 23"/>
          <p:cNvSpPr txBox="1"/>
          <p:nvPr/>
        </p:nvSpPr>
        <p:spPr>
          <a:xfrm>
            <a:off x="8874413" y="2577973"/>
            <a:ext cx="2581611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47" name="TextBox 24"/>
          <p:cNvSpPr txBox="1"/>
          <p:nvPr/>
        </p:nvSpPr>
        <p:spPr>
          <a:xfrm>
            <a:off x="8874413" y="2174096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48" name="TextBox 23"/>
          <p:cNvSpPr txBox="1"/>
          <p:nvPr/>
        </p:nvSpPr>
        <p:spPr>
          <a:xfrm>
            <a:off x="8874413" y="3946125"/>
            <a:ext cx="2581611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49" name="TextBox 24"/>
          <p:cNvSpPr txBox="1"/>
          <p:nvPr/>
        </p:nvSpPr>
        <p:spPr>
          <a:xfrm>
            <a:off x="8874413" y="3542248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50" name="TextBox 23"/>
          <p:cNvSpPr txBox="1"/>
          <p:nvPr/>
        </p:nvSpPr>
        <p:spPr>
          <a:xfrm>
            <a:off x="8874413" y="5377762"/>
            <a:ext cx="2581611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51" name="TextBox 24"/>
          <p:cNvSpPr txBox="1"/>
          <p:nvPr/>
        </p:nvSpPr>
        <p:spPr>
          <a:xfrm>
            <a:off x="8874413" y="4973886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31" name="矩形 30"/>
          <p:cNvSpPr/>
          <p:nvPr/>
        </p:nvSpPr>
        <p:spPr>
          <a:xfrm>
            <a:off x="1325778" y="842671"/>
            <a:ext cx="2214880" cy="39624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en-US" lang="zh-CN" smtClean="0" sz="2000">
                <a:solidFill>
                  <a:srgbClr val="591F0E"/>
                </a:solidFill>
                <a:latin typeface="+mj-lt"/>
                <a:ea charset="-122" panose="020b0503020204020204" pitchFamily="34" typeface="微软雅黑"/>
              </a:rPr>
              <a:t>添加相关标题文字</a:t>
            </a:r>
          </a:p>
        </p:txBody>
      </p:sp>
    </p:spTree>
    <p:extLst>
      <p:ext uri="{BB962C8B-B14F-4D97-AF65-F5344CB8AC3E}">
        <p14:creationId val="1582529826"/>
      </p:ext>
    </p:extLst>
  </p:cSld>
  <p:clrMapOvr>
    <a:masterClrMapping/>
  </p:clrMapOvr>
  <mc:AlternateContent>
    <mc:Choice Requires="p14">
      <p:transition p14:dur="1400" spd="slow">
        <p14:doors dir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9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7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fill="hold" grpId="0" id="9" nodeType="afterEffect" presetClass="entr" presetID="9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11"/>
                                        <p:tgtEl>
                                          <p:spTgt spid="63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fill="hold" id="13" nodeType="afterEffect" presetClass="entr" presetID="9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15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fill="hold" id="17" nodeType="afterEffect" presetClass="entr" presetID="9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19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fill="hold" id="21" nodeType="afterEffect" presetClass="entr" presetID="9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23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5" nodeType="afterEffect" presetClass="entr" presetID="9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27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fill="hold" id="29" nodeType="afterEffect" presetClass="entr" presetID="9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31"/>
                                        <p:tgtEl>
                                          <p:spTgt spid="63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fill="hold" id="33" nodeType="afterEffect" presetClass="entr" presetID="9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35"/>
                                        <p:tgtEl>
                                          <p:spTgt spid="63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fill="hold" id="37" nodeType="afterEffect" presetClass="entr" presetID="9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39"/>
                                        <p:tgtEl>
                                          <p:spTgt spid="63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fill="hold" id="41" nodeType="afterEffect" presetClass="entr" presetID="9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43"/>
                                        <p:tgtEl>
                                          <p:spTgt spid="63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45" nodeType="afterEffect" presetClass="entr" presetID="9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47"/>
                                        <p:tgtEl>
                                          <p:spTgt spid="63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fill="hold" id="49" nodeType="afterEffect" presetClass="entr" presetID="9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51"/>
                                        <p:tgtEl>
                                          <p:spTgt spid="63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fill="hold" id="53" nodeType="afterEffect" presetClass="entr" presetID="9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55"/>
                                        <p:tgtEl>
                                          <p:spTgt spid="63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7800"/>
                            </p:stCondLst>
                            <p:childTnLst>
                              <p:par>
                                <p:cTn fill="hold" id="57" nodeType="afterEffect" presetClass="entr" presetID="9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59"/>
                                        <p:tgtEl>
                                          <p:spTgt spid="63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fill="hold" id="61" nodeType="afterEffect" presetClass="entr" presetID="9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63"/>
                                        <p:tgtEl>
                                          <p:spTgt spid="63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id="65" nodeType="afterEffect" presetClass="entr" presetID="9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67"/>
                                        <p:tgtEl>
                                          <p:spTgt spid="63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9600"/>
                            </p:stCondLst>
                            <p:childTnLst>
                              <p:par>
                                <p:cTn fill="hold" id="69" nodeType="afterEffect" presetClass="entr" presetID="9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71"/>
                                        <p:tgtEl>
                                          <p:spTgt spid="63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10200"/>
                            </p:stCondLst>
                            <p:childTnLst>
                              <p:par>
                                <p:cTn fill="hold" grpId="0" id="73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5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76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7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9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8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1" nodeType="afterGroup">
                            <p:stCondLst>
                              <p:cond delay="10700"/>
                            </p:stCondLst>
                            <p:childTnLst>
                              <p:par>
                                <p:cTn fill="hold" grpId="0" id="82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84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85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6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88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89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0" nodeType="afterGroup">
                            <p:stCondLst>
                              <p:cond delay="11200"/>
                            </p:stCondLst>
                            <p:childTnLst>
                              <p:par>
                                <p:cTn fill="hold" grpId="0" id="91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93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94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5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97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98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9" nodeType="afterGroup">
                            <p:stCondLst>
                              <p:cond delay="11700"/>
                            </p:stCondLst>
                            <p:childTnLst>
                              <p:par>
                                <p:cTn fill="hold" grpId="0" id="100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02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03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4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06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107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8" nodeType="afterGroup">
                            <p:stCondLst>
                              <p:cond delay="12200"/>
                            </p:stCondLst>
                            <p:childTnLst>
                              <p:par>
                                <p:cTn fill="hold" grpId="0" id="109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11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12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3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15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116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7" nodeType="afterGroup">
                            <p:stCondLst>
                              <p:cond delay="12700"/>
                            </p:stCondLst>
                            <p:childTnLst>
                              <p:par>
                                <p:cTn fill="hold" grpId="0" id="118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2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21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2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24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125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3490"/>
      <p:bldP grpId="0" spid="63496"/>
      <p:bldP grpId="0" spid="63500"/>
      <p:bldP grpId="0" spid="40"/>
      <p:bldP grpId="0" spid="41"/>
      <p:bldP grpId="0" spid="42"/>
      <p:bldP grpId="0" spid="43"/>
      <p:bldP grpId="0" spid="44"/>
      <p:bldP grpId="0" spid="45"/>
      <p:bldP grpId="0" spid="46"/>
      <p:bldP grpId="0" spid="47"/>
      <p:bldP grpId="0" spid="48"/>
      <p:bldP grpId="0" spid="49"/>
      <p:bldP grpId="0" spid="50"/>
      <p:bldP grpId="0" spid="51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2770" name="MH_Other_1"/>
          <p:cNvSpPr>
            <a:spLocks noChangeArrowheads="1"/>
          </p:cNvSpPr>
          <p:nvPr/>
        </p:nvSpPr>
        <p:spPr bwMode="auto">
          <a:xfrm>
            <a:off x="3035804" y="2795437"/>
            <a:ext cx="2541473" cy="2543147"/>
          </a:xfrm>
          <a:prstGeom prst="ellipse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round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 bIns="49557" lIns="95096" rIns="95096" tIns="49557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 latinLnBrk="1"/>
            <a:endParaRPr altLang="zh-CN" lang="en-US">
              <a:solidFill>
                <a:srgbClr val="FFFFFF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32771" name="MH_Title_1"/>
          <p:cNvSpPr>
            <a:spLocks noChangeArrowheads="1"/>
          </p:cNvSpPr>
          <p:nvPr/>
        </p:nvSpPr>
        <p:spPr bwMode="auto">
          <a:xfrm>
            <a:off x="4984601" y="3582323"/>
            <a:ext cx="1089921" cy="1088246"/>
          </a:xfrm>
          <a:prstGeom prst="ellipse">
            <a:avLst/>
          </a:prstGeom>
          <a:solidFill>
            <a:srgbClr val="ECCAC2"/>
          </a:solidFill>
          <a:ln w="38100">
            <a:noFill/>
            <a:round/>
          </a:ln>
        </p:spPr>
        <p:txBody>
          <a:bodyPr anchor="ctr" bIns="0" lIns="0" rIns="0" tIns="0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 latinLnBrk="1"/>
            <a:r>
              <a:rPr altLang="zh-CN" lang="en-US">
                <a:solidFill>
                  <a:srgbClr val="FFFFFF"/>
                </a:solidFill>
                <a:ea charset="-122" panose="020b0503020204020204" pitchFamily="34" typeface="微软雅黑"/>
                <a:cs charset="0" panose="020b0604020202020204" pitchFamily="34" typeface="Arial"/>
              </a:rPr>
              <a:t>TITLE</a:t>
            </a:r>
          </a:p>
        </p:txBody>
      </p:sp>
      <p:sp>
        <p:nvSpPr>
          <p:cNvPr id="32772" name="MH_SubTitle_3"/>
          <p:cNvSpPr>
            <a:spLocks noChangeArrowheads="1"/>
          </p:cNvSpPr>
          <p:nvPr/>
        </p:nvSpPr>
        <p:spPr bwMode="auto">
          <a:xfrm>
            <a:off x="2695937" y="3851872"/>
            <a:ext cx="711545" cy="711546"/>
          </a:xfrm>
          <a:prstGeom prst="ellipse">
            <a:avLst/>
          </a:prstGeom>
          <a:solidFill>
            <a:srgbClr val="ECCAC2"/>
          </a:solidFill>
          <a:ln w="25400">
            <a:noFill/>
            <a:round/>
          </a:ln>
        </p:spPr>
        <p:txBody>
          <a:bodyPr anchor="ctr" bIns="0" lIns="0" rIns="0" tIns="0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 latinLnBrk="1"/>
            <a:r>
              <a:rPr altLang="zh-CN" lang="en-US" sz="1400">
                <a:solidFill>
                  <a:srgbClr val="FFFFFF"/>
                </a:solidFill>
                <a:ea charset="-122" panose="020b0503020204020204" pitchFamily="34" typeface="微软雅黑"/>
                <a:cs charset="0" panose="020b0604020202020204" pitchFamily="34" typeface="Arial"/>
              </a:rPr>
              <a:t>TITLE</a:t>
            </a:r>
          </a:p>
        </p:txBody>
      </p:sp>
      <p:sp>
        <p:nvSpPr>
          <p:cNvPr id="32773" name="MH_SubTitle_1"/>
          <p:cNvSpPr>
            <a:spLocks noChangeArrowheads="1"/>
          </p:cNvSpPr>
          <p:nvPr/>
        </p:nvSpPr>
        <p:spPr bwMode="auto">
          <a:xfrm>
            <a:off x="3951605" y="2440502"/>
            <a:ext cx="709871" cy="711545"/>
          </a:xfrm>
          <a:prstGeom prst="ellipse">
            <a:avLst/>
          </a:prstGeom>
          <a:solidFill>
            <a:srgbClr val="725A41"/>
          </a:solidFill>
          <a:ln w="25400">
            <a:noFill/>
            <a:round/>
          </a:ln>
        </p:spPr>
        <p:txBody>
          <a:bodyPr anchor="ctr" bIns="0" lIns="0" rIns="0" tIns="0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 latinLnBrk="1"/>
            <a:r>
              <a:rPr altLang="zh-CN" lang="en-US" sz="1400">
                <a:solidFill>
                  <a:srgbClr val="FFFFFF"/>
                </a:solidFill>
                <a:ea charset="-122" panose="020b0503020204020204" pitchFamily="34" typeface="微软雅黑"/>
                <a:cs charset="0" panose="020b0604020202020204" pitchFamily="34" typeface="Arial"/>
              </a:rPr>
              <a:t>TITLE</a:t>
            </a:r>
          </a:p>
        </p:txBody>
      </p:sp>
      <p:sp>
        <p:nvSpPr>
          <p:cNvPr id="32774" name="MH_SubTitle_5"/>
          <p:cNvSpPr>
            <a:spLocks noChangeArrowheads="1"/>
          </p:cNvSpPr>
          <p:nvPr/>
        </p:nvSpPr>
        <p:spPr bwMode="auto">
          <a:xfrm>
            <a:off x="3841106" y="4873149"/>
            <a:ext cx="711545" cy="711546"/>
          </a:xfrm>
          <a:prstGeom prst="ellipse">
            <a:avLst/>
          </a:prstGeom>
          <a:solidFill>
            <a:srgbClr val="725A41"/>
          </a:solidFill>
          <a:ln w="25400">
            <a:noFill/>
            <a:round/>
          </a:ln>
        </p:spPr>
        <p:txBody>
          <a:bodyPr anchor="ctr" bIns="0" lIns="0" rIns="0" tIns="0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 latinLnBrk="1"/>
            <a:r>
              <a:rPr altLang="zh-CN" lang="en-US" sz="1400">
                <a:solidFill>
                  <a:srgbClr val="FFFFFF"/>
                </a:solidFill>
                <a:ea charset="-122" panose="020b0503020204020204" pitchFamily="34" typeface="微软雅黑"/>
                <a:cs charset="0" panose="020b0604020202020204" pitchFamily="34" typeface="Arial"/>
              </a:rPr>
              <a:t>TITLE</a:t>
            </a:r>
          </a:p>
        </p:txBody>
      </p:sp>
      <p:sp>
        <p:nvSpPr>
          <p:cNvPr id="32775" name="MH_Other_2"/>
          <p:cNvSpPr>
            <a:spLocks noChangeArrowheads="1"/>
          </p:cNvSpPr>
          <p:nvPr/>
        </p:nvSpPr>
        <p:spPr bwMode="auto">
          <a:xfrm flipH="1">
            <a:off x="7284986" y="2795437"/>
            <a:ext cx="2543148" cy="2543147"/>
          </a:xfrm>
          <a:prstGeom prst="ellipse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round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 bIns="49557" lIns="95096" rIns="95096" tIns="49557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 latinLnBrk="1"/>
            <a:endParaRPr altLang="zh-CN" lang="en-US">
              <a:solidFill>
                <a:srgbClr val="FFFFFF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32776" name="MH_Title_2"/>
          <p:cNvSpPr>
            <a:spLocks noChangeArrowheads="1"/>
          </p:cNvSpPr>
          <p:nvPr/>
        </p:nvSpPr>
        <p:spPr bwMode="auto">
          <a:xfrm flipH="1">
            <a:off x="6789415" y="3582323"/>
            <a:ext cx="1088246" cy="1088246"/>
          </a:xfrm>
          <a:prstGeom prst="ellipse">
            <a:avLst/>
          </a:prstGeom>
          <a:solidFill>
            <a:srgbClr val="ECCAC2"/>
          </a:solidFill>
          <a:ln w="38100">
            <a:noFill/>
            <a:round/>
          </a:ln>
        </p:spPr>
        <p:txBody>
          <a:bodyPr anchor="ctr" bIns="0" lIns="0" rIns="0" tIns="0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 latinLnBrk="1"/>
            <a:r>
              <a:rPr altLang="zh-CN" lang="en-US">
                <a:solidFill>
                  <a:srgbClr val="FFFFFF"/>
                </a:solidFill>
                <a:ea charset="-122" panose="020b0503020204020204" pitchFamily="34" typeface="微软雅黑"/>
                <a:cs charset="0" panose="020b0604020202020204" pitchFamily="34" typeface="Arial"/>
              </a:rPr>
              <a:t>TITLE</a:t>
            </a:r>
          </a:p>
        </p:txBody>
      </p:sp>
      <p:sp>
        <p:nvSpPr>
          <p:cNvPr id="32777" name="MH_SubTitle_4"/>
          <p:cNvSpPr>
            <a:spLocks noChangeArrowheads="1"/>
          </p:cNvSpPr>
          <p:nvPr/>
        </p:nvSpPr>
        <p:spPr bwMode="auto">
          <a:xfrm flipH="1">
            <a:off x="9456455" y="3851872"/>
            <a:ext cx="709871" cy="711546"/>
          </a:xfrm>
          <a:prstGeom prst="ellipse">
            <a:avLst/>
          </a:prstGeom>
          <a:solidFill>
            <a:srgbClr val="ECCAC2"/>
          </a:solidFill>
          <a:ln w="25400">
            <a:noFill/>
            <a:round/>
          </a:ln>
        </p:spPr>
        <p:txBody>
          <a:bodyPr anchor="ctr" bIns="0" lIns="0" rIns="0" tIns="0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 latinLnBrk="1"/>
            <a:r>
              <a:rPr altLang="zh-CN" lang="en-US" sz="1400">
                <a:solidFill>
                  <a:srgbClr val="FFFFFF"/>
                </a:solidFill>
                <a:ea charset="-122" panose="020b0503020204020204" pitchFamily="34" typeface="微软雅黑"/>
                <a:cs charset="0" panose="020b0604020202020204" pitchFamily="34" typeface="Arial"/>
              </a:rPr>
              <a:t>TITLE</a:t>
            </a:r>
          </a:p>
        </p:txBody>
      </p:sp>
      <p:sp>
        <p:nvSpPr>
          <p:cNvPr id="32778" name="MH_SubTitle_2"/>
          <p:cNvSpPr>
            <a:spLocks noChangeArrowheads="1"/>
          </p:cNvSpPr>
          <p:nvPr/>
        </p:nvSpPr>
        <p:spPr bwMode="auto">
          <a:xfrm flipH="1">
            <a:off x="8200787" y="2440502"/>
            <a:ext cx="711545" cy="711545"/>
          </a:xfrm>
          <a:prstGeom prst="ellipse">
            <a:avLst/>
          </a:prstGeom>
          <a:solidFill>
            <a:srgbClr val="725A41"/>
          </a:solidFill>
          <a:ln w="25400">
            <a:noFill/>
            <a:round/>
          </a:ln>
        </p:spPr>
        <p:txBody>
          <a:bodyPr anchor="ctr" bIns="0" lIns="0" rIns="0" tIns="0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 latinLnBrk="1"/>
            <a:r>
              <a:rPr altLang="zh-CN" lang="en-US" sz="1400">
                <a:solidFill>
                  <a:srgbClr val="FFFFFF"/>
                </a:solidFill>
                <a:ea charset="-122" panose="020b0503020204020204" pitchFamily="34" typeface="微软雅黑"/>
                <a:cs charset="0" panose="020b0604020202020204" pitchFamily="34" typeface="Arial"/>
              </a:rPr>
              <a:t>TITLE</a:t>
            </a:r>
          </a:p>
        </p:txBody>
      </p:sp>
      <p:sp>
        <p:nvSpPr>
          <p:cNvPr id="32779" name="MH_SubTitle_6"/>
          <p:cNvSpPr>
            <a:spLocks noChangeArrowheads="1"/>
          </p:cNvSpPr>
          <p:nvPr/>
        </p:nvSpPr>
        <p:spPr bwMode="auto">
          <a:xfrm flipH="1">
            <a:off x="8311286" y="4873149"/>
            <a:ext cx="709871" cy="711546"/>
          </a:xfrm>
          <a:prstGeom prst="ellipse">
            <a:avLst/>
          </a:prstGeom>
          <a:solidFill>
            <a:srgbClr val="725A41"/>
          </a:solidFill>
          <a:ln w="25400">
            <a:noFill/>
            <a:round/>
          </a:ln>
        </p:spPr>
        <p:txBody>
          <a:bodyPr anchor="ctr" bIns="0" lIns="0" rIns="0" tIns="0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 latinLnBrk="1"/>
            <a:r>
              <a:rPr altLang="zh-CN" lang="en-US" sz="1400">
                <a:solidFill>
                  <a:srgbClr val="FFFFFF"/>
                </a:solidFill>
                <a:ea charset="-122" panose="020b0503020204020204" pitchFamily="34" typeface="微软雅黑"/>
                <a:cs charset="0" panose="020b0604020202020204" pitchFamily="34" typeface="Arial"/>
              </a:rPr>
              <a:t>TITLE</a:t>
            </a:r>
          </a:p>
        </p:txBody>
      </p:sp>
      <p:sp>
        <p:nvSpPr>
          <p:cNvPr id="32782" name="MH_Other_3"/>
          <p:cNvSpPr/>
          <p:nvPr/>
        </p:nvSpPr>
        <p:spPr bwMode="auto">
          <a:xfrm rot="-2644669">
            <a:off x="5270894" y="3175486"/>
            <a:ext cx="2338891" cy="2338892"/>
          </a:xfrm>
          <a:custGeom>
            <a:gdLst>
              <a:gd fmla="*/ 1108868 w 2217737" name="T0"/>
              <a:gd fmla="*/ 0 h 2217738" name="T1"/>
              <a:gd fmla="*/ 2217737 w 2217737" name="T2"/>
              <a:gd fmla="*/ 1108869 h 2217738" name="T3"/>
              <a:gd fmla="*/ 1108869 w 2217737" name="T4"/>
              <a:gd fmla="*/ 1108869 h 2217738" name="T5"/>
              <a:gd fmla="*/ 1108868 w 2217737" name="T6"/>
              <a:gd fmla="*/ 0 h 2217738" name="T7"/>
              <a:gd fmla="*/ 1108868 w 2217737" name="T8"/>
              <a:gd fmla="*/ 0 h 2217738" name="T9"/>
              <a:gd fmla="*/ 2217737 w 2217737" name="T10"/>
              <a:gd fmla="*/ 1108869 h 2217738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b" l="0" r="r" t="0"/>
            <a:pathLst>
              <a:path h="2217738" stroke="0" w="2217737">
                <a:moveTo>
                  <a:pt x="1108868" y="0"/>
                </a:moveTo>
                <a:cubicBezTo>
                  <a:pt x="1721279" y="0"/>
                  <a:pt x="2217737" y="496458"/>
                  <a:pt x="2217737" y="1108869"/>
                </a:cubicBezTo>
                <a:lnTo>
                  <a:pt x="1108869" y="1108869"/>
                </a:lnTo>
                <a:cubicBezTo>
                  <a:pt x="1108869" y="739246"/>
                  <a:pt x="1108868" y="369623"/>
                  <a:pt x="1108868" y="0"/>
                </a:cubicBezTo>
                <a:close/>
              </a:path>
              <a:path fill="none" h="2217738" w="2217737">
                <a:moveTo>
                  <a:pt x="1108868" y="0"/>
                </a:moveTo>
                <a:cubicBezTo>
                  <a:pt x="1721279" y="0"/>
                  <a:pt x="2217737" y="496458"/>
                  <a:pt x="2217737" y="1108869"/>
                </a:cubicBezTo>
              </a:path>
            </a:pathLst>
          </a:custGeom>
          <a:noFill/>
          <a:ln cap="flat" cmpd="sng" w="9525">
            <a:solidFill>
              <a:schemeClr val="tx1">
                <a:lumMod val="65000"/>
                <a:lumOff val="35000"/>
              </a:schemeClr>
            </a:solidFill>
            <a:round/>
            <a:headEnd len="med" type="oval" w="med"/>
            <a:tailEnd len="med" type="triangle" w="med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32783" name="MH_Other_4"/>
          <p:cNvSpPr/>
          <p:nvPr/>
        </p:nvSpPr>
        <p:spPr bwMode="auto">
          <a:xfrm flipH="1" flipV="1" rot="-2644669">
            <a:off x="5254152" y="2736839"/>
            <a:ext cx="2340566" cy="2338892"/>
          </a:xfrm>
          <a:custGeom>
            <a:gdLst>
              <a:gd fmla="*/ 1109662 w 2219325" name="T0"/>
              <a:gd fmla="*/ 0 h 2217738" name="T1"/>
              <a:gd fmla="*/ 2219325 w 2219325" name="T2"/>
              <a:gd fmla="*/ 1108869 h 2217738" name="T3"/>
              <a:gd fmla="*/ 1109663 w 2219325" name="T4"/>
              <a:gd fmla="*/ 1108869 h 2217738" name="T5"/>
              <a:gd fmla="*/ 1109662 w 2219325" name="T6"/>
              <a:gd fmla="*/ 0 h 2217738" name="T7"/>
              <a:gd fmla="*/ 1109662 w 2219325" name="T8"/>
              <a:gd fmla="*/ 0 h 2217738" name="T9"/>
              <a:gd fmla="*/ 2219325 w 2219325" name="T10"/>
              <a:gd fmla="*/ 1108869 h 2217738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b" l="0" r="r" t="0"/>
            <a:pathLst>
              <a:path h="2217738" stroke="0" w="2219325">
                <a:moveTo>
                  <a:pt x="1109662" y="0"/>
                </a:moveTo>
                <a:cubicBezTo>
                  <a:pt x="1722512" y="0"/>
                  <a:pt x="2219325" y="496458"/>
                  <a:pt x="2219325" y="1108869"/>
                </a:cubicBezTo>
                <a:lnTo>
                  <a:pt x="1109663" y="1108869"/>
                </a:lnTo>
                <a:cubicBezTo>
                  <a:pt x="1109663" y="739246"/>
                  <a:pt x="1109662" y="369623"/>
                  <a:pt x="1109662" y="0"/>
                </a:cubicBezTo>
                <a:close/>
              </a:path>
              <a:path fill="none" h="2217738" w="2219325">
                <a:moveTo>
                  <a:pt x="1109662" y="0"/>
                </a:moveTo>
                <a:cubicBezTo>
                  <a:pt x="1722512" y="0"/>
                  <a:pt x="2219325" y="496458"/>
                  <a:pt x="2219325" y="1108869"/>
                </a:cubicBezTo>
              </a:path>
            </a:pathLst>
          </a:custGeom>
          <a:noFill/>
          <a:ln cap="flat" cmpd="sng" w="9525">
            <a:solidFill>
              <a:schemeClr val="tx1">
                <a:lumMod val="65000"/>
                <a:lumOff val="35000"/>
              </a:schemeClr>
            </a:solidFill>
            <a:round/>
            <a:headEnd len="med" type="oval" w="med"/>
            <a:tailEnd len="med" type="triangle" w="med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16" name="TextBox 23"/>
          <p:cNvSpPr txBox="1"/>
          <p:nvPr/>
        </p:nvSpPr>
        <p:spPr>
          <a:xfrm>
            <a:off x="4766799" y="5680801"/>
            <a:ext cx="2360298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17" name="TextBox 24"/>
          <p:cNvSpPr txBox="1"/>
          <p:nvPr/>
        </p:nvSpPr>
        <p:spPr>
          <a:xfrm>
            <a:off x="4766798" y="5391222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18" name="TextBox 23"/>
          <p:cNvSpPr txBox="1"/>
          <p:nvPr/>
        </p:nvSpPr>
        <p:spPr>
          <a:xfrm>
            <a:off x="9121085" y="5680801"/>
            <a:ext cx="2360298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19" name="TextBox 24"/>
          <p:cNvSpPr txBox="1"/>
          <p:nvPr/>
        </p:nvSpPr>
        <p:spPr>
          <a:xfrm>
            <a:off x="9121084" y="5391222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20" name="矩形 19"/>
          <p:cNvSpPr/>
          <p:nvPr/>
        </p:nvSpPr>
        <p:spPr>
          <a:xfrm>
            <a:off x="1325778" y="842671"/>
            <a:ext cx="2214880" cy="39624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en-US" lang="zh-CN" smtClean="0" sz="2000">
                <a:solidFill>
                  <a:srgbClr val="591F0E"/>
                </a:solidFill>
                <a:latin typeface="+mj-lt"/>
                <a:ea charset="-122" panose="020b0503020204020204" pitchFamily="34" typeface="微软雅黑"/>
              </a:rPr>
              <a:t>添加相关标题文字</a:t>
            </a:r>
          </a:p>
        </p:txBody>
      </p:sp>
      <p:sp>
        <p:nvSpPr>
          <p:cNvPr id="21" name="TextBox 23"/>
          <p:cNvSpPr txBox="1"/>
          <p:nvPr/>
        </p:nvSpPr>
        <p:spPr>
          <a:xfrm>
            <a:off x="1433049" y="2156550"/>
            <a:ext cx="2360298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22" name="TextBox 24"/>
          <p:cNvSpPr txBox="1"/>
          <p:nvPr/>
        </p:nvSpPr>
        <p:spPr>
          <a:xfrm>
            <a:off x="1433048" y="1866973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5787334" y="2156550"/>
            <a:ext cx="2360298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5787334" y="1866973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</p:spTree>
    <p:extLst>
      <p:ext uri="{BB962C8B-B14F-4D97-AF65-F5344CB8AC3E}">
        <p14:creationId val="1097300327"/>
      </p:ext>
    </p:extLst>
  </p:cSld>
  <p:clrMapOvr>
    <a:masterClrMapping/>
  </p:clrMapOvr>
  <mc:AlternateContent>
    <mc:Choice Requires="p14">
      <p:transition p14:dur="1250" spd="slow">
        <p14:flip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6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8" nodeType="after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2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7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62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3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5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6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9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2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3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74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7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8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8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83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8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86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7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8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9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1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92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94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95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6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9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99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0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101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0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04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5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0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108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2770"/>
      <p:bldP grpId="0" spid="32771"/>
      <p:bldP grpId="0" spid="32772"/>
      <p:bldP grpId="0" spid="32773"/>
      <p:bldP grpId="0" spid="32774"/>
      <p:bldP grpId="0" spid="32775"/>
      <p:bldP grpId="0" spid="32776"/>
      <p:bldP grpId="0" spid="32777"/>
      <p:bldP grpId="0" spid="32778"/>
      <p:bldP grpId="0" spid="32779"/>
      <p:bldP grpId="0" spid="32782"/>
      <p:bldP grpId="0" spid="32783"/>
      <p:bldP grpId="0" spid="16"/>
      <p:bldP grpId="0" spid="17"/>
      <p:bldP grpId="0" spid="18"/>
      <p:bldP grpId="0" spid="19"/>
      <p:bldP grpId="0" spid="21"/>
      <p:bldP grpId="0" spid="22"/>
      <p:bldP grpId="0" spid="23"/>
      <p:bldP grpId="0" spid="24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" name="矩形 259"/>
          <p:cNvSpPr>
            <a:spLocks noChangeArrowheads="1"/>
          </p:cNvSpPr>
          <p:nvPr/>
        </p:nvSpPr>
        <p:spPr bwMode="auto">
          <a:xfrm>
            <a:off x="4535089" y="3533139"/>
            <a:ext cx="3773958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 algn="ctr">
              <a:buNone/>
            </a:pPr>
            <a:r>
              <a:rPr altLang="en-US" lang="zh-CN" smtClean="0" sz="2800">
                <a:solidFill>
                  <a:srgbClr val="591F0E"/>
                </a:solidFill>
                <a:cs charset="0" panose="020b0604020202020204" pitchFamily="34" typeface="Arial"/>
              </a:rPr>
              <a:t>添加相关标题文字</a:t>
            </a:r>
          </a:p>
        </p:txBody>
      </p:sp>
      <p:sp>
        <p:nvSpPr>
          <p:cNvPr id="20" name="矩形 259"/>
          <p:cNvSpPr>
            <a:spLocks noChangeArrowheads="1"/>
          </p:cNvSpPr>
          <p:nvPr/>
        </p:nvSpPr>
        <p:spPr bwMode="auto">
          <a:xfrm>
            <a:off x="3477047" y="4006078"/>
            <a:ext cx="5890043" cy="7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 algn="ctr">
              <a:buNone/>
            </a:pPr>
            <a:r>
              <a:rPr altLang="zh-CN" cap="all" lang="en-US" sz="2000">
                <a:solidFill>
                  <a:schemeClr val="tx1">
                    <a:lumMod val="50000"/>
                    <a:lumOff val="50000"/>
                  </a:schemeClr>
                </a:solidFill>
                <a:latin charset="0" panose="020b0503020202020204" pitchFamily="34" typeface="Agency FB"/>
                <a:cs charset="0" panose="020b0604020202020204" pitchFamily="34" typeface="Arial"/>
              </a:rPr>
              <a:t>Apply to the reporting on activities report meeting</a:t>
            </a:r>
          </a:p>
        </p:txBody>
      </p:sp>
      <p:sp>
        <p:nvSpPr>
          <p:cNvPr id="21" name="矩形 20"/>
          <p:cNvSpPr/>
          <p:nvPr/>
        </p:nvSpPr>
        <p:spPr>
          <a:xfrm>
            <a:off x="5590853" y="1953054"/>
            <a:ext cx="1662430" cy="184404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/>
            <a:r>
              <a:rPr altLang="zh-CN" lang="en-US" smtClean="0" sz="11500">
                <a:solidFill>
                  <a:srgbClr val="591F0E"/>
                </a:solidFill>
                <a:latin charset="0" panose="020b0503020202020204" pitchFamily="34" typeface="Agency FB"/>
                <a:ea charset="-122" panose="020b0503020204020204" pitchFamily="34" typeface="微软雅黑"/>
                <a:cs charset="0" panose="020b0604020202020204" pitchFamily="34" typeface="Arial"/>
              </a:rPr>
              <a:t>03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12167" l="24799" r="24800" t="11172"/>
          <a:stretch>
            <a:fillRect/>
          </a:stretch>
        </p:blipFill>
        <p:spPr>
          <a:xfrm rot="2682414">
            <a:off x="845544" y="2881351"/>
            <a:ext cx="4356396" cy="372713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690065" y="-53620"/>
            <a:ext cx="905525" cy="61206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3138825">
            <a:off x="3848544" y="1730220"/>
            <a:ext cx="513024" cy="71646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221683" y="996794"/>
            <a:ext cx="584155" cy="57615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rcRect b="-9867" t="-9867"/>
          <a:stretch>
            <a:fillRect/>
          </a:stretch>
        </p:blipFill>
        <p:spPr>
          <a:xfrm>
            <a:off x="3247981" y="2785669"/>
            <a:ext cx="467439" cy="315954"/>
          </a:xfrm>
          <a:prstGeom prst="rect">
            <a:avLst/>
          </a:prstGeom>
        </p:spPr>
      </p:pic>
    </p:spTree>
    <p:extLst>
      <p:ext uri="{BB962C8B-B14F-4D97-AF65-F5344CB8AC3E}">
        <p14:creationId val="1654385115"/>
      </p:ext>
    </p:extLst>
  </p:cSld>
  <p:clrMapOvr>
    <a:masterClrMapping/>
  </p:clrMapOvr>
  <mc:AlternateContent>
    <mc:Choice Requires="p14">
      <p:transition p14:dur="1400" spd="slow">
        <p14:doors dir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2" presetSubtype="1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7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000" fill="hold" id="28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29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000" fill="hold" id="30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31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000" fill="hold" id="32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33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000" fill="hold" id="34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3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42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8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1" id="50" nodeType="afterEffect" presetClass="emph" presetID="2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dur="500" id="51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52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54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1" id="62" nodeType="afterEffect" presetClass="emph" presetID="2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dur="500" id="63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64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9"/>
      <p:bldP grpId="1" spid="19"/>
      <p:bldP grpId="0" spid="20"/>
      <p:bldP grpId="1" spid="20"/>
      <p:bldP grpId="0" spid="21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2" name="Isosceles Triangle 91"/>
          <p:cNvSpPr/>
          <p:nvPr/>
        </p:nvSpPr>
        <p:spPr>
          <a:xfrm flipH="1" rot="3600000">
            <a:off x="7802195" y="3105965"/>
            <a:ext cx="488244" cy="420901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93" name="Donut 92"/>
          <p:cNvSpPr/>
          <p:nvPr/>
        </p:nvSpPr>
        <p:spPr>
          <a:xfrm flipH="1">
            <a:off x="6937324" y="2383387"/>
            <a:ext cx="1444124" cy="1444124"/>
          </a:xfrm>
          <a:prstGeom prst="donut">
            <a:avLst>
              <a:gd fmla="val 19079" name="adj"/>
            </a:avLst>
          </a:prstGeom>
          <a:solidFill>
            <a:srgbClr val="725A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94" name="Group 93"/>
          <p:cNvGrpSpPr/>
          <p:nvPr/>
        </p:nvGrpSpPr>
        <p:grpSpPr>
          <a:xfrm flipH="1">
            <a:off x="7742001" y="2770924"/>
            <a:ext cx="1762321" cy="446701"/>
            <a:chOff x="1793077" y="1463668"/>
            <a:chExt cx="1371600" cy="347664"/>
          </a:xfrm>
        </p:grpSpPr>
        <p:sp>
          <p:nvSpPr>
            <p:cNvPr id="95" name="Round Same Side Corner Rectangle 94"/>
            <p:cNvSpPr/>
            <p:nvPr/>
          </p:nvSpPr>
          <p:spPr>
            <a:xfrm rot="16200000">
              <a:off x="2305045" y="951700"/>
              <a:ext cx="347664" cy="1371600"/>
            </a:xfrm>
            <a:prstGeom prst="round2SameRect">
              <a:avLst/>
            </a:prstGeom>
            <a:solidFill>
              <a:srgbClr val="F1D8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96" name="Text Placeholder 3"/>
            <p:cNvSpPr txBox="1"/>
            <p:nvPr/>
          </p:nvSpPr>
          <p:spPr>
            <a:xfrm>
              <a:off x="1844416" y="1514139"/>
              <a:ext cx="264405" cy="284668"/>
            </a:xfrm>
            <a:prstGeom prst="rect">
              <a:avLst/>
            </a:prstGeom>
          </p:spPr>
          <p:txBody>
            <a:bodyPr anchor="b" bIns="0" lIns="0" rIns="0" tIns="0" wrap="none">
              <a:spAutoFit/>
            </a:bodyPr>
            <a:lstStyle>
              <a:lvl1pPr algn="ctr" indent="0" marL="0">
                <a:buNone/>
                <a:defRPr b="1" baseline="0" sz="280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indent="0" marL="457200">
                <a:buNone/>
                <a:defRPr sz="1200"/>
              </a:lvl2pPr>
              <a:lvl3pPr indent="0" marL="914400">
                <a:buNone/>
                <a:defRPr sz="1000"/>
              </a:lvl3pPr>
              <a:lvl4pPr indent="0" marL="1371600">
                <a:buNone/>
                <a:defRPr sz="900"/>
              </a:lvl4pPr>
              <a:lvl5pPr indent="0" marL="1828800">
                <a:buNone/>
                <a:defRPr sz="900"/>
              </a:lvl5pPr>
              <a:lvl6pPr indent="0" marL="2286000">
                <a:buNone/>
                <a:defRPr sz="900"/>
              </a:lvl6pPr>
              <a:lvl7pPr indent="0" marL="2743200">
                <a:buNone/>
                <a:defRPr sz="900"/>
              </a:lvl7pPr>
              <a:lvl8pPr indent="0" marL="3200400">
                <a:buNone/>
                <a:defRPr sz="900"/>
              </a:lvl8pPr>
              <a:lvl9pPr indent="0" marL="3657600">
                <a:buNone/>
                <a:defRPr sz="900"/>
              </a:lvl9pPr>
            </a:lstStyle>
            <a:p>
              <a:pPr defTabSz="1285829" fontAlgn="auto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ar-SY" sz="2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02</a:t>
              </a:r>
            </a:p>
          </p:txBody>
        </p:sp>
      </p:grpSp>
      <p:sp>
        <p:nvSpPr>
          <p:cNvPr id="99" name="Isosceles Triangle 98"/>
          <p:cNvSpPr/>
          <p:nvPr/>
        </p:nvSpPr>
        <p:spPr>
          <a:xfrm flipH="1" rot="3600000">
            <a:off x="7855770" y="5062663"/>
            <a:ext cx="488244" cy="420901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00" name="Donut 99"/>
          <p:cNvSpPr/>
          <p:nvPr/>
        </p:nvSpPr>
        <p:spPr>
          <a:xfrm flipH="1">
            <a:off x="6990899" y="4340085"/>
            <a:ext cx="1444124" cy="1444124"/>
          </a:xfrm>
          <a:prstGeom prst="donut">
            <a:avLst>
              <a:gd fmla="val 19079" name="adj"/>
            </a:avLst>
          </a:prstGeom>
          <a:solidFill>
            <a:srgbClr val="725A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01" name="Group 100"/>
          <p:cNvGrpSpPr/>
          <p:nvPr/>
        </p:nvGrpSpPr>
        <p:grpSpPr>
          <a:xfrm flipH="1">
            <a:off x="7795580" y="4731713"/>
            <a:ext cx="1762321" cy="446702"/>
            <a:chOff x="1793075" y="1466851"/>
            <a:chExt cx="1371600" cy="347664"/>
          </a:xfrm>
        </p:grpSpPr>
        <p:sp>
          <p:nvSpPr>
            <p:cNvPr id="102" name="Round Same Side Corner Rectangle 101"/>
            <p:cNvSpPr/>
            <p:nvPr/>
          </p:nvSpPr>
          <p:spPr>
            <a:xfrm rot="16200000">
              <a:off x="2305043" y="954883"/>
              <a:ext cx="347664" cy="1371600"/>
            </a:xfrm>
            <a:prstGeom prst="round2SameRect">
              <a:avLst/>
            </a:prstGeom>
            <a:solidFill>
              <a:srgbClr val="F1D8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03" name="Text Placeholder 3"/>
            <p:cNvSpPr txBox="1"/>
            <p:nvPr/>
          </p:nvSpPr>
          <p:spPr>
            <a:xfrm>
              <a:off x="1844416" y="1507591"/>
              <a:ext cx="264405" cy="284668"/>
            </a:xfrm>
            <a:prstGeom prst="rect">
              <a:avLst/>
            </a:prstGeom>
          </p:spPr>
          <p:txBody>
            <a:bodyPr anchor="b" bIns="0" lIns="0" rIns="0" tIns="0" wrap="none">
              <a:spAutoFit/>
            </a:bodyPr>
            <a:lstStyle>
              <a:lvl1pPr algn="ctr" indent="0" marL="0">
                <a:buNone/>
                <a:defRPr b="1" baseline="0" sz="280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indent="0" marL="457200">
                <a:buNone/>
                <a:defRPr sz="1200"/>
              </a:lvl2pPr>
              <a:lvl3pPr indent="0" marL="914400">
                <a:buNone/>
                <a:defRPr sz="1000"/>
              </a:lvl3pPr>
              <a:lvl4pPr indent="0" marL="1371600">
                <a:buNone/>
                <a:defRPr sz="900"/>
              </a:lvl4pPr>
              <a:lvl5pPr indent="0" marL="1828800">
                <a:buNone/>
                <a:defRPr sz="900"/>
              </a:lvl5pPr>
              <a:lvl6pPr indent="0" marL="2286000">
                <a:buNone/>
                <a:defRPr sz="900"/>
              </a:lvl6pPr>
              <a:lvl7pPr indent="0" marL="2743200">
                <a:buNone/>
                <a:defRPr sz="900"/>
              </a:lvl7pPr>
              <a:lvl8pPr indent="0" marL="3200400">
                <a:buNone/>
                <a:defRPr sz="900"/>
              </a:lvl8pPr>
              <a:lvl9pPr indent="0" marL="3657600">
                <a:buNone/>
                <a:defRPr sz="900"/>
              </a:lvl9pPr>
            </a:lstStyle>
            <a:p>
              <a:pPr defTabSz="1285829" fontAlgn="auto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ar-SY" sz="2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04</a:t>
              </a:r>
            </a:p>
          </p:txBody>
        </p:sp>
      </p:grpSp>
      <p:cxnSp>
        <p:nvCxnSpPr>
          <p:cNvPr id="109" name="Straight Connector 108"/>
          <p:cNvCxnSpPr/>
          <p:nvPr/>
        </p:nvCxnSpPr>
        <p:spPr>
          <a:xfrm>
            <a:off x="5619374" y="2100312"/>
            <a:ext cx="1392955" cy="722061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V="1" rot="10800000">
            <a:off x="5619374" y="3388522"/>
            <a:ext cx="1392955" cy="722063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V="1" rot="10800000">
            <a:off x="5619374" y="5240165"/>
            <a:ext cx="1392955" cy="722063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5619374" y="4164159"/>
            <a:ext cx="1392955" cy="722061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Isosceles Triangle 114"/>
          <p:cNvSpPr/>
          <p:nvPr/>
        </p:nvSpPr>
        <p:spPr>
          <a:xfrm rot="18000000">
            <a:off x="4309118" y="2100829"/>
            <a:ext cx="488244" cy="420901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16" name="Donut 115"/>
          <p:cNvSpPr/>
          <p:nvPr/>
        </p:nvSpPr>
        <p:spPr>
          <a:xfrm>
            <a:off x="4218111" y="1378250"/>
            <a:ext cx="1444124" cy="1444124"/>
          </a:xfrm>
          <a:prstGeom prst="donut">
            <a:avLst>
              <a:gd fmla="val 19079" name="adj"/>
            </a:avLst>
          </a:prstGeom>
          <a:solidFill>
            <a:srgbClr val="725A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17" name="Group 54"/>
          <p:cNvGrpSpPr/>
          <p:nvPr/>
        </p:nvGrpSpPr>
        <p:grpSpPr>
          <a:xfrm>
            <a:off x="3095238" y="1769879"/>
            <a:ext cx="1762321" cy="446702"/>
            <a:chOff x="1793078" y="1466850"/>
            <a:chExt cx="1371600" cy="347664"/>
          </a:xfrm>
        </p:grpSpPr>
        <p:sp>
          <p:nvSpPr>
            <p:cNvPr id="118" name="Round Same Side Corner Rectangle 117"/>
            <p:cNvSpPr/>
            <p:nvPr/>
          </p:nvSpPr>
          <p:spPr>
            <a:xfrm rot="16200000">
              <a:off x="2305046" y="954882"/>
              <a:ext cx="347664" cy="1371600"/>
            </a:xfrm>
            <a:prstGeom prst="round2SameRect">
              <a:avLst/>
            </a:prstGeom>
            <a:solidFill>
              <a:srgbClr val="F1D8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19" name="Text Placeholder 3"/>
            <p:cNvSpPr txBox="1"/>
            <p:nvPr/>
          </p:nvSpPr>
          <p:spPr>
            <a:xfrm>
              <a:off x="1871544" y="1494514"/>
              <a:ext cx="264405" cy="284668"/>
            </a:xfrm>
            <a:prstGeom prst="rect">
              <a:avLst/>
            </a:prstGeom>
          </p:spPr>
          <p:txBody>
            <a:bodyPr anchor="b" bIns="0" lIns="0" rIns="0" tIns="0" wrap="none">
              <a:spAutoFit/>
            </a:bodyPr>
            <a:lstStyle>
              <a:lvl1pPr algn="ctr" indent="0" marL="0">
                <a:buNone/>
                <a:defRPr b="1" baseline="0" sz="280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indent="0" marL="457200">
                <a:buNone/>
                <a:defRPr sz="1200"/>
              </a:lvl2pPr>
              <a:lvl3pPr indent="0" marL="914400">
                <a:buNone/>
                <a:defRPr sz="1000"/>
              </a:lvl3pPr>
              <a:lvl4pPr indent="0" marL="1371600">
                <a:buNone/>
                <a:defRPr sz="900"/>
              </a:lvl4pPr>
              <a:lvl5pPr indent="0" marL="1828800">
                <a:buNone/>
                <a:defRPr sz="900"/>
              </a:lvl5pPr>
              <a:lvl6pPr indent="0" marL="2286000">
                <a:buNone/>
                <a:defRPr sz="900"/>
              </a:lvl6pPr>
              <a:lvl7pPr indent="0" marL="2743200">
                <a:buNone/>
                <a:defRPr sz="900"/>
              </a:lvl7pPr>
              <a:lvl8pPr indent="0" marL="3200400">
                <a:buNone/>
                <a:defRPr sz="900"/>
              </a:lvl8pPr>
              <a:lvl9pPr indent="0" marL="3657600">
                <a:buNone/>
                <a:defRPr sz="900"/>
              </a:lvl9pPr>
            </a:lstStyle>
            <a:p>
              <a:pPr defTabSz="1285829" fontAlgn="auto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ar-SY" sz="2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01</a:t>
              </a:r>
            </a:p>
          </p:txBody>
        </p:sp>
      </p:grpSp>
      <p:sp>
        <p:nvSpPr>
          <p:cNvPr id="122" name="Isosceles Triangle 121"/>
          <p:cNvSpPr/>
          <p:nvPr/>
        </p:nvSpPr>
        <p:spPr>
          <a:xfrm rot="18000000">
            <a:off x="4309118" y="4111102"/>
            <a:ext cx="488244" cy="420901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23" name="Donut 122"/>
          <p:cNvSpPr/>
          <p:nvPr/>
        </p:nvSpPr>
        <p:spPr>
          <a:xfrm>
            <a:off x="4218111" y="3388523"/>
            <a:ext cx="1444124" cy="1444124"/>
          </a:xfrm>
          <a:prstGeom prst="donut">
            <a:avLst>
              <a:gd fmla="val 19079" name="adj"/>
            </a:avLst>
          </a:prstGeom>
          <a:solidFill>
            <a:srgbClr val="725A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24" name="Group 79"/>
          <p:cNvGrpSpPr/>
          <p:nvPr/>
        </p:nvGrpSpPr>
        <p:grpSpPr>
          <a:xfrm>
            <a:off x="3095240" y="3780151"/>
            <a:ext cx="1762321" cy="446702"/>
            <a:chOff x="1793079" y="1466851"/>
            <a:chExt cx="1371600" cy="347664"/>
          </a:xfrm>
        </p:grpSpPr>
        <p:sp>
          <p:nvSpPr>
            <p:cNvPr id="125" name="Round Same Side Corner Rectangle 124"/>
            <p:cNvSpPr/>
            <p:nvPr/>
          </p:nvSpPr>
          <p:spPr>
            <a:xfrm rot="16200000">
              <a:off x="2305047" y="954883"/>
              <a:ext cx="347664" cy="1371600"/>
            </a:xfrm>
            <a:prstGeom prst="round2SameRect">
              <a:avLst/>
            </a:prstGeom>
            <a:solidFill>
              <a:srgbClr val="F1D8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26" name="Text Placeholder 3"/>
            <p:cNvSpPr txBox="1"/>
            <p:nvPr/>
          </p:nvSpPr>
          <p:spPr>
            <a:xfrm>
              <a:off x="1882363" y="1507591"/>
              <a:ext cx="264405" cy="284668"/>
            </a:xfrm>
            <a:prstGeom prst="rect">
              <a:avLst/>
            </a:prstGeom>
          </p:spPr>
          <p:txBody>
            <a:bodyPr anchor="b" bIns="0" lIns="0" rIns="0" tIns="0" wrap="none">
              <a:spAutoFit/>
            </a:bodyPr>
            <a:lstStyle>
              <a:lvl1pPr algn="ctr" indent="0" marL="0">
                <a:buNone/>
                <a:defRPr b="1" baseline="0" sz="280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indent="0" marL="457200">
                <a:buNone/>
                <a:defRPr sz="1200"/>
              </a:lvl2pPr>
              <a:lvl3pPr indent="0" marL="914400">
                <a:buNone/>
                <a:defRPr sz="1000"/>
              </a:lvl3pPr>
              <a:lvl4pPr indent="0" marL="1371600">
                <a:buNone/>
                <a:defRPr sz="900"/>
              </a:lvl4pPr>
              <a:lvl5pPr indent="0" marL="1828800">
                <a:buNone/>
                <a:defRPr sz="900"/>
              </a:lvl5pPr>
              <a:lvl6pPr indent="0" marL="2286000">
                <a:buNone/>
                <a:defRPr sz="900"/>
              </a:lvl6pPr>
              <a:lvl7pPr indent="0" marL="2743200">
                <a:buNone/>
                <a:defRPr sz="900"/>
              </a:lvl7pPr>
              <a:lvl8pPr indent="0" marL="3200400">
                <a:buNone/>
                <a:defRPr sz="900"/>
              </a:lvl8pPr>
              <a:lvl9pPr indent="0" marL="3657600">
                <a:buNone/>
                <a:defRPr sz="900"/>
              </a:lvl9pPr>
            </a:lstStyle>
            <a:p>
              <a:pPr defTabSz="1285829" fontAlgn="auto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ar-SY" sz="2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03</a:t>
              </a:r>
            </a:p>
          </p:txBody>
        </p:sp>
      </p:grpSp>
      <p:sp>
        <p:nvSpPr>
          <p:cNvPr id="129" name="Isosceles Triangle 128"/>
          <p:cNvSpPr/>
          <p:nvPr/>
        </p:nvSpPr>
        <p:spPr>
          <a:xfrm rot="18000000">
            <a:off x="4309118" y="6121373"/>
            <a:ext cx="488244" cy="420901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30" name="Donut 129"/>
          <p:cNvSpPr/>
          <p:nvPr/>
        </p:nvSpPr>
        <p:spPr>
          <a:xfrm>
            <a:off x="4218111" y="5398795"/>
            <a:ext cx="1444124" cy="1444124"/>
          </a:xfrm>
          <a:prstGeom prst="donut">
            <a:avLst>
              <a:gd fmla="val 19079" name="adj"/>
            </a:avLst>
          </a:prstGeom>
          <a:solidFill>
            <a:srgbClr val="725A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31" name="Group 86"/>
          <p:cNvGrpSpPr/>
          <p:nvPr/>
        </p:nvGrpSpPr>
        <p:grpSpPr>
          <a:xfrm>
            <a:off x="3095240" y="5790423"/>
            <a:ext cx="1762321" cy="446702"/>
            <a:chOff x="1793079" y="1466851"/>
            <a:chExt cx="1371600" cy="347664"/>
          </a:xfrm>
        </p:grpSpPr>
        <p:sp>
          <p:nvSpPr>
            <p:cNvPr id="132" name="Round Same Side Corner Rectangle 131"/>
            <p:cNvSpPr/>
            <p:nvPr/>
          </p:nvSpPr>
          <p:spPr>
            <a:xfrm rot="16200000">
              <a:off x="2305047" y="954883"/>
              <a:ext cx="347664" cy="1371600"/>
            </a:xfrm>
            <a:prstGeom prst="round2SameRect">
              <a:avLst/>
            </a:prstGeom>
            <a:solidFill>
              <a:srgbClr val="F1D8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33" name="Text Placeholder 3"/>
            <p:cNvSpPr txBox="1"/>
            <p:nvPr/>
          </p:nvSpPr>
          <p:spPr>
            <a:xfrm>
              <a:off x="1882363" y="1507592"/>
              <a:ext cx="264405" cy="284668"/>
            </a:xfrm>
            <a:prstGeom prst="rect">
              <a:avLst/>
            </a:prstGeom>
          </p:spPr>
          <p:txBody>
            <a:bodyPr anchor="b" bIns="0" lIns="0" rIns="0" tIns="0" wrap="none">
              <a:spAutoFit/>
            </a:bodyPr>
            <a:lstStyle>
              <a:lvl1pPr algn="ctr" indent="0" marL="0">
                <a:buNone/>
                <a:defRPr b="1" baseline="0" sz="280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indent="0" marL="457200">
                <a:buNone/>
                <a:defRPr sz="1200"/>
              </a:lvl2pPr>
              <a:lvl3pPr indent="0" marL="914400">
                <a:buNone/>
                <a:defRPr sz="1000"/>
              </a:lvl3pPr>
              <a:lvl4pPr indent="0" marL="1371600">
                <a:buNone/>
                <a:defRPr sz="900"/>
              </a:lvl4pPr>
              <a:lvl5pPr indent="0" marL="1828800">
                <a:buNone/>
                <a:defRPr sz="900"/>
              </a:lvl5pPr>
              <a:lvl6pPr indent="0" marL="2286000">
                <a:buNone/>
                <a:defRPr sz="900"/>
              </a:lvl6pPr>
              <a:lvl7pPr indent="0" marL="2743200">
                <a:buNone/>
                <a:defRPr sz="900"/>
              </a:lvl7pPr>
              <a:lvl8pPr indent="0" marL="3200400">
                <a:buNone/>
                <a:defRPr sz="900"/>
              </a:lvl8pPr>
              <a:lvl9pPr indent="0" marL="3657600">
                <a:buNone/>
                <a:defRPr sz="900"/>
              </a:lvl9pPr>
            </a:lstStyle>
            <a:p>
              <a:pPr defTabSz="1285829" fontAlgn="auto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ar-SY" sz="2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05</a:t>
              </a:r>
            </a:p>
          </p:txBody>
        </p:sp>
      </p:grpSp>
      <p:sp>
        <p:nvSpPr>
          <p:cNvPr id="45" name="TextBox 23"/>
          <p:cNvSpPr txBox="1"/>
          <p:nvPr/>
        </p:nvSpPr>
        <p:spPr>
          <a:xfrm>
            <a:off x="794147" y="5688372"/>
            <a:ext cx="2306898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mtClean="0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46" name="TextBox 24"/>
          <p:cNvSpPr txBox="1"/>
          <p:nvPr/>
        </p:nvSpPr>
        <p:spPr>
          <a:xfrm>
            <a:off x="1495765" y="5398795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47" name="TextBox 23"/>
          <p:cNvSpPr txBox="1"/>
          <p:nvPr/>
        </p:nvSpPr>
        <p:spPr>
          <a:xfrm>
            <a:off x="832247" y="4035755"/>
            <a:ext cx="2306898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mtClean="0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48" name="TextBox 24"/>
          <p:cNvSpPr txBox="1"/>
          <p:nvPr/>
        </p:nvSpPr>
        <p:spPr>
          <a:xfrm>
            <a:off x="1533865" y="3746178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49" name="TextBox 23"/>
          <p:cNvSpPr txBox="1"/>
          <p:nvPr/>
        </p:nvSpPr>
        <p:spPr>
          <a:xfrm>
            <a:off x="832247" y="1979261"/>
            <a:ext cx="2306898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mtClean="0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50" name="TextBox 24"/>
          <p:cNvSpPr txBox="1"/>
          <p:nvPr/>
        </p:nvSpPr>
        <p:spPr>
          <a:xfrm>
            <a:off x="1533865" y="1689684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51" name="TextBox 23"/>
          <p:cNvSpPr txBox="1"/>
          <p:nvPr/>
        </p:nvSpPr>
        <p:spPr>
          <a:xfrm>
            <a:off x="9643633" y="2970222"/>
            <a:ext cx="2306898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52" name="TextBox 24"/>
          <p:cNvSpPr txBox="1"/>
          <p:nvPr/>
        </p:nvSpPr>
        <p:spPr>
          <a:xfrm>
            <a:off x="9643633" y="2680645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53" name="TextBox 23"/>
          <p:cNvSpPr txBox="1"/>
          <p:nvPr/>
        </p:nvSpPr>
        <p:spPr>
          <a:xfrm>
            <a:off x="9643633" y="5037148"/>
            <a:ext cx="2306898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54" name="TextBox 24"/>
          <p:cNvSpPr txBox="1"/>
          <p:nvPr/>
        </p:nvSpPr>
        <p:spPr>
          <a:xfrm>
            <a:off x="9643633" y="4747570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44" name="矩形 43"/>
          <p:cNvSpPr/>
          <p:nvPr/>
        </p:nvSpPr>
        <p:spPr>
          <a:xfrm>
            <a:off x="1325778" y="842671"/>
            <a:ext cx="2214880" cy="39624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en-US" lang="zh-CN" smtClean="0" sz="2000">
                <a:solidFill>
                  <a:srgbClr val="591F0E"/>
                </a:solidFill>
                <a:latin typeface="+mj-lt"/>
                <a:ea charset="-122" panose="020b0503020204020204" pitchFamily="34" typeface="微软雅黑"/>
              </a:rPr>
              <a:t>添加相关标题文字</a:t>
            </a:r>
          </a:p>
        </p:txBody>
      </p:sp>
    </p:spTree>
    <p:extLst>
      <p:ext uri="{BB962C8B-B14F-4D97-AF65-F5344CB8AC3E}">
        <p14:creationId val="3218460695"/>
      </p:ext>
    </p:extLst>
  </p:cSld>
  <p:clrMapOvr>
    <a:masterClrMapping/>
  </p:clrMapOvr>
  <mc:AlternateContent>
    <mc:Choice Requires="p14">
      <p:transition p14:dur="1250" spd="slow">
        <p14:flip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Right)" transition="in">
                                      <p:cBhvr>
                                        <p:cTn dur="500" id="16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8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21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4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25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7" nodeType="after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500" id="29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Left)" transition="in">
                                      <p:cBhvr>
                                        <p:cTn dur="500" id="42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44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6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47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51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53" nodeType="after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500" id="55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5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1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6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5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6" nodeType="with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Right)" transition="in">
                                      <p:cBhvr>
                                        <p:cTn dur="500" id="68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70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2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73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4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6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77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8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79" nodeType="after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500" id="81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2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8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5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6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7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8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8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1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2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Left)" transition="in">
                                      <p:cBhvr>
                                        <p:cTn dur="500" id="94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5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96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98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99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0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02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103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4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id="105" nodeType="after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500" id="107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8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10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1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2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3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4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grpId="0" id="11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7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8" nodeType="with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Right)" transition="in">
                                      <p:cBhvr>
                                        <p:cTn dur="500" id="12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1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grpId="0" id="122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24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25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6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28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129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2"/>
      <p:bldP grpId="0" spid="93"/>
      <p:bldP grpId="0" spid="99"/>
      <p:bldP grpId="0" spid="100"/>
      <p:bldP grpId="0" spid="115"/>
      <p:bldP grpId="0" spid="116"/>
      <p:bldP grpId="0" spid="122"/>
      <p:bldP grpId="0" spid="123"/>
      <p:bldP grpId="0" spid="129"/>
      <p:bldP grpId="0" spid="130"/>
      <p:bldP grpId="0" spid="45"/>
      <p:bldP grpId="0" spid="46"/>
      <p:bldP grpId="0" spid="47"/>
      <p:bldP grpId="0" spid="48"/>
      <p:bldP grpId="0" spid="49"/>
      <p:bldP grpId="0" spid="50"/>
      <p:bldP grpId="0" spid="51"/>
      <p:bldP grpId="0" spid="52"/>
      <p:bldP grpId="0" spid="53"/>
      <p:bldP grpId="0" spid="54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8" name="Group 3"/>
          <p:cNvGrpSpPr/>
          <p:nvPr/>
        </p:nvGrpSpPr>
        <p:grpSpPr>
          <a:xfrm>
            <a:off x="1267750" y="3876923"/>
            <a:ext cx="1581711" cy="417982"/>
            <a:chOff x="1424694" y="3437117"/>
            <a:chExt cx="1499779" cy="396331"/>
          </a:xfrm>
          <a:solidFill>
            <a:srgbClr val="ECCAC2"/>
          </a:solidFill>
        </p:grpSpPr>
        <p:sp>
          <p:nvSpPr>
            <p:cNvPr id="69" name="Round Same Side Corner Rectangle 4"/>
            <p:cNvSpPr/>
            <p:nvPr/>
          </p:nvSpPr>
          <p:spPr>
            <a:xfrm rot="16200000">
              <a:off x="2049734" y="2958708"/>
              <a:ext cx="249700" cy="1499779"/>
            </a:xfrm>
            <a:prstGeom prst="round2SameRect">
              <a:avLst>
                <a:gd fmla="val 50000" name="adj1"/>
                <a:gd fmla="val 0" name="adj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30000"/>
                </a:lnSpc>
              </a:pPr>
              <a:endParaRPr lang="en-GB" sz="1476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70" name="Oval 13"/>
            <p:cNvSpPr/>
            <p:nvPr/>
          </p:nvSpPr>
          <p:spPr>
            <a:xfrm>
              <a:off x="2014338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30000"/>
                </a:lnSpc>
              </a:pPr>
              <a:endParaRPr lang="en-GB" sz="1476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grpSp>
        <p:nvGrpSpPr>
          <p:cNvPr id="71" name="Group 10"/>
          <p:cNvGrpSpPr/>
          <p:nvPr/>
        </p:nvGrpSpPr>
        <p:grpSpPr>
          <a:xfrm>
            <a:off x="2922007" y="4031563"/>
            <a:ext cx="1581711" cy="406378"/>
            <a:chOff x="2993261" y="3583747"/>
            <a:chExt cx="1499779" cy="385328"/>
          </a:xfrm>
          <a:solidFill>
            <a:srgbClr val="725A41"/>
          </a:solidFill>
        </p:grpSpPr>
        <p:sp>
          <p:nvSpPr>
            <p:cNvPr id="72" name="Round Same Side Corner Rectangle 6"/>
            <p:cNvSpPr/>
            <p:nvPr/>
          </p:nvSpPr>
          <p:spPr>
            <a:xfrm flipH="1" rot="5400000">
              <a:off x="3618301" y="2958707"/>
              <a:ext cx="249700" cy="1499779"/>
            </a:xfrm>
            <a:prstGeom prst="round2SameRect">
              <a:avLst>
                <a:gd fmla="val 0" name="adj1"/>
                <a:gd fmla="val 0" name="adj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30000"/>
                </a:lnSpc>
              </a:pPr>
              <a:endParaRPr lang="en-GB" sz="1476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73" name="Oval 14"/>
            <p:cNvSpPr/>
            <p:nvPr/>
          </p:nvSpPr>
          <p:spPr>
            <a:xfrm>
              <a:off x="3582905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30000"/>
                </a:lnSpc>
              </a:pPr>
              <a:endParaRPr lang="en-GB" sz="1476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grpSp>
        <p:nvGrpSpPr>
          <p:cNvPr id="74" name="Group 11"/>
          <p:cNvGrpSpPr/>
          <p:nvPr/>
        </p:nvGrpSpPr>
        <p:grpSpPr>
          <a:xfrm>
            <a:off x="4576263" y="3876923"/>
            <a:ext cx="1581711" cy="417981"/>
            <a:chOff x="4561827" y="3437117"/>
            <a:chExt cx="1499779" cy="396330"/>
          </a:xfrm>
          <a:solidFill>
            <a:srgbClr val="ECCAC2"/>
          </a:solidFill>
        </p:grpSpPr>
        <p:sp>
          <p:nvSpPr>
            <p:cNvPr id="87" name="Round Same Side Corner Rectangle 7"/>
            <p:cNvSpPr/>
            <p:nvPr/>
          </p:nvSpPr>
          <p:spPr>
            <a:xfrm flipH="1" rot="5400000">
              <a:off x="5186867" y="2958707"/>
              <a:ext cx="249700" cy="1499779"/>
            </a:xfrm>
            <a:prstGeom prst="round2SameRect">
              <a:avLst>
                <a:gd fmla="val 0" name="adj1"/>
                <a:gd fmla="val 0" name="adj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30000"/>
                </a:lnSpc>
              </a:pPr>
              <a:endParaRPr lang="en-GB" sz="1476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88" name="Oval 15"/>
            <p:cNvSpPr/>
            <p:nvPr/>
          </p:nvSpPr>
          <p:spPr>
            <a:xfrm>
              <a:off x="5220257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30000"/>
                </a:lnSpc>
              </a:pPr>
              <a:endParaRPr lang="en-GB" sz="1476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grpSp>
        <p:nvGrpSpPr>
          <p:cNvPr id="89" name="Group 12"/>
          <p:cNvGrpSpPr/>
          <p:nvPr/>
        </p:nvGrpSpPr>
        <p:grpSpPr>
          <a:xfrm>
            <a:off x="6230520" y="4031563"/>
            <a:ext cx="1581711" cy="406378"/>
            <a:chOff x="6130393" y="3583747"/>
            <a:chExt cx="1499779" cy="385328"/>
          </a:xfrm>
          <a:solidFill>
            <a:srgbClr val="725A41"/>
          </a:solidFill>
        </p:grpSpPr>
        <p:sp>
          <p:nvSpPr>
            <p:cNvPr id="90" name="Round Same Side Corner Rectangle 8"/>
            <p:cNvSpPr/>
            <p:nvPr/>
          </p:nvSpPr>
          <p:spPr>
            <a:xfrm flipH="1" rot="5400000">
              <a:off x="6755433" y="2958707"/>
              <a:ext cx="249700" cy="1499779"/>
            </a:xfrm>
            <a:prstGeom prst="round2SameRect">
              <a:avLst>
                <a:gd fmla="val 0" name="adj1"/>
                <a:gd fmla="val 0" name="adj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30000"/>
                </a:lnSpc>
              </a:pPr>
              <a:endParaRPr lang="en-GB" sz="1476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91" name="Oval 16"/>
            <p:cNvSpPr/>
            <p:nvPr/>
          </p:nvSpPr>
          <p:spPr>
            <a:xfrm>
              <a:off x="6720037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30000"/>
                </a:lnSpc>
              </a:pPr>
              <a:endParaRPr lang="en-GB" sz="1476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grpSp>
        <p:nvGrpSpPr>
          <p:cNvPr id="92" name="Group 35"/>
          <p:cNvGrpSpPr/>
          <p:nvPr/>
        </p:nvGrpSpPr>
        <p:grpSpPr>
          <a:xfrm>
            <a:off x="9539033" y="4031564"/>
            <a:ext cx="1581711" cy="406377"/>
            <a:chOff x="9267526" y="3583748"/>
            <a:chExt cx="1499779" cy="385327"/>
          </a:xfrm>
          <a:solidFill>
            <a:srgbClr val="725A41"/>
          </a:solidFill>
        </p:grpSpPr>
        <p:sp>
          <p:nvSpPr>
            <p:cNvPr id="93" name="Round Same Side Corner Rectangle 5"/>
            <p:cNvSpPr/>
            <p:nvPr/>
          </p:nvSpPr>
          <p:spPr>
            <a:xfrm flipH="1" rot="5400000">
              <a:off x="9892566" y="2958708"/>
              <a:ext cx="249700" cy="1499779"/>
            </a:xfrm>
            <a:prstGeom prst="round2SameRect">
              <a:avLst>
                <a:gd fmla="val 50000" name="adj1"/>
                <a:gd fmla="val 0" name="adj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30000"/>
                </a:lnSpc>
              </a:pPr>
              <a:endParaRPr lang="en-GB" sz="1476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94" name="Oval 17"/>
            <p:cNvSpPr/>
            <p:nvPr/>
          </p:nvSpPr>
          <p:spPr>
            <a:xfrm>
              <a:off x="9857169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30000"/>
                </a:lnSpc>
              </a:pPr>
              <a:endParaRPr lang="en-GB" sz="1476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grpSp>
        <p:nvGrpSpPr>
          <p:cNvPr id="95" name="Group 19"/>
          <p:cNvGrpSpPr/>
          <p:nvPr/>
        </p:nvGrpSpPr>
        <p:grpSpPr>
          <a:xfrm>
            <a:off x="7884777" y="3876923"/>
            <a:ext cx="1581711" cy="417982"/>
            <a:chOff x="7698960" y="3437117"/>
            <a:chExt cx="1499779" cy="396331"/>
          </a:xfrm>
          <a:solidFill>
            <a:srgbClr val="ECCAC2"/>
          </a:solidFill>
        </p:grpSpPr>
        <p:sp>
          <p:nvSpPr>
            <p:cNvPr id="96" name="Round Same Side Corner Rectangle 9"/>
            <p:cNvSpPr/>
            <p:nvPr/>
          </p:nvSpPr>
          <p:spPr>
            <a:xfrm flipH="1" rot="5400000">
              <a:off x="8324000" y="2958708"/>
              <a:ext cx="249700" cy="1499779"/>
            </a:xfrm>
            <a:prstGeom prst="round2SameRect">
              <a:avLst>
                <a:gd fmla="val 0" name="adj1"/>
                <a:gd fmla="val 0" name="adj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30000"/>
                </a:lnSpc>
              </a:pPr>
              <a:endParaRPr lang="en-GB" sz="1476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97" name="Oval 18"/>
            <p:cNvSpPr/>
            <p:nvPr/>
          </p:nvSpPr>
          <p:spPr>
            <a:xfrm>
              <a:off x="8357389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>
                <a:lnSpc>
                  <a:spcPct val="130000"/>
                </a:lnSpc>
              </a:pPr>
              <a:endParaRPr lang="en-GB" sz="1476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grpSp>
        <p:nvGrpSpPr>
          <p:cNvPr id="98" name="Group 20"/>
          <p:cNvGrpSpPr/>
          <p:nvPr/>
        </p:nvGrpSpPr>
        <p:grpSpPr>
          <a:xfrm>
            <a:off x="10085032" y="4528292"/>
            <a:ext cx="489711" cy="490548"/>
            <a:chOff x="9145588" y="4435475"/>
            <a:chExt cx="464344" cy="465138"/>
          </a:xfrm>
          <a:solidFill>
            <a:srgbClr val="725A41"/>
          </a:solidFill>
        </p:grpSpPr>
        <p:sp>
          <p:nvSpPr>
            <p:cNvPr id="99" name="AutoShape 7"/>
            <p:cNvSpPr/>
            <p:nvPr/>
          </p:nvSpPr>
          <p:spPr bwMode="auto">
            <a:xfrm>
              <a:off x="9145588" y="4435475"/>
              <a:ext cx="464344" cy="465138"/>
            </a:xfrm>
            <a:custGeom>
              <a:gdLst>
                <a:gd fmla="+- 0 10800 1271" name="T0"/>
                <a:gd fmla="*/ T0 w 19058" name="T1"/>
                <a:gd fmla="+- 0 10799 1270" name="T2"/>
                <a:gd fmla="*/ 10799 h 19059" name="T3"/>
                <a:gd fmla="+- 0 10800 1271" name="T4"/>
                <a:gd fmla="*/ T4 w 19058" name="T5"/>
                <a:gd fmla="+- 0 10799 1270" name="T6"/>
                <a:gd fmla="*/ 10799 h 19059" name="T7"/>
                <a:gd fmla="+- 0 10800 1271" name="T8"/>
                <a:gd fmla="*/ T8 w 19058" name="T9"/>
                <a:gd fmla="+- 0 10799 1270" name="T10"/>
                <a:gd fmla="*/ 10799 h 19059" name="T11"/>
                <a:gd fmla="+- 0 10800 1271" name="T12"/>
                <a:gd fmla="*/ T12 w 19058" name="T13"/>
                <a:gd fmla="+- 0 10799 1270" name="T14"/>
                <a:gd fmla="*/ 10799 h 19059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19059" w="19058">
                  <a:moveTo>
                    <a:pt x="6430" y="17268"/>
                  </a:moveTo>
                  <a:cubicBezTo>
                    <a:pt x="2162" y="15559"/>
                    <a:pt x="82" y="10698"/>
                    <a:pt x="1790" y="6431"/>
                  </a:cubicBezTo>
                  <a:cubicBezTo>
                    <a:pt x="3499" y="2164"/>
                    <a:pt x="8360" y="81"/>
                    <a:pt x="12627" y="1791"/>
                  </a:cubicBezTo>
                  <a:cubicBezTo>
                    <a:pt x="16894" y="3499"/>
                    <a:pt x="18975" y="8361"/>
                    <a:pt x="17267" y="12628"/>
                  </a:cubicBezTo>
                  <a:cubicBezTo>
                    <a:pt x="15558" y="16895"/>
                    <a:pt x="10696" y="18976"/>
                    <a:pt x="6430" y="17268"/>
                  </a:cubicBezTo>
                  <a:moveTo>
                    <a:pt x="13070" y="685"/>
                  </a:moveTo>
                  <a:cubicBezTo>
                    <a:pt x="8186" y="-1270"/>
                    <a:pt x="2641" y="1103"/>
                    <a:pt x="685" y="5987"/>
                  </a:cubicBezTo>
                  <a:cubicBezTo>
                    <a:pt x="-1271" y="10872"/>
                    <a:pt x="1103" y="16418"/>
                    <a:pt x="5987" y="18373"/>
                  </a:cubicBezTo>
                  <a:cubicBezTo>
                    <a:pt x="10871" y="20330"/>
                    <a:pt x="16416" y="17955"/>
                    <a:pt x="18373" y="13071"/>
                  </a:cubicBezTo>
                  <a:cubicBezTo>
                    <a:pt x="20329" y="8186"/>
                    <a:pt x="17954" y="2641"/>
                    <a:pt x="13070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476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00" name="AutoShape 8"/>
            <p:cNvSpPr/>
            <p:nvPr/>
          </p:nvSpPr>
          <p:spPr bwMode="auto">
            <a:xfrm>
              <a:off x="9348788" y="4638675"/>
              <a:ext cx="57944" cy="57944"/>
            </a:xfrm>
            <a:custGeom>
              <a:gdLst>
                <a:gd fmla="+- 0 10801 1272" name="T0"/>
                <a:gd fmla="*/ T0 w 19059" name="T1"/>
                <a:gd fmla="+- 0 10800 1272" name="T2"/>
                <a:gd fmla="*/ 10800 h 19056" name="T3"/>
                <a:gd fmla="+- 0 10801 1272" name="T4"/>
                <a:gd fmla="*/ T4 w 19059" name="T5"/>
                <a:gd fmla="+- 0 10800 1272" name="T6"/>
                <a:gd fmla="*/ 10800 h 19056" name="T7"/>
                <a:gd fmla="+- 0 10801 1272" name="T8"/>
                <a:gd fmla="*/ T8 w 19059" name="T9"/>
                <a:gd fmla="+- 0 10800 1272" name="T10"/>
                <a:gd fmla="*/ 10800 h 19056" name="T11"/>
                <a:gd fmla="+- 0 10801 1272" name="T12"/>
                <a:gd fmla="*/ T12 w 19059" name="T13"/>
                <a:gd fmla="+- 0 10800 1272" name="T14"/>
                <a:gd fmla="*/ 10800 h 19056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19056" w="19059">
                  <a:moveTo>
                    <a:pt x="7753" y="13951"/>
                  </a:moveTo>
                  <a:cubicBezTo>
                    <a:pt x="5315" y="12969"/>
                    <a:pt x="4129" y="10197"/>
                    <a:pt x="5101" y="7755"/>
                  </a:cubicBezTo>
                  <a:cubicBezTo>
                    <a:pt x="6083" y="5323"/>
                    <a:pt x="8860" y="4132"/>
                    <a:pt x="11298" y="5104"/>
                  </a:cubicBezTo>
                  <a:cubicBezTo>
                    <a:pt x="13735" y="6081"/>
                    <a:pt x="14926" y="8858"/>
                    <a:pt x="13949" y="11300"/>
                  </a:cubicBezTo>
                  <a:cubicBezTo>
                    <a:pt x="12972" y="13737"/>
                    <a:pt x="10195" y="14923"/>
                    <a:pt x="7753" y="13951"/>
                  </a:cubicBezTo>
                  <a:moveTo>
                    <a:pt x="13070" y="686"/>
                  </a:moveTo>
                  <a:cubicBezTo>
                    <a:pt x="8190" y="-1272"/>
                    <a:pt x="2640" y="1104"/>
                    <a:pt x="686" y="5988"/>
                  </a:cubicBezTo>
                  <a:cubicBezTo>
                    <a:pt x="-1272" y="10872"/>
                    <a:pt x="1105" y="16416"/>
                    <a:pt x="5985" y="18369"/>
                  </a:cubicBezTo>
                  <a:cubicBezTo>
                    <a:pt x="10870" y="20328"/>
                    <a:pt x="16415" y="17951"/>
                    <a:pt x="18374" y="13072"/>
                  </a:cubicBezTo>
                  <a:cubicBezTo>
                    <a:pt x="20328" y="8188"/>
                    <a:pt x="17960" y="2644"/>
                    <a:pt x="13070" y="68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476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01" name="AutoShape 9"/>
            <p:cNvSpPr/>
            <p:nvPr/>
          </p:nvSpPr>
          <p:spPr bwMode="auto">
            <a:xfrm>
              <a:off x="9290050" y="4580732"/>
              <a:ext cx="174625" cy="174625"/>
            </a:xfrm>
            <a:custGeom>
              <a:gdLst>
                <a:gd fmla="+- 0 10800 1271" name="T0"/>
                <a:gd fmla="*/ T0 w 19059" name="T1"/>
                <a:gd fmla="+- 0 10800 1271" name="T2"/>
                <a:gd fmla="*/ 10800 h 19058" name="T3"/>
                <a:gd fmla="+- 0 10800 1271" name="T4"/>
                <a:gd fmla="*/ T4 w 19059" name="T5"/>
                <a:gd fmla="+- 0 10800 1271" name="T6"/>
                <a:gd fmla="*/ 10800 h 19058" name="T7"/>
                <a:gd fmla="+- 0 10800 1271" name="T8"/>
                <a:gd fmla="*/ T8 w 19059" name="T9"/>
                <a:gd fmla="+- 0 10800 1271" name="T10"/>
                <a:gd fmla="*/ 10800 h 19058" name="T11"/>
                <a:gd fmla="+- 0 10800 1271" name="T12"/>
                <a:gd fmla="*/ T12 w 19059" name="T13"/>
                <a:gd fmla="+- 0 10800 1271" name="T14"/>
                <a:gd fmla="*/ 10800 h 19058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19058" w="19059">
                  <a:moveTo>
                    <a:pt x="7169" y="15424"/>
                  </a:moveTo>
                  <a:cubicBezTo>
                    <a:pt x="3916" y="14123"/>
                    <a:pt x="2331" y="10417"/>
                    <a:pt x="3632" y="7167"/>
                  </a:cubicBezTo>
                  <a:cubicBezTo>
                    <a:pt x="4934" y="3917"/>
                    <a:pt x="8638" y="2331"/>
                    <a:pt x="11889" y="3632"/>
                  </a:cubicBezTo>
                  <a:cubicBezTo>
                    <a:pt x="15141" y="4934"/>
                    <a:pt x="16728" y="8640"/>
                    <a:pt x="15425" y="11890"/>
                  </a:cubicBezTo>
                  <a:cubicBezTo>
                    <a:pt x="14124" y="15140"/>
                    <a:pt x="10419" y="16728"/>
                    <a:pt x="7169" y="15424"/>
                  </a:cubicBezTo>
                  <a:moveTo>
                    <a:pt x="13071" y="685"/>
                  </a:moveTo>
                  <a:cubicBezTo>
                    <a:pt x="8186" y="-1271"/>
                    <a:pt x="2639" y="1104"/>
                    <a:pt x="686" y="5987"/>
                  </a:cubicBezTo>
                  <a:cubicBezTo>
                    <a:pt x="-1271" y="10871"/>
                    <a:pt x="1104" y="16416"/>
                    <a:pt x="5987" y="18372"/>
                  </a:cubicBezTo>
                  <a:cubicBezTo>
                    <a:pt x="10874" y="20329"/>
                    <a:pt x="16418" y="17955"/>
                    <a:pt x="18375" y="13070"/>
                  </a:cubicBezTo>
                  <a:cubicBezTo>
                    <a:pt x="20328" y="8186"/>
                    <a:pt x="17956" y="2641"/>
                    <a:pt x="13071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476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02" name="AutoShape 10"/>
            <p:cNvSpPr/>
            <p:nvPr/>
          </p:nvSpPr>
          <p:spPr bwMode="auto">
            <a:xfrm>
              <a:off x="9406732" y="4696619"/>
              <a:ext cx="72231" cy="74613"/>
            </a:xfrm>
            <a:custGeom>
              <a:gdLst>
                <a:gd fmla="+- 0 10804 288" name="T0"/>
                <a:gd fmla="*/ T0 w 21033" name="T1"/>
                <a:gd fmla="+- 0 10798 277" name="T2"/>
                <a:gd fmla="*/ 10798 h 21043" name="T3"/>
                <a:gd fmla="+- 0 10804 288" name="T4"/>
                <a:gd fmla="*/ T4 w 21033" name="T5"/>
                <a:gd fmla="+- 0 10798 277" name="T6"/>
                <a:gd fmla="*/ 10798 h 21043" name="T7"/>
                <a:gd fmla="+- 0 10804 288" name="T8"/>
                <a:gd fmla="*/ T8 w 21033" name="T9"/>
                <a:gd fmla="+- 0 10798 277" name="T10"/>
                <a:gd fmla="*/ 10798 h 21043" name="T11"/>
                <a:gd fmla="+- 0 10804 288" name="T12"/>
                <a:gd fmla="*/ T12 w 21033" name="T13"/>
                <a:gd fmla="+- 0 10798 277" name="T14"/>
                <a:gd fmla="*/ 10798 h 21043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21043" w="21033">
                  <a:moveTo>
                    <a:pt x="20881" y="2825"/>
                  </a:moveTo>
                  <a:cubicBezTo>
                    <a:pt x="21312" y="1771"/>
                    <a:pt x="20787" y="572"/>
                    <a:pt x="19713" y="149"/>
                  </a:cubicBezTo>
                  <a:cubicBezTo>
                    <a:pt x="18636" y="-277"/>
                    <a:pt x="17414" y="238"/>
                    <a:pt x="16984" y="1296"/>
                  </a:cubicBezTo>
                  <a:lnTo>
                    <a:pt x="16980" y="1292"/>
                  </a:lnTo>
                  <a:cubicBezTo>
                    <a:pt x="13964" y="8692"/>
                    <a:pt x="8182" y="14184"/>
                    <a:pt x="1269" y="17089"/>
                  </a:cubicBezTo>
                  <a:cubicBezTo>
                    <a:pt x="207" y="17536"/>
                    <a:pt x="-288" y="18747"/>
                    <a:pt x="170" y="19789"/>
                  </a:cubicBezTo>
                  <a:cubicBezTo>
                    <a:pt x="629" y="20840"/>
                    <a:pt x="1863" y="21323"/>
                    <a:pt x="2924" y="20876"/>
                  </a:cubicBezTo>
                  <a:cubicBezTo>
                    <a:pt x="2961" y="20860"/>
                    <a:pt x="2982" y="20828"/>
                    <a:pt x="3014" y="20815"/>
                  </a:cubicBezTo>
                  <a:cubicBezTo>
                    <a:pt x="10874" y="17480"/>
                    <a:pt x="17451" y="11227"/>
                    <a:pt x="20877" y="2825"/>
                  </a:cubicBezTo>
                  <a:cubicBezTo>
                    <a:pt x="20877" y="2825"/>
                    <a:pt x="20881" y="2825"/>
                    <a:pt x="20881" y="282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476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03" name="AutoShape 11"/>
            <p:cNvSpPr/>
            <p:nvPr/>
          </p:nvSpPr>
          <p:spPr bwMode="auto">
            <a:xfrm>
              <a:off x="9435307" y="4725988"/>
              <a:ext cx="103981" cy="106363"/>
            </a:xfrm>
            <a:custGeom>
              <a:gdLst>
                <a:gd fmla="+- 0 10803 203" name="T0"/>
                <a:gd fmla="*/ T0 w 21201" name="T1"/>
                <a:gd fmla="+- 0 10798 194" name="T2"/>
                <a:gd fmla="*/ 10798 h 21209" name="T3"/>
                <a:gd fmla="+- 0 10803 203" name="T4"/>
                <a:gd fmla="*/ T4 w 21201" name="T5"/>
                <a:gd fmla="+- 0 10798 194" name="T6"/>
                <a:gd fmla="*/ 10798 h 21209" name="T7"/>
                <a:gd fmla="+- 0 10803 203" name="T8"/>
                <a:gd fmla="*/ T8 w 21201" name="T9"/>
                <a:gd fmla="+- 0 10798 194" name="T10"/>
                <a:gd fmla="*/ 10798 h 21209" name="T11"/>
                <a:gd fmla="+- 0 10803 203" name="T12"/>
                <a:gd fmla="*/ T12 w 21201" name="T13"/>
                <a:gd fmla="+- 0 10798 194" name="T14"/>
                <a:gd fmla="*/ 10798 h 21209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21209" w="21201">
                  <a:moveTo>
                    <a:pt x="20267" y="104"/>
                  </a:moveTo>
                  <a:cubicBezTo>
                    <a:pt x="19508" y="-194"/>
                    <a:pt x="18645" y="169"/>
                    <a:pt x="18339" y="912"/>
                  </a:cubicBezTo>
                  <a:cubicBezTo>
                    <a:pt x="14991" y="9110"/>
                    <a:pt x="8568" y="15198"/>
                    <a:pt x="894" y="18420"/>
                  </a:cubicBezTo>
                  <a:cubicBezTo>
                    <a:pt x="144" y="18735"/>
                    <a:pt x="-203" y="19589"/>
                    <a:pt x="121" y="20327"/>
                  </a:cubicBezTo>
                  <a:cubicBezTo>
                    <a:pt x="442" y="21068"/>
                    <a:pt x="1314" y="21406"/>
                    <a:pt x="2067" y="21090"/>
                  </a:cubicBezTo>
                  <a:cubicBezTo>
                    <a:pt x="2102" y="21073"/>
                    <a:pt x="2125" y="21042"/>
                    <a:pt x="2159" y="21025"/>
                  </a:cubicBezTo>
                  <a:cubicBezTo>
                    <a:pt x="10491" y="17500"/>
                    <a:pt x="17461" y="10881"/>
                    <a:pt x="21095" y="1994"/>
                  </a:cubicBezTo>
                  <a:cubicBezTo>
                    <a:pt x="21397" y="1250"/>
                    <a:pt x="21026" y="404"/>
                    <a:pt x="20267" y="10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476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04" name="AutoShape 12"/>
            <p:cNvSpPr/>
            <p:nvPr/>
          </p:nvSpPr>
          <p:spPr bwMode="auto">
            <a:xfrm>
              <a:off x="9421019" y="4711700"/>
              <a:ext cx="88106" cy="89694"/>
            </a:xfrm>
            <a:custGeom>
              <a:gdLst>
                <a:gd fmla="+- 0 10802 238" name="T0"/>
                <a:gd fmla="*/ T0 w 21128" name="T1"/>
                <a:gd fmla="+- 0 10797 227" name="T2"/>
                <a:gd fmla="*/ 10797 h 21141" name="T3"/>
                <a:gd fmla="+- 0 10802 238" name="T4"/>
                <a:gd fmla="*/ T4 w 21128" name="T5"/>
                <a:gd fmla="+- 0 10797 227" name="T6"/>
                <a:gd fmla="*/ 10797 h 21141" name="T7"/>
                <a:gd fmla="+- 0 10802 238" name="T8"/>
                <a:gd fmla="*/ T8 w 21128" name="T9"/>
                <a:gd fmla="+- 0 10797 227" name="T10"/>
                <a:gd fmla="*/ 10797 h 21141" name="T11"/>
                <a:gd fmla="+- 0 10802 238" name="T12"/>
                <a:gd fmla="*/ T12 w 21128" name="T13"/>
                <a:gd fmla="+- 0 10797 227" name="T14"/>
                <a:gd fmla="*/ 10797 h 21141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21141" w="21128">
                  <a:moveTo>
                    <a:pt x="20035" y="122"/>
                  </a:moveTo>
                  <a:cubicBezTo>
                    <a:pt x="19142" y="-227"/>
                    <a:pt x="18134" y="195"/>
                    <a:pt x="17778" y="1071"/>
                  </a:cubicBezTo>
                  <a:cubicBezTo>
                    <a:pt x="14571" y="8936"/>
                    <a:pt x="8412" y="14778"/>
                    <a:pt x="1051" y="17867"/>
                  </a:cubicBezTo>
                  <a:lnTo>
                    <a:pt x="1054" y="17867"/>
                  </a:lnTo>
                  <a:cubicBezTo>
                    <a:pt x="172" y="18240"/>
                    <a:pt x="-238" y="19242"/>
                    <a:pt x="142" y="20108"/>
                  </a:cubicBezTo>
                  <a:cubicBezTo>
                    <a:pt x="522" y="20973"/>
                    <a:pt x="1543" y="21372"/>
                    <a:pt x="2425" y="21003"/>
                  </a:cubicBezTo>
                  <a:cubicBezTo>
                    <a:pt x="2459" y="20986"/>
                    <a:pt x="2476" y="20956"/>
                    <a:pt x="2514" y="20936"/>
                  </a:cubicBezTo>
                  <a:cubicBezTo>
                    <a:pt x="10651" y="17491"/>
                    <a:pt x="17459" y="11027"/>
                    <a:pt x="21002" y="2339"/>
                  </a:cubicBezTo>
                  <a:cubicBezTo>
                    <a:pt x="21361" y="1463"/>
                    <a:pt x="20927" y="472"/>
                    <a:pt x="20035" y="12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476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05" name="AutoShape 13"/>
            <p:cNvSpPr/>
            <p:nvPr/>
          </p:nvSpPr>
          <p:spPr bwMode="auto">
            <a:xfrm>
              <a:off x="9275763" y="4566444"/>
              <a:ext cx="73025" cy="73819"/>
            </a:xfrm>
            <a:custGeom>
              <a:gdLst>
                <a:gd fmla="+- 0 10797 278" name="T0"/>
                <a:gd fmla="*/ T0 w 21039" name="T1"/>
                <a:gd fmla="+- 0 10803 281" name="T2"/>
                <a:gd fmla="*/ 10803 h 21044" name="T3"/>
                <a:gd fmla="+- 0 10797 278" name="T4"/>
                <a:gd fmla="*/ T4 w 21039" name="T5"/>
                <a:gd fmla="+- 0 10803 281" name="T6"/>
                <a:gd fmla="*/ 10803 h 21044" name="T7"/>
                <a:gd fmla="+- 0 10797 278" name="T8"/>
                <a:gd fmla="*/ T8 w 21039" name="T9"/>
                <a:gd fmla="+- 0 10803 281" name="T10"/>
                <a:gd fmla="*/ 10803 h 21044" name="T11"/>
                <a:gd fmla="+- 0 10797 278" name="T12"/>
                <a:gd fmla="*/ T12 w 21039" name="T13"/>
                <a:gd fmla="+- 0 10803 281" name="T14"/>
                <a:gd fmla="*/ 10803 h 21044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21044" w="21039">
                  <a:moveTo>
                    <a:pt x="20871" y="1248"/>
                  </a:moveTo>
                  <a:cubicBezTo>
                    <a:pt x="20411" y="197"/>
                    <a:pt x="19177" y="-281"/>
                    <a:pt x="18112" y="169"/>
                  </a:cubicBezTo>
                  <a:cubicBezTo>
                    <a:pt x="18075" y="181"/>
                    <a:pt x="18050" y="214"/>
                    <a:pt x="18021" y="226"/>
                  </a:cubicBezTo>
                  <a:cubicBezTo>
                    <a:pt x="10159" y="3562"/>
                    <a:pt x="3583" y="9820"/>
                    <a:pt x="152" y="18220"/>
                  </a:cubicBezTo>
                  <a:lnTo>
                    <a:pt x="148" y="18220"/>
                  </a:lnTo>
                  <a:cubicBezTo>
                    <a:pt x="-278" y="19278"/>
                    <a:pt x="242" y="20473"/>
                    <a:pt x="1320" y="20896"/>
                  </a:cubicBezTo>
                  <a:cubicBezTo>
                    <a:pt x="2398" y="21318"/>
                    <a:pt x="3620" y="20803"/>
                    <a:pt x="4046" y="19749"/>
                  </a:cubicBezTo>
                  <a:lnTo>
                    <a:pt x="4051" y="19749"/>
                  </a:lnTo>
                  <a:cubicBezTo>
                    <a:pt x="7068" y="12356"/>
                    <a:pt x="12856" y="6858"/>
                    <a:pt x="19764" y="3956"/>
                  </a:cubicBezTo>
                  <a:cubicBezTo>
                    <a:pt x="20830" y="3506"/>
                    <a:pt x="21322" y="2298"/>
                    <a:pt x="20871" y="124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476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06" name="AutoShape 14"/>
            <p:cNvSpPr/>
            <p:nvPr/>
          </p:nvSpPr>
          <p:spPr bwMode="auto">
            <a:xfrm>
              <a:off x="9217819" y="4508500"/>
              <a:ext cx="103981" cy="105569"/>
            </a:xfrm>
            <a:custGeom>
              <a:gdLst>
                <a:gd fmla="+- 0 10797 198" name="T0"/>
                <a:gd fmla="*/ T0 w 21199" name="T1"/>
                <a:gd fmla="+- 0 10802 198" name="T2"/>
                <a:gd fmla="*/ 10802 h 21208" name="T3"/>
                <a:gd fmla="+- 0 10797 198" name="T4"/>
                <a:gd fmla="*/ T4 w 21199" name="T5"/>
                <a:gd fmla="+- 0 10802 198" name="T6"/>
                <a:gd fmla="*/ 10802 h 21208" name="T7"/>
                <a:gd fmla="+- 0 10797 198" name="T8"/>
                <a:gd fmla="*/ T8 w 21199" name="T9"/>
                <a:gd fmla="+- 0 10802 198" name="T10"/>
                <a:gd fmla="*/ 10802 h 21208" name="T11"/>
                <a:gd fmla="+- 0 10797 198" name="T12"/>
                <a:gd fmla="*/ T12 w 21199" name="T13"/>
                <a:gd fmla="+- 0 10802 198" name="T14"/>
                <a:gd fmla="*/ 10802 h 21208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21208" w="21199">
                  <a:moveTo>
                    <a:pt x="21077" y="880"/>
                  </a:moveTo>
                  <a:cubicBezTo>
                    <a:pt x="20753" y="142"/>
                    <a:pt x="19881" y="-198"/>
                    <a:pt x="19129" y="117"/>
                  </a:cubicBezTo>
                  <a:cubicBezTo>
                    <a:pt x="19097" y="131"/>
                    <a:pt x="19071" y="162"/>
                    <a:pt x="19039" y="179"/>
                  </a:cubicBezTo>
                  <a:cubicBezTo>
                    <a:pt x="10706" y="3707"/>
                    <a:pt x="3739" y="10322"/>
                    <a:pt x="106" y="19208"/>
                  </a:cubicBezTo>
                  <a:cubicBezTo>
                    <a:pt x="-198" y="19957"/>
                    <a:pt x="172" y="20803"/>
                    <a:pt x="934" y="21101"/>
                  </a:cubicBezTo>
                  <a:cubicBezTo>
                    <a:pt x="1689" y="21401"/>
                    <a:pt x="2552" y="21041"/>
                    <a:pt x="2859" y="20292"/>
                  </a:cubicBezTo>
                  <a:cubicBezTo>
                    <a:pt x="6206" y="12096"/>
                    <a:pt x="12625" y="6008"/>
                    <a:pt x="20301" y="2787"/>
                  </a:cubicBezTo>
                  <a:cubicBezTo>
                    <a:pt x="21051" y="2469"/>
                    <a:pt x="21402" y="1618"/>
                    <a:pt x="21077" y="88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476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07" name="AutoShape 15"/>
            <p:cNvSpPr/>
            <p:nvPr/>
          </p:nvSpPr>
          <p:spPr bwMode="auto">
            <a:xfrm>
              <a:off x="9247188" y="4537075"/>
              <a:ext cx="88107" cy="90488"/>
            </a:xfrm>
            <a:custGeom>
              <a:gdLst>
                <a:gd fmla="+- 0 10796 232" name="T0"/>
                <a:gd fmla="*/ T0 w 21129" name="T1"/>
                <a:gd fmla="+- 0 10804 234" name="T2"/>
                <a:gd fmla="*/ 10804 h 21141" name="T3"/>
                <a:gd fmla="+- 0 10796 232" name="T4"/>
                <a:gd fmla="*/ T4 w 21129" name="T5"/>
                <a:gd fmla="+- 0 10804 234" name="T6"/>
                <a:gd fmla="*/ 10804 h 21141" name="T7"/>
                <a:gd fmla="+- 0 10796 232" name="T8"/>
                <a:gd fmla="*/ T8 w 21129" name="T9"/>
                <a:gd fmla="+- 0 10804 234" name="T10"/>
                <a:gd fmla="*/ 10804 h 21141" name="T11"/>
                <a:gd fmla="+- 0 10796 232" name="T12"/>
                <a:gd fmla="*/ T12 w 21129" name="T13"/>
                <a:gd fmla="+- 0 10804 234" name="T14"/>
                <a:gd fmla="*/ 10804 h 21141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21141" w="21129">
                  <a:moveTo>
                    <a:pt x="20075" y="3267"/>
                  </a:moveTo>
                  <a:cubicBezTo>
                    <a:pt x="20953" y="2898"/>
                    <a:pt x="21368" y="1899"/>
                    <a:pt x="20987" y="1030"/>
                  </a:cubicBezTo>
                  <a:cubicBezTo>
                    <a:pt x="20611" y="168"/>
                    <a:pt x="19589" y="-234"/>
                    <a:pt x="18707" y="138"/>
                  </a:cubicBezTo>
                  <a:cubicBezTo>
                    <a:pt x="18670" y="152"/>
                    <a:pt x="18649" y="185"/>
                    <a:pt x="18615" y="198"/>
                  </a:cubicBezTo>
                  <a:cubicBezTo>
                    <a:pt x="10481" y="3647"/>
                    <a:pt x="3673" y="10118"/>
                    <a:pt x="124" y="18802"/>
                  </a:cubicBezTo>
                  <a:cubicBezTo>
                    <a:pt x="-232" y="19678"/>
                    <a:pt x="205" y="20666"/>
                    <a:pt x="1094" y="21019"/>
                  </a:cubicBezTo>
                  <a:cubicBezTo>
                    <a:pt x="1983" y="21366"/>
                    <a:pt x="2991" y="20946"/>
                    <a:pt x="3354" y="20071"/>
                  </a:cubicBezTo>
                  <a:cubicBezTo>
                    <a:pt x="6561" y="12205"/>
                    <a:pt x="12717" y="6360"/>
                    <a:pt x="20075" y="3274"/>
                  </a:cubicBezTo>
                  <a:cubicBezTo>
                    <a:pt x="20075" y="3274"/>
                    <a:pt x="20075" y="3267"/>
                    <a:pt x="20075" y="326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476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grpSp>
        <p:nvGrpSpPr>
          <p:cNvPr id="108" name="Group 30"/>
          <p:cNvGrpSpPr/>
          <p:nvPr/>
        </p:nvGrpSpPr>
        <p:grpSpPr>
          <a:xfrm>
            <a:off x="8503320" y="3312827"/>
            <a:ext cx="489711" cy="489711"/>
            <a:chOff x="7287419" y="2577307"/>
            <a:chExt cx="464344" cy="464344"/>
          </a:xfrm>
          <a:solidFill>
            <a:srgbClr val="ECCAC2"/>
          </a:solidFill>
        </p:grpSpPr>
        <p:sp>
          <p:nvSpPr>
            <p:cNvPr id="109" name="AutoShape 56"/>
            <p:cNvSpPr/>
            <p:nvPr/>
          </p:nvSpPr>
          <p:spPr bwMode="auto">
            <a:xfrm>
              <a:off x="7287419" y="2577307"/>
              <a:ext cx="145256" cy="464344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266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10" name="AutoShape 57"/>
            <p:cNvSpPr/>
            <p:nvPr/>
          </p:nvSpPr>
          <p:spPr bwMode="auto">
            <a:xfrm>
              <a:off x="7606507" y="2577307"/>
              <a:ext cx="145256" cy="464344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266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11" name="AutoShape 58"/>
            <p:cNvSpPr/>
            <p:nvPr/>
          </p:nvSpPr>
          <p:spPr bwMode="auto">
            <a:xfrm>
              <a:off x="7446963" y="2577307"/>
              <a:ext cx="145257" cy="464344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6988" y="15416"/>
                  </a:moveTo>
                  <a:cubicBezTo>
                    <a:pt x="16954" y="15452"/>
                    <a:pt x="16923" y="15487"/>
                    <a:pt x="16883" y="15523"/>
                  </a:cubicBezTo>
                  <a:cubicBezTo>
                    <a:pt x="16677" y="15701"/>
                    <a:pt x="16414" y="15870"/>
                    <a:pt x="16066" y="16020"/>
                  </a:cubicBezTo>
                  <a:cubicBezTo>
                    <a:pt x="16057" y="16024"/>
                    <a:pt x="16044" y="16027"/>
                    <a:pt x="16038" y="16031"/>
                  </a:cubicBezTo>
                  <a:cubicBezTo>
                    <a:pt x="15662" y="16192"/>
                    <a:pt x="15214" y="16334"/>
                    <a:pt x="14705" y="16454"/>
                  </a:cubicBezTo>
                  <a:cubicBezTo>
                    <a:pt x="14697" y="16457"/>
                    <a:pt x="14692" y="16458"/>
                    <a:pt x="14686" y="16459"/>
                  </a:cubicBezTo>
                  <a:cubicBezTo>
                    <a:pt x="14163" y="16582"/>
                    <a:pt x="13584" y="16681"/>
                    <a:pt x="12960" y="16749"/>
                  </a:cubicBezTo>
                  <a:cubicBezTo>
                    <a:pt x="12279" y="16826"/>
                    <a:pt x="11560" y="16875"/>
                    <a:pt x="10800" y="16875"/>
                  </a:cubicBezTo>
                  <a:cubicBezTo>
                    <a:pt x="10037" y="16875"/>
                    <a:pt x="9318" y="16826"/>
                    <a:pt x="8640" y="16749"/>
                  </a:cubicBezTo>
                  <a:cubicBezTo>
                    <a:pt x="8016" y="16681"/>
                    <a:pt x="7435" y="16582"/>
                    <a:pt x="6914" y="16459"/>
                  </a:cubicBezTo>
                  <a:cubicBezTo>
                    <a:pt x="6908" y="16458"/>
                    <a:pt x="6901" y="16457"/>
                    <a:pt x="6893" y="16454"/>
                  </a:cubicBezTo>
                  <a:cubicBezTo>
                    <a:pt x="6385" y="16334"/>
                    <a:pt x="5937" y="16192"/>
                    <a:pt x="5562" y="16031"/>
                  </a:cubicBezTo>
                  <a:cubicBezTo>
                    <a:pt x="5553" y="16027"/>
                    <a:pt x="5541" y="16024"/>
                    <a:pt x="5531" y="16020"/>
                  </a:cubicBezTo>
                  <a:cubicBezTo>
                    <a:pt x="5184" y="15870"/>
                    <a:pt x="4921" y="15701"/>
                    <a:pt x="4715" y="15523"/>
                  </a:cubicBezTo>
                  <a:cubicBezTo>
                    <a:pt x="4676" y="15487"/>
                    <a:pt x="4644" y="15452"/>
                    <a:pt x="4612" y="15416"/>
                  </a:cubicBezTo>
                  <a:cubicBezTo>
                    <a:pt x="4437" y="15236"/>
                    <a:pt x="4320" y="15047"/>
                    <a:pt x="4320" y="14850"/>
                  </a:cubicBezTo>
                  <a:cubicBezTo>
                    <a:pt x="4320" y="14650"/>
                    <a:pt x="4437" y="14462"/>
                    <a:pt x="4612" y="14281"/>
                  </a:cubicBezTo>
                  <a:cubicBezTo>
                    <a:pt x="4644" y="14246"/>
                    <a:pt x="4676" y="14210"/>
                    <a:pt x="4715" y="14176"/>
                  </a:cubicBezTo>
                  <a:cubicBezTo>
                    <a:pt x="4921" y="13998"/>
                    <a:pt x="5184" y="13829"/>
                    <a:pt x="5531" y="13677"/>
                  </a:cubicBezTo>
                  <a:cubicBezTo>
                    <a:pt x="5541" y="13674"/>
                    <a:pt x="5553" y="13671"/>
                    <a:pt x="5562" y="13667"/>
                  </a:cubicBezTo>
                  <a:cubicBezTo>
                    <a:pt x="5937" y="13507"/>
                    <a:pt x="6385" y="13364"/>
                    <a:pt x="6893" y="13244"/>
                  </a:cubicBezTo>
                  <a:cubicBezTo>
                    <a:pt x="6901" y="13242"/>
                    <a:pt x="6908" y="13240"/>
                    <a:pt x="6914" y="13238"/>
                  </a:cubicBezTo>
                  <a:cubicBezTo>
                    <a:pt x="7435" y="13117"/>
                    <a:pt x="8016" y="13018"/>
                    <a:pt x="8640" y="12948"/>
                  </a:cubicBezTo>
                  <a:cubicBezTo>
                    <a:pt x="9318" y="12873"/>
                    <a:pt x="10037" y="12825"/>
                    <a:pt x="10800" y="12825"/>
                  </a:cubicBezTo>
                  <a:cubicBezTo>
                    <a:pt x="11560" y="12825"/>
                    <a:pt x="12279" y="12873"/>
                    <a:pt x="12960" y="12948"/>
                  </a:cubicBezTo>
                  <a:cubicBezTo>
                    <a:pt x="13584" y="13018"/>
                    <a:pt x="14163" y="13117"/>
                    <a:pt x="14686" y="13238"/>
                  </a:cubicBezTo>
                  <a:cubicBezTo>
                    <a:pt x="14692" y="13240"/>
                    <a:pt x="14697" y="13242"/>
                    <a:pt x="14705" y="13244"/>
                  </a:cubicBezTo>
                  <a:cubicBezTo>
                    <a:pt x="15214" y="13364"/>
                    <a:pt x="15662" y="13507"/>
                    <a:pt x="16038" y="13667"/>
                  </a:cubicBezTo>
                  <a:cubicBezTo>
                    <a:pt x="16044" y="13671"/>
                    <a:pt x="16057" y="13674"/>
                    <a:pt x="16066" y="13677"/>
                  </a:cubicBezTo>
                  <a:cubicBezTo>
                    <a:pt x="16414" y="13829"/>
                    <a:pt x="16677" y="13998"/>
                    <a:pt x="16883" y="14176"/>
                  </a:cubicBezTo>
                  <a:cubicBezTo>
                    <a:pt x="16923" y="14210"/>
                    <a:pt x="16954" y="14246"/>
                    <a:pt x="16988" y="14281"/>
                  </a:cubicBezTo>
                  <a:cubicBezTo>
                    <a:pt x="17161" y="14462"/>
                    <a:pt x="17280" y="14650"/>
                    <a:pt x="17280" y="14850"/>
                  </a:cubicBezTo>
                  <a:cubicBezTo>
                    <a:pt x="17280" y="15047"/>
                    <a:pt x="17161" y="15236"/>
                    <a:pt x="16988" y="154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8156"/>
                  </a:lnTo>
                  <a:cubicBezTo>
                    <a:pt x="9338" y="18201"/>
                    <a:pt x="10059" y="18225"/>
                    <a:pt x="10800" y="18225"/>
                  </a:cubicBezTo>
                  <a:cubicBezTo>
                    <a:pt x="11541" y="18225"/>
                    <a:pt x="12262" y="18201"/>
                    <a:pt x="12960" y="18156"/>
                  </a:cubicBezTo>
                  <a:cubicBezTo>
                    <a:pt x="12960" y="181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11542"/>
                  </a:lnTo>
                  <a:cubicBezTo>
                    <a:pt x="12262" y="11498"/>
                    <a:pt x="11541" y="11475"/>
                    <a:pt x="10800" y="11475"/>
                  </a:cubicBezTo>
                  <a:cubicBezTo>
                    <a:pt x="10059" y="11475"/>
                    <a:pt x="9338" y="11498"/>
                    <a:pt x="8640" y="11542"/>
                  </a:cubicBezTo>
                  <a:cubicBezTo>
                    <a:pt x="8640" y="11542"/>
                    <a:pt x="8640" y="2025"/>
                    <a:pt x="8640" y="2025"/>
                  </a:cubicBezTo>
                  <a:close/>
                  <a:moveTo>
                    <a:pt x="17280" y="121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12164"/>
                  </a:lnTo>
                  <a:cubicBezTo>
                    <a:pt x="1710" y="12781"/>
                    <a:pt x="0" y="13749"/>
                    <a:pt x="0" y="14850"/>
                  </a:cubicBezTo>
                  <a:cubicBezTo>
                    <a:pt x="0" y="15950"/>
                    <a:pt x="1710" y="16918"/>
                    <a:pt x="4320" y="175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17534"/>
                  </a:lnTo>
                  <a:cubicBezTo>
                    <a:pt x="19889" y="16918"/>
                    <a:pt x="21600" y="15950"/>
                    <a:pt x="21600" y="14850"/>
                  </a:cubicBezTo>
                  <a:cubicBezTo>
                    <a:pt x="21600" y="13749"/>
                    <a:pt x="19889" y="12781"/>
                    <a:pt x="17280" y="1216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266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sp>
        <p:nvSpPr>
          <p:cNvPr id="112" name="AutoShape 59"/>
          <p:cNvSpPr/>
          <p:nvPr/>
        </p:nvSpPr>
        <p:spPr bwMode="auto">
          <a:xfrm>
            <a:off x="3391315" y="4518350"/>
            <a:ext cx="490548" cy="489711"/>
          </a:xfrm>
          <a:custGeom>
            <a:gdLst>
              <a:gd fmla="+- 0 10794 23" name="T0"/>
              <a:gd fmla="*/ T0 w 21543" name="T1"/>
              <a:gd fmla="*/ 10800 h 21600" name="T2"/>
              <a:gd fmla="+- 0 10794 23" name="T3"/>
              <a:gd fmla="*/ T3 w 21543" name="T4"/>
              <a:gd fmla="*/ 10800 h 21600" name="T5"/>
              <a:gd fmla="+- 0 10794 23" name="T6"/>
              <a:gd fmla="*/ T6 w 21543" name="T7"/>
              <a:gd fmla="*/ 10800 h 21600" name="T8"/>
              <a:gd fmla="+- 0 10794 23" name="T9"/>
              <a:gd fmla="*/ T9 w 21543" name="T10"/>
              <a:gd fmla="*/ 10800 h 21600" name="T11"/>
            </a:gdLst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b="b" l="0" r="r" t="0"/>
            <a:pathLst>
              <a:path h="21600" w="21543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rgbClr val="725A41"/>
          </a:solidFill>
          <a:ln>
            <a:noFill/>
          </a:ln>
          <a:effectLst/>
          <a:extLst>
            <a:ext uri="{91240B29-F687-4f45-9708-019B960494DF}">
              <a14:hiddenLine cap="flat" cmpd="sng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 bIns="20091" lIns="20091" rIns="20091" tIns="20091"/>
          <a:lstStyle/>
          <a:p>
            <a:pPr algn="ctr" defTabSz="241082" hangingPunct="0">
              <a:lnSpc>
                <a:spcPct val="130000"/>
              </a:lnSpc>
            </a:pPr>
            <a:endParaRPr lang="en-US" sz="1476">
              <a:solidFill>
                <a:schemeClr val="tx1">
                  <a:lumMod val="50000"/>
                  <a:lumOff val="50000"/>
                </a:schemeClr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grpSp>
        <p:nvGrpSpPr>
          <p:cNvPr id="113" name="Group 38"/>
          <p:cNvGrpSpPr/>
          <p:nvPr/>
        </p:nvGrpSpPr>
        <p:grpSpPr>
          <a:xfrm>
            <a:off x="5194389" y="3306045"/>
            <a:ext cx="490548" cy="412697"/>
            <a:chOff x="5368132" y="2625725"/>
            <a:chExt cx="465138" cy="391319"/>
          </a:xfrm>
          <a:solidFill>
            <a:srgbClr val="ECCAC2"/>
          </a:solidFill>
        </p:grpSpPr>
        <p:sp>
          <p:nvSpPr>
            <p:cNvPr id="114" name="AutoShape 120"/>
            <p:cNvSpPr/>
            <p:nvPr/>
          </p:nvSpPr>
          <p:spPr bwMode="auto">
            <a:xfrm>
              <a:off x="5484813" y="2727325"/>
              <a:ext cx="231775" cy="231775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266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15" name="AutoShape 121"/>
            <p:cNvSpPr/>
            <p:nvPr/>
          </p:nvSpPr>
          <p:spPr bwMode="auto">
            <a:xfrm>
              <a:off x="5542757" y="2785269"/>
              <a:ext cx="65088" cy="65088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266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16" name="AutoShape 122"/>
            <p:cNvSpPr/>
            <p:nvPr/>
          </p:nvSpPr>
          <p:spPr bwMode="auto">
            <a:xfrm>
              <a:off x="5368132" y="2625725"/>
              <a:ext cx="465138" cy="391319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266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grpSp>
        <p:nvGrpSpPr>
          <p:cNvPr id="117" name="Group 42"/>
          <p:cNvGrpSpPr/>
          <p:nvPr/>
        </p:nvGrpSpPr>
        <p:grpSpPr>
          <a:xfrm>
            <a:off x="1813750" y="3312410"/>
            <a:ext cx="489711" cy="382561"/>
            <a:chOff x="2581275" y="1710532"/>
            <a:chExt cx="464344" cy="362744"/>
          </a:xfrm>
          <a:solidFill>
            <a:srgbClr val="ECCAC2"/>
          </a:solidFill>
        </p:grpSpPr>
        <p:sp>
          <p:nvSpPr>
            <p:cNvPr id="118" name="AutoShape 140"/>
            <p:cNvSpPr/>
            <p:nvPr/>
          </p:nvSpPr>
          <p:spPr bwMode="auto">
            <a:xfrm>
              <a:off x="2639219" y="1768475"/>
              <a:ext cx="290513" cy="235744"/>
            </a:xfrm>
            <a:custGeom>
              <a:gdLst>
                <a:gd fmla="+- 0 10800 376" name="T0"/>
                <a:gd fmla="*/ T0 w 20848" name="T1"/>
                <a:gd fmla="*/ 10800 h 21600" name="T2"/>
                <a:gd fmla="+- 0 10800 376" name="T3"/>
                <a:gd fmla="*/ T3 w 20848" name="T4"/>
                <a:gd fmla="*/ 10800 h 21600" name="T5"/>
                <a:gd fmla="+- 0 10800 376" name="T6"/>
                <a:gd fmla="*/ T6 w 20848" name="T7"/>
                <a:gd fmla="*/ 10800 h 21600" name="T8"/>
                <a:gd fmla="+- 0 10800 376" name="T9"/>
                <a:gd fmla="*/ T9 w 20848" name="T10"/>
                <a:gd fmla="*/ 10800 h 21600" name="T11"/>
              </a:gdLst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b="b" l="0" r="r" t="0"/>
              <a:pathLst>
                <a:path h="21600" w="20848">
                  <a:moveTo>
                    <a:pt x="18728" y="19178"/>
                  </a:moveTo>
                  <a:cubicBezTo>
                    <a:pt x="13191" y="20631"/>
                    <a:pt x="7654" y="20631"/>
                    <a:pt x="2118" y="19178"/>
                  </a:cubicBezTo>
                  <a:cubicBezTo>
                    <a:pt x="678" y="13592"/>
                    <a:pt x="678" y="8008"/>
                    <a:pt x="2118" y="2421"/>
                  </a:cubicBezTo>
                  <a:cubicBezTo>
                    <a:pt x="7654" y="968"/>
                    <a:pt x="13191" y="968"/>
                    <a:pt x="18728" y="2421"/>
                  </a:cubicBezTo>
                  <a:cubicBezTo>
                    <a:pt x="20168" y="8008"/>
                    <a:pt x="20168" y="13592"/>
                    <a:pt x="18728" y="19178"/>
                  </a:cubicBezTo>
                  <a:moveTo>
                    <a:pt x="18938" y="1116"/>
                  </a:moveTo>
                  <a:cubicBezTo>
                    <a:pt x="16114" y="375"/>
                    <a:pt x="13249" y="0"/>
                    <a:pt x="10423" y="0"/>
                  </a:cubicBezTo>
                  <a:cubicBezTo>
                    <a:pt x="7597" y="0"/>
                    <a:pt x="4732" y="375"/>
                    <a:pt x="1908" y="1116"/>
                  </a:cubicBezTo>
                  <a:cubicBezTo>
                    <a:pt x="1543" y="1213"/>
                    <a:pt x="1244" y="1552"/>
                    <a:pt x="1127" y="2004"/>
                  </a:cubicBezTo>
                  <a:cubicBezTo>
                    <a:pt x="-376" y="7841"/>
                    <a:pt x="-376" y="13759"/>
                    <a:pt x="1127" y="19593"/>
                  </a:cubicBezTo>
                  <a:cubicBezTo>
                    <a:pt x="1244" y="20047"/>
                    <a:pt x="1543" y="20386"/>
                    <a:pt x="1908" y="20482"/>
                  </a:cubicBezTo>
                  <a:cubicBezTo>
                    <a:pt x="4732" y="21224"/>
                    <a:pt x="7597" y="21600"/>
                    <a:pt x="10423" y="21600"/>
                  </a:cubicBezTo>
                  <a:cubicBezTo>
                    <a:pt x="13249" y="21600"/>
                    <a:pt x="16114" y="21224"/>
                    <a:pt x="18938" y="20482"/>
                  </a:cubicBezTo>
                  <a:cubicBezTo>
                    <a:pt x="19303" y="20386"/>
                    <a:pt x="19602" y="20047"/>
                    <a:pt x="19719" y="19593"/>
                  </a:cubicBezTo>
                  <a:cubicBezTo>
                    <a:pt x="21223" y="13759"/>
                    <a:pt x="21223" y="7841"/>
                    <a:pt x="19719" y="2004"/>
                  </a:cubicBezTo>
                  <a:cubicBezTo>
                    <a:pt x="19602" y="1552"/>
                    <a:pt x="19303" y="1213"/>
                    <a:pt x="18938" y="111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266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19" name="AutoShape 141"/>
            <p:cNvSpPr/>
            <p:nvPr/>
          </p:nvSpPr>
          <p:spPr bwMode="auto">
            <a:xfrm>
              <a:off x="2581275" y="1710532"/>
              <a:ext cx="464344" cy="362744"/>
            </a:xfrm>
            <a:custGeom>
              <a:gdLst>
                <a:gd fmla="+- 0 10800 252" name="T0"/>
                <a:gd fmla="*/ T0 w 21096" name="T1"/>
                <a:gd fmla="*/ 10800 h 21600" name="T2"/>
                <a:gd fmla="+- 0 10800 252" name="T3"/>
                <a:gd fmla="*/ T3 w 21096" name="T4"/>
                <a:gd fmla="*/ 10800 h 21600" name="T5"/>
                <a:gd fmla="+- 0 10800 252" name="T6"/>
                <a:gd fmla="*/ T6 w 21096" name="T7"/>
                <a:gd fmla="*/ 10800 h 21600" name="T8"/>
                <a:gd fmla="+- 0 10800 252" name="T9"/>
                <a:gd fmla="*/ T9 w 21096" name="T10"/>
                <a:gd fmla="*/ 10800 h 21600" name="T11"/>
              </a:gdLst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b="b" l="0" r="r" t="0"/>
              <a:pathLst>
                <a:path h="21600" w="21096">
                  <a:moveTo>
                    <a:pt x="19056" y="18331"/>
                  </a:moveTo>
                  <a:cubicBezTo>
                    <a:pt x="13383" y="19233"/>
                    <a:pt x="7711" y="19233"/>
                    <a:pt x="2038" y="18331"/>
                  </a:cubicBezTo>
                  <a:cubicBezTo>
                    <a:pt x="1074" y="13022"/>
                    <a:pt x="1074" y="7713"/>
                    <a:pt x="2038" y="2404"/>
                  </a:cubicBezTo>
                  <a:cubicBezTo>
                    <a:pt x="7711" y="1502"/>
                    <a:pt x="13383" y="1502"/>
                    <a:pt x="19056" y="2404"/>
                  </a:cubicBezTo>
                  <a:cubicBezTo>
                    <a:pt x="20021" y="7713"/>
                    <a:pt x="20021" y="13022"/>
                    <a:pt x="19056" y="18331"/>
                  </a:cubicBezTo>
                  <a:moveTo>
                    <a:pt x="20338" y="2005"/>
                  </a:moveTo>
                  <a:cubicBezTo>
                    <a:pt x="20211" y="1301"/>
                    <a:pt x="19762" y="776"/>
                    <a:pt x="19215" y="689"/>
                  </a:cubicBezTo>
                  <a:cubicBezTo>
                    <a:pt x="16339" y="232"/>
                    <a:pt x="13423" y="0"/>
                    <a:pt x="10547" y="0"/>
                  </a:cubicBezTo>
                  <a:cubicBezTo>
                    <a:pt x="7671" y="0"/>
                    <a:pt x="4755" y="232"/>
                    <a:pt x="1879" y="689"/>
                  </a:cubicBezTo>
                  <a:cubicBezTo>
                    <a:pt x="1332" y="776"/>
                    <a:pt x="883" y="1301"/>
                    <a:pt x="756" y="2005"/>
                  </a:cubicBezTo>
                  <a:cubicBezTo>
                    <a:pt x="-252" y="7553"/>
                    <a:pt x="-252" y="13181"/>
                    <a:pt x="756" y="18731"/>
                  </a:cubicBezTo>
                  <a:cubicBezTo>
                    <a:pt x="883" y="19434"/>
                    <a:pt x="1332" y="19959"/>
                    <a:pt x="1879" y="20046"/>
                  </a:cubicBezTo>
                  <a:cubicBezTo>
                    <a:pt x="3265" y="20266"/>
                    <a:pt x="4660" y="20429"/>
                    <a:pt x="6055" y="20544"/>
                  </a:cubicBezTo>
                  <a:cubicBezTo>
                    <a:pt x="5979" y="20606"/>
                    <a:pt x="5931" y="20670"/>
                    <a:pt x="5931" y="20735"/>
                  </a:cubicBezTo>
                  <a:cubicBezTo>
                    <a:pt x="5931" y="21213"/>
                    <a:pt x="7997" y="21599"/>
                    <a:pt x="10547" y="21599"/>
                  </a:cubicBezTo>
                  <a:cubicBezTo>
                    <a:pt x="13097" y="21599"/>
                    <a:pt x="15164" y="21213"/>
                    <a:pt x="15164" y="20735"/>
                  </a:cubicBezTo>
                  <a:cubicBezTo>
                    <a:pt x="15164" y="20670"/>
                    <a:pt x="15115" y="20606"/>
                    <a:pt x="15040" y="20544"/>
                  </a:cubicBezTo>
                  <a:cubicBezTo>
                    <a:pt x="16434" y="20429"/>
                    <a:pt x="17830" y="20266"/>
                    <a:pt x="19215" y="20046"/>
                  </a:cubicBezTo>
                  <a:cubicBezTo>
                    <a:pt x="19762" y="19959"/>
                    <a:pt x="20211" y="19434"/>
                    <a:pt x="20338" y="18731"/>
                  </a:cubicBezTo>
                  <a:cubicBezTo>
                    <a:pt x="21347" y="13181"/>
                    <a:pt x="21347" y="7553"/>
                    <a:pt x="20338" y="200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266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20" name="AutoShape 142"/>
            <p:cNvSpPr/>
            <p:nvPr/>
          </p:nvSpPr>
          <p:spPr bwMode="auto">
            <a:xfrm>
              <a:off x="2944019" y="1783557"/>
              <a:ext cx="43656" cy="42863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0800" y="7200"/>
                  </a:moveTo>
                  <a:cubicBezTo>
                    <a:pt x="12779" y="7200"/>
                    <a:pt x="14399" y="8820"/>
                    <a:pt x="14399" y="10800"/>
                  </a:cubicBezTo>
                  <a:cubicBezTo>
                    <a:pt x="14399" y="12779"/>
                    <a:pt x="12779" y="14400"/>
                    <a:pt x="10800" y="14400"/>
                  </a:cubicBezTo>
                  <a:cubicBezTo>
                    <a:pt x="8820" y="14400"/>
                    <a:pt x="7199" y="12779"/>
                    <a:pt x="7199" y="10800"/>
                  </a:cubicBezTo>
                  <a:cubicBezTo>
                    <a:pt x="7199" y="8820"/>
                    <a:pt x="8820" y="7200"/>
                    <a:pt x="10800" y="7200"/>
                  </a:cubicBezTo>
                  <a:moveTo>
                    <a:pt x="10800" y="21599"/>
                  </a:move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266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21" name="AutoShape 143"/>
            <p:cNvSpPr/>
            <p:nvPr/>
          </p:nvSpPr>
          <p:spPr bwMode="auto">
            <a:xfrm>
              <a:off x="2929732" y="1971675"/>
              <a:ext cx="57944" cy="15082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266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22" name="AutoShape 144"/>
            <p:cNvSpPr/>
            <p:nvPr/>
          </p:nvSpPr>
          <p:spPr bwMode="auto">
            <a:xfrm>
              <a:off x="2944019" y="1928019"/>
              <a:ext cx="58738" cy="15081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266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23" name="AutoShape 145"/>
            <p:cNvSpPr/>
            <p:nvPr/>
          </p:nvSpPr>
          <p:spPr bwMode="auto">
            <a:xfrm>
              <a:off x="2944019" y="1885157"/>
              <a:ext cx="58738" cy="14288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266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24" name="AutoShape 146"/>
            <p:cNvSpPr/>
            <p:nvPr/>
          </p:nvSpPr>
          <p:spPr bwMode="auto">
            <a:xfrm>
              <a:off x="2697957" y="1826419"/>
              <a:ext cx="86519" cy="61119"/>
            </a:xfrm>
            <a:custGeom>
              <a:gdLst>
                <a:gd fmla="+- 0 10822 44" name="T0"/>
                <a:gd fmla="*/ T0 w 21556" name="T1"/>
                <a:gd fmla="+- 0 10826 53" name="T2"/>
                <a:gd fmla="*/ 10826 h 21547" name="T3"/>
                <a:gd fmla="+- 0 10822 44" name="T4"/>
                <a:gd fmla="*/ T4 w 21556" name="T5"/>
                <a:gd fmla="+- 0 10826 53" name="T6"/>
                <a:gd fmla="*/ 10826 h 21547" name="T7"/>
                <a:gd fmla="+- 0 10822 44" name="T8"/>
                <a:gd fmla="*/ T8 w 21556" name="T9"/>
                <a:gd fmla="+- 0 10826 53" name="T10"/>
                <a:gd fmla="*/ 10826 h 21547" name="T11"/>
                <a:gd fmla="+- 0 10822 44" name="T12"/>
                <a:gd fmla="*/ T12 w 21556" name="T13"/>
                <a:gd fmla="+- 0 10826 53" name="T14"/>
                <a:gd fmla="*/ 10826 h 21547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21547" w="21556">
                  <a:moveTo>
                    <a:pt x="19751" y="2"/>
                  </a:moveTo>
                  <a:lnTo>
                    <a:pt x="3200" y="1845"/>
                  </a:lnTo>
                  <a:cubicBezTo>
                    <a:pt x="2215" y="2010"/>
                    <a:pt x="1272" y="3284"/>
                    <a:pt x="1106" y="4676"/>
                  </a:cubicBezTo>
                  <a:lnTo>
                    <a:pt x="1" y="18986"/>
                  </a:lnTo>
                  <a:cubicBezTo>
                    <a:pt x="-44" y="20398"/>
                    <a:pt x="724" y="21547"/>
                    <a:pt x="1712" y="21547"/>
                  </a:cubicBezTo>
                  <a:cubicBezTo>
                    <a:pt x="2698" y="21547"/>
                    <a:pt x="3542" y="20398"/>
                    <a:pt x="3582" y="18978"/>
                  </a:cubicBezTo>
                  <a:lnTo>
                    <a:pt x="4185" y="9251"/>
                  </a:lnTo>
                  <a:cubicBezTo>
                    <a:pt x="4319" y="7849"/>
                    <a:pt x="5235" y="6592"/>
                    <a:pt x="6220" y="6447"/>
                  </a:cubicBezTo>
                  <a:lnTo>
                    <a:pt x="19751" y="5128"/>
                  </a:lnTo>
                  <a:cubicBezTo>
                    <a:pt x="20743" y="5078"/>
                    <a:pt x="21556" y="3884"/>
                    <a:pt x="21556" y="2467"/>
                  </a:cubicBezTo>
                  <a:cubicBezTo>
                    <a:pt x="21556" y="1055"/>
                    <a:pt x="20743" y="-53"/>
                    <a:pt x="19751" y="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266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grpSp>
        <p:nvGrpSpPr>
          <p:cNvPr id="125" name="Group 52"/>
          <p:cNvGrpSpPr/>
          <p:nvPr/>
        </p:nvGrpSpPr>
        <p:grpSpPr>
          <a:xfrm>
            <a:off x="6853855" y="4518350"/>
            <a:ext cx="336520" cy="490548"/>
            <a:chOff x="5441157" y="4440238"/>
            <a:chExt cx="319088" cy="465138"/>
          </a:xfrm>
          <a:solidFill>
            <a:srgbClr val="725A41"/>
          </a:solidFill>
        </p:grpSpPr>
        <p:sp>
          <p:nvSpPr>
            <p:cNvPr id="126" name="AutoShape 97"/>
            <p:cNvSpPr/>
            <p:nvPr/>
          </p:nvSpPr>
          <p:spPr bwMode="auto">
            <a:xfrm>
              <a:off x="5441157" y="4440238"/>
              <a:ext cx="319088" cy="465138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19636" y="3374"/>
                  </a:moveTo>
                  <a:lnTo>
                    <a:pt x="1963" y="3375"/>
                  </a:lnTo>
                  <a:lnTo>
                    <a:pt x="1963" y="2025"/>
                  </a:lnTo>
                  <a:cubicBezTo>
                    <a:pt x="1963" y="1653"/>
                    <a:pt x="2402" y="1350"/>
                    <a:pt x="2945" y="1350"/>
                  </a:cubicBezTo>
                  <a:lnTo>
                    <a:pt x="18654" y="1349"/>
                  </a:lnTo>
                  <a:cubicBezTo>
                    <a:pt x="19195" y="1349"/>
                    <a:pt x="19636" y="1652"/>
                    <a:pt x="19636" y="2024"/>
                  </a:cubicBezTo>
                  <a:cubicBezTo>
                    <a:pt x="19636" y="2024"/>
                    <a:pt x="19636" y="3374"/>
                    <a:pt x="19636" y="3374"/>
                  </a:cubicBezTo>
                  <a:close/>
                  <a:moveTo>
                    <a:pt x="19636" y="17546"/>
                  </a:moveTo>
                  <a:lnTo>
                    <a:pt x="1963" y="17547"/>
                  </a:lnTo>
                  <a:lnTo>
                    <a:pt x="1963" y="4050"/>
                  </a:lnTo>
                  <a:lnTo>
                    <a:pt x="19636" y="4049"/>
                  </a:lnTo>
                  <a:cubicBezTo>
                    <a:pt x="19636" y="4049"/>
                    <a:pt x="19636" y="17546"/>
                    <a:pt x="19636" y="17546"/>
                  </a:cubicBezTo>
                  <a:close/>
                  <a:moveTo>
                    <a:pt x="19636" y="19574"/>
                  </a:moveTo>
                  <a:cubicBezTo>
                    <a:pt x="19636" y="19946"/>
                    <a:pt x="19195" y="20249"/>
                    <a:pt x="18654" y="20249"/>
                  </a:cubicBezTo>
                  <a:lnTo>
                    <a:pt x="2945" y="20250"/>
                  </a:lnTo>
                  <a:cubicBezTo>
                    <a:pt x="2402" y="20250"/>
                    <a:pt x="1963" y="19947"/>
                    <a:pt x="1963" y="19575"/>
                  </a:cubicBezTo>
                  <a:lnTo>
                    <a:pt x="1963" y="18222"/>
                  </a:lnTo>
                  <a:lnTo>
                    <a:pt x="19636" y="18221"/>
                  </a:lnTo>
                  <a:cubicBezTo>
                    <a:pt x="19636" y="18221"/>
                    <a:pt x="19636" y="19574"/>
                    <a:pt x="19636" y="19574"/>
                  </a:cubicBezTo>
                  <a:close/>
                  <a:moveTo>
                    <a:pt x="18654" y="0"/>
                  </a:moveTo>
                  <a:lnTo>
                    <a:pt x="2945" y="0"/>
                  </a:lnTo>
                  <a:cubicBezTo>
                    <a:pt x="1317" y="0"/>
                    <a:pt x="0" y="907"/>
                    <a:pt x="0" y="2025"/>
                  </a:cubicBezTo>
                  <a:lnTo>
                    <a:pt x="0" y="19575"/>
                  </a:lnTo>
                  <a:cubicBezTo>
                    <a:pt x="0" y="20693"/>
                    <a:pt x="1317" y="21600"/>
                    <a:pt x="2945" y="21600"/>
                  </a:cubicBezTo>
                  <a:lnTo>
                    <a:pt x="18654" y="21599"/>
                  </a:lnTo>
                  <a:cubicBezTo>
                    <a:pt x="20280" y="21599"/>
                    <a:pt x="21600" y="20693"/>
                    <a:pt x="21600" y="19574"/>
                  </a:cubicBezTo>
                  <a:lnTo>
                    <a:pt x="21600" y="2024"/>
                  </a:lnTo>
                  <a:cubicBezTo>
                    <a:pt x="21600" y="906"/>
                    <a:pt x="20280" y="0"/>
                    <a:pt x="18654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266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27" name="AutoShape 98"/>
            <p:cNvSpPr/>
            <p:nvPr/>
          </p:nvSpPr>
          <p:spPr bwMode="auto">
            <a:xfrm>
              <a:off x="5571332" y="4483894"/>
              <a:ext cx="58738" cy="14288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21600" y="10800"/>
                  </a:moveTo>
                  <a:cubicBezTo>
                    <a:pt x="21600" y="16758"/>
                    <a:pt x="20387" y="21599"/>
                    <a:pt x="18899" y="21599"/>
                  </a:cubicBezTo>
                  <a:lnTo>
                    <a:pt x="2699" y="21599"/>
                  </a:lnTo>
                  <a:cubicBezTo>
                    <a:pt x="1202" y="21599"/>
                    <a:pt x="0" y="16758"/>
                    <a:pt x="0" y="10800"/>
                  </a:cubicBezTo>
                  <a:cubicBezTo>
                    <a:pt x="0" y="4841"/>
                    <a:pt x="1202" y="0"/>
                    <a:pt x="2699" y="0"/>
                  </a:cubicBezTo>
                  <a:lnTo>
                    <a:pt x="18899" y="0"/>
                  </a:lnTo>
                  <a:cubicBezTo>
                    <a:pt x="20387" y="0"/>
                    <a:pt x="21600" y="4841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266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28" name="AutoShape 99"/>
            <p:cNvSpPr/>
            <p:nvPr/>
          </p:nvSpPr>
          <p:spPr bwMode="auto">
            <a:xfrm>
              <a:off x="5586413" y="4847432"/>
              <a:ext cx="28575" cy="14288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21600" y="10800"/>
                  </a:moveTo>
                  <a:cubicBezTo>
                    <a:pt x="21600" y="16769"/>
                    <a:pt x="19174" y="21599"/>
                    <a:pt x="16199" y="21599"/>
                  </a:cubicBezTo>
                  <a:lnTo>
                    <a:pt x="5399" y="21599"/>
                  </a:lnTo>
                  <a:cubicBezTo>
                    <a:pt x="2404" y="21599"/>
                    <a:pt x="0" y="16769"/>
                    <a:pt x="0" y="10800"/>
                  </a:cubicBezTo>
                  <a:cubicBezTo>
                    <a:pt x="0" y="4830"/>
                    <a:pt x="2404" y="0"/>
                    <a:pt x="5399" y="0"/>
                  </a:cubicBezTo>
                  <a:lnTo>
                    <a:pt x="16199" y="0"/>
                  </a:lnTo>
                  <a:cubicBezTo>
                    <a:pt x="19174" y="0"/>
                    <a:pt x="21600" y="4830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20091" lIns="20091" rIns="20091" tIns="20091"/>
            <a:lstStyle/>
            <a:p>
              <a:pPr algn="ctr" defTabSz="241082" hangingPunct="0">
                <a:lnSpc>
                  <a:spcPct val="130000"/>
                </a:lnSpc>
              </a:pPr>
              <a:endParaRPr lang="en-US" sz="1266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algn="tl" blurRad="38100" dir="2700000" dist="38100">
                    <a:srgbClr val="000000"/>
                  </a:outerShdw>
                </a:effectLst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sp>
        <p:nvSpPr>
          <p:cNvPr id="129" name="TextBox 23"/>
          <p:cNvSpPr txBox="1"/>
          <p:nvPr/>
        </p:nvSpPr>
        <p:spPr>
          <a:xfrm>
            <a:off x="9381705" y="2507449"/>
            <a:ext cx="2360298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130" name="TextBox 24"/>
          <p:cNvSpPr txBox="1"/>
          <p:nvPr/>
        </p:nvSpPr>
        <p:spPr>
          <a:xfrm>
            <a:off x="9381703" y="2198822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131" name="TextBox 23"/>
          <p:cNvSpPr txBox="1"/>
          <p:nvPr/>
        </p:nvSpPr>
        <p:spPr>
          <a:xfrm>
            <a:off x="7829994" y="5339518"/>
            <a:ext cx="2360298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132" name="TextBox 24"/>
          <p:cNvSpPr txBox="1"/>
          <p:nvPr/>
        </p:nvSpPr>
        <p:spPr>
          <a:xfrm>
            <a:off x="7829995" y="5049941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133" name="TextBox 23"/>
          <p:cNvSpPr txBox="1"/>
          <p:nvPr/>
        </p:nvSpPr>
        <p:spPr>
          <a:xfrm>
            <a:off x="5955013" y="2507449"/>
            <a:ext cx="2360298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134" name="TextBox 24"/>
          <p:cNvSpPr txBox="1"/>
          <p:nvPr/>
        </p:nvSpPr>
        <p:spPr>
          <a:xfrm>
            <a:off x="5955012" y="2198822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135" name="TextBox 23"/>
          <p:cNvSpPr txBox="1"/>
          <p:nvPr/>
        </p:nvSpPr>
        <p:spPr>
          <a:xfrm>
            <a:off x="4597267" y="5339518"/>
            <a:ext cx="2360298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136" name="TextBox 24"/>
          <p:cNvSpPr txBox="1"/>
          <p:nvPr/>
        </p:nvSpPr>
        <p:spPr>
          <a:xfrm>
            <a:off x="4597266" y="5049941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137" name="TextBox 23"/>
          <p:cNvSpPr txBox="1"/>
          <p:nvPr/>
        </p:nvSpPr>
        <p:spPr>
          <a:xfrm>
            <a:off x="2796177" y="2507449"/>
            <a:ext cx="2360298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138" name="TextBox 24"/>
          <p:cNvSpPr txBox="1"/>
          <p:nvPr/>
        </p:nvSpPr>
        <p:spPr>
          <a:xfrm>
            <a:off x="2796175" y="2198822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139" name="TextBox 23"/>
          <p:cNvSpPr txBox="1"/>
          <p:nvPr/>
        </p:nvSpPr>
        <p:spPr>
          <a:xfrm>
            <a:off x="1290649" y="5339518"/>
            <a:ext cx="2360298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140" name="TextBox 24"/>
          <p:cNvSpPr txBox="1"/>
          <p:nvPr/>
        </p:nvSpPr>
        <p:spPr>
          <a:xfrm>
            <a:off x="1290648" y="5049941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66" name="矩形 65"/>
          <p:cNvSpPr/>
          <p:nvPr/>
        </p:nvSpPr>
        <p:spPr>
          <a:xfrm>
            <a:off x="1325778" y="842671"/>
            <a:ext cx="2214880" cy="39624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en-US" lang="zh-CN" smtClean="0" sz="2000">
                <a:solidFill>
                  <a:srgbClr val="591F0E"/>
                </a:solidFill>
                <a:latin typeface="+mj-lt"/>
                <a:ea charset="-122" panose="020b0503020204020204" pitchFamily="34" typeface="微软雅黑"/>
              </a:rPr>
              <a:t>添加相关标题文字</a:t>
            </a:r>
          </a:p>
        </p:txBody>
      </p:sp>
    </p:spTree>
    <p:extLst>
      <p:ext uri="{BB962C8B-B14F-4D97-AF65-F5344CB8AC3E}">
        <p14:creationId val="438393090"/>
      </p:ext>
    </p:extLst>
  </p:cSld>
  <p:clrMapOvr>
    <a:masterClrMapping/>
  </p:clrMapOvr>
  <mc:AlternateContent>
    <mc:Choice Requires="p14">
      <p:transition p14:dur="1250" spd="slow">
        <p14:flip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6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8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9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2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23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3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6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8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39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2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43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4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5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56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8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59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2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63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6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7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8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7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4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5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76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8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79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0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82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83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4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8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7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8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9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9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2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3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4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5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96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98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99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0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02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103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4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id="10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7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08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9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id="11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2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3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4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5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grpId="0" id="116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18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19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0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22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123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2"/>
      <p:bldP grpId="0" spid="129"/>
      <p:bldP grpId="0" spid="130"/>
      <p:bldP grpId="0" spid="131"/>
      <p:bldP grpId="0" spid="132"/>
      <p:bldP grpId="0" spid="133"/>
      <p:bldP grpId="0" spid="134"/>
      <p:bldP grpId="0" spid="135"/>
      <p:bldP grpId="0" spid="136"/>
      <p:bldP grpId="0" spid="137"/>
      <p:bldP grpId="0" spid="138"/>
      <p:bldP grpId="0" spid="139"/>
      <p:bldP grpId="0" spid="140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3" name="Group 37"/>
          <p:cNvGrpSpPr/>
          <p:nvPr/>
        </p:nvGrpSpPr>
        <p:grpSpPr>
          <a:xfrm>
            <a:off x="5148364" y="1816125"/>
            <a:ext cx="4264620" cy="2325893"/>
            <a:chOff x="4881345" y="2060620"/>
            <a:chExt cx="4043713" cy="2205412"/>
          </a:xfrm>
          <a:solidFill>
            <a:srgbClr val="5B793C"/>
          </a:solidFill>
        </p:grpSpPr>
        <p:sp>
          <p:nvSpPr>
            <p:cNvPr id="24" name="Isosceles Triangle 5"/>
            <p:cNvSpPr/>
            <p:nvPr/>
          </p:nvSpPr>
          <p:spPr>
            <a:xfrm>
              <a:off x="4881345" y="2060620"/>
              <a:ext cx="4043713" cy="2205412"/>
            </a:xfrm>
            <a:prstGeom prst="triangle">
              <a:avLst/>
            </a:prstGeom>
            <a:solidFill>
              <a:srgbClr val="ECCAC2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anchor="ctr" anchorCtr="0" bIns="434632" lIns="507670" numCol="1" rIns="507670" spcCol="1270" spcFirstLastPara="0" tIns="434632" vert="horz" wrap="square">
              <a:noAutofit/>
            </a:bodyPr>
            <a:lstStyle/>
            <a:p>
              <a:pPr algn="ctr" defTabSz="2296972">
                <a:lnSpc>
                  <a:spcPct val="90000"/>
                </a:lnSpc>
                <a:spcAft>
                  <a:spcPct val="35000"/>
                </a:spcAft>
              </a:pPr>
              <a:endParaRPr lang="en-US" sz="4400">
                <a:latin charset="0" panose="020b0604020202020204" pitchFamily="34" typeface="Arial"/>
                <a:cs charset="0" panose="020b0604020202020204" pitchFamily="34" typeface="Arial"/>
              </a:endParaRPr>
            </a:p>
          </p:txBody>
        </p:sp>
        <p:sp>
          <p:nvSpPr>
            <p:cNvPr id="25" name="TextBox 7"/>
            <p:cNvSpPr txBox="1"/>
            <p:nvPr/>
          </p:nvSpPr>
          <p:spPr>
            <a:xfrm>
              <a:off x="6549313" y="2994681"/>
              <a:ext cx="707777" cy="549122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</a:pPr>
              <a:r>
                <a:rPr lang="vi-VN" sz="3200">
                  <a:solidFill>
                    <a:schemeClr val="bg1"/>
                  </a:solidFill>
                  <a:latin charset="0" panose="020b0604020202020204" pitchFamily="34" typeface="Arial"/>
                  <a:cs charset="0" panose="020b0604020202020204" pitchFamily="34" typeface="Arial"/>
                </a:rPr>
                <a:t>4.2</a:t>
              </a:r>
            </a:p>
          </p:txBody>
        </p:sp>
      </p:grpSp>
      <p:grpSp>
        <p:nvGrpSpPr>
          <p:cNvPr id="26" name="Group 35"/>
          <p:cNvGrpSpPr/>
          <p:nvPr/>
        </p:nvGrpSpPr>
        <p:grpSpPr>
          <a:xfrm>
            <a:off x="1340696" y="2378512"/>
            <a:ext cx="3233459" cy="1763505"/>
            <a:chOff x="1270914" y="2593875"/>
            <a:chExt cx="3065966" cy="1672156"/>
          </a:xfrm>
          <a:solidFill>
            <a:srgbClr val="5B793C"/>
          </a:solidFill>
        </p:grpSpPr>
        <p:sp>
          <p:nvSpPr>
            <p:cNvPr id="27" name="Isosceles Triangle 3"/>
            <p:cNvSpPr/>
            <p:nvPr/>
          </p:nvSpPr>
          <p:spPr>
            <a:xfrm>
              <a:off x="1270914" y="2593875"/>
              <a:ext cx="3065966" cy="1672156"/>
            </a:xfrm>
            <a:prstGeom prst="triangle">
              <a:avLst/>
            </a:prstGeom>
            <a:solidFill>
              <a:srgbClr val="ECCAC2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anchor="ctr" anchorCtr="0" bIns="434632" lIns="507670" numCol="1" rIns="507670" spcCol="1270" spcFirstLastPara="0" tIns="434632" vert="horz" wrap="square">
              <a:noAutofit/>
            </a:bodyPr>
            <a:lstStyle/>
            <a:p>
              <a:pPr algn="ctr" defTabSz="2296972">
                <a:lnSpc>
                  <a:spcPct val="90000"/>
                </a:lnSpc>
                <a:spcAft>
                  <a:spcPct val="35000"/>
                </a:spcAft>
              </a:pPr>
              <a:endParaRPr lang="en-US" sz="4400">
                <a:latin charset="0" panose="020b0604020202020204" pitchFamily="34" typeface="Arial"/>
                <a:cs charset="0" panose="020b0604020202020204" pitchFamily="34" typeface="Arial"/>
              </a:endParaRPr>
            </a:p>
          </p:txBody>
        </p:sp>
        <p:sp>
          <p:nvSpPr>
            <p:cNvPr id="28" name="TextBox 8"/>
            <p:cNvSpPr txBox="1"/>
            <p:nvPr/>
          </p:nvSpPr>
          <p:spPr>
            <a:xfrm>
              <a:off x="2403927" y="3337619"/>
              <a:ext cx="707777" cy="549122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</a:pPr>
              <a:r>
                <a:rPr lang="vi-VN" sz="3200">
                  <a:solidFill>
                    <a:schemeClr val="bg1"/>
                  </a:solidFill>
                  <a:latin charset="0" panose="020b0604020202020204" pitchFamily="34" typeface="Arial"/>
                  <a:cs charset="0" panose="020b0604020202020204" pitchFamily="34" typeface="Arial"/>
                </a:rPr>
                <a:t>4.0</a:t>
              </a:r>
            </a:p>
          </p:txBody>
        </p:sp>
      </p:grpSp>
      <p:grpSp>
        <p:nvGrpSpPr>
          <p:cNvPr id="29" name="Group 38"/>
          <p:cNvGrpSpPr/>
          <p:nvPr/>
        </p:nvGrpSpPr>
        <p:grpSpPr>
          <a:xfrm>
            <a:off x="8493512" y="2844137"/>
            <a:ext cx="2379716" cy="1297880"/>
            <a:chOff x="8053215" y="3035381"/>
            <a:chExt cx="2256447" cy="1230650"/>
          </a:xfrm>
          <a:solidFill>
            <a:srgbClr val="A11417"/>
          </a:solidFill>
        </p:grpSpPr>
        <p:sp>
          <p:nvSpPr>
            <p:cNvPr id="30" name="Isosceles Triangle 6"/>
            <p:cNvSpPr/>
            <p:nvPr/>
          </p:nvSpPr>
          <p:spPr>
            <a:xfrm>
              <a:off x="8053215" y="3035381"/>
              <a:ext cx="2256447" cy="1230650"/>
            </a:xfrm>
            <a:prstGeom prst="triangle">
              <a:avLst/>
            </a:prstGeom>
            <a:solidFill>
              <a:srgbClr val="725A4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b="0" g="0" r="0"/>
            </a:fillRef>
            <a:effectRef idx="0">
              <a:schemeClr val="accent5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anchor="ctr" anchorCtr="0" bIns="434632" lIns="507670" numCol="1" rIns="507670" spcCol="1270" spcFirstLastPara="0" tIns="434632" vert="horz" wrap="square">
              <a:noAutofit/>
            </a:bodyPr>
            <a:lstStyle/>
            <a:p>
              <a:pPr algn="ctr" defTabSz="2296972">
                <a:lnSpc>
                  <a:spcPct val="90000"/>
                </a:lnSpc>
                <a:spcAft>
                  <a:spcPct val="35000"/>
                </a:spcAft>
              </a:pPr>
              <a:endParaRPr lang="en-US" sz="4400">
                <a:latin charset="0" panose="020b0604020202020204" pitchFamily="34" typeface="Arial"/>
                <a:cs charset="0" panose="020b0604020202020204" pitchFamily="34" typeface="Arial"/>
              </a:endParaRPr>
            </a:p>
          </p:txBody>
        </p:sp>
        <p:sp>
          <p:nvSpPr>
            <p:cNvPr id="31" name="TextBox 9"/>
            <p:cNvSpPr txBox="1"/>
            <p:nvPr/>
          </p:nvSpPr>
          <p:spPr>
            <a:xfrm>
              <a:off x="8927650" y="3511605"/>
              <a:ext cx="507576" cy="375715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</a:pPr>
              <a:r>
                <a:rPr lang="vi-VN" sz="2000">
                  <a:solidFill>
                    <a:schemeClr val="bg1"/>
                  </a:solidFill>
                  <a:latin charset="0" panose="020b0604020202020204" pitchFamily="34" typeface="Arial"/>
                  <a:cs charset="0" panose="020b0604020202020204" pitchFamily="34" typeface="Arial"/>
                </a:rPr>
                <a:t>3.6</a:t>
              </a:r>
            </a:p>
          </p:txBody>
        </p:sp>
      </p:grpSp>
      <p:grpSp>
        <p:nvGrpSpPr>
          <p:cNvPr id="32" name="Group 36"/>
          <p:cNvGrpSpPr/>
          <p:nvPr/>
        </p:nvGrpSpPr>
        <p:grpSpPr>
          <a:xfrm>
            <a:off x="3688120" y="2856018"/>
            <a:ext cx="2357930" cy="1285998"/>
            <a:chOff x="3496741" y="3046647"/>
            <a:chExt cx="2235790" cy="1219384"/>
          </a:xfrm>
          <a:solidFill>
            <a:srgbClr val="A11417"/>
          </a:solidFill>
        </p:grpSpPr>
        <p:sp>
          <p:nvSpPr>
            <p:cNvPr id="33" name="Isosceles Triangle 4"/>
            <p:cNvSpPr/>
            <p:nvPr/>
          </p:nvSpPr>
          <p:spPr>
            <a:xfrm>
              <a:off x="3496741" y="3046647"/>
              <a:ext cx="2235790" cy="1219384"/>
            </a:xfrm>
            <a:prstGeom prst="triangle">
              <a:avLst/>
            </a:prstGeom>
            <a:solidFill>
              <a:srgbClr val="725A4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anchor="ctr" anchorCtr="0" bIns="434632" lIns="507670" numCol="1" rIns="507670" spcCol="1270" spcFirstLastPara="0" tIns="434632" vert="horz" wrap="square">
              <a:noAutofit/>
            </a:bodyPr>
            <a:lstStyle/>
            <a:p>
              <a:pPr algn="ctr" defTabSz="2296972">
                <a:lnSpc>
                  <a:spcPct val="90000"/>
                </a:lnSpc>
                <a:spcAft>
                  <a:spcPct val="35000"/>
                </a:spcAft>
              </a:pPr>
              <a:endParaRPr lang="en-US" sz="4400">
                <a:latin charset="0" panose="020b0604020202020204" pitchFamily="34" typeface="Arial"/>
                <a:cs charset="0" panose="020b0604020202020204" pitchFamily="34" typeface="Arial"/>
              </a:endParaRPr>
            </a:p>
          </p:txBody>
        </p:sp>
        <p:sp>
          <p:nvSpPr>
            <p:cNvPr id="34" name="TextBox 10"/>
            <p:cNvSpPr txBox="1"/>
            <p:nvPr/>
          </p:nvSpPr>
          <p:spPr>
            <a:xfrm>
              <a:off x="4360847" y="3429954"/>
              <a:ext cx="507576" cy="375715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</a:pPr>
              <a:r>
                <a:rPr lang="vi-VN" sz="2000">
                  <a:solidFill>
                    <a:schemeClr val="bg1"/>
                  </a:solidFill>
                  <a:latin charset="0" panose="020b0604020202020204" pitchFamily="34" typeface="Arial"/>
                  <a:cs charset="0" panose="020b0604020202020204" pitchFamily="34" typeface="Arial"/>
                </a:rPr>
                <a:t>3.5</a:t>
              </a:r>
            </a:p>
          </p:txBody>
        </p:sp>
      </p:grpSp>
      <p:cxnSp>
        <p:nvCxnSpPr>
          <p:cNvPr id="39" name="Straight Connector 15"/>
          <p:cNvCxnSpPr/>
          <p:nvPr/>
        </p:nvCxnSpPr>
        <p:spPr>
          <a:xfrm>
            <a:off x="353" y="4142017"/>
            <a:ext cx="12858044" cy="0"/>
          </a:xfrm>
          <a:prstGeom prst="line">
            <a:avLst/>
          </a:prstGeom>
          <a:ln w="9525">
            <a:solidFill>
              <a:srgbClr val="725A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39478" y="5369883"/>
            <a:ext cx="578612" cy="578612"/>
          </a:xfrm>
          <a:prstGeom prst="rect">
            <a:avLst/>
          </a:prstGeom>
          <a:solidFill>
            <a:srgbClr val="725A41"/>
          </a:solidFill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201144" y="5369883"/>
            <a:ext cx="578612" cy="578612"/>
          </a:xfrm>
          <a:prstGeom prst="rect">
            <a:avLst/>
          </a:prstGeom>
          <a:solidFill>
            <a:srgbClr val="725A41"/>
          </a:solidFill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593897" y="5369883"/>
            <a:ext cx="578612" cy="578612"/>
          </a:xfrm>
          <a:prstGeom prst="rect">
            <a:avLst/>
          </a:prstGeom>
          <a:solidFill>
            <a:srgbClr val="725A41"/>
          </a:solidFill>
        </p:spPr>
      </p:pic>
      <p:sp>
        <p:nvSpPr>
          <p:cNvPr id="65" name="TextBox 23"/>
          <p:cNvSpPr txBox="1"/>
          <p:nvPr/>
        </p:nvSpPr>
        <p:spPr>
          <a:xfrm>
            <a:off x="1974471" y="5505064"/>
            <a:ext cx="2360298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66" name="TextBox 24"/>
          <p:cNvSpPr txBox="1"/>
          <p:nvPr/>
        </p:nvSpPr>
        <p:spPr>
          <a:xfrm>
            <a:off x="1974469" y="5101187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67" name="TextBox 23"/>
          <p:cNvSpPr txBox="1"/>
          <p:nvPr/>
        </p:nvSpPr>
        <p:spPr>
          <a:xfrm>
            <a:off x="5618897" y="5505064"/>
            <a:ext cx="2360298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68" name="TextBox 24"/>
          <p:cNvSpPr txBox="1"/>
          <p:nvPr/>
        </p:nvSpPr>
        <p:spPr>
          <a:xfrm>
            <a:off x="5618896" y="5101187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69" name="TextBox 23"/>
          <p:cNvSpPr txBox="1"/>
          <p:nvPr/>
        </p:nvSpPr>
        <p:spPr>
          <a:xfrm>
            <a:off x="9138052" y="5505064"/>
            <a:ext cx="2360298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70" name="TextBox 24"/>
          <p:cNvSpPr txBox="1"/>
          <p:nvPr/>
        </p:nvSpPr>
        <p:spPr>
          <a:xfrm>
            <a:off x="9138053" y="5101187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38" name="矩形 37"/>
          <p:cNvSpPr/>
          <p:nvPr/>
        </p:nvSpPr>
        <p:spPr>
          <a:xfrm>
            <a:off x="1325778" y="842671"/>
            <a:ext cx="2214880" cy="39624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en-US" lang="zh-CN" smtClean="0" sz="2000">
                <a:solidFill>
                  <a:srgbClr val="591F0E"/>
                </a:solidFill>
                <a:latin typeface="+mj-lt"/>
                <a:ea charset="-122" panose="020b0503020204020204" pitchFamily="34" typeface="微软雅黑"/>
              </a:rPr>
              <a:t>添加相关标题文字</a:t>
            </a:r>
          </a:p>
        </p:txBody>
      </p:sp>
    </p:spTree>
    <p:extLst>
      <p:ext uri="{BB962C8B-B14F-4D97-AF65-F5344CB8AC3E}">
        <p14:creationId val="3687910048"/>
      </p:ext>
    </p:extLst>
  </p:cSld>
  <p:clrMapOvr>
    <a:masterClrMapping/>
  </p:clrMapOvr>
  <mc:AlternateContent>
    <mc:Choice Requires="p14">
      <p:transition p14:dur="1250" spd="slow">
        <p14:flip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2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5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2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8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22" presetSubtype="4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2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28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31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4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35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id="37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42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4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45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8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49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id="51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56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8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59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2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63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5"/>
      <p:bldP grpId="0" spid="66"/>
      <p:bldP grpId="0" spid="67"/>
      <p:bldP grpId="0" spid="68"/>
      <p:bldP grpId="0" spid="69"/>
      <p:bldP grpId="0" spid="70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1591445" y="2300385"/>
            <a:ext cx="4446740" cy="3482386"/>
            <a:chOff x="1591445" y="2300385"/>
            <a:chExt cx="4446740" cy="3482386"/>
          </a:xfrm>
        </p:grpSpPr>
        <p:sp>
          <p:nvSpPr>
            <p:cNvPr id="28674" name="MH_Other_1"/>
            <p:cNvSpPr/>
            <p:nvPr/>
          </p:nvSpPr>
          <p:spPr bwMode="auto">
            <a:xfrm>
              <a:off x="1591445" y="4054972"/>
              <a:ext cx="3964564" cy="189188"/>
            </a:xfrm>
            <a:custGeom>
              <a:gdLst>
                <a:gd fmla="*/ 0 w 3759200" name="T0"/>
                <a:gd fmla="*/ 76116 h 179488" name="T1"/>
                <a:gd fmla="*/ 2070100 w 3759200" name="T2"/>
                <a:gd fmla="*/ 177602 h 179488" name="T3"/>
                <a:gd fmla="*/ 3759200 w 3759200" name="T4"/>
                <a:gd fmla="*/ 0 h 179488" name="T5"/>
                <a:gd fmla="*/ 0 60000 65536" name="T6"/>
                <a:gd fmla="*/ 0 60000 65536" name="T7"/>
                <a:gd fmla="*/ 0 60000 65536" name="T8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b" l="0" r="r" t="0"/>
              <a:pathLst>
                <a:path h="179488" w="3759200">
                  <a:moveTo>
                    <a:pt x="0" y="76200"/>
                  </a:moveTo>
                  <a:cubicBezTo>
                    <a:pt x="921808" y="129116"/>
                    <a:pt x="1443567" y="190500"/>
                    <a:pt x="2070100" y="177800"/>
                  </a:cubicBezTo>
                  <a:cubicBezTo>
                    <a:pt x="2696633" y="165100"/>
                    <a:pt x="3440641" y="86783"/>
                    <a:pt x="3759200" y="0"/>
                  </a:cubicBezTo>
                </a:path>
              </a:pathLst>
            </a:custGeom>
            <a:noFill/>
            <a:ln cap="flat" cmpd="sng" w="9525">
              <a:solidFill>
                <a:schemeClr val="tx1">
                  <a:lumMod val="65000"/>
                  <a:lumOff val="35000"/>
                </a:schemeClr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28675" name="MH_Other_2"/>
            <p:cNvSpPr/>
            <p:nvPr/>
          </p:nvSpPr>
          <p:spPr bwMode="auto">
            <a:xfrm>
              <a:off x="1591445" y="2300385"/>
              <a:ext cx="3442206" cy="1875131"/>
            </a:xfrm>
            <a:custGeom>
              <a:gdLst>
                <a:gd fmla="*/ 0 w 3263900" name="T0"/>
                <a:gd fmla="*/ 1778000 h 1778000" name="T1"/>
                <a:gd fmla="*/ 2070100 w 3263900" name="T2"/>
                <a:gd fmla="*/ 1016000 h 1778000" name="T3"/>
                <a:gd fmla="*/ 3263900 w 3263900" name="T4"/>
                <a:gd fmla="*/ 0 h 1778000" name="T5"/>
                <a:gd fmla="*/ 0 60000 65536" name="T6"/>
                <a:gd fmla="*/ 0 60000 65536" name="T7"/>
                <a:gd fmla="*/ 0 60000 65536" name="T8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b" l="0" r="r" t="0"/>
              <a:pathLst>
                <a:path h="1778000" w="3263900">
                  <a:moveTo>
                    <a:pt x="0" y="1778000"/>
                  </a:moveTo>
                  <a:cubicBezTo>
                    <a:pt x="594783" y="1656291"/>
                    <a:pt x="1526117" y="1312333"/>
                    <a:pt x="2070100" y="1016000"/>
                  </a:cubicBezTo>
                  <a:cubicBezTo>
                    <a:pt x="2614083" y="719667"/>
                    <a:pt x="2897716" y="483658"/>
                    <a:pt x="3263900" y="0"/>
                  </a:cubicBezTo>
                </a:path>
              </a:pathLst>
            </a:custGeom>
            <a:noFill/>
            <a:ln cap="flat" cmpd="sng" w="9525">
              <a:solidFill>
                <a:schemeClr val="tx1">
                  <a:lumMod val="65000"/>
                  <a:lumOff val="35000"/>
                </a:schemeClr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28676" name="MH_Other_3"/>
            <p:cNvSpPr/>
            <p:nvPr/>
          </p:nvSpPr>
          <p:spPr bwMode="auto">
            <a:xfrm>
              <a:off x="1591445" y="3184375"/>
              <a:ext cx="4433347" cy="991141"/>
            </a:xfrm>
            <a:custGeom>
              <a:gdLst>
                <a:gd fmla="*/ 0 w 4203700" name="T0"/>
                <a:gd fmla="*/ 939800 h 939800" name="T1"/>
                <a:gd fmla="*/ 2387600 w 4203700" name="T2"/>
                <a:gd fmla="*/ 622300 h 939800" name="T3"/>
                <a:gd fmla="*/ 4203700 w 4203700" name="T4"/>
                <a:gd fmla="*/ 0 h 939800" name="T5"/>
                <a:gd fmla="*/ 0 60000 65536" name="T6"/>
                <a:gd fmla="*/ 0 60000 65536" name="T7"/>
                <a:gd fmla="*/ 0 60000 65536" name="T8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b" l="0" r="r" t="0"/>
              <a:pathLst>
                <a:path h="939800" w="4203700">
                  <a:moveTo>
                    <a:pt x="0" y="939800"/>
                  </a:moveTo>
                  <a:cubicBezTo>
                    <a:pt x="919691" y="827616"/>
                    <a:pt x="1686983" y="778933"/>
                    <a:pt x="2387600" y="622300"/>
                  </a:cubicBezTo>
                  <a:cubicBezTo>
                    <a:pt x="3088217" y="465667"/>
                    <a:pt x="3722158" y="201083"/>
                    <a:pt x="4203700" y="0"/>
                  </a:cubicBezTo>
                </a:path>
              </a:pathLst>
            </a:custGeom>
            <a:noFill/>
            <a:ln cap="flat" cmpd="sng" w="9525">
              <a:solidFill>
                <a:schemeClr val="tx1">
                  <a:lumMod val="65000"/>
                  <a:lumOff val="35000"/>
                </a:schemeClr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28677" name="MH_Other_4"/>
            <p:cNvSpPr/>
            <p:nvPr/>
          </p:nvSpPr>
          <p:spPr bwMode="auto">
            <a:xfrm>
              <a:off x="1658414" y="4162122"/>
              <a:ext cx="4379771" cy="723265"/>
            </a:xfrm>
            <a:custGeom>
              <a:gdLst>
                <a:gd fmla="*/ 0 w 4152900" name="T0"/>
                <a:gd fmla="*/ 0 h 685800" name="T1"/>
                <a:gd fmla="*/ 2959100 w 4152900" name="T2"/>
                <a:gd fmla="*/ 368300 h 685800" name="T3"/>
                <a:gd fmla="*/ 4152900 w 4152900" name="T4"/>
                <a:gd fmla="*/ 685800 h 685800" name="T5"/>
                <a:gd fmla="*/ 0 60000 65536" name="T6"/>
                <a:gd fmla="*/ 0 60000 65536" name="T7"/>
                <a:gd fmla="*/ 0 60000 65536" name="T8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b" l="0" r="r" t="0"/>
              <a:pathLst>
                <a:path h="685800" w="4152900">
                  <a:moveTo>
                    <a:pt x="0" y="0"/>
                  </a:moveTo>
                  <a:cubicBezTo>
                    <a:pt x="1133475" y="127000"/>
                    <a:pt x="2266950" y="254000"/>
                    <a:pt x="2959100" y="368300"/>
                  </a:cubicBezTo>
                  <a:cubicBezTo>
                    <a:pt x="3651250" y="482600"/>
                    <a:pt x="3902075" y="584200"/>
                    <a:pt x="4152900" y="685800"/>
                  </a:cubicBezTo>
                </a:path>
              </a:pathLst>
            </a:custGeom>
            <a:noFill/>
            <a:ln cap="flat" cmpd="sng" w="9525">
              <a:solidFill>
                <a:schemeClr val="tx1">
                  <a:lumMod val="65000"/>
                  <a:lumOff val="35000"/>
                </a:schemeClr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28678" name="MH_Other_5"/>
            <p:cNvSpPr/>
            <p:nvPr/>
          </p:nvSpPr>
          <p:spPr bwMode="auto">
            <a:xfrm>
              <a:off x="1604839" y="4162122"/>
              <a:ext cx="3428812" cy="1620649"/>
            </a:xfrm>
            <a:custGeom>
              <a:gdLst>
                <a:gd fmla="*/ 0 w 3251200" name="T0"/>
                <a:gd fmla="*/ 0 h 1536700" name="T1"/>
                <a:gd fmla="*/ 2235200 w 3251200" name="T2"/>
                <a:gd fmla="*/ 787400 h 1536700" name="T3"/>
                <a:gd fmla="*/ 3251200 w 3251200" name="T4"/>
                <a:gd fmla="*/ 1536700 h 1536700" name="T5"/>
                <a:gd fmla="*/ 0 60000 65536" name="T6"/>
                <a:gd fmla="*/ 0 60000 65536" name="T7"/>
                <a:gd fmla="*/ 0 60000 65536" name="T8"/>
              </a:gdLst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b="b" l="0" r="r" t="0"/>
              <a:pathLst>
                <a:path h="1536700" w="3251200">
                  <a:moveTo>
                    <a:pt x="0" y="0"/>
                  </a:moveTo>
                  <a:cubicBezTo>
                    <a:pt x="1049866" y="208491"/>
                    <a:pt x="1693333" y="531283"/>
                    <a:pt x="2235200" y="787400"/>
                  </a:cubicBezTo>
                  <a:cubicBezTo>
                    <a:pt x="2777067" y="1043517"/>
                    <a:pt x="3141133" y="1359958"/>
                    <a:pt x="3251200" y="1536700"/>
                  </a:cubicBezTo>
                </a:path>
              </a:pathLst>
            </a:custGeom>
            <a:noFill/>
            <a:ln cap="flat" cmpd="sng" w="9525">
              <a:solidFill>
                <a:schemeClr val="tx1">
                  <a:lumMod val="65000"/>
                  <a:lumOff val="35000"/>
                </a:schemeClr>
              </a:solidFill>
              <a:miter lim="800000"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</p:grpSp>
      <p:sp>
        <p:nvSpPr>
          <p:cNvPr id="28684" name="MH_Other_6"/>
          <p:cNvSpPr>
            <a:spLocks noChangeArrowheads="1"/>
          </p:cNvSpPr>
          <p:nvPr/>
        </p:nvSpPr>
        <p:spPr bwMode="auto">
          <a:xfrm>
            <a:off x="4722245" y="1922010"/>
            <a:ext cx="704849" cy="704849"/>
          </a:xfrm>
          <a:prstGeom prst="ellipse">
            <a:avLst/>
          </a:prstGeom>
          <a:solidFill>
            <a:srgbClr val="ECCAC2"/>
          </a:solidFill>
          <a:ln>
            <a:noFill/>
          </a:ln>
        </p:spPr>
        <p:txBody>
          <a:bodyPr anchor="ctr" bIns="0" lIns="0" rIns="0" tIns="0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 latinLnBrk="1"/>
            <a:r>
              <a:rPr altLang="zh-CN" lang="en-US" sz="2531">
                <a:solidFill>
                  <a:srgbClr val="FFFFFF"/>
                </a:solidFill>
                <a:latin charset="0" panose="020f0502020204030204" pitchFamily="34" typeface="Calibri"/>
                <a:ea charset="-127" panose="02030600000101010101" pitchFamily="18" typeface="Gungsuh"/>
              </a:rPr>
              <a:t>01</a:t>
            </a:r>
          </a:p>
        </p:txBody>
      </p:sp>
      <p:sp>
        <p:nvSpPr>
          <p:cNvPr id="28685" name="MH_Other_7"/>
          <p:cNvSpPr>
            <a:spLocks noChangeArrowheads="1"/>
          </p:cNvSpPr>
          <p:nvPr/>
        </p:nvSpPr>
        <p:spPr bwMode="auto">
          <a:xfrm>
            <a:off x="5701667" y="2770843"/>
            <a:ext cx="704848" cy="704848"/>
          </a:xfrm>
          <a:prstGeom prst="ellipse">
            <a:avLst/>
          </a:prstGeom>
          <a:solidFill>
            <a:srgbClr val="ECCAC2"/>
          </a:solidFill>
          <a:ln>
            <a:noFill/>
          </a:ln>
        </p:spPr>
        <p:txBody>
          <a:bodyPr anchor="ctr" bIns="0" lIns="0" rIns="0" tIns="0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 latinLnBrk="1"/>
            <a:r>
              <a:rPr altLang="zh-CN" lang="en-US" sz="2531">
                <a:solidFill>
                  <a:srgbClr val="FFFFFF"/>
                </a:solidFill>
                <a:latin charset="0" panose="020f0502020204030204" pitchFamily="34" typeface="Calibri"/>
                <a:ea charset="-127" panose="02030600000101010101" pitchFamily="18" typeface="Gungsuh"/>
              </a:rPr>
              <a:t>02</a:t>
            </a:r>
          </a:p>
        </p:txBody>
      </p:sp>
      <p:sp>
        <p:nvSpPr>
          <p:cNvPr id="28686" name="MH_Other_8"/>
          <p:cNvSpPr>
            <a:spLocks noChangeArrowheads="1"/>
          </p:cNvSpPr>
          <p:nvPr/>
        </p:nvSpPr>
        <p:spPr bwMode="auto">
          <a:xfrm>
            <a:off x="5201073" y="3686643"/>
            <a:ext cx="704849" cy="706523"/>
          </a:xfrm>
          <a:prstGeom prst="ellipse">
            <a:avLst/>
          </a:prstGeom>
          <a:solidFill>
            <a:srgbClr val="ECCAC2"/>
          </a:solidFill>
          <a:ln>
            <a:noFill/>
          </a:ln>
        </p:spPr>
        <p:txBody>
          <a:bodyPr anchor="ctr" bIns="0" lIns="0" rIns="0" tIns="0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 latinLnBrk="1"/>
            <a:r>
              <a:rPr altLang="zh-CN" lang="en-US" sz="2531">
                <a:solidFill>
                  <a:srgbClr val="FFFFFF"/>
                </a:solidFill>
                <a:latin charset="0" panose="020f0502020204030204" pitchFamily="34" typeface="Calibri"/>
                <a:ea charset="-127" panose="02030600000101010101" pitchFamily="18" typeface="Gungsuh"/>
              </a:rPr>
              <a:t>03</a:t>
            </a:r>
          </a:p>
        </p:txBody>
      </p:sp>
      <p:sp>
        <p:nvSpPr>
          <p:cNvPr id="28687" name="MH_Other_9"/>
          <p:cNvSpPr>
            <a:spLocks noChangeArrowheads="1"/>
          </p:cNvSpPr>
          <p:nvPr/>
        </p:nvSpPr>
        <p:spPr bwMode="auto">
          <a:xfrm>
            <a:off x="5698319" y="4468506"/>
            <a:ext cx="704848" cy="706523"/>
          </a:xfrm>
          <a:prstGeom prst="ellipse">
            <a:avLst/>
          </a:prstGeom>
          <a:solidFill>
            <a:srgbClr val="ECCAC2"/>
          </a:solidFill>
          <a:ln>
            <a:noFill/>
          </a:ln>
        </p:spPr>
        <p:txBody>
          <a:bodyPr anchor="ctr" bIns="0" lIns="0" rIns="0" tIns="0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 latinLnBrk="1"/>
            <a:r>
              <a:rPr altLang="zh-CN" lang="en-US" sz="2531">
                <a:solidFill>
                  <a:srgbClr val="FFFFFF"/>
                </a:solidFill>
                <a:latin charset="0" panose="020f0502020204030204" pitchFamily="34" typeface="Calibri"/>
                <a:ea charset="-127" panose="02030600000101010101" pitchFamily="18" typeface="Gungsuh"/>
              </a:rPr>
              <a:t>04</a:t>
            </a:r>
          </a:p>
        </p:txBody>
      </p:sp>
      <p:sp>
        <p:nvSpPr>
          <p:cNvPr id="28688" name="MH_Other_10"/>
          <p:cNvSpPr>
            <a:spLocks noChangeArrowheads="1"/>
          </p:cNvSpPr>
          <p:nvPr/>
        </p:nvSpPr>
        <p:spPr bwMode="auto">
          <a:xfrm>
            <a:off x="4688760" y="5452950"/>
            <a:ext cx="704849" cy="704848"/>
          </a:xfrm>
          <a:prstGeom prst="ellipse">
            <a:avLst/>
          </a:prstGeom>
          <a:solidFill>
            <a:srgbClr val="ECCAC2"/>
          </a:solidFill>
          <a:ln>
            <a:noFill/>
          </a:ln>
        </p:spPr>
        <p:txBody>
          <a:bodyPr anchor="ctr" bIns="0" lIns="0" rIns="0" tIns="0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 latinLnBrk="1"/>
            <a:r>
              <a:rPr altLang="zh-CN" lang="en-US" sz="2531">
                <a:solidFill>
                  <a:srgbClr val="FFFFFF"/>
                </a:solidFill>
                <a:latin charset="0" panose="020f0502020204030204" pitchFamily="34" typeface="Calibri"/>
                <a:ea charset="-127" panose="02030600000101010101" pitchFamily="18" typeface="Gungsuh"/>
              </a:rPr>
              <a:t>05</a:t>
            </a:r>
          </a:p>
        </p:txBody>
      </p:sp>
      <p:sp>
        <p:nvSpPr>
          <p:cNvPr id="28689" name="MH_Title_1"/>
          <p:cNvSpPr>
            <a:spLocks noChangeArrowheads="1"/>
          </p:cNvSpPr>
          <p:nvPr/>
        </p:nvSpPr>
        <p:spPr bwMode="auto">
          <a:xfrm>
            <a:off x="-22865" y="2706690"/>
            <a:ext cx="1970812" cy="2848226"/>
          </a:xfrm>
          <a:custGeom>
            <a:gdLst>
              <a:gd fmla="*/ 272796 w 1159484" name="T0"/>
              <a:gd fmla="*/ 1430 h 1674380" name="T1"/>
              <a:gd fmla="*/ 986253 w 1159484" name="T2"/>
              <a:gd fmla="*/ 329551 h 1674380" name="T3"/>
              <a:gd fmla="*/ 983624 w 1159484" name="T4"/>
              <a:gd fmla="*/ 1349563 h 1674380" name="T5"/>
              <a:gd fmla="*/ 0 w 1159484" name="T6"/>
              <a:gd fmla="*/ 1611015 h 1674380" name="T7"/>
              <a:gd fmla="*/ 3991 w 1159484" name="T8"/>
              <a:gd fmla="*/ 63005 h 1674380" name="T9"/>
              <a:gd fmla="*/ 272796 w 1159484" name="T10"/>
              <a:gd fmla="*/ 1430 h 1674380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  <a:gd fmla="*/ 0 w 1159484" name="T18"/>
              <a:gd fmla="*/ 0 h 1674380" name="T19"/>
              <a:gd fmla="*/ 1159484 w 1159484" name="T20"/>
              <a:gd fmla="*/ 1674380 h 1674380" name="T21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T21" l="T18" r="T20" t="T19"/>
            <a:pathLst>
              <a:path h="1674379" w="1159484">
                <a:moveTo>
                  <a:pt x="273226" y="1430"/>
                </a:moveTo>
                <a:cubicBezTo>
                  <a:pt x="545324" y="-14516"/>
                  <a:pt x="815402" y="103404"/>
                  <a:pt x="987809" y="329296"/>
                </a:cubicBezTo>
                <a:cubicBezTo>
                  <a:pt x="1217686" y="630485"/>
                  <a:pt x="1216605" y="1048522"/>
                  <a:pt x="985175" y="1348519"/>
                </a:cubicBezTo>
                <a:cubicBezTo>
                  <a:pt x="753745" y="1648515"/>
                  <a:pt x="349672" y="1755668"/>
                  <a:pt x="0" y="1609769"/>
                </a:cubicBezTo>
                <a:lnTo>
                  <a:pt x="3997" y="62957"/>
                </a:lnTo>
                <a:cubicBezTo>
                  <a:pt x="91603" y="26935"/>
                  <a:pt x="182527" y="6745"/>
                  <a:pt x="273226" y="1430"/>
                </a:cubicBezTo>
                <a:close/>
              </a:path>
            </a:pathLst>
          </a:custGeom>
          <a:solidFill>
            <a:srgbClr val="725A41"/>
          </a:solidFill>
          <a:ln>
            <a:noFill/>
          </a:ln>
        </p:spPr>
        <p:txBody>
          <a:bodyPr anchor="ctr" bIns="0" lIns="0" rIns="113847" tIns="0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 latinLnBrk="1"/>
            <a:r>
              <a:rPr altLang="zh-CN" lang="en-US" smtClean="0" sz="2400">
                <a:solidFill>
                  <a:srgbClr val="FFFFFF"/>
                </a:solidFill>
                <a:ea charset="-122" panose="020b0503020204020204" pitchFamily="34" typeface="微软雅黑"/>
                <a:cs charset="0" panose="020b0604020202020204" pitchFamily="34" typeface="Arial"/>
              </a:rPr>
              <a:t>THE TITLE</a:t>
            </a:r>
          </a:p>
        </p:txBody>
      </p:sp>
      <p:sp>
        <p:nvSpPr>
          <p:cNvPr id="21" name="TextBox 23"/>
          <p:cNvSpPr txBox="1"/>
          <p:nvPr/>
        </p:nvSpPr>
        <p:spPr>
          <a:xfrm>
            <a:off x="6067851" y="1943111"/>
            <a:ext cx="3764649" cy="502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22" name="TextBox 24"/>
          <p:cNvSpPr txBox="1"/>
          <p:nvPr/>
        </p:nvSpPr>
        <p:spPr>
          <a:xfrm>
            <a:off x="6067851" y="1663594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553626" y="2948701"/>
            <a:ext cx="3764649" cy="502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6553626" y="2669184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25" name="TextBox 23"/>
          <p:cNvSpPr txBox="1"/>
          <p:nvPr/>
        </p:nvSpPr>
        <p:spPr>
          <a:xfrm>
            <a:off x="6248826" y="3918014"/>
            <a:ext cx="3764649" cy="502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26" name="TextBox 24"/>
          <p:cNvSpPr txBox="1"/>
          <p:nvPr/>
        </p:nvSpPr>
        <p:spPr>
          <a:xfrm>
            <a:off x="6248826" y="3638497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27" name="TextBox 23"/>
          <p:cNvSpPr txBox="1"/>
          <p:nvPr/>
        </p:nvSpPr>
        <p:spPr>
          <a:xfrm>
            <a:off x="6563151" y="4813364"/>
            <a:ext cx="3764649" cy="502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28" name="TextBox 24"/>
          <p:cNvSpPr txBox="1"/>
          <p:nvPr/>
        </p:nvSpPr>
        <p:spPr>
          <a:xfrm>
            <a:off x="6563151" y="4533847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29" name="TextBox 23"/>
          <p:cNvSpPr txBox="1"/>
          <p:nvPr/>
        </p:nvSpPr>
        <p:spPr>
          <a:xfrm>
            <a:off x="5782101" y="5892915"/>
            <a:ext cx="3764649" cy="502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30" name="TextBox 24"/>
          <p:cNvSpPr txBox="1"/>
          <p:nvPr/>
        </p:nvSpPr>
        <p:spPr>
          <a:xfrm>
            <a:off x="5782101" y="5613398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34" name="矩形 33"/>
          <p:cNvSpPr/>
          <p:nvPr/>
        </p:nvSpPr>
        <p:spPr>
          <a:xfrm>
            <a:off x="1325778" y="842671"/>
            <a:ext cx="2214880" cy="39624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en-US" lang="zh-CN" smtClean="0" sz="2000">
                <a:solidFill>
                  <a:srgbClr val="591F0E"/>
                </a:solidFill>
                <a:latin typeface="+mj-lt"/>
                <a:ea charset="-122" panose="020b0503020204020204" pitchFamily="34" typeface="微软雅黑"/>
              </a:rPr>
              <a:t>添加相关标题文字</a:t>
            </a:r>
          </a:p>
        </p:txBody>
      </p:sp>
    </p:spTree>
    <p:extLst>
      <p:ext uri="{BB962C8B-B14F-4D97-AF65-F5344CB8AC3E}">
        <p14:creationId val="2373644941"/>
      </p:ext>
    </p:extLst>
  </p:cSld>
  <p:clrMapOvr>
    <a:masterClrMapping/>
  </p:clrMapOvr>
  <mc:AlternateContent>
    <mc:Choice Requires="p14">
      <p:transition p14:dur="1250" spd="slow">
        <p14:flip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6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9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2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5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8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32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34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3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9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42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5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46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48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5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4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55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57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9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6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3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64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66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69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2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73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8684"/>
      <p:bldP grpId="0" spid="28685"/>
      <p:bldP grpId="0" spid="28686"/>
      <p:bldP grpId="0" spid="28687"/>
      <p:bldP grpId="0" spid="28688"/>
      <p:bldP grpId="0" spid="28689"/>
      <p:bldP grpId="0" spid="21"/>
      <p:bldP grpId="0" spid="22"/>
      <p:bldP grpId="0" spid="23"/>
      <p:bldP grpId="0" spid="24"/>
      <p:bldP grpId="0" spid="25"/>
      <p:bldP grpId="0" spid="26"/>
      <p:bldP grpId="0" spid="27"/>
      <p:bldP grpId="0" spid="28"/>
      <p:bldP grpId="0" spid="29"/>
      <p:bldP grpId="0" spid="30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6193" l="17519" r="17519" t="5199"/>
          <a:stretch>
            <a:fillRect/>
          </a:stretch>
        </p:blipFill>
        <p:spPr>
          <a:xfrm>
            <a:off x="-51345" y="-34057"/>
            <a:ext cx="3472566" cy="2664296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036887" y="1672109"/>
            <a:ext cx="1300480" cy="76200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en-US" lang="zh-CN" smtClean="0" sz="4400">
                <a:solidFill>
                  <a:srgbClr val="591F0E"/>
                </a:solidFill>
                <a:ea charset="-122" panose="020b0503020204020204" pitchFamily="34" typeface="微软雅黑"/>
              </a:rPr>
              <a:t>目录</a:t>
            </a:r>
          </a:p>
        </p:txBody>
      </p:sp>
      <p:sp>
        <p:nvSpPr>
          <p:cNvPr id="9" name="矩形 8"/>
          <p:cNvSpPr/>
          <p:nvPr/>
        </p:nvSpPr>
        <p:spPr>
          <a:xfrm>
            <a:off x="1849144" y="2344361"/>
            <a:ext cx="1672302" cy="39624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zh-CN" lang="en-US" smtClean="0" sz="2000">
                <a:solidFill>
                  <a:srgbClr val="591F0E"/>
                </a:solidFill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</a:rPr>
              <a:t>DIRECTORY</a:t>
            </a:r>
          </a:p>
        </p:txBody>
      </p:sp>
      <p:sp>
        <p:nvSpPr>
          <p:cNvPr id="13" name="矩形 12"/>
          <p:cNvSpPr/>
          <p:nvPr/>
        </p:nvSpPr>
        <p:spPr>
          <a:xfrm>
            <a:off x="2901401" y="4369261"/>
            <a:ext cx="1402080" cy="33528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en-US" lang="zh-CN" smtClean="0" sz="1600">
                <a:solidFill>
                  <a:srgbClr val="591F0E"/>
                </a:solidFill>
                <a:latin typeface="+mj-lt"/>
                <a:ea charset="-122" panose="020b0503020204020204" pitchFamily="34" typeface="微软雅黑"/>
              </a:rPr>
              <a:t>相关标题文字</a:t>
            </a:r>
          </a:p>
        </p:txBody>
      </p:sp>
      <p:sp>
        <p:nvSpPr>
          <p:cNvPr id="14" name="矩形 13"/>
          <p:cNvSpPr/>
          <p:nvPr/>
        </p:nvSpPr>
        <p:spPr>
          <a:xfrm>
            <a:off x="2901401" y="3794197"/>
            <a:ext cx="697230" cy="70104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altLang="zh-CN" lang="en-US" smtClean="0" sz="4000">
                <a:solidFill>
                  <a:srgbClr val="591F0E"/>
                </a:solidFill>
                <a:latin charset="0" panose="020b0503020202020204" pitchFamily="34" typeface="Agency FB"/>
                <a:ea charset="-122" panose="020b0503020204020204" pitchFamily="34" typeface="微软雅黑"/>
                <a:cs charset="0" panose="020b0604020202020204" pitchFamily="34" typeface="Arial"/>
              </a:rPr>
              <a:t>01</a:t>
            </a:r>
          </a:p>
        </p:txBody>
      </p:sp>
      <p:sp>
        <p:nvSpPr>
          <p:cNvPr id="15" name="矩形 14"/>
          <p:cNvSpPr/>
          <p:nvPr/>
        </p:nvSpPr>
        <p:spPr>
          <a:xfrm>
            <a:off x="2901401" y="3612060"/>
            <a:ext cx="771384" cy="36576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zh-CN" lang="en-US" smtClean="0">
                <a:solidFill>
                  <a:srgbClr val="591F0E"/>
                </a:solidFill>
                <a:latin charset="0" panose="020b0604020202020204" pitchFamily="34" typeface="Arial"/>
                <a:ea charset="-122" panose="020b0604020202020204" pitchFamily="34" typeface="Arial Unicode MS"/>
                <a:cs charset="0" panose="020b0604020202020204" pitchFamily="34" typeface="Arial"/>
              </a:rPr>
              <a:t>PART</a:t>
            </a:r>
          </a:p>
        </p:txBody>
      </p:sp>
      <p:sp>
        <p:nvSpPr>
          <p:cNvPr id="16" name="矩形 15"/>
          <p:cNvSpPr/>
          <p:nvPr/>
        </p:nvSpPr>
        <p:spPr>
          <a:xfrm>
            <a:off x="4841037" y="4369261"/>
            <a:ext cx="1402080" cy="33528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en-US" lang="zh-CN" smtClean="0" sz="1600">
                <a:solidFill>
                  <a:srgbClr val="591F0E"/>
                </a:solidFill>
                <a:latin typeface="+mj-lt"/>
                <a:ea charset="-122" panose="020b0503020204020204" pitchFamily="34" typeface="微软雅黑"/>
              </a:rPr>
              <a:t>相关标题文字</a:t>
            </a:r>
          </a:p>
        </p:txBody>
      </p:sp>
      <p:sp>
        <p:nvSpPr>
          <p:cNvPr id="17" name="矩形 16"/>
          <p:cNvSpPr/>
          <p:nvPr/>
        </p:nvSpPr>
        <p:spPr>
          <a:xfrm>
            <a:off x="4841037" y="3794197"/>
            <a:ext cx="697230" cy="70104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altLang="zh-CN" lang="en-US" smtClean="0" sz="4000">
                <a:solidFill>
                  <a:srgbClr val="591F0E"/>
                </a:solidFill>
                <a:latin charset="0" panose="020b0503020202020204" pitchFamily="34" typeface="Agency FB"/>
                <a:ea charset="-122" panose="020b0503020204020204" pitchFamily="34" typeface="微软雅黑"/>
                <a:cs charset="0" panose="020b0604020202020204" pitchFamily="34" typeface="Arial"/>
              </a:rPr>
              <a:t>02</a:t>
            </a:r>
          </a:p>
        </p:txBody>
      </p:sp>
      <p:sp>
        <p:nvSpPr>
          <p:cNvPr id="18" name="矩形 17"/>
          <p:cNvSpPr/>
          <p:nvPr/>
        </p:nvSpPr>
        <p:spPr>
          <a:xfrm>
            <a:off x="4841037" y="3612060"/>
            <a:ext cx="771384" cy="36576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zh-CN" lang="en-US" smtClean="0">
                <a:solidFill>
                  <a:srgbClr val="591F0E"/>
                </a:solidFill>
                <a:latin charset="0" panose="020b0604020202020204" pitchFamily="34" typeface="Arial"/>
                <a:ea charset="-122" panose="020b0604020202020204" pitchFamily="34" typeface="Arial Unicode MS"/>
                <a:cs charset="0" panose="020b0604020202020204" pitchFamily="34" typeface="Arial"/>
              </a:rPr>
              <a:t>PART</a:t>
            </a:r>
          </a:p>
        </p:txBody>
      </p:sp>
      <p:sp>
        <p:nvSpPr>
          <p:cNvPr id="19" name="矩形 18"/>
          <p:cNvSpPr/>
          <p:nvPr/>
        </p:nvSpPr>
        <p:spPr>
          <a:xfrm>
            <a:off x="6743727" y="4369261"/>
            <a:ext cx="1402080" cy="33528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en-US" lang="zh-CN" smtClean="0" sz="1600">
                <a:solidFill>
                  <a:srgbClr val="591F0E"/>
                </a:solidFill>
                <a:latin typeface="+mj-lt"/>
                <a:ea charset="-122" panose="020b0503020204020204" pitchFamily="34" typeface="微软雅黑"/>
              </a:rPr>
              <a:t>相关标题文字</a:t>
            </a:r>
          </a:p>
        </p:txBody>
      </p:sp>
      <p:sp>
        <p:nvSpPr>
          <p:cNvPr id="20" name="矩形 19"/>
          <p:cNvSpPr/>
          <p:nvPr/>
        </p:nvSpPr>
        <p:spPr>
          <a:xfrm>
            <a:off x="6743727" y="3794197"/>
            <a:ext cx="697230" cy="70104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altLang="zh-CN" lang="en-US" smtClean="0" sz="4000">
                <a:solidFill>
                  <a:srgbClr val="591F0E"/>
                </a:solidFill>
                <a:latin charset="0" panose="020b0503020202020204" pitchFamily="34" typeface="Agency FB"/>
                <a:ea charset="-122" panose="020b0503020204020204" pitchFamily="34" typeface="微软雅黑"/>
                <a:cs charset="0" panose="020b0604020202020204" pitchFamily="34" typeface="Arial"/>
              </a:rPr>
              <a:t>03</a:t>
            </a:r>
          </a:p>
        </p:txBody>
      </p:sp>
      <p:sp>
        <p:nvSpPr>
          <p:cNvPr id="21" name="矩形 20"/>
          <p:cNvSpPr/>
          <p:nvPr/>
        </p:nvSpPr>
        <p:spPr>
          <a:xfrm>
            <a:off x="6743727" y="3612060"/>
            <a:ext cx="771384" cy="36576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zh-CN" lang="en-US" smtClean="0">
                <a:solidFill>
                  <a:srgbClr val="591F0E"/>
                </a:solidFill>
                <a:latin charset="0" panose="020b0604020202020204" pitchFamily="34" typeface="Arial"/>
                <a:ea charset="-122" panose="020b0604020202020204" pitchFamily="34" typeface="Arial Unicode MS"/>
                <a:cs charset="0" panose="020b0604020202020204" pitchFamily="34" typeface="Arial"/>
              </a:rPr>
              <a:t>PART</a:t>
            </a:r>
          </a:p>
        </p:txBody>
      </p:sp>
      <p:sp>
        <p:nvSpPr>
          <p:cNvPr id="22" name="矩形 21"/>
          <p:cNvSpPr/>
          <p:nvPr/>
        </p:nvSpPr>
        <p:spPr>
          <a:xfrm>
            <a:off x="8646420" y="4369261"/>
            <a:ext cx="1402080" cy="33528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en-US" lang="zh-CN" smtClean="0" sz="1600">
                <a:solidFill>
                  <a:srgbClr val="591F0E"/>
                </a:solidFill>
                <a:latin typeface="+mj-lt"/>
                <a:ea charset="-122" panose="020b0503020204020204" pitchFamily="34" typeface="微软雅黑"/>
              </a:rPr>
              <a:t>相关标题文字</a:t>
            </a:r>
          </a:p>
        </p:txBody>
      </p:sp>
      <p:sp>
        <p:nvSpPr>
          <p:cNvPr id="23" name="矩形 22"/>
          <p:cNvSpPr/>
          <p:nvPr/>
        </p:nvSpPr>
        <p:spPr>
          <a:xfrm>
            <a:off x="8646420" y="3794197"/>
            <a:ext cx="697230" cy="70104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altLang="zh-CN" lang="en-US" smtClean="0" sz="4000">
                <a:solidFill>
                  <a:srgbClr val="591F0E"/>
                </a:solidFill>
                <a:latin charset="0" panose="020b0503020202020204" pitchFamily="34" typeface="Agency FB"/>
                <a:ea charset="-122" panose="020b0503020204020204" pitchFamily="34" typeface="微软雅黑"/>
                <a:cs charset="0" panose="020b0604020202020204" pitchFamily="34" typeface="Arial"/>
              </a:rPr>
              <a:t>04</a:t>
            </a:r>
          </a:p>
        </p:txBody>
      </p:sp>
      <p:sp>
        <p:nvSpPr>
          <p:cNvPr id="24" name="矩形 23"/>
          <p:cNvSpPr/>
          <p:nvPr/>
        </p:nvSpPr>
        <p:spPr>
          <a:xfrm>
            <a:off x="8646420" y="3612060"/>
            <a:ext cx="771384" cy="36576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zh-CN" lang="en-US" smtClean="0">
                <a:solidFill>
                  <a:srgbClr val="591F0E"/>
                </a:solidFill>
                <a:latin charset="0" panose="020b0604020202020204" pitchFamily="34" typeface="Arial"/>
                <a:ea charset="-122" panose="020b0604020202020204" pitchFamily="34" typeface="Arial Unicode MS"/>
                <a:cs charset="0" panose="020b0604020202020204" pitchFamily="34" typeface="Arial"/>
              </a:rPr>
              <a:t>PART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12167" l="24799" r="24800" t="11172"/>
          <a:stretch>
            <a:fillRect/>
          </a:stretch>
        </p:blipFill>
        <p:spPr>
          <a:xfrm>
            <a:off x="10066780" y="4840461"/>
            <a:ext cx="2861617" cy="244827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281182" y="3369324"/>
            <a:ext cx="905525" cy="61206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3138825">
            <a:off x="1439661" y="5153164"/>
            <a:ext cx="513024" cy="71646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12800" y="4419738"/>
            <a:ext cx="584155" cy="576153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39098" y="6208613"/>
            <a:ext cx="467439" cy="315954"/>
          </a:xfrm>
          <a:prstGeom prst="rect">
            <a:avLst/>
          </a:prstGeom>
        </p:spPr>
      </p:pic>
    </p:spTree>
    <p:extLst>
      <p:ext uri="{BB962C8B-B14F-4D97-AF65-F5344CB8AC3E}">
        <p14:creationId val="483607348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7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9" nodeType="afterEffect" presetClass="entr" presetID="23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4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6" nodeType="withEffect" presetClass="entr" presetID="2" presetSubtype="1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8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9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0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000" fill="hold" id="41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42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000" fill="hold" id="43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44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000" fill="hold" id="45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46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000" fill="hold" id="47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4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53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9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6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5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6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9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grpId="0" id="71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7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8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grpId="0" id="7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3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4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fill="hold" grpId="0" id="8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8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fill="hold" grpId="0" id="89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5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6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fill="hold" grpId="0" id="9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2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fill="hold" grpId="0" id="10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5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6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fill="hold" grpId="0" id="107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dur="1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9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3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4" nodeType="afterGroup">
                            <p:stCondLst>
                              <p:cond delay="8750"/>
                            </p:stCondLst>
                            <p:childTnLst>
                              <p:par>
                                <p:cTn fill="hold" grpId="0" id="11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9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0" nodeType="afterGroup">
                            <p:stCondLst>
                              <p:cond delay="9250"/>
                            </p:stCondLst>
                            <p:childTnLst>
                              <p:par>
                                <p:cTn fill="hold" id="12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2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  <p:bldP grpId="0" spid="13"/>
      <p:bldP grpId="0" spid="14"/>
      <p:bldP grpId="0" spid="15"/>
      <p:bldP grpId="0" spid="16"/>
      <p:bldP grpId="0" spid="17"/>
      <p:bldP grpId="0" spid="18"/>
      <p:bldP grpId="0" spid="19"/>
      <p:bldP grpId="0" spid="20"/>
      <p:bldP grpId="0" spid="21"/>
      <p:bldP grpId="0" spid="22"/>
      <p:bldP grpId="0" spid="23"/>
      <p:bldP grpId="0" spid="24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" name="矩形 259"/>
          <p:cNvSpPr>
            <a:spLocks noChangeArrowheads="1"/>
          </p:cNvSpPr>
          <p:nvPr/>
        </p:nvSpPr>
        <p:spPr bwMode="auto">
          <a:xfrm>
            <a:off x="4535089" y="3533139"/>
            <a:ext cx="3773958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 algn="ctr">
              <a:buNone/>
            </a:pPr>
            <a:r>
              <a:rPr altLang="en-US" lang="zh-CN" smtClean="0" sz="2800">
                <a:solidFill>
                  <a:srgbClr val="591F0E"/>
                </a:solidFill>
                <a:cs charset="0" panose="020b0604020202020204" pitchFamily="34" typeface="Arial"/>
              </a:rPr>
              <a:t>添加相关标题文字</a:t>
            </a:r>
          </a:p>
        </p:txBody>
      </p:sp>
      <p:sp>
        <p:nvSpPr>
          <p:cNvPr id="20" name="矩形 259"/>
          <p:cNvSpPr>
            <a:spLocks noChangeArrowheads="1"/>
          </p:cNvSpPr>
          <p:nvPr/>
        </p:nvSpPr>
        <p:spPr bwMode="auto">
          <a:xfrm>
            <a:off x="3477047" y="4006078"/>
            <a:ext cx="5890043" cy="7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 algn="ctr">
              <a:buNone/>
            </a:pPr>
            <a:r>
              <a:rPr altLang="zh-CN" cap="all" lang="en-US" sz="2000">
                <a:solidFill>
                  <a:schemeClr val="tx1">
                    <a:lumMod val="50000"/>
                    <a:lumOff val="50000"/>
                  </a:schemeClr>
                </a:solidFill>
                <a:latin charset="0" panose="020b0503020202020204" pitchFamily="34" typeface="Agency FB"/>
                <a:cs charset="0" panose="020b0604020202020204" pitchFamily="34" typeface="Arial"/>
              </a:rPr>
              <a:t>Apply to the reporting on activities report meeting</a:t>
            </a:r>
          </a:p>
        </p:txBody>
      </p:sp>
      <p:sp>
        <p:nvSpPr>
          <p:cNvPr id="21" name="矩形 20"/>
          <p:cNvSpPr/>
          <p:nvPr/>
        </p:nvSpPr>
        <p:spPr>
          <a:xfrm>
            <a:off x="5590853" y="1953054"/>
            <a:ext cx="1662430" cy="184404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/>
            <a:r>
              <a:rPr altLang="zh-CN" lang="en-US" smtClean="0" sz="11500">
                <a:solidFill>
                  <a:srgbClr val="591F0E"/>
                </a:solidFill>
                <a:latin charset="0" panose="020b0503020202020204" pitchFamily="34" typeface="Agency FB"/>
                <a:ea charset="-122" panose="020b0503020204020204" pitchFamily="34" typeface="微软雅黑"/>
                <a:cs charset="0" panose="020b0604020202020204" pitchFamily="34" typeface="Arial"/>
              </a:rPr>
              <a:t>04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12167" l="24799" r="24800" t="11172"/>
          <a:stretch>
            <a:fillRect/>
          </a:stretch>
        </p:blipFill>
        <p:spPr>
          <a:xfrm rot="2682414">
            <a:off x="845544" y="2881351"/>
            <a:ext cx="4356396" cy="372713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690065" y="-53620"/>
            <a:ext cx="905525" cy="61206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3138825">
            <a:off x="3848544" y="1730220"/>
            <a:ext cx="513024" cy="71646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221683" y="996794"/>
            <a:ext cx="584155" cy="57615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rcRect b="-9867" t="-9867"/>
          <a:stretch>
            <a:fillRect/>
          </a:stretch>
        </p:blipFill>
        <p:spPr>
          <a:xfrm>
            <a:off x="3247981" y="2785669"/>
            <a:ext cx="467439" cy="315954"/>
          </a:xfrm>
          <a:prstGeom prst="rect">
            <a:avLst/>
          </a:prstGeom>
        </p:spPr>
      </p:pic>
    </p:spTree>
    <p:extLst>
      <p:ext uri="{BB962C8B-B14F-4D97-AF65-F5344CB8AC3E}">
        <p14:creationId val="2738531957"/>
      </p:ext>
    </p:extLst>
  </p:cSld>
  <p:clrMapOvr>
    <a:masterClrMapping/>
  </p:clrMapOvr>
  <mc:AlternateContent>
    <mc:Choice Requires="p14">
      <p:transition p14:dur="1400" spd="slow">
        <p14:doors dir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2" presetSubtype="1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7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000" fill="hold" id="28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29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000" fill="hold" id="30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31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000" fill="hold" id="32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33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000" fill="hold" id="34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3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42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8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1" id="50" nodeType="afterEffect" presetClass="emph" presetID="2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dur="500" id="51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52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54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1" id="62" nodeType="afterEffect" presetClass="emph" presetID="2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dur="500" id="63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64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9"/>
      <p:bldP grpId="1" spid="19"/>
      <p:bldP grpId="0" spid="20"/>
      <p:bldP grpId="1" spid="20"/>
      <p:bldP grpId="0" spid="21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3" name="矩形 52"/>
          <p:cNvSpPr/>
          <p:nvPr/>
        </p:nvSpPr>
        <p:spPr>
          <a:xfrm>
            <a:off x="4989215" y="2320181"/>
            <a:ext cx="2491246" cy="2491246"/>
          </a:xfrm>
          <a:prstGeom prst="rect">
            <a:avLst/>
          </a:prstGeom>
          <a:solidFill>
            <a:srgbClr val="ECC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4" name="矩形 53"/>
          <p:cNvSpPr/>
          <p:nvPr/>
        </p:nvSpPr>
        <p:spPr>
          <a:xfrm>
            <a:off x="4412381" y="3947527"/>
            <a:ext cx="576834" cy="863900"/>
          </a:xfrm>
          <a:prstGeom prst="rect">
            <a:avLst/>
          </a:prstGeom>
          <a:solidFill>
            <a:srgbClr val="725A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5" name="矩形 54"/>
          <p:cNvSpPr/>
          <p:nvPr/>
        </p:nvSpPr>
        <p:spPr>
          <a:xfrm rot="16200000">
            <a:off x="6768333" y="4667894"/>
            <a:ext cx="576834" cy="863900"/>
          </a:xfrm>
          <a:prstGeom prst="rect">
            <a:avLst/>
          </a:prstGeom>
          <a:solidFill>
            <a:srgbClr val="725A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6" name="矩形 55"/>
          <p:cNvSpPr/>
          <p:nvPr/>
        </p:nvSpPr>
        <p:spPr>
          <a:xfrm rot="16200000">
            <a:off x="5137666" y="1608609"/>
            <a:ext cx="576834" cy="863900"/>
          </a:xfrm>
          <a:prstGeom prst="rect">
            <a:avLst/>
          </a:prstGeom>
          <a:solidFill>
            <a:srgbClr val="725A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7" name="矩形 56"/>
          <p:cNvSpPr/>
          <p:nvPr/>
        </p:nvSpPr>
        <p:spPr>
          <a:xfrm rot="10800000">
            <a:off x="7470458" y="2313936"/>
            <a:ext cx="576834" cy="863900"/>
          </a:xfrm>
          <a:prstGeom prst="rect">
            <a:avLst/>
          </a:prstGeom>
          <a:solidFill>
            <a:srgbClr val="725A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2" name="Freeform 167"/>
          <p:cNvSpPr>
            <a:spLocks noEditPoints="1"/>
          </p:cNvSpPr>
          <p:nvPr/>
        </p:nvSpPr>
        <p:spPr bwMode="auto">
          <a:xfrm>
            <a:off x="5763765" y="2539990"/>
            <a:ext cx="901962" cy="1324595"/>
          </a:xfrm>
          <a:custGeom>
            <a:gdLst>
              <a:gd fmla="*/ 20 w 77" name="T0"/>
              <a:gd fmla="*/ 37 h 113" name="T1"/>
              <a:gd fmla="*/ 20 w 77" name="T2"/>
              <a:gd fmla="*/ 12 h 113" name="T3"/>
              <a:gd fmla="*/ 57 w 77" name="T4"/>
              <a:gd fmla="*/ 12 h 113" name="T5"/>
              <a:gd fmla="*/ 56 w 77" name="T6"/>
              <a:gd fmla="*/ 36 h 113" name="T7"/>
              <a:gd fmla="*/ 52 w 77" name="T8"/>
              <a:gd fmla="*/ 47 h 113" name="T9"/>
              <a:gd fmla="*/ 38 w 77" name="T10"/>
              <a:gd fmla="*/ 54 h 113" name="T11"/>
              <a:gd fmla="*/ 38 w 77" name="T12"/>
              <a:gd fmla="*/ 54 h 113" name="T13"/>
              <a:gd fmla="*/ 25 w 77" name="T14"/>
              <a:gd fmla="*/ 47 h 113" name="T15"/>
              <a:gd fmla="*/ 20 w 77" name="T16"/>
              <a:gd fmla="*/ 37 h 113" name="T17"/>
              <a:gd fmla="*/ 12 w 77" name="T18"/>
              <a:gd fmla="*/ 108 h 113" name="T19"/>
              <a:gd fmla="*/ 66 w 77" name="T20"/>
              <a:gd fmla="*/ 108 h 113" name="T21"/>
              <a:gd fmla="*/ 63 w 77" name="T22"/>
              <a:gd fmla="*/ 113 h 113" name="T23"/>
              <a:gd fmla="*/ 15 w 77" name="T24"/>
              <a:gd fmla="*/ 113 h 113" name="T25"/>
              <a:gd fmla="*/ 12 w 77" name="T26"/>
              <a:gd fmla="*/ 108 h 113" name="T27"/>
              <a:gd fmla="*/ 69 w 77" name="T28"/>
              <a:gd fmla="*/ 67 h 113" name="T29"/>
              <a:gd fmla="*/ 75 w 77" name="T30"/>
              <a:gd fmla="*/ 90 h 113" name="T31"/>
              <a:gd fmla="*/ 67 w 77" name="T32"/>
              <a:gd fmla="*/ 104 h 113" name="T33"/>
              <a:gd fmla="*/ 65 w 77" name="T34"/>
              <a:gd fmla="*/ 104 h 113" name="T35"/>
              <a:gd fmla="*/ 65 w 77" name="T36"/>
              <a:gd fmla="*/ 73 h 113" name="T37"/>
              <a:gd fmla="*/ 41 w 77" name="T38"/>
              <a:gd fmla="*/ 73 h 113" name="T39"/>
              <a:gd fmla="*/ 48 w 77" name="T40"/>
              <a:gd fmla="*/ 57 h 113" name="T41"/>
              <a:gd fmla="*/ 50 w 77" name="T42"/>
              <a:gd fmla="*/ 55 h 113" name="T43"/>
              <a:gd fmla="*/ 64 w 77" name="T44"/>
              <a:gd fmla="*/ 58 h 113" name="T45"/>
              <a:gd fmla="*/ 65 w 77" name="T46"/>
              <a:gd fmla="*/ 58 h 113" name="T47"/>
              <a:gd fmla="*/ 65 w 77" name="T48"/>
              <a:gd fmla="*/ 59 h 113" name="T49"/>
              <a:gd fmla="*/ 69 w 77" name="T50"/>
              <a:gd fmla="*/ 68 h 113" name="T51"/>
              <a:gd fmla="*/ 69 w 77" name="T52"/>
              <a:gd fmla="*/ 67 h 113" name="T53"/>
              <a:gd fmla="*/ 13 w 77" name="T54"/>
              <a:gd fmla="*/ 104 h 113" name="T55"/>
              <a:gd fmla="*/ 10 w 77" name="T56"/>
              <a:gd fmla="*/ 104 h 113" name="T57"/>
              <a:gd fmla="*/ 2 w 77" name="T58"/>
              <a:gd fmla="*/ 90 h 113" name="T59"/>
              <a:gd fmla="*/ 8 w 77" name="T60"/>
              <a:gd fmla="*/ 67 h 113" name="T61"/>
              <a:gd fmla="*/ 13 w 77" name="T62"/>
              <a:gd fmla="*/ 58 h 113" name="T63"/>
              <a:gd fmla="*/ 13 w 77" name="T64"/>
              <a:gd fmla="*/ 58 h 113" name="T65"/>
              <a:gd fmla="*/ 14 w 77" name="T66"/>
              <a:gd fmla="*/ 58 h 113" name="T67"/>
              <a:gd fmla="*/ 27 w 77" name="T68"/>
              <a:gd fmla="*/ 55 h 113" name="T69"/>
              <a:gd fmla="*/ 29 w 77" name="T70"/>
              <a:gd fmla="*/ 57 h 113" name="T71"/>
              <a:gd fmla="*/ 37 w 77" name="T72"/>
              <a:gd fmla="*/ 73 h 113" name="T73"/>
              <a:gd fmla="*/ 13 w 77" name="T74"/>
              <a:gd fmla="*/ 73 h 113" name="T75"/>
              <a:gd fmla="*/ 13 w 77" name="T76"/>
              <a:gd fmla="*/ 104 h 113" name="T7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b="b" l="0" r="r" t="0"/>
            <a:pathLst>
              <a:path h="113" w="77">
                <a:moveTo>
                  <a:pt x="20" y="37"/>
                </a:moveTo>
                <a:cubicBezTo>
                  <a:pt x="19" y="28"/>
                  <a:pt x="19" y="19"/>
                  <a:pt x="20" y="12"/>
                </a:cubicBezTo>
                <a:cubicBezTo>
                  <a:pt x="37" y="0"/>
                  <a:pt x="44" y="14"/>
                  <a:pt x="57" y="12"/>
                </a:cubicBezTo>
                <a:cubicBezTo>
                  <a:pt x="58" y="20"/>
                  <a:pt x="58" y="30"/>
                  <a:pt x="56" y="36"/>
                </a:cubicBezTo>
                <a:cubicBezTo>
                  <a:pt x="56" y="41"/>
                  <a:pt x="54" y="44"/>
                  <a:pt x="52" y="47"/>
                </a:cubicBezTo>
                <a:cubicBezTo>
                  <a:pt x="48" y="51"/>
                  <a:pt x="44" y="54"/>
                  <a:pt x="38" y="54"/>
                </a:cubicBezTo>
                <a:cubicBezTo>
                  <a:pt x="38" y="54"/>
                  <a:pt x="38" y="54"/>
                  <a:pt x="38" y="54"/>
                </a:cubicBezTo>
                <a:cubicBezTo>
                  <a:pt x="33" y="54"/>
                  <a:pt x="28" y="51"/>
                  <a:pt x="25" y="47"/>
                </a:cubicBezTo>
                <a:cubicBezTo>
                  <a:pt x="23" y="44"/>
                  <a:pt x="21" y="41"/>
                  <a:pt x="20" y="37"/>
                </a:cubicBezTo>
                <a:close/>
                <a:moveTo>
                  <a:pt x="12" y="108"/>
                </a:moveTo>
                <a:cubicBezTo>
                  <a:pt x="66" y="108"/>
                  <a:pt x="66" y="108"/>
                  <a:pt x="66" y="108"/>
                </a:cubicBezTo>
                <a:cubicBezTo>
                  <a:pt x="63" y="113"/>
                  <a:pt x="63" y="113"/>
                  <a:pt x="63" y="113"/>
                </a:cubicBezTo>
                <a:cubicBezTo>
                  <a:pt x="15" y="113"/>
                  <a:pt x="15" y="113"/>
                  <a:pt x="15" y="113"/>
                </a:cubicBezTo>
                <a:cubicBezTo>
                  <a:pt x="12" y="108"/>
                  <a:pt x="12" y="108"/>
                  <a:pt x="12" y="108"/>
                </a:cubicBezTo>
                <a:close/>
                <a:moveTo>
                  <a:pt x="69" y="67"/>
                </a:moveTo>
                <a:cubicBezTo>
                  <a:pt x="75" y="90"/>
                  <a:pt x="75" y="90"/>
                  <a:pt x="75" y="90"/>
                </a:cubicBezTo>
                <a:cubicBezTo>
                  <a:pt x="77" y="98"/>
                  <a:pt x="76" y="104"/>
                  <a:pt x="67" y="104"/>
                </a:cubicBezTo>
                <a:cubicBezTo>
                  <a:pt x="65" y="104"/>
                  <a:pt x="65" y="104"/>
                  <a:pt x="65" y="104"/>
                </a:cubicBezTo>
                <a:cubicBezTo>
                  <a:pt x="65" y="73"/>
                  <a:pt x="65" y="73"/>
                  <a:pt x="65" y="73"/>
                </a:cubicBezTo>
                <a:cubicBezTo>
                  <a:pt x="41" y="73"/>
                  <a:pt x="41" y="73"/>
                  <a:pt x="41" y="73"/>
                </a:cubicBezTo>
                <a:cubicBezTo>
                  <a:pt x="48" y="57"/>
                  <a:pt x="48" y="57"/>
                  <a:pt x="48" y="57"/>
                </a:cubicBezTo>
                <a:cubicBezTo>
                  <a:pt x="50" y="55"/>
                  <a:pt x="50" y="55"/>
                  <a:pt x="50" y="55"/>
                </a:cubicBezTo>
                <a:cubicBezTo>
                  <a:pt x="64" y="58"/>
                  <a:pt x="64" y="58"/>
                  <a:pt x="64" y="58"/>
                </a:cubicBezTo>
                <a:cubicBezTo>
                  <a:pt x="65" y="58"/>
                  <a:pt x="65" y="58"/>
                  <a:pt x="65" y="58"/>
                </a:cubicBezTo>
                <a:cubicBezTo>
                  <a:pt x="65" y="59"/>
                  <a:pt x="65" y="59"/>
                  <a:pt x="65" y="59"/>
                </a:cubicBezTo>
                <a:cubicBezTo>
                  <a:pt x="67" y="61"/>
                  <a:pt x="68" y="64"/>
                  <a:pt x="69" y="68"/>
                </a:cubicBezTo>
                <a:cubicBezTo>
                  <a:pt x="69" y="67"/>
                  <a:pt x="69" y="67"/>
                  <a:pt x="69" y="67"/>
                </a:cubicBezTo>
                <a:close/>
                <a:moveTo>
                  <a:pt x="13" y="104"/>
                </a:moveTo>
                <a:cubicBezTo>
                  <a:pt x="10" y="104"/>
                  <a:pt x="10" y="104"/>
                  <a:pt x="10" y="104"/>
                </a:cubicBezTo>
                <a:cubicBezTo>
                  <a:pt x="1" y="104"/>
                  <a:pt x="0" y="98"/>
                  <a:pt x="2" y="90"/>
                </a:cubicBezTo>
                <a:cubicBezTo>
                  <a:pt x="8" y="67"/>
                  <a:pt x="8" y="67"/>
                  <a:pt x="8" y="67"/>
                </a:cubicBezTo>
                <a:cubicBezTo>
                  <a:pt x="8" y="64"/>
                  <a:pt x="10" y="61"/>
                  <a:pt x="13" y="58"/>
                </a:cubicBezTo>
                <a:cubicBezTo>
                  <a:pt x="13" y="58"/>
                  <a:pt x="13" y="58"/>
                  <a:pt x="13" y="58"/>
                </a:cubicBezTo>
                <a:cubicBezTo>
                  <a:pt x="14" y="58"/>
                  <a:pt x="14" y="58"/>
                  <a:pt x="14" y="58"/>
                </a:cubicBezTo>
                <a:cubicBezTo>
                  <a:pt x="27" y="55"/>
                  <a:pt x="27" y="55"/>
                  <a:pt x="27" y="55"/>
                </a:cubicBezTo>
                <a:cubicBezTo>
                  <a:pt x="29" y="57"/>
                  <a:pt x="29" y="57"/>
                  <a:pt x="29" y="57"/>
                </a:cubicBezTo>
                <a:cubicBezTo>
                  <a:pt x="37" y="73"/>
                  <a:pt x="37" y="73"/>
                  <a:pt x="37" y="73"/>
                </a:cubicBezTo>
                <a:cubicBezTo>
                  <a:pt x="13" y="73"/>
                  <a:pt x="13" y="73"/>
                  <a:pt x="13" y="73"/>
                </a:cubicBezTo>
                <a:lnTo>
                  <a:pt x="13" y="1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t" anchorCtr="0" bIns="48218" compatLnSpc="1" lIns="96435" numCol="1" rIns="96435" tIns="48218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83" name="文本框 82"/>
          <p:cNvSpPr txBox="1"/>
          <p:nvPr/>
        </p:nvSpPr>
        <p:spPr>
          <a:xfrm>
            <a:off x="5065523" y="4043631"/>
            <a:ext cx="2338629" cy="396240"/>
          </a:xfrm>
          <a:prstGeom prst="rect">
            <a:avLst/>
          </a:prstGeom>
          <a:noFill/>
          <a:ln>
            <a:noFill/>
          </a:ln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DIGITALVIDEOS</a:t>
            </a:r>
          </a:p>
        </p:txBody>
      </p:sp>
      <p:sp>
        <p:nvSpPr>
          <p:cNvPr id="129" name="TextBox 23"/>
          <p:cNvSpPr txBox="1"/>
          <p:nvPr/>
        </p:nvSpPr>
        <p:spPr>
          <a:xfrm>
            <a:off x="8849240" y="2390707"/>
            <a:ext cx="2360298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130" name="TextBox 24"/>
          <p:cNvSpPr txBox="1"/>
          <p:nvPr/>
        </p:nvSpPr>
        <p:spPr>
          <a:xfrm>
            <a:off x="8849237" y="2082080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131" name="TextBox 23"/>
          <p:cNvSpPr txBox="1"/>
          <p:nvPr/>
        </p:nvSpPr>
        <p:spPr>
          <a:xfrm>
            <a:off x="8849240" y="4968234"/>
            <a:ext cx="2360298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132" name="TextBox 24"/>
          <p:cNvSpPr txBox="1"/>
          <p:nvPr/>
        </p:nvSpPr>
        <p:spPr>
          <a:xfrm>
            <a:off x="8849237" y="4659607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133" name="TextBox 23"/>
          <p:cNvSpPr txBox="1"/>
          <p:nvPr/>
        </p:nvSpPr>
        <p:spPr>
          <a:xfrm>
            <a:off x="1358548" y="2390707"/>
            <a:ext cx="2360298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134" name="TextBox 24"/>
          <p:cNvSpPr txBox="1"/>
          <p:nvPr/>
        </p:nvSpPr>
        <p:spPr>
          <a:xfrm>
            <a:off x="2113566" y="2082080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135" name="TextBox 23"/>
          <p:cNvSpPr txBox="1"/>
          <p:nvPr/>
        </p:nvSpPr>
        <p:spPr>
          <a:xfrm>
            <a:off x="1358548" y="4968234"/>
            <a:ext cx="2360298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136" name="TextBox 24"/>
          <p:cNvSpPr txBox="1"/>
          <p:nvPr/>
        </p:nvSpPr>
        <p:spPr>
          <a:xfrm>
            <a:off x="2113566" y="4659607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20" name="矩形 19"/>
          <p:cNvSpPr/>
          <p:nvPr/>
        </p:nvSpPr>
        <p:spPr>
          <a:xfrm>
            <a:off x="1325778" y="842671"/>
            <a:ext cx="2214880" cy="39624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en-US" lang="zh-CN" smtClean="0" sz="2000">
                <a:solidFill>
                  <a:srgbClr val="591F0E"/>
                </a:solidFill>
                <a:latin typeface="+mj-lt"/>
                <a:ea charset="-122" panose="020b0503020204020204" pitchFamily="34" typeface="微软雅黑"/>
              </a:rPr>
              <a:t>添加相关标题文字</a:t>
            </a:r>
          </a:p>
        </p:txBody>
      </p:sp>
    </p:spTree>
    <p:extLst>
      <p:ext uri="{BB962C8B-B14F-4D97-AF65-F5344CB8AC3E}">
        <p14:creationId val="1628333812"/>
      </p:ext>
    </p:extLst>
  </p:cSld>
  <p:clrMapOvr>
    <a:masterClrMapping/>
  </p:clrMapOvr>
  <mc:AlternateContent>
    <mc:Choice Requires="p14">
      <p:transition p14:dur="1400" spd="slow">
        <p14:doors dir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2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4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7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3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3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7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9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4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3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44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46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8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49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2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53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55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7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58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1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62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64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6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67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8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71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3"/>
      <p:bldP grpId="0" spid="54"/>
      <p:bldP grpId="0" spid="55"/>
      <p:bldP grpId="0" spid="56"/>
      <p:bldP grpId="0" spid="57"/>
      <p:bldP grpId="0" spid="82"/>
      <p:bldP grpId="0" spid="83"/>
      <p:bldP grpId="0" spid="129"/>
      <p:bldP grpId="0" spid="130"/>
      <p:bldP grpId="0" spid="131"/>
      <p:bldP grpId="0" spid="132"/>
      <p:bldP grpId="0" spid="133"/>
      <p:bldP grpId="0" spid="134"/>
      <p:bldP grpId="0" spid="135"/>
      <p:bldP grpId="0" spid="136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1" name="Group 30"/>
          <p:cNvGrpSpPr/>
          <p:nvPr/>
        </p:nvGrpSpPr>
        <p:grpSpPr>
          <a:xfrm>
            <a:off x="6035952" y="3618330"/>
            <a:ext cx="759333" cy="2047074"/>
            <a:chOff x="5588618" y="3680520"/>
            <a:chExt cx="988675" cy="1941036"/>
          </a:xfrm>
          <a:solidFill>
            <a:srgbClr val="725A41"/>
          </a:solidFill>
        </p:grpSpPr>
        <p:cxnSp>
          <p:nvCxnSpPr>
            <p:cNvPr id="19" name="Straight Connector 18"/>
            <p:cNvCxnSpPr/>
            <p:nvPr/>
          </p:nvCxnSpPr>
          <p:spPr>
            <a:xfrm>
              <a:off x="5616754" y="3786455"/>
              <a:ext cx="4375" cy="1220057"/>
            </a:xfrm>
            <a:prstGeom prst="line">
              <a:avLst/>
            </a:prstGeom>
            <a:grpFill/>
            <a:ln w="63500">
              <a:solidFill>
                <a:srgbClr val="725A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6525816" y="3783820"/>
              <a:ext cx="4375" cy="1220057"/>
            </a:xfrm>
            <a:prstGeom prst="line">
              <a:avLst/>
            </a:prstGeom>
            <a:grpFill/>
            <a:ln w="63500">
              <a:solidFill>
                <a:srgbClr val="725A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833054" y="3682011"/>
              <a:ext cx="4375" cy="1220057"/>
            </a:xfrm>
            <a:prstGeom prst="line">
              <a:avLst/>
            </a:prstGeom>
            <a:grpFill/>
            <a:ln w="63500">
              <a:solidFill>
                <a:srgbClr val="725A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328716" y="3680520"/>
              <a:ext cx="4375" cy="1220057"/>
            </a:xfrm>
            <a:prstGeom prst="line">
              <a:avLst/>
            </a:prstGeom>
            <a:grpFill/>
            <a:ln w="63500">
              <a:solidFill>
                <a:srgbClr val="725A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Freeform 27"/>
            <p:cNvSpPr>
              <a:spLocks noChangeAspect="1" noEditPoints="1"/>
            </p:cNvSpPr>
            <p:nvPr/>
          </p:nvSpPr>
          <p:spPr bwMode="auto">
            <a:xfrm>
              <a:off x="5588618" y="4770963"/>
              <a:ext cx="988675" cy="850593"/>
            </a:xfrm>
            <a:custGeom>
              <a:gdLst>
                <a:gd fmla="*/ 2 w 226" name="T0"/>
                <a:gd fmla="*/ 61 h 195" name="T1"/>
                <a:gd fmla="*/ 56 w 226" name="T2"/>
                <a:gd fmla="*/ 128 h 195" name="T3"/>
                <a:gd fmla="*/ 56 w 226" name="T4"/>
                <a:gd fmla="*/ 128 h 195" name="T5"/>
                <a:gd fmla="*/ 108 w 226" name="T6"/>
                <a:gd fmla="*/ 192 h 195" name="T7"/>
                <a:gd fmla="*/ 113 w 226" name="T8"/>
                <a:gd fmla="*/ 195 h 195" name="T9"/>
                <a:gd fmla="*/ 119 w 226" name="T10"/>
                <a:gd fmla="*/ 192 h 195" name="T11"/>
                <a:gd fmla="*/ 171 w 226" name="T12"/>
                <a:gd fmla="*/ 128 h 195" name="T13"/>
                <a:gd fmla="*/ 171 w 226" name="T14"/>
                <a:gd fmla="*/ 128 h 195" name="T15"/>
                <a:gd fmla="*/ 224 w 226" name="T16"/>
                <a:gd fmla="*/ 61 h 195" name="T17"/>
                <a:gd fmla="*/ 225 w 226" name="T18"/>
                <a:gd fmla="*/ 54 h 195" name="T19"/>
                <a:gd fmla="*/ 219 w 226" name="T20"/>
                <a:gd fmla="*/ 49 h 195" name="T21"/>
                <a:gd fmla="*/ 178 w 226" name="T22"/>
                <a:gd fmla="*/ 7 h 195" name="T23"/>
                <a:gd fmla="*/ 177 w 226" name="T24"/>
                <a:gd fmla="*/ 5 h 195" name="T25"/>
                <a:gd fmla="*/ 169 w 226" name="T26"/>
                <a:gd fmla="*/ 1 h 195" name="T27"/>
                <a:gd fmla="*/ 166 w 226" name="T28"/>
                <a:gd fmla="*/ 2 h 195" name="T29"/>
                <a:gd fmla="*/ 163 w 226" name="T30"/>
                <a:gd fmla="*/ 7 h 195" name="T31"/>
                <a:gd fmla="*/ 113 w 226" name="T32"/>
                <a:gd fmla="*/ 50 h 195" name="T33"/>
                <a:gd fmla="*/ 64 w 226" name="T34"/>
                <a:gd fmla="*/ 7 h 195" name="T35"/>
                <a:gd fmla="*/ 56 w 226" name="T36"/>
                <a:gd fmla="*/ 1 h 195" name="T37"/>
                <a:gd fmla="*/ 56 w 226" name="T38"/>
                <a:gd fmla="*/ 1 h 195" name="T39"/>
                <a:gd fmla="*/ 53 w 226" name="T40"/>
                <a:gd fmla="*/ 2 h 195" name="T41"/>
                <a:gd fmla="*/ 50 w 226" name="T42"/>
                <a:gd fmla="*/ 5 h 195" name="T43"/>
                <a:gd fmla="*/ 49 w 226" name="T44"/>
                <a:gd fmla="*/ 7 h 195" name="T45"/>
                <a:gd fmla="*/ 7 w 226" name="T46"/>
                <a:gd fmla="*/ 49 h 195" name="T47"/>
                <a:gd fmla="*/ 1 w 226" name="T48"/>
                <a:gd fmla="*/ 54 h 195" name="T49"/>
                <a:gd fmla="*/ 2 w 226" name="T50"/>
                <a:gd fmla="*/ 61 h 195" name="T51"/>
                <a:gd fmla="*/ 75 w 226" name="T52"/>
                <a:gd fmla="*/ 128 h 195" name="T53"/>
                <a:gd fmla="*/ 152 w 226" name="T54"/>
                <a:gd fmla="*/ 128 h 195" name="T55"/>
                <a:gd fmla="*/ 113 w 226" name="T56"/>
                <a:gd fmla="*/ 175 h 195" name="T57"/>
                <a:gd fmla="*/ 75 w 226" name="T58"/>
                <a:gd fmla="*/ 128 h 195" name="T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b="b" l="0" r="r" t="0"/>
              <a:pathLst>
                <a:path h="195" w="226">
                  <a:moveTo>
                    <a:pt x="2" y="61"/>
                  </a:moveTo>
                  <a:cubicBezTo>
                    <a:pt x="56" y="128"/>
                    <a:pt x="56" y="128"/>
                    <a:pt x="56" y="128"/>
                  </a:cubicBezTo>
                  <a:cubicBezTo>
                    <a:pt x="56" y="128"/>
                    <a:pt x="56" y="128"/>
                    <a:pt x="56" y="128"/>
                  </a:cubicBezTo>
                  <a:cubicBezTo>
                    <a:pt x="108" y="192"/>
                    <a:pt x="108" y="192"/>
                    <a:pt x="108" y="192"/>
                  </a:cubicBezTo>
                  <a:cubicBezTo>
                    <a:pt x="109" y="194"/>
                    <a:pt x="111" y="195"/>
                    <a:pt x="113" y="195"/>
                  </a:cubicBezTo>
                  <a:cubicBezTo>
                    <a:pt x="116" y="195"/>
                    <a:pt x="118" y="194"/>
                    <a:pt x="119" y="192"/>
                  </a:cubicBezTo>
                  <a:cubicBezTo>
                    <a:pt x="171" y="128"/>
                    <a:pt x="171" y="128"/>
                    <a:pt x="171" y="128"/>
                  </a:cubicBezTo>
                  <a:cubicBezTo>
                    <a:pt x="171" y="128"/>
                    <a:pt x="171" y="128"/>
                    <a:pt x="171" y="128"/>
                  </a:cubicBezTo>
                  <a:cubicBezTo>
                    <a:pt x="224" y="61"/>
                    <a:pt x="224" y="61"/>
                    <a:pt x="224" y="61"/>
                  </a:cubicBezTo>
                  <a:cubicBezTo>
                    <a:pt x="226" y="59"/>
                    <a:pt x="226" y="56"/>
                    <a:pt x="225" y="54"/>
                  </a:cubicBezTo>
                  <a:cubicBezTo>
                    <a:pt x="224" y="51"/>
                    <a:pt x="222" y="50"/>
                    <a:pt x="219" y="49"/>
                  </a:cubicBezTo>
                  <a:cubicBezTo>
                    <a:pt x="198" y="46"/>
                    <a:pt x="180" y="29"/>
                    <a:pt x="178" y="7"/>
                  </a:cubicBezTo>
                  <a:cubicBezTo>
                    <a:pt x="178" y="6"/>
                    <a:pt x="177" y="5"/>
                    <a:pt x="177" y="5"/>
                  </a:cubicBezTo>
                  <a:cubicBezTo>
                    <a:pt x="175" y="2"/>
                    <a:pt x="172" y="0"/>
                    <a:pt x="169" y="1"/>
                  </a:cubicBezTo>
                  <a:cubicBezTo>
                    <a:pt x="168" y="1"/>
                    <a:pt x="167" y="1"/>
                    <a:pt x="166" y="2"/>
                  </a:cubicBezTo>
                  <a:cubicBezTo>
                    <a:pt x="164" y="3"/>
                    <a:pt x="163" y="5"/>
                    <a:pt x="163" y="7"/>
                  </a:cubicBezTo>
                  <a:cubicBezTo>
                    <a:pt x="160" y="31"/>
                    <a:pt x="138" y="50"/>
                    <a:pt x="113" y="50"/>
                  </a:cubicBezTo>
                  <a:cubicBezTo>
                    <a:pt x="88" y="50"/>
                    <a:pt x="67" y="31"/>
                    <a:pt x="64" y="7"/>
                  </a:cubicBezTo>
                  <a:cubicBezTo>
                    <a:pt x="63" y="3"/>
                    <a:pt x="60" y="1"/>
                    <a:pt x="56" y="1"/>
                  </a:cubicBezTo>
                  <a:cubicBezTo>
                    <a:pt x="56" y="1"/>
                    <a:pt x="56" y="1"/>
                    <a:pt x="56" y="1"/>
                  </a:cubicBezTo>
                  <a:cubicBezTo>
                    <a:pt x="55" y="1"/>
                    <a:pt x="54" y="1"/>
                    <a:pt x="53" y="2"/>
                  </a:cubicBezTo>
                  <a:cubicBezTo>
                    <a:pt x="51" y="2"/>
                    <a:pt x="50" y="3"/>
                    <a:pt x="50" y="5"/>
                  </a:cubicBezTo>
                  <a:cubicBezTo>
                    <a:pt x="49" y="5"/>
                    <a:pt x="49" y="6"/>
                    <a:pt x="49" y="7"/>
                  </a:cubicBezTo>
                  <a:cubicBezTo>
                    <a:pt x="46" y="29"/>
                    <a:pt x="29" y="46"/>
                    <a:pt x="7" y="49"/>
                  </a:cubicBezTo>
                  <a:cubicBezTo>
                    <a:pt x="4" y="50"/>
                    <a:pt x="2" y="51"/>
                    <a:pt x="1" y="54"/>
                  </a:cubicBezTo>
                  <a:cubicBezTo>
                    <a:pt x="0" y="56"/>
                    <a:pt x="1" y="59"/>
                    <a:pt x="2" y="61"/>
                  </a:cubicBezTo>
                  <a:close/>
                  <a:moveTo>
                    <a:pt x="75" y="128"/>
                  </a:moveTo>
                  <a:cubicBezTo>
                    <a:pt x="101" y="123"/>
                    <a:pt x="126" y="123"/>
                    <a:pt x="152" y="128"/>
                  </a:cubicBezTo>
                  <a:cubicBezTo>
                    <a:pt x="113" y="175"/>
                    <a:pt x="113" y="175"/>
                    <a:pt x="113" y="175"/>
                  </a:cubicBezTo>
                  <a:lnTo>
                    <a:pt x="75" y="1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36163" compatLnSpc="1" lIns="72327" numCol="1" rIns="72327" tIns="36163" vert="horz" wrap="square">
              <a:prstTxWarp prst="textNoShape">
                <a:avLst/>
              </a:prstTxWarp>
            </a:bodyPr>
            <a:lstStyle/>
            <a:p>
              <a:endParaRPr lang="id-ID" sz="1424"/>
            </a:p>
          </p:txBody>
        </p:sp>
      </p:grp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4761239" y="1539818"/>
            <a:ext cx="3351577" cy="2392268"/>
            <a:chOff x="1969112" y="2879890"/>
            <a:chExt cx="4032281" cy="2863085"/>
          </a:xfrm>
        </p:grpSpPr>
        <p:sp>
          <p:nvSpPr>
            <p:cNvPr id="11" name="Freeform 10"/>
            <p:cNvSpPr/>
            <p:nvPr/>
          </p:nvSpPr>
          <p:spPr>
            <a:xfrm>
              <a:off x="2983489" y="3790960"/>
              <a:ext cx="1952014" cy="1952015"/>
            </a:xfrm>
            <a:custGeom>
              <a:gdLst>
                <a:gd fmla="*/ 0 w 1952015" name="connsiteX0"/>
                <a:gd fmla="*/ 976008 h 1952015" name="connsiteY0"/>
                <a:gd fmla="*/ 976008 w 1952015" name="connsiteX1"/>
                <a:gd fmla="*/ 0 h 1952015" name="connsiteY1"/>
                <a:gd fmla="*/ 1952016 w 1952015" name="connsiteX2"/>
                <a:gd fmla="*/ 976008 h 1952015" name="connsiteY2"/>
                <a:gd fmla="*/ 976008 w 1952015" name="connsiteX3"/>
                <a:gd fmla="*/ 1952016 h 1952015" name="connsiteY3"/>
                <a:gd fmla="*/ 0 w 1952015" name="connsiteX4"/>
                <a:gd fmla="*/ 976008 h 1952015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952014" w="1952014">
                  <a:moveTo>
                    <a:pt x="0" y="976008"/>
                  </a:moveTo>
                  <a:cubicBezTo>
                    <a:pt x="0" y="436974"/>
                    <a:pt x="436974" y="0"/>
                    <a:pt x="976008" y="0"/>
                  </a:cubicBezTo>
                  <a:cubicBezTo>
                    <a:pt x="1515042" y="0"/>
                    <a:pt x="1952016" y="436974"/>
                    <a:pt x="1952016" y="976008"/>
                  </a:cubicBezTo>
                  <a:cubicBezTo>
                    <a:pt x="1952016" y="1515042"/>
                    <a:pt x="1515042" y="1952016"/>
                    <a:pt x="976008" y="1952016"/>
                  </a:cubicBezTo>
                  <a:cubicBezTo>
                    <a:pt x="436974" y="1952016"/>
                    <a:pt x="0" y="1515042"/>
                    <a:pt x="0" y="976008"/>
                  </a:cubicBezTo>
                  <a:close/>
                </a:path>
              </a:pathLst>
            </a:custGeom>
            <a:solidFill>
              <a:srgbClr val="ECCAC2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360415" lIns="360415" numCol="1" rIns="360415" spcCol="1270" spcFirstLastPara="0" tIns="360415" vert="horz" wrap="square">
              <a:noAutofit/>
            </a:bodyPr>
            <a:lstStyle/>
            <a:p>
              <a:pPr algn="ctr" defTabSz="2062587">
                <a:lnSpc>
                  <a:spcPct val="90000"/>
                </a:lnSpc>
                <a:spcAft>
                  <a:spcPct val="35000"/>
                </a:spcAft>
              </a:pPr>
              <a:endParaRPr lang="id-ID" sz="464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2240403" y="3119262"/>
              <a:ext cx="1419647" cy="1419647"/>
            </a:xfrm>
            <a:custGeom>
              <a:gdLst>
                <a:gd fmla="*/ 0 w 1419647" name="connsiteX0"/>
                <a:gd fmla="*/ 709824 h 1419647" name="connsiteY0"/>
                <a:gd fmla="*/ 709824 w 1419647" name="connsiteX1"/>
                <a:gd fmla="*/ 0 h 1419647" name="connsiteY1"/>
                <a:gd fmla="*/ 1419648 w 1419647" name="connsiteX2"/>
                <a:gd fmla="*/ 709824 h 1419647" name="connsiteY2"/>
                <a:gd fmla="*/ 709824 w 1419647" name="connsiteX3"/>
                <a:gd fmla="*/ 1419648 h 1419647" name="connsiteY3"/>
                <a:gd fmla="*/ 0 w 1419647" name="connsiteX4"/>
                <a:gd fmla="*/ 709824 h 1419647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419647" w="1419647">
                  <a:moveTo>
                    <a:pt x="0" y="709824"/>
                  </a:moveTo>
                  <a:cubicBezTo>
                    <a:pt x="0" y="317799"/>
                    <a:pt x="317799" y="0"/>
                    <a:pt x="709824" y="0"/>
                  </a:cubicBezTo>
                  <a:cubicBezTo>
                    <a:pt x="1101849" y="0"/>
                    <a:pt x="1419648" y="317799"/>
                    <a:pt x="1419648" y="709824"/>
                  </a:cubicBezTo>
                  <a:cubicBezTo>
                    <a:pt x="1419648" y="1101849"/>
                    <a:pt x="1101849" y="1419648"/>
                    <a:pt x="709824" y="1419648"/>
                  </a:cubicBezTo>
                  <a:cubicBezTo>
                    <a:pt x="317799" y="1419648"/>
                    <a:pt x="0" y="1101849"/>
                    <a:pt x="0" y="709824"/>
                  </a:cubicBezTo>
                  <a:close/>
                </a:path>
              </a:pathLst>
            </a:custGeom>
            <a:solidFill>
              <a:srgbClr val="725A4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716791"/>
                <a:satOff val="-17272"/>
                <a:lumOff val="-10393"/>
                <a:alphaOff val="0"/>
              </a:schemeClr>
            </a:fillRef>
            <a:effectRef idx="0">
              <a:schemeClr val="accent2">
                <a:hueOff val="-716791"/>
                <a:satOff val="-17272"/>
                <a:lumOff val="-10393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262120" lIns="262120" numCol="1" rIns="262120" spcCol="1270" spcFirstLastPara="0" tIns="262120" vert="horz" wrap="square">
              <a:noAutofit/>
            </a:bodyPr>
            <a:lstStyle/>
            <a:p>
              <a:pPr algn="ctr" defTabSz="1500063">
                <a:lnSpc>
                  <a:spcPct val="90000"/>
                </a:lnSpc>
                <a:spcAft>
                  <a:spcPct val="35000"/>
                </a:spcAft>
              </a:pPr>
              <a:endParaRPr lang="id-ID" sz="3375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4162929" y="3001584"/>
              <a:ext cx="1703578" cy="1703578"/>
            </a:xfrm>
            <a:custGeom>
              <a:gdLst>
                <a:gd fmla="*/ 0 w 1390964" name="connsiteX0"/>
                <a:gd fmla="*/ 695482 h 1390964" name="connsiteY0"/>
                <a:gd fmla="*/ 695482 w 1390964" name="connsiteX1"/>
                <a:gd fmla="*/ 0 h 1390964" name="connsiteY1"/>
                <a:gd fmla="*/ 1390964 w 1390964" name="connsiteX2"/>
                <a:gd fmla="*/ 695482 h 1390964" name="connsiteY2"/>
                <a:gd fmla="*/ 695482 w 1390964" name="connsiteX3"/>
                <a:gd fmla="*/ 1390964 h 1390964" name="connsiteY3"/>
                <a:gd fmla="*/ 0 w 1390964" name="connsiteX4"/>
                <a:gd fmla="*/ 695482 h 1390964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1390964" w="1390964">
                  <a:moveTo>
                    <a:pt x="146973" y="842454"/>
                  </a:moveTo>
                  <a:cubicBezTo>
                    <a:pt x="65803" y="539522"/>
                    <a:pt x="245577" y="228144"/>
                    <a:pt x="548510" y="146973"/>
                  </a:cubicBezTo>
                  <a:cubicBezTo>
                    <a:pt x="851442" y="65803"/>
                    <a:pt x="1162820" y="245577"/>
                    <a:pt x="1243991" y="548510"/>
                  </a:cubicBezTo>
                  <a:cubicBezTo>
                    <a:pt x="1325161" y="851442"/>
                    <a:pt x="1145387" y="1162820"/>
                    <a:pt x="842454" y="1243991"/>
                  </a:cubicBezTo>
                  <a:cubicBezTo>
                    <a:pt x="539522" y="1325161"/>
                    <a:pt x="228144" y="1145387"/>
                    <a:pt x="146973" y="842454"/>
                  </a:cubicBezTo>
                  <a:close/>
                </a:path>
              </a:pathLst>
            </a:custGeom>
            <a:solidFill>
              <a:srgbClr val="725A4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1433582"/>
                <a:satOff val="-34544"/>
                <a:lumOff val="-20785"/>
                <a:alphaOff val="0"/>
              </a:schemeClr>
            </a:fillRef>
            <a:effectRef idx="0">
              <a:schemeClr val="accent2">
                <a:hueOff val="-1433582"/>
                <a:satOff val="-34544"/>
                <a:lumOff val="-20785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518736" lIns="518736" numCol="1" rIns="518736" spcCol="1270" spcFirstLastPara="0" tIns="518736" vert="horz" wrap="square">
              <a:noAutofit/>
            </a:bodyPr>
            <a:lstStyle/>
            <a:p>
              <a:pPr algn="ctr" defTabSz="1125047">
                <a:lnSpc>
                  <a:spcPct val="90000"/>
                </a:lnSpc>
                <a:spcAft>
                  <a:spcPct val="35000"/>
                </a:spcAft>
              </a:pPr>
              <a:endParaRPr lang="id-ID" sz="2531"/>
            </a:p>
          </p:txBody>
        </p:sp>
        <p:sp>
          <p:nvSpPr>
            <p:cNvPr id="16" name="Shape 15"/>
            <p:cNvSpPr/>
            <p:nvPr/>
          </p:nvSpPr>
          <p:spPr>
            <a:xfrm rot="21424676">
              <a:off x="1969112" y="2906378"/>
              <a:ext cx="1824919" cy="1805879"/>
            </a:xfrm>
            <a:prstGeom prst="leftCircularArrow">
              <a:avLst>
                <a:gd fmla="val 6452" name="adj1"/>
                <a:gd fmla="val 429999" name="adj2"/>
                <a:gd fmla="val 10489124" name="adj3"/>
                <a:gd fmla="val 14837806" name="adj4"/>
                <a:gd fmla="val 7527" name="adj5"/>
              </a:avLst>
            </a:prstGeom>
            <a:solidFill>
              <a:srgbClr val="725A41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716791"/>
                <a:satOff val="-17272"/>
                <a:lumOff val="-10393"/>
                <a:alphaOff val="0"/>
              </a:schemeClr>
            </a:fillRef>
            <a:effectRef idx="0">
              <a:schemeClr val="accent2">
                <a:hueOff val="-716791"/>
                <a:satOff val="-17272"/>
                <a:lumOff val="-10393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17" name="Circular Arrow 16"/>
            <p:cNvSpPr/>
            <p:nvPr/>
          </p:nvSpPr>
          <p:spPr>
            <a:xfrm rot="7051373">
              <a:off x="4044054" y="2879890"/>
              <a:ext cx="1957339" cy="1957339"/>
            </a:xfrm>
            <a:prstGeom prst="circularArrow">
              <a:avLst>
                <a:gd fmla="val 5984" name="adj1"/>
                <a:gd fmla="val 394124" name="adj2"/>
                <a:gd fmla="val 13313824" name="adj3"/>
                <a:gd fmla="val 10508221" name="adj4"/>
                <a:gd fmla="val 6981" name="adj5"/>
              </a:avLst>
            </a:prstGeom>
            <a:solidFill>
              <a:srgbClr val="725A41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1433582"/>
                <a:satOff val="-34544"/>
                <a:lumOff val="-20785"/>
                <a:alphaOff val="0"/>
              </a:schemeClr>
            </a:fillRef>
            <a:effectRef idx="0">
              <a:schemeClr val="accent2">
                <a:hueOff val="-1433582"/>
                <a:satOff val="-34544"/>
                <a:lumOff val="-20785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</p:grpSp>
      <p:sp>
        <p:nvSpPr>
          <p:cNvPr id="32" name="Freeform 31"/>
          <p:cNvSpPr/>
          <p:nvPr/>
        </p:nvSpPr>
        <p:spPr>
          <a:xfrm>
            <a:off x="5867103" y="4952518"/>
            <a:ext cx="1035804" cy="401091"/>
          </a:xfrm>
          <a:custGeom>
            <a:gdLst>
              <a:gd fmla="*/ 0 w 1730742" name="connsiteX0"/>
              <a:gd fmla="*/ 0 h 834084" name="connsiteY0"/>
              <a:gd fmla="*/ 1730742 w 1730742" name="connsiteX1"/>
              <a:gd fmla="*/ 0 h 834084" name="connsiteY1"/>
              <a:gd fmla="*/ 1730742 w 1730742" name="connsiteX2"/>
              <a:gd fmla="*/ 834084 h 834084" name="connsiteY2"/>
              <a:gd fmla="*/ 0 w 1730742" name="connsiteX3"/>
              <a:gd fmla="*/ 834084 h 834084" name="connsiteY3"/>
              <a:gd fmla="*/ 0 w 1730742" name="connsiteX4"/>
              <a:gd fmla="*/ 0 h 834084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834084" w="1730742">
                <a:moveTo>
                  <a:pt x="0" y="0"/>
                </a:moveTo>
                <a:lnTo>
                  <a:pt x="1730742" y="0"/>
                </a:lnTo>
                <a:lnTo>
                  <a:pt x="1730742" y="834084"/>
                </a:lnTo>
                <a:lnTo>
                  <a:pt x="0" y="8340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anchor="ctr" anchorCtr="0" bIns="0" lIns="48217" numCol="1" rIns="0" spcCol="1270" spcFirstLastPara="0" tIns="-1" vert="horz" wrap="square">
            <a:noAutofit/>
          </a:bodyPr>
          <a:lstStyle/>
          <a:p>
            <a:pPr algn="ctr" eaLnBrk="1" hangingPunct="1" latinLnBrk="1"/>
            <a:r>
              <a:rPr altLang="zh-CN" lang="en-US" sz="10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</a:rPr>
              <a:t>THE TITLE</a:t>
            </a:r>
          </a:p>
        </p:txBody>
      </p:sp>
      <p:sp>
        <p:nvSpPr>
          <p:cNvPr id="33" name="Freeform 6"/>
          <p:cNvSpPr>
            <a:spLocks noEditPoints="1"/>
          </p:cNvSpPr>
          <p:nvPr/>
        </p:nvSpPr>
        <p:spPr bwMode="auto">
          <a:xfrm>
            <a:off x="5393464" y="2081863"/>
            <a:ext cx="379667" cy="379667"/>
          </a:xfrm>
          <a:custGeom>
            <a:gdLst>
              <a:gd fmla="*/ 67 w 376" name="T0"/>
              <a:gd fmla="*/ 3 h 401" name="T1"/>
              <a:gd fmla="*/ 62 w 376" name="T2"/>
              <a:gd fmla="*/ 3 h 401" name="T3"/>
              <a:gd fmla="*/ 0 w 376" name="T4"/>
              <a:gd fmla="*/ 159 h 401" name="T5"/>
              <a:gd fmla="*/ 65 w 376" name="T6"/>
              <a:gd fmla="*/ 223 h 401" name="T7"/>
              <a:gd fmla="*/ 129 w 376" name="T8"/>
              <a:gd fmla="*/ 159 h 401" name="T9"/>
              <a:gd fmla="*/ 67 w 376" name="T10"/>
              <a:gd fmla="*/ 3 h 401" name="T11"/>
              <a:gd fmla="*/ 313 w 376" name="T12"/>
              <a:gd fmla="*/ 3 h 401" name="T13"/>
              <a:gd fmla="*/ 309 w 376" name="T14"/>
              <a:gd fmla="*/ 3 h 401" name="T15"/>
              <a:gd fmla="*/ 246 w 376" name="T16"/>
              <a:gd fmla="*/ 159 h 401" name="T17"/>
              <a:gd fmla="*/ 311 w 376" name="T18"/>
              <a:gd fmla="*/ 223 h 401" name="T19"/>
              <a:gd fmla="*/ 376 w 376" name="T20"/>
              <a:gd fmla="*/ 159 h 401" name="T21"/>
              <a:gd fmla="*/ 313 w 376" name="T22"/>
              <a:gd fmla="*/ 3 h 401" name="T23"/>
              <a:gd fmla="*/ 185 w 376" name="T24"/>
              <a:gd fmla="*/ 180 h 401" name="T25"/>
              <a:gd fmla="*/ 123 w 376" name="T26"/>
              <a:gd fmla="*/ 337 h 401" name="T27"/>
              <a:gd fmla="*/ 188 w 376" name="T28"/>
              <a:gd fmla="*/ 401 h 401" name="T29"/>
              <a:gd fmla="*/ 253 w 376" name="T30"/>
              <a:gd fmla="*/ 337 h 401" name="T31"/>
              <a:gd fmla="*/ 190 w 376" name="T32"/>
              <a:gd fmla="*/ 180 h 401" name="T33"/>
              <a:gd fmla="*/ 185 w 376" name="T34"/>
              <a:gd fmla="*/ 180 h 401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401" w="376">
                <a:moveTo>
                  <a:pt x="67" y="3"/>
                </a:moveTo>
                <a:cubicBezTo>
                  <a:pt x="67" y="0"/>
                  <a:pt x="62" y="0"/>
                  <a:pt x="62" y="3"/>
                </a:cubicBezTo>
                <a:cubicBezTo>
                  <a:pt x="52" y="85"/>
                  <a:pt x="0" y="102"/>
                  <a:pt x="0" y="159"/>
                </a:cubicBezTo>
                <a:cubicBezTo>
                  <a:pt x="0" y="195"/>
                  <a:pt x="29" y="223"/>
                  <a:pt x="65" y="223"/>
                </a:cubicBezTo>
                <a:cubicBezTo>
                  <a:pt x="100" y="223"/>
                  <a:pt x="129" y="195"/>
                  <a:pt x="129" y="159"/>
                </a:cubicBezTo>
                <a:cubicBezTo>
                  <a:pt x="129" y="102"/>
                  <a:pt x="77" y="85"/>
                  <a:pt x="67" y="3"/>
                </a:cubicBezTo>
                <a:close/>
                <a:moveTo>
                  <a:pt x="313" y="3"/>
                </a:moveTo>
                <a:cubicBezTo>
                  <a:pt x="313" y="0"/>
                  <a:pt x="309" y="0"/>
                  <a:pt x="309" y="3"/>
                </a:cubicBezTo>
                <a:cubicBezTo>
                  <a:pt x="298" y="85"/>
                  <a:pt x="246" y="102"/>
                  <a:pt x="246" y="159"/>
                </a:cubicBezTo>
                <a:cubicBezTo>
                  <a:pt x="246" y="195"/>
                  <a:pt x="276" y="223"/>
                  <a:pt x="311" y="223"/>
                </a:cubicBezTo>
                <a:cubicBezTo>
                  <a:pt x="346" y="223"/>
                  <a:pt x="376" y="195"/>
                  <a:pt x="376" y="159"/>
                </a:cubicBezTo>
                <a:cubicBezTo>
                  <a:pt x="376" y="102"/>
                  <a:pt x="324" y="85"/>
                  <a:pt x="313" y="3"/>
                </a:cubicBezTo>
                <a:close/>
                <a:moveTo>
                  <a:pt x="185" y="180"/>
                </a:moveTo>
                <a:cubicBezTo>
                  <a:pt x="175" y="263"/>
                  <a:pt x="123" y="280"/>
                  <a:pt x="123" y="337"/>
                </a:cubicBezTo>
                <a:cubicBezTo>
                  <a:pt x="123" y="372"/>
                  <a:pt x="153" y="401"/>
                  <a:pt x="188" y="401"/>
                </a:cubicBezTo>
                <a:cubicBezTo>
                  <a:pt x="223" y="401"/>
                  <a:pt x="253" y="372"/>
                  <a:pt x="253" y="337"/>
                </a:cubicBezTo>
                <a:cubicBezTo>
                  <a:pt x="253" y="280"/>
                  <a:pt x="200" y="263"/>
                  <a:pt x="190" y="180"/>
                </a:cubicBezTo>
                <a:cubicBezTo>
                  <a:pt x="190" y="178"/>
                  <a:pt x="186" y="178"/>
                  <a:pt x="185" y="1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8218" compatLnSpc="1" lIns="96435" numCol="1" rIns="96435" tIns="48218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11"/>
          <p:cNvSpPr>
            <a:spLocks noEditPoints="1"/>
          </p:cNvSpPr>
          <p:nvPr/>
        </p:nvSpPr>
        <p:spPr bwMode="auto">
          <a:xfrm>
            <a:off x="7102871" y="2081863"/>
            <a:ext cx="379667" cy="379667"/>
          </a:xfrm>
          <a:custGeom>
            <a:gdLst>
              <a:gd fmla="*/ 360 w 400" name="T0"/>
              <a:gd fmla="*/ 184 h 400" name="T1"/>
              <a:gd fmla="*/ 360 w 400" name="T2"/>
              <a:gd fmla="*/ 216 h 400" name="T3"/>
              <a:gd fmla="*/ 400 w 400" name="T4"/>
              <a:gd fmla="*/ 200 h 400" name="T5"/>
              <a:gd fmla="*/ 200 w 400" name="T6"/>
              <a:gd fmla="*/ 90 h 400" name="T7"/>
              <a:gd fmla="*/ 200 w 400" name="T8"/>
              <a:gd fmla="*/ 310 h 400" name="T9"/>
              <a:gd fmla="*/ 200 w 400" name="T10"/>
              <a:gd fmla="*/ 90 h 400" name="T11"/>
              <a:gd fmla="*/ 120 w 400" name="T12"/>
              <a:gd fmla="*/ 200 h 400" name="T13"/>
              <a:gd fmla="*/ 280 w 400" name="T14"/>
              <a:gd fmla="*/ 200 h 400" name="T15"/>
              <a:gd fmla="*/ 59 w 400" name="T16"/>
              <a:gd fmla="*/ 200 h 400" name="T17"/>
              <a:gd fmla="*/ 20 w 400" name="T18"/>
              <a:gd fmla="*/ 184 h 400" name="T19"/>
              <a:gd fmla="*/ 20 w 400" name="T20"/>
              <a:gd fmla="*/ 216 h 400" name="T21"/>
              <a:gd fmla="*/ 59 w 400" name="T22"/>
              <a:gd fmla="*/ 200 h 400" name="T23"/>
              <a:gd fmla="*/ 216 w 400" name="T24"/>
              <a:gd fmla="*/ 40 h 400" name="T25"/>
              <a:gd fmla="*/ 200 w 400" name="T26"/>
              <a:gd fmla="*/ 0 h 400" name="T27"/>
              <a:gd fmla="*/ 184 w 400" name="T28"/>
              <a:gd fmla="*/ 40 h 400" name="T29"/>
              <a:gd fmla="*/ 200 w 400" name="T30"/>
              <a:gd fmla="*/ 340 h 400" name="T31"/>
              <a:gd fmla="*/ 184 w 400" name="T32"/>
              <a:gd fmla="*/ 380 h 400" name="T33"/>
              <a:gd fmla="*/ 216 w 400" name="T34"/>
              <a:gd fmla="*/ 380 h 400" name="T35"/>
              <a:gd fmla="*/ 200 w 400" name="T36"/>
              <a:gd fmla="*/ 340 h 400" name="T37"/>
              <a:gd fmla="*/ 350 w 400" name="T38"/>
              <a:gd fmla="*/ 50 h 400" name="T39"/>
              <a:gd fmla="*/ 310 w 400" name="T40"/>
              <a:gd fmla="*/ 67 h 400" name="T41"/>
              <a:gd fmla="*/ 333 w 400" name="T42"/>
              <a:gd fmla="*/ 89 h 400" name="T43"/>
              <a:gd fmla="*/ 66 w 400" name="T44"/>
              <a:gd fmla="*/ 311 h 400" name="T45"/>
              <a:gd fmla="*/ 50 w 400" name="T46"/>
              <a:gd fmla="*/ 350 h 400" name="T47"/>
              <a:gd fmla="*/ 89 w 400" name="T48"/>
              <a:gd fmla="*/ 333 h 400" name="T49"/>
              <a:gd fmla="*/ 66 w 400" name="T50"/>
              <a:gd fmla="*/ 311 h 400" name="T51"/>
              <a:gd fmla="*/ 50 w 400" name="T52"/>
              <a:gd fmla="*/ 50 h 400" name="T53"/>
              <a:gd fmla="*/ 66 w 400" name="T54"/>
              <a:gd fmla="*/ 89 h 400" name="T55"/>
              <a:gd fmla="*/ 89 w 400" name="T56"/>
              <a:gd fmla="*/ 67 h 400" name="T57"/>
              <a:gd fmla="*/ 310 w 400" name="T58"/>
              <a:gd fmla="*/ 333 h 400" name="T59"/>
              <a:gd fmla="*/ 350 w 400" name="T60"/>
              <a:gd fmla="*/ 350 h 400" name="T61"/>
              <a:gd fmla="*/ 333 w 400" name="T62"/>
              <a:gd fmla="*/ 311 h 400" name="T63"/>
              <a:gd fmla="*/ 310 w 400" name="T64"/>
              <a:gd fmla="*/ 333 h 400" name="T6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b="b" l="0" r="r" t="0"/>
            <a:pathLst>
              <a:path h="400" w="400">
                <a:moveTo>
                  <a:pt x="380" y="184"/>
                </a:moveTo>
                <a:cubicBezTo>
                  <a:pt x="376" y="184"/>
                  <a:pt x="364" y="184"/>
                  <a:pt x="360" y="184"/>
                </a:cubicBezTo>
                <a:cubicBezTo>
                  <a:pt x="349" y="184"/>
                  <a:pt x="340" y="191"/>
                  <a:pt x="340" y="200"/>
                </a:cubicBezTo>
                <a:cubicBezTo>
                  <a:pt x="340" y="209"/>
                  <a:pt x="349" y="216"/>
                  <a:pt x="360" y="216"/>
                </a:cubicBezTo>
                <a:cubicBezTo>
                  <a:pt x="364" y="216"/>
                  <a:pt x="376" y="216"/>
                  <a:pt x="380" y="216"/>
                </a:cubicBezTo>
                <a:cubicBezTo>
                  <a:pt x="391" y="216"/>
                  <a:pt x="400" y="209"/>
                  <a:pt x="400" y="200"/>
                </a:cubicBezTo>
                <a:cubicBezTo>
                  <a:pt x="400" y="191"/>
                  <a:pt x="391" y="184"/>
                  <a:pt x="380" y="184"/>
                </a:cubicBezTo>
                <a:close/>
                <a:moveTo>
                  <a:pt x="200" y="90"/>
                </a:moveTo>
                <a:cubicBezTo>
                  <a:pt x="139" y="90"/>
                  <a:pt x="90" y="139"/>
                  <a:pt x="90" y="200"/>
                </a:cubicBezTo>
                <a:cubicBezTo>
                  <a:pt x="90" y="261"/>
                  <a:pt x="139" y="310"/>
                  <a:pt x="200" y="310"/>
                </a:cubicBezTo>
                <a:cubicBezTo>
                  <a:pt x="261" y="310"/>
                  <a:pt x="310" y="261"/>
                  <a:pt x="310" y="200"/>
                </a:cubicBezTo>
                <a:cubicBezTo>
                  <a:pt x="310" y="139"/>
                  <a:pt x="261" y="90"/>
                  <a:pt x="200" y="90"/>
                </a:cubicBezTo>
                <a:close/>
                <a:moveTo>
                  <a:pt x="200" y="280"/>
                </a:moveTo>
                <a:cubicBezTo>
                  <a:pt x="156" y="280"/>
                  <a:pt x="120" y="244"/>
                  <a:pt x="120" y="200"/>
                </a:cubicBezTo>
                <a:cubicBezTo>
                  <a:pt x="120" y="156"/>
                  <a:pt x="156" y="120"/>
                  <a:pt x="200" y="120"/>
                </a:cubicBezTo>
                <a:cubicBezTo>
                  <a:pt x="244" y="120"/>
                  <a:pt x="280" y="156"/>
                  <a:pt x="280" y="200"/>
                </a:cubicBezTo>
                <a:cubicBezTo>
                  <a:pt x="280" y="244"/>
                  <a:pt x="244" y="280"/>
                  <a:pt x="200" y="280"/>
                </a:cubicBezTo>
                <a:close/>
                <a:moveTo>
                  <a:pt x="59" y="200"/>
                </a:moveTo>
                <a:cubicBezTo>
                  <a:pt x="59" y="191"/>
                  <a:pt x="51" y="184"/>
                  <a:pt x="40" y="184"/>
                </a:cubicBezTo>
                <a:cubicBezTo>
                  <a:pt x="36" y="184"/>
                  <a:pt x="23" y="184"/>
                  <a:pt x="20" y="184"/>
                </a:cubicBezTo>
                <a:cubicBezTo>
                  <a:pt x="9" y="184"/>
                  <a:pt x="0" y="191"/>
                  <a:pt x="0" y="200"/>
                </a:cubicBezTo>
                <a:cubicBezTo>
                  <a:pt x="0" y="209"/>
                  <a:pt x="9" y="216"/>
                  <a:pt x="20" y="216"/>
                </a:cubicBezTo>
                <a:cubicBezTo>
                  <a:pt x="23" y="216"/>
                  <a:pt x="36" y="216"/>
                  <a:pt x="40" y="216"/>
                </a:cubicBezTo>
                <a:cubicBezTo>
                  <a:pt x="51" y="216"/>
                  <a:pt x="59" y="209"/>
                  <a:pt x="59" y="200"/>
                </a:cubicBezTo>
                <a:close/>
                <a:moveTo>
                  <a:pt x="200" y="60"/>
                </a:moveTo>
                <a:cubicBezTo>
                  <a:pt x="209" y="60"/>
                  <a:pt x="216" y="51"/>
                  <a:pt x="216" y="40"/>
                </a:cubicBezTo>
                <a:cubicBezTo>
                  <a:pt x="216" y="36"/>
                  <a:pt x="216" y="24"/>
                  <a:pt x="216" y="20"/>
                </a:cubicBezTo>
                <a:cubicBezTo>
                  <a:pt x="216" y="9"/>
                  <a:pt x="209" y="0"/>
                  <a:pt x="200" y="0"/>
                </a:cubicBezTo>
                <a:cubicBezTo>
                  <a:pt x="191" y="0"/>
                  <a:pt x="184" y="9"/>
                  <a:pt x="184" y="20"/>
                </a:cubicBezTo>
                <a:cubicBezTo>
                  <a:pt x="184" y="24"/>
                  <a:pt x="184" y="36"/>
                  <a:pt x="184" y="40"/>
                </a:cubicBezTo>
                <a:cubicBezTo>
                  <a:pt x="184" y="51"/>
                  <a:pt x="191" y="60"/>
                  <a:pt x="200" y="60"/>
                </a:cubicBezTo>
                <a:close/>
                <a:moveTo>
                  <a:pt x="200" y="340"/>
                </a:moveTo>
                <a:cubicBezTo>
                  <a:pt x="191" y="340"/>
                  <a:pt x="184" y="349"/>
                  <a:pt x="184" y="360"/>
                </a:cubicBezTo>
                <a:cubicBezTo>
                  <a:pt x="184" y="364"/>
                  <a:pt x="184" y="376"/>
                  <a:pt x="184" y="380"/>
                </a:cubicBezTo>
                <a:cubicBezTo>
                  <a:pt x="184" y="391"/>
                  <a:pt x="191" y="400"/>
                  <a:pt x="200" y="400"/>
                </a:cubicBezTo>
                <a:cubicBezTo>
                  <a:pt x="209" y="400"/>
                  <a:pt x="216" y="391"/>
                  <a:pt x="216" y="380"/>
                </a:cubicBezTo>
                <a:cubicBezTo>
                  <a:pt x="216" y="376"/>
                  <a:pt x="216" y="364"/>
                  <a:pt x="216" y="360"/>
                </a:cubicBezTo>
                <a:cubicBezTo>
                  <a:pt x="216" y="349"/>
                  <a:pt x="209" y="340"/>
                  <a:pt x="200" y="340"/>
                </a:cubicBezTo>
                <a:close/>
                <a:moveTo>
                  <a:pt x="347" y="75"/>
                </a:moveTo>
                <a:cubicBezTo>
                  <a:pt x="355" y="67"/>
                  <a:pt x="356" y="56"/>
                  <a:pt x="350" y="50"/>
                </a:cubicBezTo>
                <a:cubicBezTo>
                  <a:pt x="344" y="44"/>
                  <a:pt x="332" y="45"/>
                  <a:pt x="324" y="53"/>
                </a:cubicBezTo>
                <a:cubicBezTo>
                  <a:pt x="322" y="55"/>
                  <a:pt x="313" y="64"/>
                  <a:pt x="310" y="67"/>
                </a:cubicBezTo>
                <a:cubicBezTo>
                  <a:pt x="303" y="74"/>
                  <a:pt x="301" y="86"/>
                  <a:pt x="308" y="92"/>
                </a:cubicBezTo>
                <a:cubicBezTo>
                  <a:pt x="314" y="98"/>
                  <a:pt x="325" y="97"/>
                  <a:pt x="333" y="89"/>
                </a:cubicBezTo>
                <a:cubicBezTo>
                  <a:pt x="335" y="87"/>
                  <a:pt x="345" y="77"/>
                  <a:pt x="347" y="75"/>
                </a:cubicBezTo>
                <a:close/>
                <a:moveTo>
                  <a:pt x="66" y="311"/>
                </a:moveTo>
                <a:cubicBezTo>
                  <a:pt x="64" y="313"/>
                  <a:pt x="55" y="322"/>
                  <a:pt x="52" y="325"/>
                </a:cubicBezTo>
                <a:cubicBezTo>
                  <a:pt x="45" y="332"/>
                  <a:pt x="43" y="344"/>
                  <a:pt x="50" y="350"/>
                </a:cubicBezTo>
                <a:cubicBezTo>
                  <a:pt x="56" y="356"/>
                  <a:pt x="67" y="355"/>
                  <a:pt x="75" y="347"/>
                </a:cubicBezTo>
                <a:cubicBezTo>
                  <a:pt x="77" y="345"/>
                  <a:pt x="87" y="335"/>
                  <a:pt x="89" y="333"/>
                </a:cubicBezTo>
                <a:cubicBezTo>
                  <a:pt x="97" y="325"/>
                  <a:pt x="98" y="314"/>
                  <a:pt x="92" y="308"/>
                </a:cubicBezTo>
                <a:cubicBezTo>
                  <a:pt x="86" y="302"/>
                  <a:pt x="74" y="303"/>
                  <a:pt x="66" y="311"/>
                </a:cubicBezTo>
                <a:close/>
                <a:moveTo>
                  <a:pt x="75" y="53"/>
                </a:moveTo>
                <a:cubicBezTo>
                  <a:pt x="67" y="45"/>
                  <a:pt x="56" y="44"/>
                  <a:pt x="50" y="50"/>
                </a:cubicBezTo>
                <a:cubicBezTo>
                  <a:pt x="43" y="56"/>
                  <a:pt x="45" y="67"/>
                  <a:pt x="52" y="75"/>
                </a:cubicBezTo>
                <a:cubicBezTo>
                  <a:pt x="55" y="77"/>
                  <a:pt x="64" y="87"/>
                  <a:pt x="66" y="89"/>
                </a:cubicBezTo>
                <a:cubicBezTo>
                  <a:pt x="74" y="97"/>
                  <a:pt x="86" y="98"/>
                  <a:pt x="92" y="92"/>
                </a:cubicBezTo>
                <a:cubicBezTo>
                  <a:pt x="98" y="86"/>
                  <a:pt x="97" y="74"/>
                  <a:pt x="89" y="67"/>
                </a:cubicBezTo>
                <a:cubicBezTo>
                  <a:pt x="87" y="64"/>
                  <a:pt x="77" y="55"/>
                  <a:pt x="75" y="53"/>
                </a:cubicBezTo>
                <a:close/>
                <a:moveTo>
                  <a:pt x="310" y="333"/>
                </a:moveTo>
                <a:cubicBezTo>
                  <a:pt x="313" y="335"/>
                  <a:pt x="322" y="345"/>
                  <a:pt x="324" y="347"/>
                </a:cubicBezTo>
                <a:cubicBezTo>
                  <a:pt x="332" y="355"/>
                  <a:pt x="344" y="356"/>
                  <a:pt x="350" y="350"/>
                </a:cubicBezTo>
                <a:cubicBezTo>
                  <a:pt x="356" y="344"/>
                  <a:pt x="355" y="332"/>
                  <a:pt x="347" y="325"/>
                </a:cubicBezTo>
                <a:cubicBezTo>
                  <a:pt x="345" y="322"/>
                  <a:pt x="335" y="313"/>
                  <a:pt x="333" y="311"/>
                </a:cubicBezTo>
                <a:cubicBezTo>
                  <a:pt x="325" y="303"/>
                  <a:pt x="314" y="302"/>
                  <a:pt x="308" y="308"/>
                </a:cubicBezTo>
                <a:cubicBezTo>
                  <a:pt x="301" y="314"/>
                  <a:pt x="303" y="325"/>
                  <a:pt x="310" y="3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8218" compatLnSpc="1" lIns="96435" numCol="1" rIns="96435" tIns="48218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21"/>
          <p:cNvSpPr>
            <a:spLocks noEditPoints="1"/>
          </p:cNvSpPr>
          <p:nvPr/>
        </p:nvSpPr>
        <p:spPr bwMode="auto">
          <a:xfrm>
            <a:off x="6161095" y="2924826"/>
            <a:ext cx="493567" cy="493567"/>
          </a:xfrm>
          <a:custGeom>
            <a:gdLst>
              <a:gd fmla="*/ 390 w 403" name="T0"/>
              <a:gd fmla="*/ 150 h 404" name="T1"/>
              <a:gd fmla="*/ 241 w 403" name="T2"/>
              <a:gd fmla="*/ 110 h 404" name="T3"/>
              <a:gd fmla="*/ 215 w 403" name="T4"/>
              <a:gd fmla="*/ 13 h 404" name="T5"/>
              <a:gd fmla="*/ 195 w 403" name="T6"/>
              <a:gd fmla="*/ 2 h 404" name="T7"/>
              <a:gd fmla="*/ 14 w 403" name="T8"/>
              <a:gd fmla="*/ 51 h 404" name="T9"/>
              <a:gd fmla="*/ 2 w 403" name="T10"/>
              <a:gd fmla="*/ 70 h 404" name="T11"/>
              <a:gd fmla="*/ 67 w 403" name="T12"/>
              <a:gd fmla="*/ 311 h 404" name="T13"/>
              <a:gd fmla="*/ 86 w 403" name="T14"/>
              <a:gd fmla="*/ 322 h 404" name="T15"/>
              <a:gd fmla="*/ 159 w 403" name="T16"/>
              <a:gd fmla="*/ 302 h 404" name="T17"/>
              <a:gd fmla="*/ 149 w 403" name="T18"/>
              <a:gd fmla="*/ 339 h 404" name="T19"/>
              <a:gd fmla="*/ 160 w 403" name="T20"/>
              <a:gd fmla="*/ 358 h 404" name="T21"/>
              <a:gd fmla="*/ 322 w 403" name="T22"/>
              <a:gd fmla="*/ 401 h 404" name="T23"/>
              <a:gd fmla="*/ 342 w 403" name="T24"/>
              <a:gd fmla="*/ 391 h 404" name="T25"/>
              <a:gd fmla="*/ 401 w 403" name="T26"/>
              <a:gd fmla="*/ 169 h 404" name="T27"/>
              <a:gd fmla="*/ 390 w 403" name="T28"/>
              <a:gd fmla="*/ 150 h 404" name="T29"/>
              <a:gd fmla="*/ 34 w 403" name="T30"/>
              <a:gd fmla="*/ 75 h 404" name="T31"/>
              <a:gd fmla="*/ 191 w 403" name="T32"/>
              <a:gd fmla="*/ 33 h 404" name="T33"/>
              <a:gd fmla="*/ 249 w 403" name="T34"/>
              <a:gd fmla="*/ 249 h 404" name="T35"/>
              <a:gd fmla="*/ 92 w 403" name="T36"/>
              <a:gd fmla="*/ 291 h 404" name="T37"/>
              <a:gd fmla="*/ 34 w 403" name="T38"/>
              <a:gd fmla="*/ 75 h 404" name="T39"/>
              <a:gd fmla="*/ 315 w 403" name="T40"/>
              <a:gd fmla="*/ 371 h 404" name="T41"/>
              <a:gd fmla="*/ 179 w 403" name="T42"/>
              <a:gd fmla="*/ 334 h 404" name="T43"/>
              <a:gd fmla="*/ 190 w 403" name="T44"/>
              <a:gd fmla="*/ 294 h 404" name="T45"/>
              <a:gd fmla="*/ 268 w 403" name="T46"/>
              <a:gd fmla="*/ 273 h 404" name="T47"/>
              <a:gd fmla="*/ 279 w 403" name="T48"/>
              <a:gd fmla="*/ 254 h 404" name="T49"/>
              <a:gd fmla="*/ 249 w 403" name="T50"/>
              <a:gd fmla="*/ 142 h 404" name="T51"/>
              <a:gd fmla="*/ 368 w 403" name="T52"/>
              <a:gd fmla="*/ 174 h 404" name="T53"/>
              <a:gd fmla="*/ 315 w 403" name="T54"/>
              <a:gd fmla="*/ 371 h 404" name="T5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b="b" l="0" r="r" t="0"/>
            <a:pathLst>
              <a:path h="403" w="402">
                <a:moveTo>
                  <a:pt x="390" y="150"/>
                </a:moveTo>
                <a:cubicBezTo>
                  <a:pt x="241" y="110"/>
                  <a:pt x="241" y="110"/>
                  <a:pt x="241" y="110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3" y="5"/>
                  <a:pt x="204" y="0"/>
                  <a:pt x="195" y="2"/>
                </a:cubicBezTo>
                <a:cubicBezTo>
                  <a:pt x="14" y="51"/>
                  <a:pt x="14" y="51"/>
                  <a:pt x="14" y="51"/>
                </a:cubicBezTo>
                <a:cubicBezTo>
                  <a:pt x="5" y="53"/>
                  <a:pt x="0" y="62"/>
                  <a:pt x="2" y="70"/>
                </a:cubicBezTo>
                <a:cubicBezTo>
                  <a:pt x="67" y="311"/>
                  <a:pt x="67" y="311"/>
                  <a:pt x="67" y="311"/>
                </a:cubicBezTo>
                <a:cubicBezTo>
                  <a:pt x="69" y="319"/>
                  <a:pt x="78" y="324"/>
                  <a:pt x="86" y="322"/>
                </a:cubicBezTo>
                <a:cubicBezTo>
                  <a:pt x="159" y="302"/>
                  <a:pt x="159" y="302"/>
                  <a:pt x="159" y="302"/>
                </a:cubicBezTo>
                <a:cubicBezTo>
                  <a:pt x="149" y="339"/>
                  <a:pt x="149" y="339"/>
                  <a:pt x="149" y="339"/>
                </a:cubicBezTo>
                <a:cubicBezTo>
                  <a:pt x="147" y="347"/>
                  <a:pt x="152" y="356"/>
                  <a:pt x="160" y="358"/>
                </a:cubicBezTo>
                <a:cubicBezTo>
                  <a:pt x="322" y="401"/>
                  <a:pt x="322" y="401"/>
                  <a:pt x="322" y="401"/>
                </a:cubicBezTo>
                <a:cubicBezTo>
                  <a:pt x="331" y="404"/>
                  <a:pt x="340" y="399"/>
                  <a:pt x="342" y="391"/>
                </a:cubicBezTo>
                <a:cubicBezTo>
                  <a:pt x="401" y="169"/>
                  <a:pt x="401" y="169"/>
                  <a:pt x="401" y="169"/>
                </a:cubicBezTo>
                <a:cubicBezTo>
                  <a:pt x="403" y="161"/>
                  <a:pt x="398" y="152"/>
                  <a:pt x="390" y="150"/>
                </a:cubicBezTo>
                <a:close/>
                <a:moveTo>
                  <a:pt x="34" y="75"/>
                </a:moveTo>
                <a:cubicBezTo>
                  <a:pt x="191" y="33"/>
                  <a:pt x="191" y="33"/>
                  <a:pt x="191" y="33"/>
                </a:cubicBezTo>
                <a:cubicBezTo>
                  <a:pt x="249" y="249"/>
                  <a:pt x="249" y="249"/>
                  <a:pt x="249" y="249"/>
                </a:cubicBezTo>
                <a:cubicBezTo>
                  <a:pt x="92" y="291"/>
                  <a:pt x="92" y="291"/>
                  <a:pt x="92" y="291"/>
                </a:cubicBezTo>
                <a:lnTo>
                  <a:pt x="34" y="75"/>
                </a:lnTo>
                <a:close/>
                <a:moveTo>
                  <a:pt x="315" y="371"/>
                </a:moveTo>
                <a:cubicBezTo>
                  <a:pt x="179" y="334"/>
                  <a:pt x="179" y="334"/>
                  <a:pt x="179" y="334"/>
                </a:cubicBezTo>
                <a:cubicBezTo>
                  <a:pt x="190" y="294"/>
                  <a:pt x="190" y="294"/>
                  <a:pt x="190" y="294"/>
                </a:cubicBezTo>
                <a:cubicBezTo>
                  <a:pt x="268" y="273"/>
                  <a:pt x="268" y="273"/>
                  <a:pt x="268" y="273"/>
                </a:cubicBezTo>
                <a:cubicBezTo>
                  <a:pt x="276" y="271"/>
                  <a:pt x="282" y="262"/>
                  <a:pt x="279" y="254"/>
                </a:cubicBezTo>
                <a:cubicBezTo>
                  <a:pt x="249" y="142"/>
                  <a:pt x="249" y="142"/>
                  <a:pt x="249" y="142"/>
                </a:cubicBezTo>
                <a:cubicBezTo>
                  <a:pt x="368" y="174"/>
                  <a:pt x="368" y="174"/>
                  <a:pt x="368" y="174"/>
                </a:cubicBezTo>
                <a:lnTo>
                  <a:pt x="315" y="3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8218" compatLnSpc="1" lIns="96435" numCol="1" rIns="96435" tIns="48218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5889976" y="3365691"/>
            <a:ext cx="1035804" cy="401091"/>
          </a:xfrm>
          <a:custGeom>
            <a:gdLst>
              <a:gd fmla="*/ 0 w 1730742" name="connsiteX0"/>
              <a:gd fmla="*/ 0 h 834084" name="connsiteY0"/>
              <a:gd fmla="*/ 1730742 w 1730742" name="connsiteX1"/>
              <a:gd fmla="*/ 0 h 834084" name="connsiteY1"/>
              <a:gd fmla="*/ 1730742 w 1730742" name="connsiteX2"/>
              <a:gd fmla="*/ 834084 h 834084" name="connsiteY2"/>
              <a:gd fmla="*/ 0 w 1730742" name="connsiteX3"/>
              <a:gd fmla="*/ 834084 h 834084" name="connsiteY3"/>
              <a:gd fmla="*/ 0 w 1730742" name="connsiteX4"/>
              <a:gd fmla="*/ 0 h 834084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834084" w="1730742">
                <a:moveTo>
                  <a:pt x="0" y="0"/>
                </a:moveTo>
                <a:lnTo>
                  <a:pt x="1730742" y="0"/>
                </a:lnTo>
                <a:lnTo>
                  <a:pt x="1730742" y="834084"/>
                </a:lnTo>
                <a:lnTo>
                  <a:pt x="0" y="8340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anchor="ctr" anchorCtr="0" bIns="0" lIns="48217" numCol="1" rIns="0" spcCol="1270" spcFirstLastPara="0" tIns="-1" vert="horz" wrap="square">
            <a:noAutofit/>
          </a:bodyPr>
          <a:lstStyle/>
          <a:p>
            <a:pPr algn="ctr" eaLnBrk="1" hangingPunct="1" latinLnBrk="1"/>
            <a:r>
              <a:rPr altLang="zh-CN" lang="en-US" sz="105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</a:rPr>
              <a:t>THE TITLE</a:t>
            </a:r>
          </a:p>
        </p:txBody>
      </p:sp>
      <p:sp>
        <p:nvSpPr>
          <p:cNvPr id="37" name="Freeform 36"/>
          <p:cNvSpPr/>
          <p:nvPr/>
        </p:nvSpPr>
        <p:spPr>
          <a:xfrm>
            <a:off x="5050087" y="2400964"/>
            <a:ext cx="1035804" cy="401091"/>
          </a:xfrm>
          <a:custGeom>
            <a:gdLst>
              <a:gd fmla="*/ 0 w 1730742" name="connsiteX0"/>
              <a:gd fmla="*/ 0 h 834084" name="connsiteY0"/>
              <a:gd fmla="*/ 1730742 w 1730742" name="connsiteX1"/>
              <a:gd fmla="*/ 0 h 834084" name="connsiteY1"/>
              <a:gd fmla="*/ 1730742 w 1730742" name="connsiteX2"/>
              <a:gd fmla="*/ 834084 h 834084" name="connsiteY2"/>
              <a:gd fmla="*/ 0 w 1730742" name="connsiteX3"/>
              <a:gd fmla="*/ 834084 h 834084" name="connsiteY3"/>
              <a:gd fmla="*/ 0 w 1730742" name="connsiteX4"/>
              <a:gd fmla="*/ 0 h 834084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834084" w="1730742">
                <a:moveTo>
                  <a:pt x="0" y="0"/>
                </a:moveTo>
                <a:lnTo>
                  <a:pt x="1730742" y="0"/>
                </a:lnTo>
                <a:lnTo>
                  <a:pt x="1730742" y="834084"/>
                </a:lnTo>
                <a:lnTo>
                  <a:pt x="0" y="8340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anchor="ctr" anchorCtr="0" bIns="0" lIns="48217" numCol="1" rIns="0" spcCol="1270" spcFirstLastPara="0" tIns="-1" vert="horz" wrap="square">
            <a:noAutofit/>
          </a:bodyPr>
          <a:lstStyle/>
          <a:p>
            <a:pPr algn="ctr" eaLnBrk="1" hangingPunct="1" latinLnBrk="1"/>
            <a:r>
              <a:rPr altLang="zh-CN" lang="en-US" sz="105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</a:rPr>
              <a:t>THE TITLE</a:t>
            </a:r>
          </a:p>
        </p:txBody>
      </p:sp>
      <p:sp>
        <p:nvSpPr>
          <p:cNvPr id="38" name="Freeform 37"/>
          <p:cNvSpPr/>
          <p:nvPr/>
        </p:nvSpPr>
        <p:spPr>
          <a:xfrm>
            <a:off x="6761317" y="2400964"/>
            <a:ext cx="1035804" cy="401091"/>
          </a:xfrm>
          <a:custGeom>
            <a:gdLst>
              <a:gd fmla="*/ 0 w 1730742" name="connsiteX0"/>
              <a:gd fmla="*/ 0 h 834084" name="connsiteY0"/>
              <a:gd fmla="*/ 1730742 w 1730742" name="connsiteX1"/>
              <a:gd fmla="*/ 0 h 834084" name="connsiteY1"/>
              <a:gd fmla="*/ 1730742 w 1730742" name="connsiteX2"/>
              <a:gd fmla="*/ 834084 h 834084" name="connsiteY2"/>
              <a:gd fmla="*/ 0 w 1730742" name="connsiteX3"/>
              <a:gd fmla="*/ 834084 h 834084" name="connsiteY3"/>
              <a:gd fmla="*/ 0 w 1730742" name="connsiteX4"/>
              <a:gd fmla="*/ 0 h 834084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834084" w="1730742">
                <a:moveTo>
                  <a:pt x="0" y="0"/>
                </a:moveTo>
                <a:lnTo>
                  <a:pt x="1730742" y="0"/>
                </a:lnTo>
                <a:lnTo>
                  <a:pt x="1730742" y="834084"/>
                </a:lnTo>
                <a:lnTo>
                  <a:pt x="0" y="8340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anchor="ctr" anchorCtr="0" bIns="0" lIns="48217" numCol="1" rIns="0" spcCol="1270" spcFirstLastPara="0" tIns="-1" vert="horz" wrap="square">
            <a:noAutofit/>
          </a:bodyPr>
          <a:lstStyle/>
          <a:p>
            <a:pPr algn="ctr" eaLnBrk="1" hangingPunct="1" latinLnBrk="1"/>
            <a:r>
              <a:rPr altLang="zh-CN" lang="en-US" sz="105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</a:rPr>
              <a:t>THE TITLE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3873073" y="2740827"/>
            <a:ext cx="1253549" cy="825408"/>
            <a:chOff x="3672114" y="2961703"/>
            <a:chExt cx="1188615" cy="782652"/>
          </a:xfrm>
        </p:grpSpPr>
        <p:cxnSp>
          <p:nvCxnSpPr>
            <p:cNvPr id="46" name="Straight Connector 45"/>
            <p:cNvCxnSpPr/>
            <p:nvPr/>
          </p:nvCxnSpPr>
          <p:spPr>
            <a:xfrm flipH="1">
              <a:off x="4412341" y="2961703"/>
              <a:ext cx="448388" cy="773992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>
              <a:off x="3672114" y="3744355"/>
              <a:ext cx="740227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tailEnd len="lg" type="oval" w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 flipH="1">
            <a:off x="7751192" y="2740827"/>
            <a:ext cx="1253548" cy="825408"/>
            <a:chOff x="3672114" y="2961703"/>
            <a:chExt cx="1188615" cy="782652"/>
          </a:xfrm>
        </p:grpSpPr>
        <p:cxnSp>
          <p:nvCxnSpPr>
            <p:cNvPr id="55" name="Straight Connector 54"/>
            <p:cNvCxnSpPr/>
            <p:nvPr/>
          </p:nvCxnSpPr>
          <p:spPr>
            <a:xfrm flipH="1">
              <a:off x="4412341" y="2961703"/>
              <a:ext cx="448388" cy="773992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3672114" y="3744355"/>
              <a:ext cx="740227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tailEnd len="lg" type="oval" w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 flipH="1">
            <a:off x="6871813" y="3805400"/>
            <a:ext cx="1253548" cy="825408"/>
            <a:chOff x="3672114" y="2961703"/>
            <a:chExt cx="1188615" cy="782652"/>
          </a:xfrm>
        </p:grpSpPr>
        <p:cxnSp>
          <p:nvCxnSpPr>
            <p:cNvPr id="58" name="Straight Connector 57"/>
            <p:cNvCxnSpPr/>
            <p:nvPr/>
          </p:nvCxnSpPr>
          <p:spPr>
            <a:xfrm flipH="1">
              <a:off x="4412341" y="2961703"/>
              <a:ext cx="448388" cy="773992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3672114" y="3744355"/>
              <a:ext cx="740227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tailEnd len="lg" type="oval" w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 flipV="1">
            <a:off x="5492503" y="4600193"/>
            <a:ext cx="507923" cy="364050"/>
            <a:chOff x="3672114" y="2961703"/>
            <a:chExt cx="1188615" cy="782652"/>
          </a:xfrm>
        </p:grpSpPr>
        <p:cxnSp>
          <p:nvCxnSpPr>
            <p:cNvPr id="61" name="Straight Connector 60"/>
            <p:cNvCxnSpPr/>
            <p:nvPr/>
          </p:nvCxnSpPr>
          <p:spPr>
            <a:xfrm flipH="1">
              <a:off x="4412341" y="2961703"/>
              <a:ext cx="448388" cy="773992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>
              <a:off x="3672114" y="3744355"/>
              <a:ext cx="740227" cy="0"/>
            </a:xfrm>
            <a:prstGeom prst="line">
              <a:avLst/>
            </a:prstGeom>
            <a:ln w="9525">
              <a:solidFill>
                <a:schemeClr val="tx1">
                  <a:lumMod val="65000"/>
                  <a:lumOff val="35000"/>
                </a:schemeClr>
              </a:solidFill>
              <a:tailEnd len="lg" type="oval" w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23"/>
          <p:cNvSpPr txBox="1"/>
          <p:nvPr/>
        </p:nvSpPr>
        <p:spPr>
          <a:xfrm>
            <a:off x="9132522" y="3748188"/>
            <a:ext cx="2014263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51" name="TextBox 24"/>
          <p:cNvSpPr txBox="1"/>
          <p:nvPr/>
        </p:nvSpPr>
        <p:spPr>
          <a:xfrm>
            <a:off x="9132521" y="3409635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67" name="TextBox 23"/>
          <p:cNvSpPr txBox="1"/>
          <p:nvPr/>
        </p:nvSpPr>
        <p:spPr>
          <a:xfrm>
            <a:off x="8322897" y="4862613"/>
            <a:ext cx="2014263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69" name="TextBox 24"/>
          <p:cNvSpPr txBox="1"/>
          <p:nvPr/>
        </p:nvSpPr>
        <p:spPr>
          <a:xfrm>
            <a:off x="8322896" y="4524060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70" name="TextBox 23"/>
          <p:cNvSpPr txBox="1"/>
          <p:nvPr/>
        </p:nvSpPr>
        <p:spPr>
          <a:xfrm>
            <a:off x="1704661" y="3810864"/>
            <a:ext cx="2014263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71" name="TextBox 24"/>
          <p:cNvSpPr txBox="1"/>
          <p:nvPr/>
        </p:nvSpPr>
        <p:spPr>
          <a:xfrm>
            <a:off x="2097967" y="3472309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72" name="TextBox 23"/>
          <p:cNvSpPr txBox="1"/>
          <p:nvPr/>
        </p:nvSpPr>
        <p:spPr>
          <a:xfrm>
            <a:off x="3333552" y="4862613"/>
            <a:ext cx="2014263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mtClean="0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73" name="TextBox 24"/>
          <p:cNvSpPr txBox="1"/>
          <p:nvPr/>
        </p:nvSpPr>
        <p:spPr>
          <a:xfrm>
            <a:off x="3742534" y="4524060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44" name="矩形 43"/>
          <p:cNvSpPr/>
          <p:nvPr/>
        </p:nvSpPr>
        <p:spPr>
          <a:xfrm>
            <a:off x="1325778" y="842671"/>
            <a:ext cx="2214880" cy="39624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en-US" lang="zh-CN" smtClean="0" sz="2000">
                <a:solidFill>
                  <a:srgbClr val="591F0E"/>
                </a:solidFill>
                <a:latin typeface="+mj-lt"/>
                <a:ea charset="-122" panose="020b0503020204020204" pitchFamily="34" typeface="微软雅黑"/>
              </a:rPr>
              <a:t>添加相关标题文字</a:t>
            </a:r>
          </a:p>
        </p:txBody>
      </p:sp>
    </p:spTree>
    <p:extLst>
      <p:ext uri="{BB962C8B-B14F-4D97-AF65-F5344CB8AC3E}">
        <p14:creationId val="914109822"/>
      </p:ext>
    </p:extLst>
  </p:cSld>
  <p:clrMapOvr>
    <a:masterClrMapping/>
  </p:clrMapOvr>
  <mc:AlternateContent>
    <mc:Choice Requires="p14">
      <p:transition p14:dur="1250" spd="slow">
        <p14:flip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14" presetSubtype="5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vertical)" transition="in">
                                      <p:cBhvr>
                                        <p:cTn dur="1000" id="15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14" presetSubtype="5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vertical)" transition="in">
                                      <p:cBhvr>
                                        <p:cTn dur="1000" id="18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14" presetSubtype="5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vertical)" transition="in">
                                      <p:cBhvr>
                                        <p:cTn dur="1000" id="2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22" presetSubtype="8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24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2" presetSubtype="8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27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22" presetSubtype="8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3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1" nodeType="withEffect" presetClass="entr" presetID="22" presetSubtype="1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3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22" presetSubtype="1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6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22" presetSubtype="1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9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22" presetSubtype="4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2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22" presetSubtype="8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45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fill="hold" grpId="0" id="47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9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3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54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fill="hold" grpId="0" id="56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8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59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2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63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fill="hold" grpId="0" id="65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7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68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1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72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3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fill="hold" grpId="0" id="74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6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77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8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8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81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2"/>
      <p:bldP grpId="0" spid="33"/>
      <p:bldP grpId="0" spid="34"/>
      <p:bldP grpId="0" spid="35"/>
      <p:bldP grpId="0" spid="36"/>
      <p:bldP grpId="0" spid="37"/>
      <p:bldP grpId="0" spid="38"/>
      <p:bldP grpId="0" spid="50"/>
      <p:bldP grpId="0" spid="51"/>
      <p:bldP grpId="0" spid="67"/>
      <p:bldP grpId="0" spid="69"/>
      <p:bldP grpId="0" spid="70"/>
      <p:bldP grpId="0" spid="71"/>
      <p:bldP grpId="0" spid="72"/>
      <p:bldP grpId="0" spid="73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7" name="Group 16"/>
          <p:cNvGrpSpPr>
            <a:grpSpLocks noChangeAspect="1"/>
          </p:cNvGrpSpPr>
          <p:nvPr/>
        </p:nvGrpSpPr>
        <p:grpSpPr>
          <a:xfrm>
            <a:off x="2987243" y="2400833"/>
            <a:ext cx="957181" cy="957178"/>
            <a:chOff x="6560456" y="2515733"/>
            <a:chExt cx="359999" cy="359998"/>
          </a:xfrm>
        </p:grpSpPr>
        <p:sp>
          <p:nvSpPr>
            <p:cNvPr id="18" name="Oval 17"/>
            <p:cNvSpPr/>
            <p:nvPr/>
          </p:nvSpPr>
          <p:spPr>
            <a:xfrm>
              <a:off x="6560456" y="2515733"/>
              <a:ext cx="359999" cy="359998"/>
            </a:xfrm>
            <a:prstGeom prst="ellipse">
              <a:avLst/>
            </a:prstGeom>
            <a:solidFill>
              <a:srgbClr val="ECCAC2"/>
            </a:solidFill>
            <a:ln>
              <a:noFill/>
            </a:ln>
          </p:spPr>
          <p:style>
            <a:lnRef idx="2">
              <a:schemeClr val="accent3">
                <a:hueOff val="552171"/>
                <a:satOff val="28263"/>
                <a:lumOff val="11872"/>
                <a:alphaOff val="0"/>
              </a:schemeClr>
            </a:lnRef>
            <a:fillRef idx="1">
              <a:schemeClr val="accent3">
                <a:hueOff val="552171"/>
                <a:satOff val="28263"/>
                <a:lumOff val="11872"/>
                <a:alphaOff val="0"/>
              </a:schemeClr>
            </a:fillRef>
            <a:effectRef idx="0">
              <a:schemeClr val="accent3">
                <a:hueOff val="552171"/>
                <a:satOff val="28263"/>
                <a:lumOff val="11872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grpSp>
          <p:nvGrpSpPr>
            <p:cNvPr id="19" name="Group 18"/>
            <p:cNvGrpSpPr>
              <a:grpSpLocks noChangeAspect="1"/>
            </p:cNvGrpSpPr>
            <p:nvPr/>
          </p:nvGrpSpPr>
          <p:grpSpPr>
            <a:xfrm>
              <a:off x="6653303" y="2610240"/>
              <a:ext cx="174299" cy="177740"/>
              <a:chOff x="7160655" y="2178006"/>
              <a:chExt cx="379359" cy="386846"/>
            </a:xfrm>
            <a:solidFill>
              <a:schemeClr val="bg1">
                <a:lumMod val="95000"/>
              </a:schemeClr>
            </a:solidFill>
          </p:grpSpPr>
          <p:sp>
            <p:nvSpPr>
              <p:cNvPr id="20" name="Freeform 36"/>
              <p:cNvSpPr>
                <a:spLocks noEditPoints="1"/>
              </p:cNvSpPr>
              <p:nvPr/>
            </p:nvSpPr>
            <p:spPr bwMode="auto">
              <a:xfrm>
                <a:off x="7277956" y="2178006"/>
                <a:ext cx="262058" cy="262058"/>
              </a:xfrm>
              <a:custGeom>
                <a:gdLst>
                  <a:gd fmla="*/ 65 w 79" name="T0"/>
                  <a:gd fmla="*/ 14 h 79" name="T1"/>
                  <a:gd fmla="*/ 14 w 79" name="T2"/>
                  <a:gd fmla="*/ 14 h 79" name="T3"/>
                  <a:gd fmla="*/ 11 w 79" name="T4"/>
                  <a:gd fmla="*/ 63 h 79" name="T5"/>
                  <a:gd fmla="*/ 11 w 79" name="T6"/>
                  <a:gd fmla="*/ 63 h 79" name="T7"/>
                  <a:gd fmla="*/ 17 w 79" name="T8"/>
                  <a:gd fmla="*/ 68 h 79" name="T9"/>
                  <a:gd fmla="*/ 64 w 79" name="T10"/>
                  <a:gd fmla="*/ 65 h 79" name="T11"/>
                  <a:gd fmla="*/ 65 w 79" name="T12"/>
                  <a:gd fmla="*/ 14 h 79" name="T13"/>
                  <a:gd fmla="*/ 58 w 79" name="T14"/>
                  <a:gd fmla="*/ 59 h 79" name="T15"/>
                  <a:gd fmla="*/ 20 w 79" name="T16"/>
                  <a:gd fmla="*/ 59 h 79" name="T17"/>
                  <a:gd fmla="*/ 20 w 79" name="T18"/>
                  <a:gd fmla="*/ 21 h 79" name="T19"/>
                  <a:gd fmla="*/ 58 w 79" name="T20"/>
                  <a:gd fmla="*/ 21 h 79" name="T21"/>
                  <a:gd fmla="*/ 58 w 79" name="T22"/>
                  <a:gd fmla="*/ 59 h 79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79" w="79">
                    <a:moveTo>
                      <a:pt x="65" y="14"/>
                    </a:moveTo>
                    <a:cubicBezTo>
                      <a:pt x="51" y="0"/>
                      <a:pt x="28" y="0"/>
                      <a:pt x="14" y="14"/>
                    </a:cubicBezTo>
                    <a:cubicBezTo>
                      <a:pt x="0" y="28"/>
                      <a:pt x="0" y="49"/>
                      <a:pt x="11" y="63"/>
                    </a:cubicBezTo>
                    <a:cubicBezTo>
                      <a:pt x="11" y="63"/>
                      <a:pt x="11" y="63"/>
                      <a:pt x="11" y="63"/>
                    </a:cubicBezTo>
                    <a:cubicBezTo>
                      <a:pt x="14" y="66"/>
                      <a:pt x="15" y="67"/>
                      <a:pt x="17" y="68"/>
                    </a:cubicBezTo>
                    <a:cubicBezTo>
                      <a:pt x="31" y="79"/>
                      <a:pt x="51" y="78"/>
                      <a:pt x="64" y="65"/>
                    </a:cubicBezTo>
                    <a:cubicBezTo>
                      <a:pt x="78" y="51"/>
                      <a:pt x="79" y="29"/>
                      <a:pt x="65" y="14"/>
                    </a:cubicBezTo>
                    <a:close/>
                    <a:moveTo>
                      <a:pt x="58" y="59"/>
                    </a:moveTo>
                    <a:cubicBezTo>
                      <a:pt x="47" y="69"/>
                      <a:pt x="30" y="69"/>
                      <a:pt x="20" y="59"/>
                    </a:cubicBezTo>
                    <a:cubicBezTo>
                      <a:pt x="9" y="48"/>
                      <a:pt x="9" y="31"/>
                      <a:pt x="20" y="21"/>
                    </a:cubicBezTo>
                    <a:cubicBezTo>
                      <a:pt x="31" y="10"/>
                      <a:pt x="48" y="10"/>
                      <a:pt x="58" y="21"/>
                    </a:cubicBezTo>
                    <a:cubicBezTo>
                      <a:pt x="69" y="31"/>
                      <a:pt x="69" y="48"/>
                      <a:pt x="58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8218" compatLnSpc="1" lIns="96435" numCol="1" rIns="96435" tIns="48218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37"/>
              <p:cNvSpPr/>
              <p:nvPr/>
            </p:nvSpPr>
            <p:spPr bwMode="auto">
              <a:xfrm>
                <a:off x="7160655" y="2400130"/>
                <a:ext cx="159730" cy="164722"/>
              </a:xfrm>
              <a:custGeom>
                <a:gdLst>
                  <a:gd fmla="*/ 0 w 64" name="T0"/>
                  <a:gd fmla="*/ 52 h 66" name="T1"/>
                  <a:gd fmla="*/ 12 w 64" name="T2"/>
                  <a:gd fmla="*/ 66 h 66" name="T3"/>
                  <a:gd fmla="*/ 64 w 64" name="T4"/>
                  <a:gd fmla="*/ 8 h 66" name="T5"/>
                  <a:gd fmla="*/ 55 w 64" name="T6"/>
                  <a:gd fmla="*/ 0 h 66" name="T7"/>
                  <a:gd fmla="*/ 0 w 64" name="T8"/>
                  <a:gd fmla="*/ 52 h 6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6" w="64">
                    <a:moveTo>
                      <a:pt x="0" y="52"/>
                    </a:moveTo>
                    <a:lnTo>
                      <a:pt x="12" y="66"/>
                    </a:lnTo>
                    <a:lnTo>
                      <a:pt x="64" y="8"/>
                    </a:lnTo>
                    <a:lnTo>
                      <a:pt x="55" y="0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8218" compatLnSpc="1" lIns="96435" numCol="1" rIns="96435" tIns="48218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38"/>
              <p:cNvSpPr/>
              <p:nvPr/>
            </p:nvSpPr>
            <p:spPr bwMode="auto">
              <a:xfrm>
                <a:off x="7412728" y="2265358"/>
                <a:ext cx="99831" cy="119797"/>
              </a:xfrm>
              <a:custGeom>
                <a:gdLst>
                  <a:gd fmla="*/ 16 w 30" name="T0"/>
                  <a:gd fmla="*/ 0 h 36" name="T1"/>
                  <a:gd fmla="*/ 0 w 30" name="T2"/>
                  <a:gd fmla="*/ 34 h 36" name="T3"/>
                  <a:gd fmla="*/ 6 w 30" name="T4"/>
                  <a:gd fmla="*/ 36 h 36" name="T5"/>
                  <a:gd fmla="*/ 16 w 30" name="T6"/>
                  <a:gd fmla="*/ 0 h 36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6" w="30">
                    <a:moveTo>
                      <a:pt x="16" y="0"/>
                    </a:moveTo>
                    <a:cubicBezTo>
                      <a:pt x="20" y="26"/>
                      <a:pt x="0" y="34"/>
                      <a:pt x="0" y="34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30" y="21"/>
                      <a:pt x="16" y="0"/>
                      <a:pt x="1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8218" compatLnSpc="1" lIns="96435" numCol="1" rIns="96435" tIns="48218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3" name="Group 22"/>
          <p:cNvGrpSpPr>
            <a:grpSpLocks noChangeAspect="1"/>
          </p:cNvGrpSpPr>
          <p:nvPr/>
        </p:nvGrpSpPr>
        <p:grpSpPr>
          <a:xfrm>
            <a:off x="7308424" y="2385526"/>
            <a:ext cx="957181" cy="957178"/>
            <a:chOff x="6560455" y="4169941"/>
            <a:chExt cx="359999" cy="359998"/>
          </a:xfrm>
        </p:grpSpPr>
        <p:sp>
          <p:nvSpPr>
            <p:cNvPr id="24" name="Oval 23"/>
            <p:cNvSpPr/>
            <p:nvPr/>
          </p:nvSpPr>
          <p:spPr>
            <a:xfrm>
              <a:off x="6560455" y="4169941"/>
              <a:ext cx="359999" cy="359998"/>
            </a:xfrm>
            <a:prstGeom prst="ellipse">
              <a:avLst/>
            </a:prstGeom>
            <a:solidFill>
              <a:srgbClr val="ECCAC2"/>
            </a:solidFill>
            <a:ln>
              <a:noFill/>
            </a:ln>
          </p:spPr>
          <p:style>
            <a:lnRef idx="2">
              <a:schemeClr val="accent3">
                <a:hueOff val="552171"/>
                <a:satOff val="28263"/>
                <a:lumOff val="11872"/>
                <a:alphaOff val="0"/>
              </a:schemeClr>
            </a:lnRef>
            <a:fillRef idx="1">
              <a:schemeClr val="accent3">
                <a:hueOff val="552171"/>
                <a:satOff val="28263"/>
                <a:lumOff val="11872"/>
                <a:alphaOff val="0"/>
              </a:schemeClr>
            </a:fillRef>
            <a:effectRef idx="0">
              <a:schemeClr val="accent3">
                <a:hueOff val="552171"/>
                <a:satOff val="28263"/>
                <a:lumOff val="11872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grpSp>
          <p:nvGrpSpPr>
            <p:cNvPr id="25" name="Group 24"/>
            <p:cNvGrpSpPr>
              <a:grpSpLocks noChangeAspect="1"/>
            </p:cNvGrpSpPr>
            <p:nvPr/>
          </p:nvGrpSpPr>
          <p:grpSpPr>
            <a:xfrm>
              <a:off x="6649416" y="4269792"/>
              <a:ext cx="182074" cy="160295"/>
              <a:chOff x="6040049" y="4182118"/>
              <a:chExt cx="521619" cy="459224"/>
            </a:xfrm>
            <a:solidFill>
              <a:schemeClr val="bg1">
                <a:lumMod val="95000"/>
              </a:schemeClr>
            </a:solidFill>
          </p:grpSpPr>
          <p:sp>
            <p:nvSpPr>
              <p:cNvPr id="26" name="Freeform 84"/>
              <p:cNvSpPr/>
              <p:nvPr/>
            </p:nvSpPr>
            <p:spPr bwMode="auto">
              <a:xfrm>
                <a:off x="6087469" y="4202084"/>
                <a:ext cx="194671" cy="419291"/>
              </a:xfrm>
              <a:custGeom>
                <a:gdLst>
                  <a:gd fmla="*/ 52 w 59" name="T0"/>
                  <a:gd fmla="*/ 5 h 126" name="T1"/>
                  <a:gd fmla="*/ 9 w 59" name="T2"/>
                  <a:gd fmla="*/ 38 h 126" name="T3"/>
                  <a:gd fmla="*/ 0 w 59" name="T4"/>
                  <a:gd fmla="*/ 39 h 126" name="T5"/>
                  <a:gd fmla="*/ 0 w 59" name="T6"/>
                  <a:gd fmla="*/ 86 h 126" name="T7"/>
                  <a:gd fmla="*/ 9 w 59" name="T8"/>
                  <a:gd fmla="*/ 88 h 126" name="T9"/>
                  <a:gd fmla="*/ 51 w 59" name="T10"/>
                  <a:gd fmla="*/ 119 h 126" name="T11"/>
                  <a:gd fmla="*/ 59 w 59" name="T12"/>
                  <a:gd fmla="*/ 119 h 126" name="T13"/>
                  <a:gd fmla="*/ 59 w 59" name="T14"/>
                  <a:gd fmla="*/ 5 h 126" name="T15"/>
                  <a:gd fmla="*/ 52 w 59" name="T16"/>
                  <a:gd fmla="*/ 5 h 126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25" w="59">
                    <a:moveTo>
                      <a:pt x="52" y="5"/>
                    </a:moveTo>
                    <a:cubicBezTo>
                      <a:pt x="9" y="38"/>
                      <a:pt x="9" y="38"/>
                      <a:pt x="9" y="38"/>
                    </a:cubicBezTo>
                    <a:cubicBezTo>
                      <a:pt x="9" y="38"/>
                      <a:pt x="5" y="38"/>
                      <a:pt x="0" y="39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5" y="87"/>
                      <a:pt x="9" y="88"/>
                      <a:pt x="9" y="88"/>
                    </a:cubicBezTo>
                    <a:cubicBezTo>
                      <a:pt x="51" y="119"/>
                      <a:pt x="51" y="119"/>
                      <a:pt x="51" y="119"/>
                    </a:cubicBezTo>
                    <a:cubicBezTo>
                      <a:pt x="51" y="119"/>
                      <a:pt x="59" y="126"/>
                      <a:pt x="59" y="119"/>
                    </a:cubicBezTo>
                    <a:cubicBezTo>
                      <a:pt x="59" y="112"/>
                      <a:pt x="59" y="11"/>
                      <a:pt x="59" y="5"/>
                    </a:cubicBezTo>
                    <a:cubicBezTo>
                      <a:pt x="59" y="0"/>
                      <a:pt x="52" y="5"/>
                      <a:pt x="52" y="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8218" compatLnSpc="1" lIns="96435" numCol="1" rIns="96435" tIns="48218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85"/>
              <p:cNvSpPr/>
              <p:nvPr/>
            </p:nvSpPr>
            <p:spPr bwMode="auto">
              <a:xfrm>
                <a:off x="6040049" y="4339353"/>
                <a:ext cx="27454" cy="147252"/>
              </a:xfrm>
              <a:custGeom>
                <a:gdLst>
                  <a:gd fmla="*/ 0 w 8" name="T0"/>
                  <a:gd fmla="*/ 8 h 44" name="T1"/>
                  <a:gd fmla="*/ 0 w 8" name="T2"/>
                  <a:gd fmla="*/ 38 h 44" name="T3"/>
                  <a:gd fmla="*/ 8 w 8" name="T4"/>
                  <a:gd fmla="*/ 44 h 44" name="T5"/>
                  <a:gd fmla="*/ 8 w 8" name="T6"/>
                  <a:gd fmla="*/ 0 h 44" name="T7"/>
                  <a:gd fmla="*/ 0 w 8" name="T8"/>
                  <a:gd fmla="*/ 8 h 4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4" w="8">
                    <a:moveTo>
                      <a:pt x="0" y="8"/>
                    </a:moveTo>
                    <a:cubicBezTo>
                      <a:pt x="0" y="16"/>
                      <a:pt x="0" y="32"/>
                      <a:pt x="0" y="38"/>
                    </a:cubicBezTo>
                    <a:cubicBezTo>
                      <a:pt x="0" y="40"/>
                      <a:pt x="4" y="42"/>
                      <a:pt x="8" y="44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2"/>
                      <a:pt x="0" y="4"/>
                      <a:pt x="0" y="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8218" compatLnSpc="1" lIns="96435" numCol="1" rIns="96435" tIns="48218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86"/>
              <p:cNvSpPr/>
              <p:nvPr/>
            </p:nvSpPr>
            <p:spPr bwMode="auto">
              <a:xfrm>
                <a:off x="6329559" y="4296924"/>
                <a:ext cx="77370" cy="229612"/>
              </a:xfrm>
              <a:custGeom>
                <a:gdLst>
                  <a:gd fmla="*/ 10 w 23" name="T0"/>
                  <a:gd fmla="*/ 2 h 69" name="T1"/>
                  <a:gd fmla="*/ 2 w 23" name="T2"/>
                  <a:gd fmla="*/ 2 h 69" name="T3"/>
                  <a:gd fmla="*/ 2 w 23" name="T4"/>
                  <a:gd fmla="*/ 10 h 69" name="T5"/>
                  <a:gd fmla="*/ 12 w 23" name="T6"/>
                  <a:gd fmla="*/ 35 h 69" name="T7"/>
                  <a:gd fmla="*/ 2 w 23" name="T8"/>
                  <a:gd fmla="*/ 60 h 69" name="T9"/>
                  <a:gd fmla="*/ 2 w 23" name="T10"/>
                  <a:gd fmla="*/ 67 h 69" name="T11"/>
                  <a:gd fmla="*/ 6 w 23" name="T12"/>
                  <a:gd fmla="*/ 69 h 69" name="T13"/>
                  <a:gd fmla="*/ 10 w 23" name="T14"/>
                  <a:gd fmla="*/ 67 h 69" name="T15"/>
                  <a:gd fmla="*/ 23 w 23" name="T16"/>
                  <a:gd fmla="*/ 35 h 69" name="T17"/>
                  <a:gd fmla="*/ 10 w 23" name="T18"/>
                  <a:gd fmla="*/ 2 h 69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69" w="23">
                    <a:moveTo>
                      <a:pt x="10" y="2"/>
                    </a:moveTo>
                    <a:cubicBezTo>
                      <a:pt x="7" y="0"/>
                      <a:pt x="4" y="0"/>
                      <a:pt x="2" y="2"/>
                    </a:cubicBezTo>
                    <a:cubicBezTo>
                      <a:pt x="0" y="4"/>
                      <a:pt x="0" y="8"/>
                      <a:pt x="2" y="10"/>
                    </a:cubicBezTo>
                    <a:cubicBezTo>
                      <a:pt x="9" y="17"/>
                      <a:pt x="12" y="26"/>
                      <a:pt x="12" y="35"/>
                    </a:cubicBezTo>
                    <a:cubicBezTo>
                      <a:pt x="12" y="44"/>
                      <a:pt x="9" y="53"/>
                      <a:pt x="2" y="60"/>
                    </a:cubicBezTo>
                    <a:cubicBezTo>
                      <a:pt x="0" y="62"/>
                      <a:pt x="0" y="65"/>
                      <a:pt x="2" y="67"/>
                    </a:cubicBezTo>
                    <a:cubicBezTo>
                      <a:pt x="3" y="68"/>
                      <a:pt x="4" y="69"/>
                      <a:pt x="6" y="69"/>
                    </a:cubicBezTo>
                    <a:cubicBezTo>
                      <a:pt x="7" y="69"/>
                      <a:pt x="9" y="68"/>
                      <a:pt x="10" y="67"/>
                    </a:cubicBezTo>
                    <a:cubicBezTo>
                      <a:pt x="19" y="58"/>
                      <a:pt x="23" y="47"/>
                      <a:pt x="23" y="35"/>
                    </a:cubicBezTo>
                    <a:cubicBezTo>
                      <a:pt x="23" y="23"/>
                      <a:pt x="19" y="11"/>
                      <a:pt x="10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8218" compatLnSpc="1" lIns="96435" numCol="1" rIns="96435" tIns="48218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87"/>
              <p:cNvSpPr/>
              <p:nvPr/>
            </p:nvSpPr>
            <p:spPr bwMode="auto">
              <a:xfrm>
                <a:off x="6376980" y="4239521"/>
                <a:ext cx="102328" cy="341923"/>
              </a:xfrm>
              <a:custGeom>
                <a:gdLst>
                  <a:gd fmla="*/ 10 w 31" name="T0"/>
                  <a:gd fmla="*/ 2 h 103" name="T1"/>
                  <a:gd fmla="*/ 3 w 31" name="T2"/>
                  <a:gd fmla="*/ 2 h 103" name="T3"/>
                  <a:gd fmla="*/ 3 w 31" name="T4"/>
                  <a:gd fmla="*/ 10 h 103" name="T5"/>
                  <a:gd fmla="*/ 20 w 31" name="T6"/>
                  <a:gd fmla="*/ 52 h 103" name="T7"/>
                  <a:gd fmla="*/ 3 w 31" name="T8"/>
                  <a:gd fmla="*/ 94 h 103" name="T9"/>
                  <a:gd fmla="*/ 3 w 31" name="T10"/>
                  <a:gd fmla="*/ 102 h 103" name="T11"/>
                  <a:gd fmla="*/ 6 w 31" name="T12"/>
                  <a:gd fmla="*/ 103 h 103" name="T13"/>
                  <a:gd fmla="*/ 10 w 31" name="T14"/>
                  <a:gd fmla="*/ 102 h 103" name="T15"/>
                  <a:gd fmla="*/ 31 w 31" name="T16"/>
                  <a:gd fmla="*/ 52 h 103" name="T17"/>
                  <a:gd fmla="*/ 10 w 31" name="T18"/>
                  <a:gd fmla="*/ 2 h 103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03" w="31">
                    <a:moveTo>
                      <a:pt x="10" y="2"/>
                    </a:moveTo>
                    <a:cubicBezTo>
                      <a:pt x="8" y="0"/>
                      <a:pt x="5" y="0"/>
                      <a:pt x="3" y="2"/>
                    </a:cubicBezTo>
                    <a:cubicBezTo>
                      <a:pt x="0" y="4"/>
                      <a:pt x="0" y="8"/>
                      <a:pt x="3" y="10"/>
                    </a:cubicBezTo>
                    <a:cubicBezTo>
                      <a:pt x="14" y="21"/>
                      <a:pt x="20" y="37"/>
                      <a:pt x="20" y="52"/>
                    </a:cubicBezTo>
                    <a:cubicBezTo>
                      <a:pt x="20" y="67"/>
                      <a:pt x="14" y="82"/>
                      <a:pt x="3" y="94"/>
                    </a:cubicBezTo>
                    <a:cubicBezTo>
                      <a:pt x="0" y="96"/>
                      <a:pt x="0" y="100"/>
                      <a:pt x="3" y="102"/>
                    </a:cubicBezTo>
                    <a:cubicBezTo>
                      <a:pt x="4" y="103"/>
                      <a:pt x="5" y="103"/>
                      <a:pt x="6" y="103"/>
                    </a:cubicBezTo>
                    <a:cubicBezTo>
                      <a:pt x="8" y="103"/>
                      <a:pt x="9" y="103"/>
                      <a:pt x="10" y="102"/>
                    </a:cubicBezTo>
                    <a:cubicBezTo>
                      <a:pt x="24" y="88"/>
                      <a:pt x="31" y="70"/>
                      <a:pt x="31" y="52"/>
                    </a:cubicBezTo>
                    <a:cubicBezTo>
                      <a:pt x="31" y="34"/>
                      <a:pt x="24" y="16"/>
                      <a:pt x="10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8218" compatLnSpc="1" lIns="96435" numCol="1" rIns="96435" tIns="48218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88"/>
              <p:cNvSpPr/>
              <p:nvPr/>
            </p:nvSpPr>
            <p:spPr bwMode="auto">
              <a:xfrm>
                <a:off x="6436879" y="4182118"/>
                <a:ext cx="124789" cy="459224"/>
              </a:xfrm>
              <a:custGeom>
                <a:gdLst>
                  <a:gd fmla="*/ 10 w 38" name="T0"/>
                  <a:gd fmla="*/ 2 h 138" name="T1"/>
                  <a:gd fmla="*/ 2 w 38" name="T2"/>
                  <a:gd fmla="*/ 2 h 138" name="T3"/>
                  <a:gd fmla="*/ 2 w 38" name="T4"/>
                  <a:gd fmla="*/ 9 h 138" name="T5"/>
                  <a:gd fmla="*/ 27 w 38" name="T6"/>
                  <a:gd fmla="*/ 69 h 138" name="T7"/>
                  <a:gd fmla="*/ 2 w 38" name="T8"/>
                  <a:gd fmla="*/ 128 h 138" name="T9"/>
                  <a:gd fmla="*/ 2 w 38" name="T10"/>
                  <a:gd fmla="*/ 136 h 138" name="T11"/>
                  <a:gd fmla="*/ 6 w 38" name="T12"/>
                  <a:gd fmla="*/ 138 h 138" name="T13"/>
                  <a:gd fmla="*/ 10 w 38" name="T14"/>
                  <a:gd fmla="*/ 136 h 138" name="T15"/>
                  <a:gd fmla="*/ 38 w 38" name="T16"/>
                  <a:gd fmla="*/ 69 h 138" name="T17"/>
                  <a:gd fmla="*/ 10 w 38" name="T18"/>
                  <a:gd fmla="*/ 2 h 138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38" w="38">
                    <a:moveTo>
                      <a:pt x="10" y="2"/>
                    </a:moveTo>
                    <a:cubicBezTo>
                      <a:pt x="8" y="0"/>
                      <a:pt x="5" y="0"/>
                      <a:pt x="2" y="2"/>
                    </a:cubicBezTo>
                    <a:cubicBezTo>
                      <a:pt x="0" y="4"/>
                      <a:pt x="0" y="7"/>
                      <a:pt x="2" y="9"/>
                    </a:cubicBezTo>
                    <a:cubicBezTo>
                      <a:pt x="19" y="26"/>
                      <a:pt x="27" y="47"/>
                      <a:pt x="27" y="69"/>
                    </a:cubicBezTo>
                    <a:cubicBezTo>
                      <a:pt x="27" y="90"/>
                      <a:pt x="19" y="112"/>
                      <a:pt x="2" y="128"/>
                    </a:cubicBezTo>
                    <a:cubicBezTo>
                      <a:pt x="0" y="130"/>
                      <a:pt x="0" y="134"/>
                      <a:pt x="2" y="136"/>
                    </a:cubicBezTo>
                    <a:cubicBezTo>
                      <a:pt x="4" y="137"/>
                      <a:pt x="5" y="138"/>
                      <a:pt x="6" y="138"/>
                    </a:cubicBezTo>
                    <a:cubicBezTo>
                      <a:pt x="8" y="138"/>
                      <a:pt x="9" y="137"/>
                      <a:pt x="10" y="136"/>
                    </a:cubicBezTo>
                    <a:cubicBezTo>
                      <a:pt x="29" y="117"/>
                      <a:pt x="38" y="93"/>
                      <a:pt x="38" y="69"/>
                    </a:cubicBezTo>
                    <a:cubicBezTo>
                      <a:pt x="38" y="45"/>
                      <a:pt x="29" y="20"/>
                      <a:pt x="10" y="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8218" compatLnSpc="1" lIns="96435" numCol="1" rIns="96435" tIns="48218" vert="horz" wrap="squar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1" name="Group 30"/>
          <p:cNvGrpSpPr>
            <a:grpSpLocks noChangeAspect="1"/>
          </p:cNvGrpSpPr>
          <p:nvPr/>
        </p:nvGrpSpPr>
        <p:grpSpPr>
          <a:xfrm>
            <a:off x="9453711" y="2400373"/>
            <a:ext cx="957181" cy="957178"/>
            <a:chOff x="6560454" y="4997045"/>
            <a:chExt cx="359999" cy="359998"/>
          </a:xfrm>
        </p:grpSpPr>
        <p:sp>
          <p:nvSpPr>
            <p:cNvPr id="32" name="Oval 31"/>
            <p:cNvSpPr/>
            <p:nvPr/>
          </p:nvSpPr>
          <p:spPr>
            <a:xfrm>
              <a:off x="6560454" y="4997045"/>
              <a:ext cx="359999" cy="359998"/>
            </a:xfrm>
            <a:prstGeom prst="ellipse">
              <a:avLst/>
            </a:prstGeom>
            <a:solidFill>
              <a:srgbClr val="725A41"/>
            </a:solidFill>
            <a:ln>
              <a:noFill/>
            </a:ln>
          </p:spPr>
          <p:style>
            <a:lnRef idx="2">
              <a:schemeClr val="accent3">
                <a:hueOff val="552171"/>
                <a:satOff val="28263"/>
                <a:lumOff val="11872"/>
                <a:alphaOff val="0"/>
              </a:schemeClr>
            </a:lnRef>
            <a:fillRef idx="1">
              <a:schemeClr val="accent3">
                <a:hueOff val="552171"/>
                <a:satOff val="28263"/>
                <a:lumOff val="11872"/>
                <a:alphaOff val="0"/>
              </a:schemeClr>
            </a:fillRef>
            <a:effectRef idx="0">
              <a:schemeClr val="accent3">
                <a:hueOff val="552171"/>
                <a:satOff val="28263"/>
                <a:lumOff val="11872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33" name="Freeform 16"/>
            <p:cNvSpPr>
              <a:spLocks noChangeAspect="1" noEditPoints="1"/>
            </p:cNvSpPr>
            <p:nvPr/>
          </p:nvSpPr>
          <p:spPr bwMode="auto">
            <a:xfrm>
              <a:off x="6643957" y="5058288"/>
              <a:ext cx="179924" cy="208483"/>
            </a:xfrm>
            <a:custGeom>
              <a:gdLst>
                <a:gd fmla="*/ 233 w 320" name="T0"/>
                <a:gd fmla="*/ 138 h 371" name="T1"/>
                <a:gd fmla="*/ 261 w 320" name="T2"/>
                <a:gd fmla="*/ 12 h 371" name="T3"/>
                <a:gd fmla="*/ 168 w 320" name="T4"/>
                <a:gd fmla="*/ 104 h 371" name="T5"/>
                <a:gd fmla="*/ 80 w 320" name="T6"/>
                <a:gd fmla="*/ 182 h 371" name="T7"/>
                <a:gd fmla="*/ 80 w 320" name="T8"/>
                <a:gd fmla="*/ 319 h 371" name="T9"/>
                <a:gd fmla="*/ 253 w 320" name="T10"/>
                <a:gd fmla="*/ 371 h 371" name="T11"/>
                <a:gd fmla="*/ 320 w 320" name="T12"/>
                <a:gd fmla="*/ 172 h 371" name="T13"/>
                <a:gd fmla="*/ 233 w 320" name="T14"/>
                <a:gd fmla="*/ 138 h 371" name="T15"/>
                <a:gd fmla="*/ 60 w 320" name="T16"/>
                <a:gd fmla="*/ 140 h 371" name="T17"/>
                <a:gd fmla="*/ 0 w 320" name="T18"/>
                <a:gd fmla="*/ 202 h 371" name="T19"/>
                <a:gd fmla="*/ 0 w 320" name="T20"/>
                <a:gd fmla="*/ 299 h 371" name="T21"/>
                <a:gd fmla="*/ 60 w 320" name="T22"/>
                <a:gd fmla="*/ 360 h 371" name="T23"/>
                <a:gd fmla="*/ 40 w 320" name="T24"/>
                <a:gd fmla="*/ 315 h 371" name="T25"/>
                <a:gd fmla="*/ 40 w 320" name="T26"/>
                <a:gd fmla="*/ 187 h 371" name="T27"/>
                <a:gd fmla="*/ 60 w 320" name="T28"/>
                <a:gd fmla="*/ 140 h 371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371" w="320">
                  <a:moveTo>
                    <a:pt x="233" y="138"/>
                  </a:moveTo>
                  <a:cubicBezTo>
                    <a:pt x="230" y="131"/>
                    <a:pt x="304" y="65"/>
                    <a:pt x="261" y="12"/>
                  </a:cubicBezTo>
                  <a:cubicBezTo>
                    <a:pt x="251" y="0"/>
                    <a:pt x="217" y="72"/>
                    <a:pt x="168" y="104"/>
                  </a:cubicBezTo>
                  <a:cubicBezTo>
                    <a:pt x="142" y="122"/>
                    <a:pt x="80" y="161"/>
                    <a:pt x="80" y="182"/>
                  </a:cubicBezTo>
                  <a:cubicBezTo>
                    <a:pt x="80" y="319"/>
                    <a:pt x="80" y="319"/>
                    <a:pt x="80" y="319"/>
                  </a:cubicBezTo>
                  <a:cubicBezTo>
                    <a:pt x="80" y="344"/>
                    <a:pt x="178" y="371"/>
                    <a:pt x="253" y="371"/>
                  </a:cubicBezTo>
                  <a:cubicBezTo>
                    <a:pt x="280" y="371"/>
                    <a:pt x="320" y="199"/>
                    <a:pt x="320" y="172"/>
                  </a:cubicBezTo>
                  <a:cubicBezTo>
                    <a:pt x="320" y="145"/>
                    <a:pt x="235" y="145"/>
                    <a:pt x="233" y="138"/>
                  </a:cubicBezTo>
                  <a:close/>
                  <a:moveTo>
                    <a:pt x="60" y="140"/>
                  </a:moveTo>
                  <a:cubicBezTo>
                    <a:pt x="47" y="140"/>
                    <a:pt x="0" y="148"/>
                    <a:pt x="0" y="202"/>
                  </a:cubicBezTo>
                  <a:cubicBezTo>
                    <a:pt x="0" y="299"/>
                    <a:pt x="0" y="299"/>
                    <a:pt x="0" y="299"/>
                  </a:cubicBezTo>
                  <a:cubicBezTo>
                    <a:pt x="0" y="354"/>
                    <a:pt x="47" y="360"/>
                    <a:pt x="60" y="360"/>
                  </a:cubicBezTo>
                  <a:cubicBezTo>
                    <a:pt x="73" y="360"/>
                    <a:pt x="40" y="348"/>
                    <a:pt x="40" y="315"/>
                  </a:cubicBezTo>
                  <a:cubicBezTo>
                    <a:pt x="40" y="187"/>
                    <a:pt x="40" y="187"/>
                    <a:pt x="40" y="187"/>
                  </a:cubicBezTo>
                  <a:cubicBezTo>
                    <a:pt x="40" y="152"/>
                    <a:pt x="73" y="140"/>
                    <a:pt x="60" y="1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8218" compatLnSpc="1" lIns="96435" numCol="1" rIns="96435" tIns="48218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4" name="Group 33"/>
          <p:cNvGrpSpPr>
            <a:grpSpLocks noChangeAspect="1"/>
          </p:cNvGrpSpPr>
          <p:nvPr/>
        </p:nvGrpSpPr>
        <p:grpSpPr>
          <a:xfrm>
            <a:off x="5178451" y="2385526"/>
            <a:ext cx="957181" cy="957178"/>
            <a:chOff x="6560456" y="3342837"/>
            <a:chExt cx="359999" cy="359998"/>
          </a:xfrm>
        </p:grpSpPr>
        <p:sp>
          <p:nvSpPr>
            <p:cNvPr id="35" name="Oval 34"/>
            <p:cNvSpPr/>
            <p:nvPr/>
          </p:nvSpPr>
          <p:spPr>
            <a:xfrm>
              <a:off x="6560456" y="3342837"/>
              <a:ext cx="359999" cy="359998"/>
            </a:xfrm>
            <a:prstGeom prst="ellipse">
              <a:avLst/>
            </a:prstGeom>
            <a:solidFill>
              <a:srgbClr val="725A41"/>
            </a:solidFill>
            <a:ln>
              <a:noFill/>
            </a:ln>
          </p:spPr>
          <p:style>
            <a:lnRef idx="2">
              <a:schemeClr val="accent3">
                <a:hueOff val="552171"/>
                <a:satOff val="28263"/>
                <a:lumOff val="11872"/>
                <a:alphaOff val="0"/>
              </a:schemeClr>
            </a:lnRef>
            <a:fillRef idx="1">
              <a:schemeClr val="accent3">
                <a:hueOff val="552171"/>
                <a:satOff val="28263"/>
                <a:lumOff val="11872"/>
                <a:alphaOff val="0"/>
              </a:schemeClr>
            </a:fillRef>
            <a:effectRef idx="0">
              <a:schemeClr val="accent3">
                <a:hueOff val="552171"/>
                <a:satOff val="28263"/>
                <a:lumOff val="11872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36" name="Freeform 6"/>
            <p:cNvSpPr>
              <a:spLocks noEditPoints="1"/>
            </p:cNvSpPr>
            <p:nvPr/>
          </p:nvSpPr>
          <p:spPr bwMode="auto">
            <a:xfrm>
              <a:off x="6664380" y="3422532"/>
              <a:ext cx="167110" cy="146795"/>
            </a:xfrm>
            <a:custGeom>
              <a:gdLst>
                <a:gd fmla="*/ 400 w 400" name="T0"/>
                <a:gd fmla="*/ 352 h 352" name="T1"/>
                <a:gd fmla="*/ 394 w 400" name="T2"/>
                <a:gd fmla="*/ 268 h 352" name="T3"/>
                <a:gd fmla="*/ 342 w 400" name="T4"/>
                <a:gd fmla="*/ 236 h 352" name="T5"/>
                <a:gd fmla="*/ 303 w 400" name="T6"/>
                <a:gd fmla="*/ 191 h 352" name="T7"/>
                <a:gd fmla="*/ 316 w 400" name="T8"/>
                <a:gd fmla="*/ 157 h 352" name="T9"/>
                <a:gd fmla="*/ 327 w 400" name="T10"/>
                <a:gd fmla="*/ 134 h 352" name="T11"/>
                <a:gd fmla="*/ 322 w 400" name="T12"/>
                <a:gd fmla="*/ 122 h 352" name="T13"/>
                <a:gd fmla="*/ 325 w 400" name="T14"/>
                <a:gd fmla="*/ 98 h 352" name="T15"/>
                <a:gd fmla="*/ 278 w 400" name="T16"/>
                <a:gd fmla="*/ 51 h 352" name="T17"/>
                <a:gd fmla="*/ 230 w 400" name="T18"/>
                <a:gd fmla="*/ 98 h 352" name="T19"/>
                <a:gd fmla="*/ 233 w 400" name="T20"/>
                <a:gd fmla="*/ 122 h 352" name="T21"/>
                <a:gd fmla="*/ 229 w 400" name="T22"/>
                <a:gd fmla="*/ 134 h 352" name="T23"/>
                <a:gd fmla="*/ 240 w 400" name="T24"/>
                <a:gd fmla="*/ 157 h 352" name="T25"/>
                <a:gd fmla="*/ 253 w 400" name="T26"/>
                <a:gd fmla="*/ 191 h 352" name="T27"/>
                <a:gd fmla="*/ 236 w 400" name="T28"/>
                <a:gd fmla="*/ 224 h 352" name="T29"/>
                <a:gd fmla="*/ 310 w 400" name="T30"/>
                <a:gd fmla="*/ 292 h 352" name="T31"/>
                <a:gd fmla="*/ 310 w 400" name="T32"/>
                <a:gd fmla="*/ 352 h 352" name="T33"/>
                <a:gd fmla="*/ 400 w 400" name="T34"/>
                <a:gd fmla="*/ 352 h 352" name="T35"/>
                <a:gd fmla="*/ 204 w 400" name="T36"/>
                <a:gd fmla="*/ 247 h 352" name="T37"/>
                <a:gd fmla="*/ 152 w 400" name="T38"/>
                <a:gd fmla="*/ 187 h 352" name="T39"/>
                <a:gd fmla="*/ 169 w 400" name="T40"/>
                <a:gd fmla="*/ 142 h 352" name="T41"/>
                <a:gd fmla="*/ 184 w 400" name="T42"/>
                <a:gd fmla="*/ 111 h 352" name="T43"/>
                <a:gd fmla="*/ 179 w 400" name="T44"/>
                <a:gd fmla="*/ 95 h 352" name="T45"/>
                <a:gd fmla="*/ 183 w 400" name="T46"/>
                <a:gd fmla="*/ 63 h 352" name="T47"/>
                <a:gd fmla="*/ 119 w 400" name="T48"/>
                <a:gd fmla="*/ 0 h 352" name="T49"/>
                <a:gd fmla="*/ 55 w 400" name="T50"/>
                <a:gd fmla="*/ 63 h 352" name="T51"/>
                <a:gd fmla="*/ 59 w 400" name="T52"/>
                <a:gd fmla="*/ 95 h 352" name="T53"/>
                <a:gd fmla="*/ 53 w 400" name="T54"/>
                <a:gd fmla="*/ 111 h 352" name="T55"/>
                <a:gd fmla="*/ 68 w 400" name="T56"/>
                <a:gd fmla="*/ 142 h 352" name="T57"/>
                <a:gd fmla="*/ 86 w 400" name="T58"/>
                <a:gd fmla="*/ 187 h 352" name="T59"/>
                <a:gd fmla="*/ 33 w 400" name="T60"/>
                <a:gd fmla="*/ 247 h 352" name="T61"/>
                <a:gd fmla="*/ 0 w 400" name="T62"/>
                <a:gd fmla="*/ 279 h 352" name="T63"/>
                <a:gd fmla="*/ 0 w 400" name="T64"/>
                <a:gd fmla="*/ 352 h 352" name="T65"/>
                <a:gd fmla="*/ 278 w 400" name="T66"/>
                <a:gd fmla="*/ 352 h 352" name="T67"/>
                <a:gd fmla="*/ 278 w 400" name="T68"/>
                <a:gd fmla="*/ 297 h 352" name="T69"/>
                <a:gd fmla="*/ 204 w 400" name="T70"/>
                <a:gd fmla="*/ 247 h 352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352" w="400">
                  <a:moveTo>
                    <a:pt x="400" y="352"/>
                  </a:moveTo>
                  <a:cubicBezTo>
                    <a:pt x="400" y="352"/>
                    <a:pt x="399" y="276"/>
                    <a:pt x="394" y="268"/>
                  </a:cubicBezTo>
                  <a:cubicBezTo>
                    <a:pt x="387" y="257"/>
                    <a:pt x="371" y="249"/>
                    <a:pt x="342" y="236"/>
                  </a:cubicBezTo>
                  <a:cubicBezTo>
                    <a:pt x="312" y="224"/>
                    <a:pt x="303" y="213"/>
                    <a:pt x="303" y="191"/>
                  </a:cubicBezTo>
                  <a:cubicBezTo>
                    <a:pt x="303" y="177"/>
                    <a:pt x="312" y="182"/>
                    <a:pt x="316" y="157"/>
                  </a:cubicBezTo>
                  <a:cubicBezTo>
                    <a:pt x="317" y="147"/>
                    <a:pt x="325" y="157"/>
                    <a:pt x="327" y="134"/>
                  </a:cubicBezTo>
                  <a:cubicBezTo>
                    <a:pt x="327" y="124"/>
                    <a:pt x="322" y="122"/>
                    <a:pt x="322" y="122"/>
                  </a:cubicBezTo>
                  <a:cubicBezTo>
                    <a:pt x="322" y="122"/>
                    <a:pt x="325" y="108"/>
                    <a:pt x="325" y="98"/>
                  </a:cubicBezTo>
                  <a:cubicBezTo>
                    <a:pt x="327" y="85"/>
                    <a:pt x="319" y="51"/>
                    <a:pt x="278" y="51"/>
                  </a:cubicBezTo>
                  <a:cubicBezTo>
                    <a:pt x="236" y="51"/>
                    <a:pt x="229" y="85"/>
                    <a:pt x="230" y="98"/>
                  </a:cubicBezTo>
                  <a:cubicBezTo>
                    <a:pt x="231" y="108"/>
                    <a:pt x="233" y="122"/>
                    <a:pt x="233" y="122"/>
                  </a:cubicBezTo>
                  <a:cubicBezTo>
                    <a:pt x="233" y="122"/>
                    <a:pt x="229" y="124"/>
                    <a:pt x="229" y="134"/>
                  </a:cubicBezTo>
                  <a:cubicBezTo>
                    <a:pt x="230" y="157"/>
                    <a:pt x="238" y="147"/>
                    <a:pt x="240" y="157"/>
                  </a:cubicBezTo>
                  <a:cubicBezTo>
                    <a:pt x="244" y="182"/>
                    <a:pt x="253" y="177"/>
                    <a:pt x="253" y="191"/>
                  </a:cubicBezTo>
                  <a:cubicBezTo>
                    <a:pt x="253" y="206"/>
                    <a:pt x="248" y="216"/>
                    <a:pt x="236" y="224"/>
                  </a:cubicBezTo>
                  <a:cubicBezTo>
                    <a:pt x="301" y="257"/>
                    <a:pt x="310" y="263"/>
                    <a:pt x="310" y="292"/>
                  </a:cubicBezTo>
                  <a:cubicBezTo>
                    <a:pt x="310" y="352"/>
                    <a:pt x="310" y="352"/>
                    <a:pt x="310" y="352"/>
                  </a:cubicBezTo>
                  <a:lnTo>
                    <a:pt x="400" y="352"/>
                  </a:lnTo>
                  <a:close/>
                  <a:moveTo>
                    <a:pt x="204" y="247"/>
                  </a:moveTo>
                  <a:cubicBezTo>
                    <a:pt x="165" y="231"/>
                    <a:pt x="152" y="217"/>
                    <a:pt x="152" y="187"/>
                  </a:cubicBezTo>
                  <a:cubicBezTo>
                    <a:pt x="152" y="169"/>
                    <a:pt x="164" y="175"/>
                    <a:pt x="169" y="142"/>
                  </a:cubicBezTo>
                  <a:cubicBezTo>
                    <a:pt x="172" y="129"/>
                    <a:pt x="182" y="142"/>
                    <a:pt x="184" y="111"/>
                  </a:cubicBezTo>
                  <a:cubicBezTo>
                    <a:pt x="184" y="98"/>
                    <a:pt x="179" y="95"/>
                    <a:pt x="179" y="95"/>
                  </a:cubicBezTo>
                  <a:cubicBezTo>
                    <a:pt x="179" y="95"/>
                    <a:pt x="181" y="77"/>
                    <a:pt x="183" y="63"/>
                  </a:cubicBezTo>
                  <a:cubicBezTo>
                    <a:pt x="184" y="45"/>
                    <a:pt x="174" y="0"/>
                    <a:pt x="119" y="0"/>
                  </a:cubicBezTo>
                  <a:cubicBezTo>
                    <a:pt x="64" y="0"/>
                    <a:pt x="54" y="45"/>
                    <a:pt x="55" y="63"/>
                  </a:cubicBezTo>
                  <a:cubicBezTo>
                    <a:pt x="56" y="77"/>
                    <a:pt x="59" y="95"/>
                    <a:pt x="59" y="95"/>
                  </a:cubicBezTo>
                  <a:cubicBezTo>
                    <a:pt x="59" y="95"/>
                    <a:pt x="53" y="98"/>
                    <a:pt x="53" y="111"/>
                  </a:cubicBezTo>
                  <a:cubicBezTo>
                    <a:pt x="55" y="142"/>
                    <a:pt x="66" y="129"/>
                    <a:pt x="68" y="142"/>
                  </a:cubicBezTo>
                  <a:cubicBezTo>
                    <a:pt x="74" y="175"/>
                    <a:pt x="86" y="169"/>
                    <a:pt x="86" y="187"/>
                  </a:cubicBezTo>
                  <a:cubicBezTo>
                    <a:pt x="86" y="217"/>
                    <a:pt x="73" y="231"/>
                    <a:pt x="33" y="247"/>
                  </a:cubicBezTo>
                  <a:cubicBezTo>
                    <a:pt x="21" y="252"/>
                    <a:pt x="0" y="260"/>
                    <a:pt x="0" y="279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278" y="352"/>
                    <a:pt x="278" y="352"/>
                    <a:pt x="278" y="352"/>
                  </a:cubicBezTo>
                  <a:cubicBezTo>
                    <a:pt x="278" y="352"/>
                    <a:pt x="278" y="309"/>
                    <a:pt x="278" y="297"/>
                  </a:cubicBezTo>
                  <a:cubicBezTo>
                    <a:pt x="278" y="280"/>
                    <a:pt x="244" y="264"/>
                    <a:pt x="204" y="2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8218" compatLnSpc="1" lIns="96435" numCol="1" rIns="96435" tIns="48218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9" name="Elbow Connector 8"/>
          <p:cNvCxnSpPr/>
          <p:nvPr/>
        </p:nvCxnSpPr>
        <p:spPr>
          <a:xfrm flipV="1" rot="10800000">
            <a:off x="2424467" y="2939710"/>
            <a:ext cx="584768" cy="474906"/>
          </a:xfrm>
          <a:prstGeom prst="bentConnector3">
            <a:avLst>
              <a:gd fmla="val 50000" name="adj1"/>
            </a:avLst>
          </a:prstGeom>
          <a:ln w="9525">
            <a:solidFill>
              <a:schemeClr val="tx1">
                <a:lumMod val="65000"/>
                <a:lumOff val="35000"/>
              </a:schemeClr>
            </a:solidFill>
            <a:prstDash val="solid"/>
            <a:headEnd len="lg" type="none" w="lg"/>
            <a:tailEnd len="lg" type="oval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/>
          <p:cNvCxnSpPr/>
          <p:nvPr/>
        </p:nvCxnSpPr>
        <p:spPr>
          <a:xfrm flipV="1" rot="10800000">
            <a:off x="4604546" y="2931492"/>
            <a:ext cx="584768" cy="474906"/>
          </a:xfrm>
          <a:prstGeom prst="bentConnector3">
            <a:avLst>
              <a:gd fmla="val 50000" name="adj1"/>
            </a:avLst>
          </a:prstGeom>
          <a:ln w="9525">
            <a:solidFill>
              <a:schemeClr val="tx1">
                <a:lumMod val="65000"/>
                <a:lumOff val="35000"/>
              </a:schemeClr>
            </a:solidFill>
            <a:prstDash val="solid"/>
            <a:headEnd len="lg" type="none" w="lg"/>
            <a:tailEnd len="lg" type="oval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lbow Connector 54"/>
          <p:cNvCxnSpPr/>
          <p:nvPr/>
        </p:nvCxnSpPr>
        <p:spPr>
          <a:xfrm flipV="1" rot="10800000">
            <a:off x="6739754" y="2936486"/>
            <a:ext cx="584768" cy="474906"/>
          </a:xfrm>
          <a:prstGeom prst="bentConnector3">
            <a:avLst>
              <a:gd fmla="val 50000" name="adj1"/>
            </a:avLst>
          </a:prstGeom>
          <a:ln w="9525">
            <a:solidFill>
              <a:schemeClr val="tx1">
                <a:lumMod val="65000"/>
                <a:lumOff val="35000"/>
              </a:schemeClr>
            </a:solidFill>
            <a:prstDash val="solid"/>
            <a:headEnd len="lg" type="none" w="lg"/>
            <a:tailEnd len="lg" type="oval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Elbow Connector 55"/>
          <p:cNvCxnSpPr/>
          <p:nvPr/>
        </p:nvCxnSpPr>
        <p:spPr>
          <a:xfrm flipV="1" rot="10800000">
            <a:off x="8878845" y="2931492"/>
            <a:ext cx="584768" cy="474906"/>
          </a:xfrm>
          <a:prstGeom prst="bentConnector3">
            <a:avLst>
              <a:gd fmla="val 50000" name="adj1"/>
            </a:avLst>
          </a:prstGeom>
          <a:ln w="9525">
            <a:solidFill>
              <a:schemeClr val="tx1">
                <a:lumMod val="65000"/>
                <a:lumOff val="35000"/>
              </a:schemeClr>
            </a:solidFill>
            <a:prstDash val="solid"/>
            <a:headEnd len="lg" type="none" w="lg"/>
            <a:tailEnd len="lg" type="oval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23"/>
          <p:cNvSpPr txBox="1"/>
          <p:nvPr/>
        </p:nvSpPr>
        <p:spPr>
          <a:xfrm>
            <a:off x="1711957" y="4746966"/>
            <a:ext cx="2014263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45" name="TextBox 24"/>
          <p:cNvSpPr txBox="1"/>
          <p:nvPr/>
        </p:nvSpPr>
        <p:spPr>
          <a:xfrm>
            <a:off x="1711956" y="4408413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53" name="TextBox 23"/>
          <p:cNvSpPr txBox="1"/>
          <p:nvPr/>
        </p:nvSpPr>
        <p:spPr>
          <a:xfrm>
            <a:off x="4074158" y="4746966"/>
            <a:ext cx="2014263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59" name="TextBox 24"/>
          <p:cNvSpPr txBox="1"/>
          <p:nvPr/>
        </p:nvSpPr>
        <p:spPr>
          <a:xfrm>
            <a:off x="4074156" y="4408413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60" name="TextBox 23"/>
          <p:cNvSpPr txBox="1"/>
          <p:nvPr/>
        </p:nvSpPr>
        <p:spPr>
          <a:xfrm>
            <a:off x="6522083" y="4746966"/>
            <a:ext cx="2014263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61" name="TextBox 24"/>
          <p:cNvSpPr txBox="1"/>
          <p:nvPr/>
        </p:nvSpPr>
        <p:spPr>
          <a:xfrm>
            <a:off x="6522080" y="4408413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62" name="TextBox 23"/>
          <p:cNvSpPr txBox="1"/>
          <p:nvPr/>
        </p:nvSpPr>
        <p:spPr>
          <a:xfrm>
            <a:off x="8884283" y="4746966"/>
            <a:ext cx="2014263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63" name="TextBox 24"/>
          <p:cNvSpPr txBox="1"/>
          <p:nvPr/>
        </p:nvSpPr>
        <p:spPr>
          <a:xfrm>
            <a:off x="8884280" y="4408413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37" name="矩形 36"/>
          <p:cNvSpPr/>
          <p:nvPr/>
        </p:nvSpPr>
        <p:spPr>
          <a:xfrm>
            <a:off x="1325778" y="842671"/>
            <a:ext cx="2214880" cy="39624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en-US" lang="zh-CN" smtClean="0" sz="2000">
                <a:solidFill>
                  <a:srgbClr val="591F0E"/>
                </a:solidFill>
                <a:latin typeface="+mj-lt"/>
                <a:ea charset="-122" panose="020b0503020204020204" pitchFamily="34" typeface="微软雅黑"/>
              </a:rPr>
              <a:t>添加相关标题文字</a:t>
            </a:r>
          </a:p>
        </p:txBody>
      </p:sp>
    </p:spTree>
    <p:extLst>
      <p:ext uri="{BB962C8B-B14F-4D97-AF65-F5344CB8AC3E}">
        <p14:creationId val="950752730"/>
      </p:ext>
    </p:extLst>
  </p:cSld>
  <p:clrMapOvr>
    <a:masterClrMapping/>
  </p:clrMapOvr>
  <mc:AlternateContent>
    <mc:Choice Requires="p14">
      <p:transition p14:dur="1250" spd="slow">
        <p14:flip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53" presetSubtype="0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53" presetSubtype="0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53" presetSubtype="0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53" presetSubtype="0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22" presetSubtype="1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22" presetSubtype="1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1" nodeType="withEffect" presetClass="entr" presetID="22" presetSubtype="1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3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22" presetSubtype="1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6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38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4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4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45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47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9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3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54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56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8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59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2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63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grpId="0" id="65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7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68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1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72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4"/>
      <p:bldP grpId="0" spid="45"/>
      <p:bldP grpId="0" spid="53"/>
      <p:bldP grpId="0" spid="59"/>
      <p:bldP grpId="0" spid="60"/>
      <p:bldP grpId="0" spid="61"/>
      <p:bldP grpId="0" spid="62"/>
      <p:bldP grpId="0" spid="63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3" name="组合 22"/>
          <p:cNvGrpSpPr/>
          <p:nvPr/>
        </p:nvGrpSpPr>
        <p:grpSpPr>
          <a:xfrm>
            <a:off x="842161" y="2951027"/>
            <a:ext cx="11291998" cy="2192437"/>
            <a:chOff x="806609" y="3509755"/>
            <a:chExt cx="10343040" cy="2008187"/>
          </a:xfrm>
        </p:grpSpPr>
        <p:grpSp>
          <p:nvGrpSpPr>
            <p:cNvPr id="24" name="组合 44"/>
            <p:cNvGrpSpPr/>
            <p:nvPr/>
          </p:nvGrpSpPr>
          <p:grpSpPr>
            <a:xfrm>
              <a:off x="806609" y="3532106"/>
              <a:ext cx="10343040" cy="1959292"/>
              <a:chOff x="1278168" y="2752056"/>
              <a:chExt cx="9402532" cy="1781844"/>
            </a:xfrm>
          </p:grpSpPr>
          <p:sp>
            <p:nvSpPr>
              <p:cNvPr id="37" name="椭圆 28"/>
              <p:cNvSpPr/>
              <p:nvPr/>
            </p:nvSpPr>
            <p:spPr>
              <a:xfrm>
                <a:off x="2406852" y="3641390"/>
                <a:ext cx="1785894" cy="892510"/>
              </a:xfrm>
              <a:custGeom>
                <a:gdLst>
                  <a:gd fmla="*/ 2307304 w 2307304" name="connsiteX0"/>
                  <a:gd fmla="*/ 0 h 1153652" name="connsiteY0"/>
                  <a:gd fmla="*/ 1153652 w 2307304" name="connsiteX1"/>
                  <a:gd fmla="*/ 1153652 h 1153652" name="connsiteY1"/>
                  <a:gd fmla="*/ 0 w 2307304" name="connsiteX2"/>
                  <a:gd fmla="*/ 0 h 1153652" name="connsiteY2"/>
                  <a:gd fmla="*/ 1153652 w 2307304" name="connsiteX3"/>
                  <a:gd fmla="*/ 0 h 2307304" name="connsiteY3"/>
                  <a:gd fmla="*/ 2398744 w 2398744" name="connsiteX4"/>
                  <a:gd fmla="*/ 1245092 h 2307304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b="b" l="l" r="r" t="t"/>
                <a:pathLst>
                  <a:path h="1153652" w="2307304">
                    <a:moveTo>
                      <a:pt x="2307304" y="0"/>
                    </a:moveTo>
                    <a:cubicBezTo>
                      <a:pt x="2307304" y="637144"/>
                      <a:pt x="1790796" y="1153652"/>
                      <a:pt x="1153652" y="1153652"/>
                    </a:cubicBezTo>
                    <a:cubicBezTo>
                      <a:pt x="516508" y="1153652"/>
                      <a:pt x="0" y="637144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>
                  <a:solidFill>
                    <a:prstClr val="white"/>
                  </a:solidFill>
                  <a:latin charset="0" panose="020b0604020202020204" pitchFamily="34" typeface="Arial"/>
                </a:endParaRPr>
              </a:p>
            </p:txBody>
          </p:sp>
          <p:sp>
            <p:nvSpPr>
              <p:cNvPr id="38" name="椭圆 28"/>
              <p:cNvSpPr/>
              <p:nvPr/>
            </p:nvSpPr>
            <p:spPr>
              <a:xfrm flipV="1">
                <a:off x="4191159" y="2752056"/>
                <a:ext cx="1785894" cy="892510"/>
              </a:xfrm>
              <a:custGeom>
                <a:gdLst>
                  <a:gd fmla="*/ 2307304 w 2307304" name="connsiteX0"/>
                  <a:gd fmla="*/ 0 h 1153652" name="connsiteY0"/>
                  <a:gd fmla="*/ 1153652 w 2307304" name="connsiteX1"/>
                  <a:gd fmla="*/ 1153652 h 1153652" name="connsiteY1"/>
                  <a:gd fmla="*/ 0 w 2307304" name="connsiteX2"/>
                  <a:gd fmla="*/ 0 h 1153652" name="connsiteY2"/>
                  <a:gd fmla="*/ 1153652 w 2307304" name="connsiteX3"/>
                  <a:gd fmla="*/ 0 h 2307304" name="connsiteY3"/>
                  <a:gd fmla="*/ 2398744 w 2398744" name="connsiteX4"/>
                  <a:gd fmla="*/ 1245092 h 2307304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b="b" l="l" r="r" t="t"/>
                <a:pathLst>
                  <a:path h="1153652" w="2307304">
                    <a:moveTo>
                      <a:pt x="2307304" y="0"/>
                    </a:moveTo>
                    <a:cubicBezTo>
                      <a:pt x="2307304" y="637144"/>
                      <a:pt x="1790796" y="1153652"/>
                      <a:pt x="1153652" y="1153652"/>
                    </a:cubicBezTo>
                    <a:cubicBezTo>
                      <a:pt x="516508" y="1153652"/>
                      <a:pt x="0" y="637144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>
                  <a:solidFill>
                    <a:prstClr val="white"/>
                  </a:solidFill>
                  <a:latin charset="0" panose="020b0604020202020204" pitchFamily="34" typeface="Arial"/>
                </a:endParaRPr>
              </a:p>
            </p:txBody>
          </p:sp>
          <p:sp>
            <p:nvSpPr>
              <p:cNvPr id="39" name="椭圆 28"/>
              <p:cNvSpPr/>
              <p:nvPr/>
            </p:nvSpPr>
            <p:spPr>
              <a:xfrm>
                <a:off x="5978640" y="3641390"/>
                <a:ext cx="1785894" cy="892510"/>
              </a:xfrm>
              <a:custGeom>
                <a:gdLst>
                  <a:gd fmla="*/ 2307304 w 2307304" name="connsiteX0"/>
                  <a:gd fmla="*/ 0 h 1153652" name="connsiteY0"/>
                  <a:gd fmla="*/ 1153652 w 2307304" name="connsiteX1"/>
                  <a:gd fmla="*/ 1153652 h 1153652" name="connsiteY1"/>
                  <a:gd fmla="*/ 0 w 2307304" name="connsiteX2"/>
                  <a:gd fmla="*/ 0 h 1153652" name="connsiteY2"/>
                  <a:gd fmla="*/ 1153652 w 2307304" name="connsiteX3"/>
                  <a:gd fmla="*/ 0 h 2307304" name="connsiteY3"/>
                  <a:gd fmla="*/ 2398744 w 2398744" name="connsiteX4"/>
                  <a:gd fmla="*/ 1245092 h 2307304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b="b" l="l" r="r" t="t"/>
                <a:pathLst>
                  <a:path h="1153652" w="2307304">
                    <a:moveTo>
                      <a:pt x="2307304" y="0"/>
                    </a:moveTo>
                    <a:cubicBezTo>
                      <a:pt x="2307304" y="637144"/>
                      <a:pt x="1790796" y="1153652"/>
                      <a:pt x="1153652" y="1153652"/>
                    </a:cubicBezTo>
                    <a:cubicBezTo>
                      <a:pt x="516508" y="1153652"/>
                      <a:pt x="0" y="637144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>
                  <a:solidFill>
                    <a:prstClr val="white"/>
                  </a:solidFill>
                  <a:latin charset="0" panose="020b0604020202020204" pitchFamily="34" typeface="Arial"/>
                </a:endParaRPr>
              </a:p>
            </p:txBody>
          </p:sp>
          <p:sp>
            <p:nvSpPr>
              <p:cNvPr id="40" name="椭圆 28"/>
              <p:cNvSpPr/>
              <p:nvPr/>
            </p:nvSpPr>
            <p:spPr>
              <a:xfrm flipV="1">
                <a:off x="7764534" y="2752056"/>
                <a:ext cx="1785893" cy="892510"/>
              </a:xfrm>
              <a:custGeom>
                <a:gdLst>
                  <a:gd fmla="*/ 2307304 w 2307304" name="connsiteX0"/>
                  <a:gd fmla="*/ 0 h 1153652" name="connsiteY0"/>
                  <a:gd fmla="*/ 1153652 w 2307304" name="connsiteX1"/>
                  <a:gd fmla="*/ 1153652 h 1153652" name="connsiteY1"/>
                  <a:gd fmla="*/ 0 w 2307304" name="connsiteX2"/>
                  <a:gd fmla="*/ 0 h 1153652" name="connsiteY2"/>
                  <a:gd fmla="*/ 1153652 w 2307304" name="connsiteX3"/>
                  <a:gd fmla="*/ 0 h 2307304" name="connsiteY3"/>
                  <a:gd fmla="*/ 2398744 w 2398744" name="connsiteX4"/>
                  <a:gd fmla="*/ 1245092 h 2307304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b="b" l="l" r="r" t="t"/>
                <a:pathLst>
                  <a:path h="1153652" w="2307304">
                    <a:moveTo>
                      <a:pt x="2307304" y="0"/>
                    </a:moveTo>
                    <a:cubicBezTo>
                      <a:pt x="2307304" y="637144"/>
                      <a:pt x="1790796" y="1153652"/>
                      <a:pt x="1153652" y="1153652"/>
                    </a:cubicBezTo>
                    <a:cubicBezTo>
                      <a:pt x="516508" y="1153652"/>
                      <a:pt x="0" y="637144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>
                  <a:solidFill>
                    <a:prstClr val="white"/>
                  </a:solidFill>
                  <a:latin charset="0" panose="020b0604020202020204" pitchFamily="34" typeface="Arial"/>
                </a:endParaRPr>
              </a:p>
            </p:txBody>
          </p:sp>
          <p:cxnSp>
            <p:nvCxnSpPr>
              <p:cNvPr id="41" name="直接连接符 40"/>
              <p:cNvCxnSpPr/>
              <p:nvPr/>
            </p:nvCxnSpPr>
            <p:spPr>
              <a:xfrm>
                <a:off x="9552016" y="3641390"/>
                <a:ext cx="1128684" cy="0"/>
              </a:xfrm>
              <a:prstGeom prst="line">
                <a:avLst/>
              </a:prstGeom>
              <a:ln w="9525">
                <a:solidFill>
                  <a:schemeClr val="tx1">
                    <a:lumMod val="50000"/>
                    <a:lumOff val="50000"/>
                  </a:schemeClr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/>
              <p:cNvCxnSpPr/>
              <p:nvPr/>
            </p:nvCxnSpPr>
            <p:spPr>
              <a:xfrm>
                <a:off x="1278168" y="3642979"/>
                <a:ext cx="1128684" cy="0"/>
              </a:xfrm>
              <a:prstGeom prst="line">
                <a:avLst/>
              </a:prstGeom>
              <a:ln w="9525">
                <a:solidFill>
                  <a:schemeClr val="tx1">
                    <a:lumMod val="50000"/>
                    <a:lumOff val="50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组合 24"/>
            <p:cNvGrpSpPr/>
            <p:nvPr/>
          </p:nvGrpSpPr>
          <p:grpSpPr>
            <a:xfrm>
              <a:off x="1999647" y="3520931"/>
              <a:ext cx="1997013" cy="1997011"/>
              <a:chOff x="2389188" y="2700655"/>
              <a:chExt cx="1815465" cy="1815465"/>
            </a:xfrm>
          </p:grpSpPr>
          <p:sp>
            <p:nvSpPr>
              <p:cNvPr id="35" name="矩形 34"/>
              <p:cNvSpPr/>
              <p:nvPr/>
            </p:nvSpPr>
            <p:spPr>
              <a:xfrm rot="16200000">
                <a:off x="2389188" y="2700655"/>
                <a:ext cx="1815465" cy="18154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64290" compatLnSpc="1" forceAA="0" fromWordArt="0" horzOverflow="overflow" lIns="128580" numCol="1" rIns="128580" rot="0" rtlCol="0" spcCol="0" spcFirstLastPara="0" tIns="6429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altLang="en-US" lang="zh-CN">
                  <a:solidFill>
                    <a:prstClr val="white"/>
                  </a:solidFill>
                  <a:latin charset="0" panose="020b0604020202020204" pitchFamily="34" typeface="Arial"/>
                </a:endParaRPr>
              </a:p>
            </p:txBody>
          </p:sp>
          <p:sp>
            <p:nvSpPr>
              <p:cNvPr id="36" name="空心弧 35"/>
              <p:cNvSpPr/>
              <p:nvPr/>
            </p:nvSpPr>
            <p:spPr>
              <a:xfrm rot="19800000">
                <a:off x="2398394" y="2704383"/>
                <a:ext cx="1797050" cy="1797050"/>
              </a:xfrm>
              <a:prstGeom prst="blockArc">
                <a:avLst>
                  <a:gd fmla="val 10782304" name="adj1"/>
                  <a:gd fmla="val 12569082" name="adj2"/>
                  <a:gd fmla="val 2151" name="adj3"/>
                </a:avLst>
              </a:prstGeom>
              <a:solidFill>
                <a:srgbClr val="725A4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>
                  <a:solidFill>
                    <a:prstClr val="white"/>
                  </a:solidFill>
                  <a:latin charset="0" panose="020b0604020202020204" pitchFamily="34" typeface="Arial"/>
                </a:endParaRPr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3984039" y="3509755"/>
              <a:ext cx="1997013" cy="1997012"/>
              <a:chOff x="4166508" y="2732405"/>
              <a:chExt cx="1815465" cy="1815465"/>
            </a:xfrm>
          </p:grpSpPr>
          <p:sp>
            <p:nvSpPr>
              <p:cNvPr id="33" name="矩形 32"/>
              <p:cNvSpPr/>
              <p:nvPr/>
            </p:nvSpPr>
            <p:spPr>
              <a:xfrm rot="16200000">
                <a:off x="4166508" y="2732405"/>
                <a:ext cx="1815465" cy="18154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64290" compatLnSpc="1" forceAA="0" fromWordArt="0" horzOverflow="overflow" lIns="128580" numCol="1" rIns="128580" rot="0" rtlCol="0" spcCol="0" spcFirstLastPara="0" tIns="6429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altLang="en-US" lang="zh-CN">
                  <a:solidFill>
                    <a:prstClr val="white"/>
                  </a:solidFill>
                  <a:latin charset="0" panose="020b0604020202020204" pitchFamily="34" typeface="Arial"/>
                </a:endParaRPr>
              </a:p>
            </p:txBody>
          </p:sp>
          <p:sp>
            <p:nvSpPr>
              <p:cNvPr id="34" name="空心弧 33"/>
              <p:cNvSpPr/>
              <p:nvPr/>
            </p:nvSpPr>
            <p:spPr>
              <a:xfrm>
                <a:off x="4178300" y="2746375"/>
                <a:ext cx="1797050" cy="1797050"/>
              </a:xfrm>
              <a:prstGeom prst="blockArc">
                <a:avLst>
                  <a:gd fmla="val 10861918" name="adj1"/>
                  <a:gd fmla="val 12575204" name="adj2"/>
                  <a:gd fmla="val 2129" name="adj3"/>
                </a:avLst>
              </a:prstGeom>
              <a:solidFill>
                <a:srgbClr val="ECCAC2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>
                  <a:solidFill>
                    <a:prstClr val="white"/>
                  </a:solidFill>
                  <a:latin charset="0" panose="020b0604020202020204" pitchFamily="34" typeface="Arial"/>
                </a:endParaRP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5973764" y="3518136"/>
              <a:ext cx="1997013" cy="1997012"/>
              <a:chOff x="5975350" y="2740024"/>
              <a:chExt cx="1815465" cy="1815465"/>
            </a:xfrm>
          </p:grpSpPr>
          <p:sp>
            <p:nvSpPr>
              <p:cNvPr id="31" name="矩形 30"/>
              <p:cNvSpPr/>
              <p:nvPr/>
            </p:nvSpPr>
            <p:spPr>
              <a:xfrm rot="14400000">
                <a:off x="5975350" y="2740024"/>
                <a:ext cx="1815465" cy="18154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64290" compatLnSpc="1" forceAA="0" fromWordArt="0" horzOverflow="overflow" lIns="128580" numCol="1" rIns="128580" rot="0" rtlCol="0" spcCol="0" spcFirstLastPara="0" tIns="6429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altLang="en-US" lang="zh-CN">
                  <a:solidFill>
                    <a:prstClr val="white"/>
                  </a:solidFill>
                  <a:latin charset="0" panose="020b0604020202020204" pitchFamily="34" typeface="Arial"/>
                </a:endParaRPr>
              </a:p>
            </p:txBody>
          </p:sp>
          <p:sp>
            <p:nvSpPr>
              <p:cNvPr id="32" name="空心弧 31"/>
              <p:cNvSpPr/>
              <p:nvPr/>
            </p:nvSpPr>
            <p:spPr>
              <a:xfrm rot="19800000">
                <a:off x="5983288" y="2751138"/>
                <a:ext cx="1797050" cy="1797050"/>
              </a:xfrm>
              <a:prstGeom prst="blockArc">
                <a:avLst>
                  <a:gd fmla="val 10800000" name="adj1"/>
                  <a:gd fmla="val 12569082" name="adj2"/>
                  <a:gd fmla="val 2151" name="adj3"/>
                </a:avLst>
              </a:prstGeom>
              <a:solidFill>
                <a:srgbClr val="725A4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>
                  <a:solidFill>
                    <a:prstClr val="white"/>
                  </a:solidFill>
                  <a:latin charset="0" panose="020b0604020202020204" pitchFamily="34" typeface="Arial"/>
                </a:endParaRPr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7930612" y="3516740"/>
              <a:ext cx="1997013" cy="1997012"/>
              <a:chOff x="7754303" y="2738755"/>
              <a:chExt cx="1815465" cy="1815465"/>
            </a:xfrm>
          </p:grpSpPr>
          <p:sp>
            <p:nvSpPr>
              <p:cNvPr id="29" name="矩形 28"/>
              <p:cNvSpPr/>
              <p:nvPr/>
            </p:nvSpPr>
            <p:spPr>
              <a:xfrm rot="10800000">
                <a:off x="7754303" y="2738755"/>
                <a:ext cx="1815465" cy="18154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64290" compatLnSpc="1" forceAA="0" fromWordArt="0" horzOverflow="overflow" lIns="128580" numCol="1" rIns="128580" rot="0" rtlCol="0" spcCol="0" spcFirstLastPara="0" tIns="64290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altLang="en-US" lang="zh-CN">
                  <a:solidFill>
                    <a:prstClr val="white"/>
                  </a:solidFill>
                  <a:latin charset="0" panose="020b0604020202020204" pitchFamily="34" typeface="Arial"/>
                </a:endParaRPr>
              </a:p>
            </p:txBody>
          </p:sp>
          <p:sp>
            <p:nvSpPr>
              <p:cNvPr id="30" name="空心弧 29"/>
              <p:cNvSpPr/>
              <p:nvPr/>
            </p:nvSpPr>
            <p:spPr>
              <a:xfrm>
                <a:off x="7759700" y="2746375"/>
                <a:ext cx="1797050" cy="1797050"/>
              </a:xfrm>
              <a:prstGeom prst="blockArc">
                <a:avLst>
                  <a:gd fmla="val 10861918" name="adj1"/>
                  <a:gd fmla="val 12575204" name="adj2"/>
                  <a:gd fmla="val 2129" name="adj3"/>
                </a:avLst>
              </a:prstGeom>
              <a:solidFill>
                <a:srgbClr val="ECCAC2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altLang="en-US" lang="zh-CN">
                  <a:solidFill>
                    <a:prstClr val="white"/>
                  </a:solidFill>
                  <a:latin charset="0" panose="020b0604020202020204" pitchFamily="34" typeface="Arial"/>
                </a:endParaRPr>
              </a:p>
            </p:txBody>
          </p:sp>
        </p:grpSp>
      </p:grpSp>
      <p:grpSp>
        <p:nvGrpSpPr>
          <p:cNvPr id="43" name="组合 42"/>
          <p:cNvGrpSpPr/>
          <p:nvPr/>
        </p:nvGrpSpPr>
        <p:grpSpPr>
          <a:xfrm>
            <a:off x="4599805" y="3211830"/>
            <a:ext cx="1637654" cy="1637656"/>
            <a:chOff x="4248468" y="3748642"/>
            <a:chExt cx="1500029" cy="1500029"/>
          </a:xfrm>
        </p:grpSpPr>
        <p:sp>
          <p:nvSpPr>
            <p:cNvPr id="44" name="椭圆 43"/>
            <p:cNvSpPr/>
            <p:nvPr/>
          </p:nvSpPr>
          <p:spPr>
            <a:xfrm>
              <a:off x="4248468" y="3748642"/>
              <a:ext cx="1500029" cy="1500029"/>
            </a:xfrm>
            <a:prstGeom prst="ellipse">
              <a:avLst/>
            </a:prstGeom>
            <a:solidFill>
              <a:srgbClr val="ECCAC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>
                <a:solidFill>
                  <a:prstClr val="white"/>
                </a:solidFill>
                <a:latin charset="0" panose="020b0604020202020204" pitchFamily="34" typeface="Arial"/>
              </a:endParaRPr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4692956" y="4211422"/>
              <a:ext cx="663471" cy="603155"/>
              <a:chOff x="1725613" y="5659438"/>
              <a:chExt cx="498475" cy="498475"/>
            </a:xfrm>
            <a:noFill/>
          </p:grpSpPr>
          <p:sp>
            <p:nvSpPr>
              <p:cNvPr id="46" name="Freeform 564"/>
              <p:cNvSpPr/>
              <p:nvPr/>
            </p:nvSpPr>
            <p:spPr bwMode="auto">
              <a:xfrm>
                <a:off x="2132013" y="5659438"/>
                <a:ext cx="92075" cy="104775"/>
              </a:xfrm>
              <a:custGeom>
                <a:gdLst>
                  <a:gd fmla="*/ 2147483646 w 40" name="T0"/>
                  <a:gd fmla="*/ 2147483646 h 45" name="T1"/>
                  <a:gd fmla="*/ 2147483646 w 40" name="T2"/>
                  <a:gd fmla="*/ 2147483646 h 45" name="T3"/>
                  <a:gd fmla="*/ 2147483646 w 40" name="T4"/>
                  <a:gd fmla="*/ 2147483646 h 45" name="T5"/>
                  <a:gd fmla="*/ 2147483646 w 40" name="T6"/>
                  <a:gd fmla="*/ 2147483646 h 45" name="T7"/>
                  <a:gd fmla="*/ 2147483646 w 40" name="T8"/>
                  <a:gd fmla="*/ 2147483646 h 45" name="T9"/>
                  <a:gd fmla="*/ 2147483646 w 40" name="T10"/>
                  <a:gd fmla="*/ 2147483646 h 45" name="T11"/>
                  <a:gd fmla="*/ 2147483646 w 40" name="T12"/>
                  <a:gd fmla="*/ 2147483646 h 45" name="T13"/>
                  <a:gd fmla="*/ 2147483646 w 40" name="T14"/>
                  <a:gd fmla="*/ 2147483646 h 45" name="T15"/>
                  <a:gd fmla="*/ 2147483646 w 40" name="T16"/>
                  <a:gd fmla="*/ 2147483646 h 45" name="T17"/>
                  <a:gd fmla="*/ 2147483646 w 40" name="T18"/>
                  <a:gd fmla="*/ 2147483646 h 45" name="T19"/>
                  <a:gd fmla="*/ 0 w 40" name="T20"/>
                  <a:gd fmla="*/ 2147483646 h 45" name="T21"/>
                  <a:gd fmla="*/ 2147483646 w 40" name="T22"/>
                  <a:gd fmla="*/ 0 h 45" name="T23"/>
                  <a:gd fmla="*/ 2147483646 w 40" name="T24"/>
                  <a:gd fmla="*/ 0 h 45" name="T25"/>
                  <a:gd fmla="*/ 2147483646 w 40" name="T26"/>
                  <a:gd fmla="*/ 0 h 45" name="T27"/>
                  <a:gd fmla="*/ 2147483646 w 40" name="T28"/>
                  <a:gd fmla="*/ 0 h 45" name="T29"/>
                  <a:gd fmla="*/ 2147483646 w 40" name="T30"/>
                  <a:gd fmla="*/ 0 h 45" name="T31"/>
                  <a:gd fmla="*/ 2147483646 w 40" name="T32"/>
                  <a:gd fmla="*/ 0 h 45" name="T33"/>
                  <a:gd fmla="*/ 2147483646 w 40" name="T34"/>
                  <a:gd fmla="*/ 2147483646 h 45" name="T35"/>
                  <a:gd fmla="*/ 2147483646 w 40" name="T36"/>
                  <a:gd fmla="*/ 2147483646 h 45" name="T37"/>
                  <a:gd fmla="*/ 2147483646 w 40" name="T38"/>
                  <a:gd fmla="*/ 2147483646 h 45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  <a:gd fmla="*/ 0 60000 65536" name="T48"/>
                  <a:gd fmla="*/ 0 60000 65536" name="T49"/>
                  <a:gd fmla="*/ 0 60000 65536" name="T50"/>
                  <a:gd fmla="*/ 0 60000 65536" name="T51"/>
                  <a:gd fmla="*/ 0 60000 65536" name="T52"/>
                  <a:gd fmla="*/ 0 60000 65536" name="T53"/>
                  <a:gd fmla="*/ 0 60000 65536" name="T54"/>
                  <a:gd fmla="*/ 0 60000 65536" name="T55"/>
                  <a:gd fmla="*/ 0 60000 65536" name="T56"/>
                  <a:gd fmla="*/ 0 60000 65536" name="T57"/>
                  <a:gd fmla="*/ 0 60000 65536" name="T58"/>
                  <a:gd fmla="*/ 0 60000 65536" name="T59"/>
                </a:gdLst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b="b" l="0" r="r" t="0"/>
                <a:pathLst>
                  <a:path h="45" w="40">
                    <a:moveTo>
                      <a:pt x="40" y="40"/>
                    </a:moveTo>
                    <a:cubicBezTo>
                      <a:pt x="40" y="43"/>
                      <a:pt x="38" y="45"/>
                      <a:pt x="35" y="45"/>
                    </a:cubicBezTo>
                    <a:cubicBezTo>
                      <a:pt x="32" y="45"/>
                      <a:pt x="30" y="43"/>
                      <a:pt x="30" y="40"/>
                    </a:cubicBezTo>
                    <a:cubicBezTo>
                      <a:pt x="30" y="40"/>
                      <a:pt x="30" y="40"/>
                      <a:pt x="30" y="40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0" y="14"/>
                      <a:pt x="25" y="10"/>
                      <a:pt x="20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2" y="10"/>
                      <a:pt x="0" y="7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33" y="0"/>
                      <a:pt x="40" y="6"/>
                      <a:pt x="40" y="15"/>
                    </a:cubicBezTo>
                    <a:cubicBezTo>
                      <a:pt x="40" y="40"/>
                      <a:pt x="40" y="40"/>
                      <a:pt x="40" y="40"/>
                    </a:cubicBezTo>
                    <a:cubicBezTo>
                      <a:pt x="40" y="40"/>
                      <a:pt x="40" y="40"/>
                      <a:pt x="40" y="4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  <a:extLst/>
            </p:spPr>
            <p:txBody>
              <a:bodyPr/>
              <a:lstStyle/>
              <a:p>
                <a:endParaRPr altLang="en-US" lang="zh-CN">
                  <a:solidFill>
                    <a:prstClr val="black"/>
                  </a:solidFill>
                  <a:latin charset="0" panose="020b0604020202020204" pitchFamily="34" typeface="Arial"/>
                </a:endParaRPr>
              </a:p>
            </p:txBody>
          </p:sp>
          <p:sp>
            <p:nvSpPr>
              <p:cNvPr id="47" name="Rectangle 565"/>
              <p:cNvSpPr>
                <a:spLocks noChangeArrowheads="1"/>
              </p:cNvSpPr>
              <p:nvPr/>
            </p:nvSpPr>
            <p:spPr bwMode="auto">
              <a:xfrm>
                <a:off x="2132013" y="5764213"/>
                <a:ext cx="22225" cy="173037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  <a:extLst/>
            </p:spPr>
            <p:txBody>
              <a:bodyPr/>
              <a:lstStyle/>
              <a:p>
                <a:endParaRPr altLang="en-US" lang="zh-CN">
                  <a:solidFill>
                    <a:prstClr val="black"/>
                  </a:solidFill>
                  <a:latin charset="0" panose="020b0604020202020204" pitchFamily="34" typeface="Arial"/>
                </a:endParaRPr>
              </a:p>
            </p:txBody>
          </p:sp>
          <p:sp>
            <p:nvSpPr>
              <p:cNvPr id="48" name="Rectangle 566"/>
              <p:cNvSpPr>
                <a:spLocks noChangeArrowheads="1"/>
              </p:cNvSpPr>
              <p:nvPr/>
            </p:nvSpPr>
            <p:spPr bwMode="auto">
              <a:xfrm>
                <a:off x="2097088" y="5764213"/>
                <a:ext cx="11112" cy="173037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  <a:extLst/>
            </p:spPr>
            <p:txBody>
              <a:bodyPr/>
              <a:lstStyle/>
              <a:p>
                <a:endParaRPr altLang="en-US" lang="zh-CN">
                  <a:solidFill>
                    <a:prstClr val="black"/>
                  </a:solidFill>
                  <a:latin charset="0" panose="020b0604020202020204" pitchFamily="34" typeface="Arial"/>
                </a:endParaRPr>
              </a:p>
            </p:txBody>
          </p:sp>
          <p:sp>
            <p:nvSpPr>
              <p:cNvPr id="49" name="Rectangle 567"/>
              <p:cNvSpPr>
                <a:spLocks noChangeArrowheads="1"/>
              </p:cNvSpPr>
              <p:nvPr/>
            </p:nvSpPr>
            <p:spPr bwMode="auto">
              <a:xfrm>
                <a:off x="2051050" y="5764213"/>
                <a:ext cx="11113" cy="173037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  <a:extLst/>
            </p:spPr>
            <p:txBody>
              <a:bodyPr/>
              <a:lstStyle/>
              <a:p>
                <a:endParaRPr altLang="en-US" lang="zh-CN">
                  <a:solidFill>
                    <a:prstClr val="black"/>
                  </a:solidFill>
                  <a:latin charset="0" panose="020b0604020202020204" pitchFamily="34" typeface="Arial"/>
                </a:endParaRPr>
              </a:p>
            </p:txBody>
          </p:sp>
          <p:sp>
            <p:nvSpPr>
              <p:cNvPr id="50" name="Rectangle 568"/>
              <p:cNvSpPr>
                <a:spLocks noChangeArrowheads="1"/>
              </p:cNvSpPr>
              <p:nvPr/>
            </p:nvSpPr>
            <p:spPr bwMode="auto">
              <a:xfrm>
                <a:off x="2001838" y="5764213"/>
                <a:ext cx="25400" cy="173037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  <a:extLst/>
            </p:spPr>
            <p:txBody>
              <a:bodyPr/>
              <a:lstStyle/>
              <a:p>
                <a:endParaRPr altLang="en-US" lang="zh-CN">
                  <a:solidFill>
                    <a:prstClr val="black"/>
                  </a:solidFill>
                  <a:latin charset="0" panose="020b0604020202020204" pitchFamily="34" typeface="Arial"/>
                </a:endParaRPr>
              </a:p>
            </p:txBody>
          </p:sp>
          <p:sp>
            <p:nvSpPr>
              <p:cNvPr id="51" name="Rectangle 569"/>
              <p:cNvSpPr>
                <a:spLocks noChangeArrowheads="1"/>
              </p:cNvSpPr>
              <p:nvPr/>
            </p:nvSpPr>
            <p:spPr bwMode="auto">
              <a:xfrm>
                <a:off x="1920875" y="5764213"/>
                <a:ext cx="38100" cy="173037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  <a:extLst/>
            </p:spPr>
            <p:txBody>
              <a:bodyPr/>
              <a:lstStyle/>
              <a:p>
                <a:endParaRPr altLang="en-US" lang="zh-CN">
                  <a:solidFill>
                    <a:prstClr val="black"/>
                  </a:solidFill>
                  <a:latin charset="0" panose="020b0604020202020204" pitchFamily="34" typeface="Arial"/>
                </a:endParaRPr>
              </a:p>
            </p:txBody>
          </p:sp>
          <p:sp>
            <p:nvSpPr>
              <p:cNvPr id="52" name="Rectangle 570"/>
              <p:cNvSpPr>
                <a:spLocks noChangeArrowheads="1"/>
              </p:cNvSpPr>
              <p:nvPr/>
            </p:nvSpPr>
            <p:spPr bwMode="auto">
              <a:xfrm>
                <a:off x="1885950" y="5764213"/>
                <a:ext cx="12700" cy="173037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  <a:extLst/>
            </p:spPr>
            <p:txBody>
              <a:bodyPr/>
              <a:lstStyle/>
              <a:p>
                <a:endParaRPr altLang="en-US" lang="zh-CN">
                  <a:solidFill>
                    <a:prstClr val="black"/>
                  </a:solidFill>
                  <a:latin charset="0" panose="020b0604020202020204" pitchFamily="34" typeface="Arial"/>
                </a:endParaRPr>
              </a:p>
            </p:txBody>
          </p:sp>
          <p:sp>
            <p:nvSpPr>
              <p:cNvPr id="53" name="Rectangle 571"/>
              <p:cNvSpPr>
                <a:spLocks noChangeArrowheads="1"/>
              </p:cNvSpPr>
              <p:nvPr/>
            </p:nvSpPr>
            <p:spPr bwMode="auto">
              <a:xfrm>
                <a:off x="1839913" y="5764213"/>
                <a:ext cx="12700" cy="173037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  <a:extLst/>
            </p:spPr>
            <p:txBody>
              <a:bodyPr/>
              <a:lstStyle/>
              <a:p>
                <a:endParaRPr altLang="en-US" lang="zh-CN">
                  <a:solidFill>
                    <a:prstClr val="black"/>
                  </a:solidFill>
                  <a:latin charset="0" panose="020b0604020202020204" pitchFamily="34" typeface="Arial"/>
                </a:endParaRPr>
              </a:p>
            </p:txBody>
          </p:sp>
          <p:sp>
            <p:nvSpPr>
              <p:cNvPr id="54" name="Freeform 572"/>
              <p:cNvSpPr/>
              <p:nvPr/>
            </p:nvSpPr>
            <p:spPr bwMode="auto">
              <a:xfrm>
                <a:off x="1725613" y="5659438"/>
                <a:ext cx="92075" cy="104775"/>
              </a:xfrm>
              <a:custGeom>
                <a:gdLst>
                  <a:gd fmla="*/ 2147483646 w 40" name="T0"/>
                  <a:gd fmla="*/ 2147483646 h 45" name="T1"/>
                  <a:gd fmla="*/ 2147483646 w 40" name="T2"/>
                  <a:gd fmla="*/ 2147483646 h 45" name="T3"/>
                  <a:gd fmla="*/ 2147483646 w 40" name="T4"/>
                  <a:gd fmla="*/ 2147483646 h 45" name="T5"/>
                  <a:gd fmla="*/ 2147483646 w 40" name="T6"/>
                  <a:gd fmla="*/ 2147483646 h 45" name="T7"/>
                  <a:gd fmla="*/ 2147483646 w 40" name="T8"/>
                  <a:gd fmla="*/ 2147483646 h 45" name="T9"/>
                  <a:gd fmla="*/ 2147483646 w 40" name="T10"/>
                  <a:gd fmla="*/ 2147483646 h 45" name="T11"/>
                  <a:gd fmla="*/ 2147483646 w 40" name="T12"/>
                  <a:gd fmla="*/ 2147483646 h 45" name="T13"/>
                  <a:gd fmla="*/ 2147483646 w 40" name="T14"/>
                  <a:gd fmla="*/ 2147483646 h 45" name="T15"/>
                  <a:gd fmla="*/ 2147483646 w 40" name="T16"/>
                  <a:gd fmla="*/ 2147483646 h 45" name="T17"/>
                  <a:gd fmla="*/ 0 w 40" name="T18"/>
                  <a:gd fmla="*/ 2147483646 h 45" name="T19"/>
                  <a:gd fmla="*/ 0 w 40" name="T20"/>
                  <a:gd fmla="*/ 2147483646 h 45" name="T21"/>
                  <a:gd fmla="*/ 0 w 40" name="T22"/>
                  <a:gd fmla="*/ 2147483646 h 45" name="T23"/>
                  <a:gd fmla="*/ 2147483646 w 40" name="T24"/>
                  <a:gd fmla="*/ 0 h 45" name="T25"/>
                  <a:gd fmla="*/ 2147483646 w 40" name="T26"/>
                  <a:gd fmla="*/ 0 h 45" name="T27"/>
                  <a:gd fmla="*/ 2147483646 w 40" name="T28"/>
                  <a:gd fmla="*/ 0 h 45" name="T29"/>
                  <a:gd fmla="*/ 2147483646 w 40" name="T30"/>
                  <a:gd fmla="*/ 0 h 45" name="T31"/>
                  <a:gd fmla="*/ 2147483646 w 40" name="T32"/>
                  <a:gd fmla="*/ 0 h 45" name="T33"/>
                  <a:gd fmla="*/ 2147483646 w 40" name="T34"/>
                  <a:gd fmla="*/ 0 h 45" name="T35"/>
                  <a:gd fmla="*/ 2147483646 w 40" name="T36"/>
                  <a:gd fmla="*/ 2147483646 h 45" name="T37"/>
                  <a:gd fmla="*/ 2147483646 w 40" name="T38"/>
                  <a:gd fmla="*/ 2147483646 h 45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  <a:gd fmla="*/ 0 60000 65536" name="T48"/>
                  <a:gd fmla="*/ 0 60000 65536" name="T49"/>
                  <a:gd fmla="*/ 0 60000 65536" name="T50"/>
                  <a:gd fmla="*/ 0 60000 65536" name="T51"/>
                  <a:gd fmla="*/ 0 60000 65536" name="T52"/>
                  <a:gd fmla="*/ 0 60000 65536" name="T53"/>
                  <a:gd fmla="*/ 0 60000 65536" name="T54"/>
                  <a:gd fmla="*/ 0 60000 65536" name="T55"/>
                  <a:gd fmla="*/ 0 60000 65536" name="T56"/>
                  <a:gd fmla="*/ 0 60000 65536" name="T57"/>
                  <a:gd fmla="*/ 0 60000 65536" name="T58"/>
                  <a:gd fmla="*/ 0 60000 65536" name="T59"/>
                </a:gdLst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b="b" l="0" r="r" t="0"/>
                <a:pathLst>
                  <a:path h="45" w="40">
                    <a:moveTo>
                      <a:pt x="35" y="10"/>
                    </a:moveTo>
                    <a:cubicBezTo>
                      <a:pt x="35" y="10"/>
                      <a:pt x="35" y="10"/>
                      <a:pt x="35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15" y="10"/>
                      <a:pt x="10" y="14"/>
                      <a:pt x="10" y="20"/>
                    </a:cubicBezTo>
                    <a:cubicBezTo>
                      <a:pt x="10" y="40"/>
                      <a:pt x="10" y="40"/>
                      <a:pt x="10" y="40"/>
                    </a:cubicBezTo>
                    <a:cubicBezTo>
                      <a:pt x="10" y="40"/>
                      <a:pt x="10" y="40"/>
                      <a:pt x="10" y="40"/>
                    </a:cubicBezTo>
                    <a:cubicBezTo>
                      <a:pt x="10" y="43"/>
                      <a:pt x="8" y="45"/>
                      <a:pt x="5" y="45"/>
                    </a:cubicBezTo>
                    <a:cubicBezTo>
                      <a:pt x="2" y="45"/>
                      <a:pt x="0" y="43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6"/>
                      <a:pt x="7" y="0"/>
                      <a:pt x="15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8" y="0"/>
                      <a:pt x="40" y="2"/>
                      <a:pt x="40" y="5"/>
                    </a:cubicBezTo>
                    <a:cubicBezTo>
                      <a:pt x="40" y="7"/>
                      <a:pt x="38" y="10"/>
                      <a:pt x="35" y="1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  <a:extLst/>
            </p:spPr>
            <p:txBody>
              <a:bodyPr/>
              <a:lstStyle/>
              <a:p>
                <a:endParaRPr altLang="en-US" lang="zh-CN">
                  <a:solidFill>
                    <a:prstClr val="black"/>
                  </a:solidFill>
                  <a:latin charset="0" panose="020b0604020202020204" pitchFamily="34" typeface="Arial"/>
                </a:endParaRPr>
              </a:p>
            </p:txBody>
          </p:sp>
          <p:sp>
            <p:nvSpPr>
              <p:cNvPr id="55" name="Rectangle 573"/>
              <p:cNvSpPr>
                <a:spLocks noChangeArrowheads="1"/>
              </p:cNvSpPr>
              <p:nvPr/>
            </p:nvSpPr>
            <p:spPr bwMode="auto">
              <a:xfrm>
                <a:off x="1793875" y="5764213"/>
                <a:ext cx="23813" cy="173037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  <a:extLst/>
            </p:spPr>
            <p:txBody>
              <a:bodyPr/>
              <a:lstStyle/>
              <a:p>
                <a:endParaRPr altLang="en-US" lang="zh-CN">
                  <a:solidFill>
                    <a:prstClr val="black"/>
                  </a:solidFill>
                  <a:latin charset="0" panose="020b0604020202020204" pitchFamily="34" typeface="Arial"/>
                </a:endParaRPr>
              </a:p>
            </p:txBody>
          </p:sp>
          <p:sp>
            <p:nvSpPr>
              <p:cNvPr id="56" name="Rectangle 574"/>
              <p:cNvSpPr>
                <a:spLocks noChangeArrowheads="1"/>
              </p:cNvSpPr>
              <p:nvPr/>
            </p:nvSpPr>
            <p:spPr bwMode="auto">
              <a:xfrm>
                <a:off x="1793875" y="5937250"/>
                <a:ext cx="23813" cy="114300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  <a:extLst/>
            </p:spPr>
            <p:txBody>
              <a:bodyPr/>
              <a:lstStyle/>
              <a:p>
                <a:endParaRPr altLang="en-US" lang="zh-CN">
                  <a:solidFill>
                    <a:prstClr val="black"/>
                  </a:solidFill>
                  <a:latin charset="0" panose="020b0604020202020204" pitchFamily="34" typeface="Arial"/>
                </a:endParaRPr>
              </a:p>
            </p:txBody>
          </p:sp>
          <p:sp>
            <p:nvSpPr>
              <p:cNvPr id="57" name="Freeform 575"/>
              <p:cNvSpPr/>
              <p:nvPr/>
            </p:nvSpPr>
            <p:spPr bwMode="auto">
              <a:xfrm>
                <a:off x="1725613" y="6051550"/>
                <a:ext cx="92075" cy="106363"/>
              </a:xfrm>
              <a:custGeom>
                <a:gdLst>
                  <a:gd fmla="*/ 0 w 40" name="T0"/>
                  <a:gd fmla="*/ 2147483646 h 46" name="T1"/>
                  <a:gd fmla="*/ 2147483646 w 40" name="T2"/>
                  <a:gd fmla="*/ 0 h 46" name="T3"/>
                  <a:gd fmla="*/ 2147483646 w 40" name="T4"/>
                  <a:gd fmla="*/ 2147483646 h 46" name="T5"/>
                  <a:gd fmla="*/ 2147483646 w 40" name="T6"/>
                  <a:gd fmla="*/ 2147483646 h 46" name="T7"/>
                  <a:gd fmla="*/ 2147483646 w 40" name="T8"/>
                  <a:gd fmla="*/ 2147483646 h 46" name="T9"/>
                  <a:gd fmla="*/ 2147483646 w 40" name="T10"/>
                  <a:gd fmla="*/ 2147483646 h 46" name="T11"/>
                  <a:gd fmla="*/ 2147483646 w 40" name="T12"/>
                  <a:gd fmla="*/ 2147483646 h 46" name="T13"/>
                  <a:gd fmla="*/ 2147483646 w 40" name="T14"/>
                  <a:gd fmla="*/ 2147483646 h 46" name="T15"/>
                  <a:gd fmla="*/ 2147483646 w 40" name="T16"/>
                  <a:gd fmla="*/ 2147483646 h 46" name="T17"/>
                  <a:gd fmla="*/ 2147483646 w 40" name="T18"/>
                  <a:gd fmla="*/ 2147483646 h 46" name="T19"/>
                  <a:gd fmla="*/ 2147483646 w 40" name="T20"/>
                  <a:gd fmla="*/ 2147483646 h 46" name="T21"/>
                  <a:gd fmla="*/ 2147483646 w 40" name="T22"/>
                  <a:gd fmla="*/ 2147483646 h 46" name="T23"/>
                  <a:gd fmla="*/ 2147483646 w 40" name="T24"/>
                  <a:gd fmla="*/ 2147483646 h 46" name="T25"/>
                  <a:gd fmla="*/ 2147483646 w 40" name="T26"/>
                  <a:gd fmla="*/ 2147483646 h 46" name="T27"/>
                  <a:gd fmla="*/ 2147483646 w 40" name="T28"/>
                  <a:gd fmla="*/ 2147483646 h 46" name="T29"/>
                  <a:gd fmla="*/ 2147483646 w 40" name="T30"/>
                  <a:gd fmla="*/ 2147483646 h 46" name="T31"/>
                  <a:gd fmla="*/ 0 w 40" name="T32"/>
                  <a:gd fmla="*/ 2147483646 h 46" name="T33"/>
                  <a:gd fmla="*/ 0 w 40" name="T34"/>
                  <a:gd fmla="*/ 2147483646 h 46" name="T35"/>
                  <a:gd fmla="*/ 0 w 40" name="T36"/>
                  <a:gd fmla="*/ 2147483646 h 4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  <a:gd fmla="*/ 0 60000 65536" name="T48"/>
                  <a:gd fmla="*/ 0 60000 65536" name="T49"/>
                  <a:gd fmla="*/ 0 60000 65536" name="T50"/>
                  <a:gd fmla="*/ 0 60000 65536" name="T51"/>
                  <a:gd fmla="*/ 0 60000 65536" name="T52"/>
                  <a:gd fmla="*/ 0 60000 65536" name="T53"/>
                  <a:gd fmla="*/ 0 60000 65536" name="T54"/>
                  <a:gd fmla="*/ 0 60000 65536" name="T55"/>
                  <a:gd fmla="*/ 0 60000 65536" name="T56"/>
                </a:gdLst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b="b" l="0" r="r" t="0"/>
                <a:pathLst>
                  <a:path h="46" w="40">
                    <a:moveTo>
                      <a:pt x="0" y="5"/>
                    </a:moveTo>
                    <a:cubicBezTo>
                      <a:pt x="0" y="3"/>
                      <a:pt x="2" y="0"/>
                      <a:pt x="5" y="0"/>
                    </a:cubicBezTo>
                    <a:cubicBezTo>
                      <a:pt x="8" y="0"/>
                      <a:pt x="10" y="3"/>
                      <a:pt x="10" y="5"/>
                    </a:cubicBezTo>
                    <a:cubicBezTo>
                      <a:pt x="10" y="5"/>
                      <a:pt x="10" y="5"/>
                      <a:pt x="10" y="6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10" y="31"/>
                      <a:pt x="14" y="35"/>
                      <a:pt x="19" y="35"/>
                    </a:cubicBezTo>
                    <a:cubicBezTo>
                      <a:pt x="19" y="35"/>
                      <a:pt x="19" y="35"/>
                      <a:pt x="19" y="35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8" y="35"/>
                      <a:pt x="40" y="38"/>
                      <a:pt x="40" y="40"/>
                    </a:cubicBezTo>
                    <a:cubicBezTo>
                      <a:pt x="40" y="43"/>
                      <a:pt x="38" y="45"/>
                      <a:pt x="35" y="45"/>
                    </a:cubicBezTo>
                    <a:cubicBezTo>
                      <a:pt x="35" y="45"/>
                      <a:pt x="35" y="45"/>
                      <a:pt x="35" y="45"/>
                    </a:cubicBezTo>
                    <a:cubicBezTo>
                      <a:pt x="33" y="45"/>
                      <a:pt x="33" y="45"/>
                      <a:pt x="33" y="45"/>
                    </a:cubicBezTo>
                    <a:cubicBezTo>
                      <a:pt x="33" y="46"/>
                      <a:pt x="33" y="46"/>
                      <a:pt x="33" y="46"/>
                    </a:cubicBezTo>
                    <a:cubicBezTo>
                      <a:pt x="15" y="46"/>
                      <a:pt x="15" y="46"/>
                      <a:pt x="15" y="46"/>
                    </a:cubicBezTo>
                    <a:cubicBezTo>
                      <a:pt x="7" y="46"/>
                      <a:pt x="0" y="39"/>
                      <a:pt x="0" y="3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  <a:extLst/>
            </p:spPr>
            <p:txBody>
              <a:bodyPr/>
              <a:lstStyle/>
              <a:p>
                <a:endParaRPr altLang="en-US" lang="zh-CN">
                  <a:solidFill>
                    <a:prstClr val="black"/>
                  </a:solidFill>
                  <a:latin charset="0" panose="020b0604020202020204" pitchFamily="34" typeface="Arial"/>
                </a:endParaRPr>
              </a:p>
            </p:txBody>
          </p:sp>
          <p:sp>
            <p:nvSpPr>
              <p:cNvPr id="58" name="Rectangle 576"/>
              <p:cNvSpPr>
                <a:spLocks noChangeArrowheads="1"/>
              </p:cNvSpPr>
              <p:nvPr/>
            </p:nvSpPr>
            <p:spPr bwMode="auto">
              <a:xfrm>
                <a:off x="1839913" y="5937250"/>
                <a:ext cx="12700" cy="68263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  <a:extLst/>
            </p:spPr>
            <p:txBody>
              <a:bodyPr/>
              <a:lstStyle/>
              <a:p>
                <a:endParaRPr altLang="en-US" lang="zh-CN">
                  <a:solidFill>
                    <a:prstClr val="black"/>
                  </a:solidFill>
                  <a:latin charset="0" panose="020b0604020202020204" pitchFamily="34" typeface="Arial"/>
                </a:endParaRPr>
              </a:p>
            </p:txBody>
          </p:sp>
          <p:sp>
            <p:nvSpPr>
              <p:cNvPr id="59" name="Rectangle 577"/>
              <p:cNvSpPr>
                <a:spLocks noChangeArrowheads="1"/>
              </p:cNvSpPr>
              <p:nvPr/>
            </p:nvSpPr>
            <p:spPr bwMode="auto">
              <a:xfrm>
                <a:off x="1839913" y="6029325"/>
                <a:ext cx="23812" cy="22225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  <a:extLst/>
            </p:spPr>
            <p:txBody>
              <a:bodyPr/>
              <a:lstStyle/>
              <a:p>
                <a:endParaRPr altLang="en-US" lang="zh-CN">
                  <a:solidFill>
                    <a:prstClr val="black"/>
                  </a:solidFill>
                  <a:latin charset="0" panose="020b0604020202020204" pitchFamily="34" typeface="Arial"/>
                </a:endParaRPr>
              </a:p>
            </p:txBody>
          </p:sp>
          <p:sp>
            <p:nvSpPr>
              <p:cNvPr id="60" name="Rectangle 578"/>
              <p:cNvSpPr>
                <a:spLocks noChangeArrowheads="1"/>
              </p:cNvSpPr>
              <p:nvPr/>
            </p:nvSpPr>
            <p:spPr bwMode="auto">
              <a:xfrm>
                <a:off x="1885950" y="5937250"/>
                <a:ext cx="12700" cy="68263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  <a:extLst/>
            </p:spPr>
            <p:txBody>
              <a:bodyPr/>
              <a:lstStyle/>
              <a:p>
                <a:endParaRPr altLang="en-US" lang="zh-CN">
                  <a:solidFill>
                    <a:prstClr val="black"/>
                  </a:solidFill>
                  <a:latin charset="0" panose="020b0604020202020204" pitchFamily="34" typeface="Arial"/>
                </a:endParaRPr>
              </a:p>
            </p:txBody>
          </p:sp>
          <p:sp>
            <p:nvSpPr>
              <p:cNvPr id="61" name="Rectangle 579"/>
              <p:cNvSpPr>
                <a:spLocks noChangeArrowheads="1"/>
              </p:cNvSpPr>
              <p:nvPr/>
            </p:nvSpPr>
            <p:spPr bwMode="auto">
              <a:xfrm>
                <a:off x="1885950" y="6029325"/>
                <a:ext cx="23813" cy="22225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  <a:extLst/>
            </p:spPr>
            <p:txBody>
              <a:bodyPr/>
              <a:lstStyle/>
              <a:p>
                <a:endParaRPr altLang="en-US" lang="zh-CN">
                  <a:solidFill>
                    <a:prstClr val="black"/>
                  </a:solidFill>
                  <a:latin charset="0" panose="020b0604020202020204" pitchFamily="34" typeface="Arial"/>
                </a:endParaRPr>
              </a:p>
            </p:txBody>
          </p:sp>
          <p:sp>
            <p:nvSpPr>
              <p:cNvPr id="62" name="Rectangle 580"/>
              <p:cNvSpPr>
                <a:spLocks noChangeArrowheads="1"/>
              </p:cNvSpPr>
              <p:nvPr/>
            </p:nvSpPr>
            <p:spPr bwMode="auto">
              <a:xfrm>
                <a:off x="1920875" y="5937250"/>
                <a:ext cx="38100" cy="68263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  <a:extLst/>
            </p:spPr>
            <p:txBody>
              <a:bodyPr/>
              <a:lstStyle/>
              <a:p>
                <a:endParaRPr altLang="en-US" lang="zh-CN">
                  <a:solidFill>
                    <a:prstClr val="black"/>
                  </a:solidFill>
                  <a:latin charset="0" panose="020b0604020202020204" pitchFamily="34" typeface="Arial"/>
                </a:endParaRPr>
              </a:p>
            </p:txBody>
          </p:sp>
          <p:sp>
            <p:nvSpPr>
              <p:cNvPr id="63" name="Rectangle 581"/>
              <p:cNvSpPr>
                <a:spLocks noChangeArrowheads="1"/>
              </p:cNvSpPr>
              <p:nvPr/>
            </p:nvSpPr>
            <p:spPr bwMode="auto">
              <a:xfrm>
                <a:off x="1933575" y="6029325"/>
                <a:ext cx="22225" cy="22225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  <a:extLst/>
            </p:spPr>
            <p:txBody>
              <a:bodyPr/>
              <a:lstStyle/>
              <a:p>
                <a:endParaRPr altLang="en-US" lang="zh-CN">
                  <a:solidFill>
                    <a:prstClr val="black"/>
                  </a:solidFill>
                  <a:latin charset="0" panose="020b0604020202020204" pitchFamily="34" typeface="Arial"/>
                </a:endParaRPr>
              </a:p>
            </p:txBody>
          </p:sp>
          <p:sp>
            <p:nvSpPr>
              <p:cNvPr id="64" name="Rectangle 582"/>
              <p:cNvSpPr>
                <a:spLocks noChangeArrowheads="1"/>
              </p:cNvSpPr>
              <p:nvPr/>
            </p:nvSpPr>
            <p:spPr bwMode="auto">
              <a:xfrm>
                <a:off x="2001838" y="5937250"/>
                <a:ext cx="25400" cy="68263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  <a:extLst/>
            </p:spPr>
            <p:txBody>
              <a:bodyPr/>
              <a:lstStyle/>
              <a:p>
                <a:endParaRPr altLang="en-US" lang="zh-CN">
                  <a:solidFill>
                    <a:prstClr val="black"/>
                  </a:solidFill>
                  <a:latin charset="0" panose="020b0604020202020204" pitchFamily="34" typeface="Arial"/>
                </a:endParaRPr>
              </a:p>
            </p:txBody>
          </p:sp>
          <p:sp>
            <p:nvSpPr>
              <p:cNvPr id="65" name="Rectangle 583"/>
              <p:cNvSpPr>
                <a:spLocks noChangeArrowheads="1"/>
              </p:cNvSpPr>
              <p:nvPr/>
            </p:nvSpPr>
            <p:spPr bwMode="auto">
              <a:xfrm>
                <a:off x="1979613" y="6029325"/>
                <a:ext cx="22225" cy="22225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  <a:extLst/>
            </p:spPr>
            <p:txBody>
              <a:bodyPr/>
              <a:lstStyle/>
              <a:p>
                <a:endParaRPr altLang="en-US" lang="zh-CN">
                  <a:solidFill>
                    <a:prstClr val="black"/>
                  </a:solidFill>
                  <a:latin charset="0" panose="020b0604020202020204" pitchFamily="34" typeface="Arial"/>
                </a:endParaRPr>
              </a:p>
            </p:txBody>
          </p:sp>
          <p:sp>
            <p:nvSpPr>
              <p:cNvPr id="66" name="Rectangle 584"/>
              <p:cNvSpPr>
                <a:spLocks noChangeArrowheads="1"/>
              </p:cNvSpPr>
              <p:nvPr/>
            </p:nvSpPr>
            <p:spPr bwMode="auto">
              <a:xfrm>
                <a:off x="2051050" y="5937250"/>
                <a:ext cx="11113" cy="68263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  <a:extLst/>
            </p:spPr>
            <p:txBody>
              <a:bodyPr/>
              <a:lstStyle/>
              <a:p>
                <a:endParaRPr altLang="en-US" lang="zh-CN">
                  <a:solidFill>
                    <a:prstClr val="black"/>
                  </a:solidFill>
                  <a:latin charset="0" panose="020b0604020202020204" pitchFamily="34" typeface="Arial"/>
                </a:endParaRPr>
              </a:p>
            </p:txBody>
          </p:sp>
          <p:sp>
            <p:nvSpPr>
              <p:cNvPr id="67" name="Rectangle 585"/>
              <p:cNvSpPr>
                <a:spLocks noChangeArrowheads="1"/>
              </p:cNvSpPr>
              <p:nvPr/>
            </p:nvSpPr>
            <p:spPr bwMode="auto">
              <a:xfrm>
                <a:off x="2038350" y="6029325"/>
                <a:ext cx="23813" cy="22225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  <a:extLst/>
            </p:spPr>
            <p:txBody>
              <a:bodyPr/>
              <a:lstStyle/>
              <a:p>
                <a:endParaRPr altLang="en-US" lang="zh-CN">
                  <a:solidFill>
                    <a:prstClr val="black"/>
                  </a:solidFill>
                  <a:latin charset="0" panose="020b0604020202020204" pitchFamily="34" typeface="Arial"/>
                </a:endParaRPr>
              </a:p>
            </p:txBody>
          </p:sp>
          <p:sp>
            <p:nvSpPr>
              <p:cNvPr id="68" name="Rectangle 586"/>
              <p:cNvSpPr>
                <a:spLocks noChangeArrowheads="1"/>
              </p:cNvSpPr>
              <p:nvPr/>
            </p:nvSpPr>
            <p:spPr bwMode="auto">
              <a:xfrm>
                <a:off x="2097088" y="5937250"/>
                <a:ext cx="11112" cy="68263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  <a:extLst/>
            </p:spPr>
            <p:txBody>
              <a:bodyPr/>
              <a:lstStyle/>
              <a:p>
                <a:endParaRPr altLang="en-US" lang="zh-CN">
                  <a:solidFill>
                    <a:prstClr val="black"/>
                  </a:solidFill>
                  <a:latin charset="0" panose="020b0604020202020204" pitchFamily="34" typeface="Arial"/>
                </a:endParaRPr>
              </a:p>
            </p:txBody>
          </p:sp>
          <p:sp>
            <p:nvSpPr>
              <p:cNvPr id="69" name="Rectangle 587"/>
              <p:cNvSpPr>
                <a:spLocks noChangeArrowheads="1"/>
              </p:cNvSpPr>
              <p:nvPr/>
            </p:nvSpPr>
            <p:spPr bwMode="auto">
              <a:xfrm>
                <a:off x="2085975" y="6029325"/>
                <a:ext cx="22225" cy="22225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  <a:extLst/>
            </p:spPr>
            <p:txBody>
              <a:bodyPr/>
              <a:lstStyle/>
              <a:p>
                <a:endParaRPr altLang="en-US" lang="zh-CN">
                  <a:solidFill>
                    <a:prstClr val="black"/>
                  </a:solidFill>
                  <a:latin charset="0" panose="020b0604020202020204" pitchFamily="34" typeface="Arial"/>
                </a:endParaRPr>
              </a:p>
            </p:txBody>
          </p:sp>
          <p:sp>
            <p:nvSpPr>
              <p:cNvPr id="70" name="Rectangle 588"/>
              <p:cNvSpPr>
                <a:spLocks noChangeArrowheads="1"/>
              </p:cNvSpPr>
              <p:nvPr/>
            </p:nvSpPr>
            <p:spPr bwMode="auto">
              <a:xfrm>
                <a:off x="2132013" y="5937250"/>
                <a:ext cx="22225" cy="114300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  <a:extLst/>
            </p:spPr>
            <p:txBody>
              <a:bodyPr/>
              <a:lstStyle/>
              <a:p>
                <a:endParaRPr altLang="en-US" lang="zh-CN">
                  <a:solidFill>
                    <a:prstClr val="black"/>
                  </a:solidFill>
                  <a:latin charset="0" panose="020b0604020202020204" pitchFamily="34" typeface="Arial"/>
                </a:endParaRPr>
              </a:p>
            </p:txBody>
          </p:sp>
          <p:sp>
            <p:nvSpPr>
              <p:cNvPr id="71" name="Freeform 589"/>
              <p:cNvSpPr/>
              <p:nvPr/>
            </p:nvSpPr>
            <p:spPr bwMode="auto">
              <a:xfrm>
                <a:off x="2132013" y="6051550"/>
                <a:ext cx="92075" cy="106363"/>
              </a:xfrm>
              <a:custGeom>
                <a:gdLst>
                  <a:gd fmla="*/ 2147483646 w 40" name="T0"/>
                  <a:gd fmla="*/ 2147483646 h 46" name="T1"/>
                  <a:gd fmla="*/ 2147483646 w 40" name="T2"/>
                  <a:gd fmla="*/ 2147483646 h 46" name="T3"/>
                  <a:gd fmla="*/ 2147483646 w 40" name="T4"/>
                  <a:gd fmla="*/ 2147483646 h 46" name="T5"/>
                  <a:gd fmla="*/ 2147483646 w 40" name="T6"/>
                  <a:gd fmla="*/ 2147483646 h 46" name="T7"/>
                  <a:gd fmla="*/ 2147483646 w 40" name="T8"/>
                  <a:gd fmla="*/ 2147483646 h 46" name="T9"/>
                  <a:gd fmla="*/ 2147483646 w 40" name="T10"/>
                  <a:gd fmla="*/ 2147483646 h 46" name="T11"/>
                  <a:gd fmla="*/ 2147483646 w 40" name="T12"/>
                  <a:gd fmla="*/ 2147483646 h 46" name="T13"/>
                  <a:gd fmla="*/ 2147483646 w 40" name="T14"/>
                  <a:gd fmla="*/ 2147483646 h 46" name="T15"/>
                  <a:gd fmla="*/ 2147483646 w 40" name="T16"/>
                  <a:gd fmla="*/ 0 h 46" name="T17"/>
                  <a:gd fmla="*/ 2147483646 w 40" name="T18"/>
                  <a:gd fmla="*/ 2147483646 h 46" name="T19"/>
                  <a:gd fmla="*/ 2147483646 w 40" name="T20"/>
                  <a:gd fmla="*/ 2147483646 h 46" name="T21"/>
                  <a:gd fmla="*/ 2147483646 w 40" name="T22"/>
                  <a:gd fmla="*/ 2147483646 h 46" name="T23"/>
                  <a:gd fmla="*/ 2147483646 w 40" name="T24"/>
                  <a:gd fmla="*/ 2147483646 h 46" name="T25"/>
                  <a:gd fmla="*/ 2147483646 w 40" name="T26"/>
                  <a:gd fmla="*/ 2147483646 h 46" name="T27"/>
                  <a:gd fmla="*/ 2147483646 w 40" name="T28"/>
                  <a:gd fmla="*/ 2147483646 h 46" name="T29"/>
                  <a:gd fmla="*/ 2147483646 w 40" name="T30"/>
                  <a:gd fmla="*/ 2147483646 h 46" name="T31"/>
                  <a:gd fmla="*/ 2147483646 w 40" name="T32"/>
                  <a:gd fmla="*/ 2147483646 h 46" name="T33"/>
                  <a:gd fmla="*/ 0 w 40" name="T34"/>
                  <a:gd fmla="*/ 2147483646 h 46" name="T35"/>
                  <a:gd fmla="*/ 2147483646 w 40" name="T36"/>
                  <a:gd fmla="*/ 2147483646 h 4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60000 65536" name="T45"/>
                  <a:gd fmla="*/ 0 60000 65536" name="T46"/>
                  <a:gd fmla="*/ 0 60000 65536" name="T47"/>
                  <a:gd fmla="*/ 0 60000 65536" name="T48"/>
                  <a:gd fmla="*/ 0 60000 65536" name="T49"/>
                  <a:gd fmla="*/ 0 60000 65536" name="T50"/>
                  <a:gd fmla="*/ 0 60000 65536" name="T51"/>
                  <a:gd fmla="*/ 0 60000 65536" name="T52"/>
                  <a:gd fmla="*/ 0 60000 65536" name="T53"/>
                  <a:gd fmla="*/ 0 60000 65536" name="T54"/>
                  <a:gd fmla="*/ 0 60000 65536" name="T55"/>
                  <a:gd fmla="*/ 0 60000 65536" name="T56"/>
                </a:gdLst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b="b" l="0" r="r" t="0"/>
                <a:pathLst>
                  <a:path h="46" w="40">
                    <a:moveTo>
                      <a:pt x="5" y="35"/>
                    </a:moveTo>
                    <a:cubicBezTo>
                      <a:pt x="5" y="35"/>
                      <a:pt x="5" y="35"/>
                      <a:pt x="5" y="35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22" y="35"/>
                      <a:pt x="22" y="35"/>
                      <a:pt x="22" y="35"/>
                    </a:cubicBezTo>
                    <a:cubicBezTo>
                      <a:pt x="22" y="35"/>
                      <a:pt x="22" y="35"/>
                      <a:pt x="22" y="35"/>
                    </a:cubicBezTo>
                    <a:cubicBezTo>
                      <a:pt x="26" y="35"/>
                      <a:pt x="30" y="30"/>
                      <a:pt x="30" y="25"/>
                    </a:cubicBezTo>
                    <a:cubicBezTo>
                      <a:pt x="30" y="6"/>
                      <a:pt x="30" y="6"/>
                      <a:pt x="30" y="6"/>
                    </a:cubicBezTo>
                    <a:cubicBezTo>
                      <a:pt x="30" y="5"/>
                      <a:pt x="30" y="5"/>
                      <a:pt x="30" y="5"/>
                    </a:cubicBezTo>
                    <a:cubicBezTo>
                      <a:pt x="30" y="3"/>
                      <a:pt x="32" y="0"/>
                      <a:pt x="35" y="0"/>
                    </a:cubicBezTo>
                    <a:cubicBezTo>
                      <a:pt x="38" y="0"/>
                      <a:pt x="40" y="3"/>
                      <a:pt x="40" y="5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40" y="39"/>
                      <a:pt x="33" y="46"/>
                      <a:pt x="25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5" y="45"/>
                      <a:pt x="5" y="45"/>
                      <a:pt x="5" y="45"/>
                    </a:cubicBezTo>
                    <a:cubicBezTo>
                      <a:pt x="5" y="45"/>
                      <a:pt x="5" y="45"/>
                      <a:pt x="5" y="45"/>
                    </a:cubicBezTo>
                    <a:cubicBezTo>
                      <a:pt x="2" y="45"/>
                      <a:pt x="0" y="43"/>
                      <a:pt x="0" y="40"/>
                    </a:cubicBezTo>
                    <a:cubicBezTo>
                      <a:pt x="0" y="38"/>
                      <a:pt x="2" y="35"/>
                      <a:pt x="5" y="3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  <a:extLst/>
            </p:spPr>
            <p:txBody>
              <a:bodyPr/>
              <a:lstStyle/>
              <a:p>
                <a:endParaRPr altLang="en-US" lang="zh-CN">
                  <a:solidFill>
                    <a:prstClr val="black"/>
                  </a:solidFill>
                  <a:latin charset="0" panose="020b0604020202020204" pitchFamily="34" typeface="Arial"/>
                </a:endParaRPr>
              </a:p>
            </p:txBody>
          </p:sp>
        </p:grpSp>
      </p:grpSp>
      <p:grpSp>
        <p:nvGrpSpPr>
          <p:cNvPr id="72" name="组合 71"/>
          <p:cNvGrpSpPr/>
          <p:nvPr/>
        </p:nvGrpSpPr>
        <p:grpSpPr>
          <a:xfrm>
            <a:off x="2449311" y="3204204"/>
            <a:ext cx="1637654" cy="1637656"/>
            <a:chOff x="2278698" y="3741657"/>
            <a:chExt cx="1500029" cy="1500029"/>
          </a:xfrm>
        </p:grpSpPr>
        <p:sp>
          <p:nvSpPr>
            <p:cNvPr id="73" name="椭圆 72"/>
            <p:cNvSpPr/>
            <p:nvPr/>
          </p:nvSpPr>
          <p:spPr>
            <a:xfrm>
              <a:off x="2278698" y="3741657"/>
              <a:ext cx="1500029" cy="1500029"/>
            </a:xfrm>
            <a:prstGeom prst="ellipse">
              <a:avLst/>
            </a:prstGeom>
            <a:solidFill>
              <a:srgbClr val="725A4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 sz="6750">
                <a:solidFill>
                  <a:prstClr val="white"/>
                </a:solidFill>
                <a:latin charset="0" panose="020b0604020202020204" pitchFamily="34" typeface="Arial"/>
              </a:endParaRPr>
            </a:p>
          </p:txBody>
        </p:sp>
        <p:grpSp>
          <p:nvGrpSpPr>
            <p:cNvPr id="74" name="组合 73"/>
            <p:cNvGrpSpPr/>
            <p:nvPr/>
          </p:nvGrpSpPr>
          <p:grpSpPr>
            <a:xfrm>
              <a:off x="2662538" y="4134603"/>
              <a:ext cx="693436" cy="691515"/>
              <a:chOff x="2722713" y="3648225"/>
              <a:chExt cx="573087" cy="571500"/>
            </a:xfrm>
          </p:grpSpPr>
          <p:sp>
            <p:nvSpPr>
              <p:cNvPr id="75" name="Freeform 178"/>
              <p:cNvSpPr/>
              <p:nvPr/>
            </p:nvSpPr>
            <p:spPr bwMode="auto">
              <a:xfrm>
                <a:off x="2722713" y="3648225"/>
                <a:ext cx="573087" cy="571500"/>
              </a:xfrm>
              <a:custGeom>
                <a:gdLst>
                  <a:gd fmla="*/ 2147483646 w 248" name="T0"/>
                  <a:gd fmla="*/ 0 h 248" name="T1"/>
                  <a:gd fmla="*/ 2147483646 w 248" name="T2"/>
                  <a:gd fmla="*/ 2147483646 h 248" name="T3"/>
                  <a:gd fmla="*/ 2147483646 w 248" name="T4"/>
                  <a:gd fmla="*/ 2147483646 h 248" name="T5"/>
                  <a:gd fmla="*/ 2147483646 w 248" name="T6"/>
                  <a:gd fmla="*/ 2147483646 h 248" name="T7"/>
                  <a:gd fmla="*/ 2147483646 w 248" name="T8"/>
                  <a:gd fmla="*/ 2147483646 h 248" name="T9"/>
                  <a:gd fmla="*/ 2147483646 w 248" name="T10"/>
                  <a:gd fmla="*/ 2147483646 h 248" name="T11"/>
                  <a:gd fmla="*/ 2147483646 w 248" name="T12"/>
                  <a:gd fmla="*/ 2147483646 h 248" name="T13"/>
                  <a:gd fmla="*/ 2147483646 w 248" name="T14"/>
                  <a:gd fmla="*/ 2147483646 h 248" name="T15"/>
                  <a:gd fmla="*/ 0 w 248" name="T16"/>
                  <a:gd fmla="*/ 2147483646 h 248" name="T17"/>
                  <a:gd fmla="*/ 2147483646 w 248" name="T18"/>
                  <a:gd fmla="*/ 2147483646 h 248" name="T19"/>
                  <a:gd fmla="*/ 2147483646 w 248" name="T20"/>
                  <a:gd fmla="*/ 2147483646 h 248" name="T21"/>
                  <a:gd fmla="*/ 2147483646 w 248" name="T22"/>
                  <a:gd fmla="*/ 2147483646 h 248" name="T23"/>
                  <a:gd fmla="*/ 2147483646 w 248" name="T24"/>
                  <a:gd fmla="*/ 2147483646 h 248" name="T25"/>
                  <a:gd fmla="*/ 2147483646 w 248" name="T26"/>
                  <a:gd fmla="*/ 2147483646 h 248" name="T27"/>
                  <a:gd fmla="*/ 2147483646 w 248" name="T28"/>
                  <a:gd fmla="*/ 2147483646 h 248" name="T29"/>
                  <a:gd fmla="*/ 2147483646 w 248" name="T30"/>
                  <a:gd fmla="*/ 2147483646 h 248" name="T31"/>
                  <a:gd fmla="*/ 2147483646 w 248" name="T32"/>
                  <a:gd fmla="*/ 2147483646 h 248" name="T33"/>
                  <a:gd fmla="*/ 2147483646 w 248" name="T34"/>
                  <a:gd fmla="*/ 2147483646 h 248" name="T35"/>
                  <a:gd fmla="*/ 2147483646 w 248" name="T36"/>
                  <a:gd fmla="*/ 2147483646 h 248" name="T37"/>
                  <a:gd fmla="*/ 2147483646 w 248" name="T38"/>
                  <a:gd fmla="*/ 2147483646 h 248" name="T39"/>
                  <a:gd fmla="*/ 2147483646 w 248" name="T40"/>
                  <a:gd fmla="*/ 2147483646 h 248" name="T41"/>
                  <a:gd fmla="*/ 2147483646 w 248" name="T42"/>
                  <a:gd fmla="*/ 2147483646 h 248" name="T43"/>
                  <a:gd fmla="*/ 2147483646 w 248" name="T44"/>
                  <a:gd fmla="*/ 2147483646 h 248" name="T45"/>
                  <a:gd fmla="*/ 2147483646 w 248" name="T46"/>
                  <a:gd fmla="*/ 2147483646 h 248" name="T47"/>
                  <a:gd fmla="*/ 2147483646 w 248" name="T48"/>
                  <a:gd fmla="*/ 2147483646 h 248" name="T49"/>
                  <a:gd fmla="*/ 2147483646 w 248" name="T50"/>
                  <a:gd fmla="*/ 2147483646 h 248" name="T51"/>
                  <a:gd fmla="*/ 2147483646 w 248" name="T52"/>
                  <a:gd fmla="*/ 2147483646 h 248" name="T53"/>
                  <a:gd fmla="*/ 2147483646 w 248" name="T54"/>
                  <a:gd fmla="*/ 2147483646 h 248" name="T55"/>
                  <a:gd fmla="*/ 2147483646 w 248" name="T56"/>
                  <a:gd fmla="*/ 2147483646 h 248" name="T57"/>
                  <a:gd fmla="*/ 2147483646 w 248" name="T58"/>
                  <a:gd fmla="*/ 2147483646 h 248" name="T59"/>
                  <a:gd fmla="*/ 2147483646 w 248" name="T60"/>
                  <a:gd fmla="*/ 2147483646 h 248" name="T61"/>
                  <a:gd fmla="*/ 2147483646 w 248" name="T62"/>
                  <a:gd fmla="*/ 2147483646 h 248" name="T63"/>
                  <a:gd fmla="*/ 2147483646 w 248" name="T64"/>
                  <a:gd fmla="*/ 0 h 248" name="T65"/>
                  <a:gd fmla="*/ 0 60000 65536" name="T66"/>
                  <a:gd fmla="*/ 0 60000 65536" name="T67"/>
                  <a:gd fmla="*/ 0 60000 65536" name="T68"/>
                  <a:gd fmla="*/ 0 60000 65536" name="T69"/>
                  <a:gd fmla="*/ 0 60000 65536" name="T70"/>
                  <a:gd fmla="*/ 0 60000 65536" name="T71"/>
                  <a:gd fmla="*/ 0 60000 65536" name="T72"/>
                  <a:gd fmla="*/ 0 60000 65536" name="T73"/>
                  <a:gd fmla="*/ 0 60000 65536" name="T74"/>
                  <a:gd fmla="*/ 0 60000 65536" name="T75"/>
                  <a:gd fmla="*/ 0 60000 65536" name="T76"/>
                  <a:gd fmla="*/ 0 60000 65536" name="T77"/>
                  <a:gd fmla="*/ 0 60000 65536" name="T78"/>
                  <a:gd fmla="*/ 0 60000 65536" name="T79"/>
                  <a:gd fmla="*/ 0 60000 65536" name="T80"/>
                  <a:gd fmla="*/ 0 60000 65536" name="T81"/>
                  <a:gd fmla="*/ 0 60000 65536" name="T82"/>
                  <a:gd fmla="*/ 0 60000 65536" name="T83"/>
                  <a:gd fmla="*/ 0 60000 65536" name="T84"/>
                  <a:gd fmla="*/ 0 60000 65536" name="T85"/>
                  <a:gd fmla="*/ 0 60000 65536" name="T86"/>
                  <a:gd fmla="*/ 0 60000 65536" name="T87"/>
                  <a:gd fmla="*/ 0 60000 65536" name="T88"/>
                  <a:gd fmla="*/ 0 60000 65536" name="T89"/>
                  <a:gd fmla="*/ 0 60000 65536" name="T90"/>
                  <a:gd fmla="*/ 0 60000 65536" name="T91"/>
                  <a:gd fmla="*/ 0 60000 65536" name="T92"/>
                  <a:gd fmla="*/ 0 60000 65536" name="T93"/>
                  <a:gd fmla="*/ 0 60000 65536" name="T94"/>
                  <a:gd fmla="*/ 0 60000 65536" name="T95"/>
                  <a:gd fmla="*/ 0 60000 65536" name="T96"/>
                  <a:gd fmla="*/ 0 60000 65536" name="T97"/>
                  <a:gd fmla="*/ 0 60000 65536" name="T98"/>
                </a:gdLst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b="b" l="0" r="r" t="0"/>
                <a:pathLst>
                  <a:path h="248" w="248">
                    <a:moveTo>
                      <a:pt x="124" y="0"/>
                    </a:moveTo>
                    <a:cubicBezTo>
                      <a:pt x="112" y="0"/>
                      <a:pt x="112" y="0"/>
                      <a:pt x="112" y="0"/>
                    </a:cubicBezTo>
                    <a:cubicBezTo>
                      <a:pt x="105" y="0"/>
                      <a:pt x="100" y="5"/>
                      <a:pt x="100" y="12"/>
                    </a:cubicBezTo>
                    <a:cubicBezTo>
                      <a:pt x="100" y="27"/>
                      <a:pt x="100" y="27"/>
                      <a:pt x="100" y="27"/>
                    </a:cubicBezTo>
                    <a:cubicBezTo>
                      <a:pt x="100" y="33"/>
                      <a:pt x="97" y="37"/>
                      <a:pt x="92" y="39"/>
                    </a:cubicBezTo>
                    <a:cubicBezTo>
                      <a:pt x="83" y="42"/>
                      <a:pt x="83" y="42"/>
                      <a:pt x="83" y="42"/>
                    </a:cubicBezTo>
                    <a:cubicBezTo>
                      <a:pt x="79" y="43"/>
                      <a:pt x="74" y="42"/>
                      <a:pt x="71" y="39"/>
                    </a:cubicBezTo>
                    <a:cubicBezTo>
                      <a:pt x="60" y="28"/>
                      <a:pt x="60" y="28"/>
                      <a:pt x="60" y="28"/>
                    </a:cubicBezTo>
                    <a:cubicBezTo>
                      <a:pt x="56" y="24"/>
                      <a:pt x="48" y="24"/>
                      <a:pt x="44" y="28"/>
                    </a:cubicBezTo>
                    <a:cubicBezTo>
                      <a:pt x="28" y="44"/>
                      <a:pt x="28" y="44"/>
                      <a:pt x="28" y="44"/>
                    </a:cubicBezTo>
                    <a:cubicBezTo>
                      <a:pt x="24" y="48"/>
                      <a:pt x="24" y="56"/>
                      <a:pt x="28" y="60"/>
                    </a:cubicBezTo>
                    <a:cubicBezTo>
                      <a:pt x="39" y="71"/>
                      <a:pt x="39" y="71"/>
                      <a:pt x="39" y="71"/>
                    </a:cubicBezTo>
                    <a:cubicBezTo>
                      <a:pt x="42" y="74"/>
                      <a:pt x="43" y="79"/>
                      <a:pt x="42" y="83"/>
                    </a:cubicBezTo>
                    <a:cubicBezTo>
                      <a:pt x="39" y="92"/>
                      <a:pt x="39" y="92"/>
                      <a:pt x="39" y="92"/>
                    </a:cubicBezTo>
                    <a:cubicBezTo>
                      <a:pt x="37" y="97"/>
                      <a:pt x="33" y="100"/>
                      <a:pt x="27" y="100"/>
                    </a:cubicBezTo>
                    <a:cubicBezTo>
                      <a:pt x="12" y="100"/>
                      <a:pt x="12" y="100"/>
                      <a:pt x="12" y="100"/>
                    </a:cubicBezTo>
                    <a:cubicBezTo>
                      <a:pt x="5" y="100"/>
                      <a:pt x="0" y="105"/>
                      <a:pt x="0" y="112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0" y="143"/>
                      <a:pt x="5" y="148"/>
                      <a:pt x="12" y="148"/>
                    </a:cubicBezTo>
                    <a:cubicBezTo>
                      <a:pt x="27" y="148"/>
                      <a:pt x="27" y="148"/>
                      <a:pt x="27" y="148"/>
                    </a:cubicBezTo>
                    <a:cubicBezTo>
                      <a:pt x="33" y="148"/>
                      <a:pt x="37" y="151"/>
                      <a:pt x="39" y="156"/>
                    </a:cubicBezTo>
                    <a:cubicBezTo>
                      <a:pt x="42" y="165"/>
                      <a:pt x="42" y="165"/>
                      <a:pt x="42" y="165"/>
                    </a:cubicBezTo>
                    <a:cubicBezTo>
                      <a:pt x="43" y="169"/>
                      <a:pt x="42" y="174"/>
                      <a:pt x="39" y="177"/>
                    </a:cubicBezTo>
                    <a:cubicBezTo>
                      <a:pt x="28" y="188"/>
                      <a:pt x="28" y="188"/>
                      <a:pt x="28" y="188"/>
                    </a:cubicBezTo>
                    <a:cubicBezTo>
                      <a:pt x="24" y="192"/>
                      <a:pt x="24" y="200"/>
                      <a:pt x="28" y="204"/>
                    </a:cubicBezTo>
                    <a:cubicBezTo>
                      <a:pt x="44" y="220"/>
                      <a:pt x="44" y="220"/>
                      <a:pt x="44" y="220"/>
                    </a:cubicBezTo>
                    <a:cubicBezTo>
                      <a:pt x="48" y="224"/>
                      <a:pt x="56" y="224"/>
                      <a:pt x="60" y="220"/>
                    </a:cubicBezTo>
                    <a:cubicBezTo>
                      <a:pt x="71" y="209"/>
                      <a:pt x="71" y="209"/>
                      <a:pt x="71" y="209"/>
                    </a:cubicBezTo>
                    <a:cubicBezTo>
                      <a:pt x="74" y="206"/>
                      <a:pt x="79" y="205"/>
                      <a:pt x="83" y="206"/>
                    </a:cubicBezTo>
                    <a:cubicBezTo>
                      <a:pt x="92" y="209"/>
                      <a:pt x="92" y="209"/>
                      <a:pt x="92" y="209"/>
                    </a:cubicBezTo>
                    <a:cubicBezTo>
                      <a:pt x="97" y="211"/>
                      <a:pt x="100" y="215"/>
                      <a:pt x="100" y="221"/>
                    </a:cubicBezTo>
                    <a:cubicBezTo>
                      <a:pt x="100" y="236"/>
                      <a:pt x="100" y="236"/>
                      <a:pt x="100" y="236"/>
                    </a:cubicBezTo>
                    <a:cubicBezTo>
                      <a:pt x="100" y="243"/>
                      <a:pt x="105" y="248"/>
                      <a:pt x="112" y="248"/>
                    </a:cubicBezTo>
                    <a:cubicBezTo>
                      <a:pt x="124" y="248"/>
                      <a:pt x="124" y="248"/>
                      <a:pt x="124" y="248"/>
                    </a:cubicBezTo>
                    <a:cubicBezTo>
                      <a:pt x="136" y="248"/>
                      <a:pt x="136" y="248"/>
                      <a:pt x="136" y="248"/>
                    </a:cubicBezTo>
                    <a:cubicBezTo>
                      <a:pt x="143" y="248"/>
                      <a:pt x="148" y="243"/>
                      <a:pt x="148" y="236"/>
                    </a:cubicBezTo>
                    <a:cubicBezTo>
                      <a:pt x="148" y="221"/>
                      <a:pt x="148" y="221"/>
                      <a:pt x="148" y="221"/>
                    </a:cubicBezTo>
                    <a:cubicBezTo>
                      <a:pt x="148" y="215"/>
                      <a:pt x="151" y="211"/>
                      <a:pt x="156" y="209"/>
                    </a:cubicBezTo>
                    <a:cubicBezTo>
                      <a:pt x="165" y="206"/>
                      <a:pt x="165" y="206"/>
                      <a:pt x="165" y="206"/>
                    </a:cubicBezTo>
                    <a:cubicBezTo>
                      <a:pt x="169" y="205"/>
                      <a:pt x="174" y="206"/>
                      <a:pt x="177" y="209"/>
                    </a:cubicBezTo>
                    <a:cubicBezTo>
                      <a:pt x="188" y="220"/>
                      <a:pt x="188" y="220"/>
                      <a:pt x="188" y="220"/>
                    </a:cubicBezTo>
                    <a:cubicBezTo>
                      <a:pt x="192" y="224"/>
                      <a:pt x="200" y="224"/>
                      <a:pt x="204" y="220"/>
                    </a:cubicBezTo>
                    <a:cubicBezTo>
                      <a:pt x="220" y="204"/>
                      <a:pt x="220" y="204"/>
                      <a:pt x="220" y="204"/>
                    </a:cubicBezTo>
                    <a:cubicBezTo>
                      <a:pt x="224" y="200"/>
                      <a:pt x="224" y="192"/>
                      <a:pt x="220" y="188"/>
                    </a:cubicBezTo>
                    <a:cubicBezTo>
                      <a:pt x="209" y="177"/>
                      <a:pt x="209" y="177"/>
                      <a:pt x="209" y="177"/>
                    </a:cubicBezTo>
                    <a:cubicBezTo>
                      <a:pt x="206" y="174"/>
                      <a:pt x="205" y="169"/>
                      <a:pt x="206" y="165"/>
                    </a:cubicBezTo>
                    <a:cubicBezTo>
                      <a:pt x="209" y="156"/>
                      <a:pt x="209" y="156"/>
                      <a:pt x="209" y="156"/>
                    </a:cubicBezTo>
                    <a:cubicBezTo>
                      <a:pt x="211" y="151"/>
                      <a:pt x="215" y="148"/>
                      <a:pt x="221" y="148"/>
                    </a:cubicBezTo>
                    <a:cubicBezTo>
                      <a:pt x="236" y="148"/>
                      <a:pt x="236" y="148"/>
                      <a:pt x="236" y="148"/>
                    </a:cubicBezTo>
                    <a:cubicBezTo>
                      <a:pt x="243" y="148"/>
                      <a:pt x="248" y="143"/>
                      <a:pt x="248" y="136"/>
                    </a:cubicBezTo>
                    <a:cubicBezTo>
                      <a:pt x="248" y="112"/>
                      <a:pt x="248" y="112"/>
                      <a:pt x="248" y="112"/>
                    </a:cubicBezTo>
                    <a:cubicBezTo>
                      <a:pt x="248" y="105"/>
                      <a:pt x="243" y="100"/>
                      <a:pt x="236" y="100"/>
                    </a:cubicBezTo>
                    <a:cubicBezTo>
                      <a:pt x="221" y="100"/>
                      <a:pt x="221" y="100"/>
                      <a:pt x="221" y="100"/>
                    </a:cubicBezTo>
                    <a:cubicBezTo>
                      <a:pt x="215" y="100"/>
                      <a:pt x="211" y="97"/>
                      <a:pt x="209" y="92"/>
                    </a:cubicBezTo>
                    <a:cubicBezTo>
                      <a:pt x="206" y="83"/>
                      <a:pt x="206" y="83"/>
                      <a:pt x="206" y="83"/>
                    </a:cubicBezTo>
                    <a:cubicBezTo>
                      <a:pt x="205" y="79"/>
                      <a:pt x="206" y="74"/>
                      <a:pt x="209" y="71"/>
                    </a:cubicBezTo>
                    <a:cubicBezTo>
                      <a:pt x="220" y="60"/>
                      <a:pt x="220" y="60"/>
                      <a:pt x="220" y="60"/>
                    </a:cubicBezTo>
                    <a:cubicBezTo>
                      <a:pt x="224" y="56"/>
                      <a:pt x="224" y="48"/>
                      <a:pt x="220" y="44"/>
                    </a:cubicBezTo>
                    <a:cubicBezTo>
                      <a:pt x="204" y="28"/>
                      <a:pt x="204" y="28"/>
                      <a:pt x="204" y="28"/>
                    </a:cubicBezTo>
                    <a:cubicBezTo>
                      <a:pt x="200" y="24"/>
                      <a:pt x="192" y="24"/>
                      <a:pt x="188" y="28"/>
                    </a:cubicBezTo>
                    <a:cubicBezTo>
                      <a:pt x="177" y="39"/>
                      <a:pt x="177" y="39"/>
                      <a:pt x="177" y="39"/>
                    </a:cubicBezTo>
                    <a:cubicBezTo>
                      <a:pt x="174" y="42"/>
                      <a:pt x="169" y="43"/>
                      <a:pt x="165" y="42"/>
                    </a:cubicBezTo>
                    <a:cubicBezTo>
                      <a:pt x="156" y="39"/>
                      <a:pt x="156" y="39"/>
                      <a:pt x="156" y="39"/>
                    </a:cubicBezTo>
                    <a:cubicBezTo>
                      <a:pt x="151" y="37"/>
                      <a:pt x="148" y="33"/>
                      <a:pt x="148" y="27"/>
                    </a:cubicBezTo>
                    <a:cubicBezTo>
                      <a:pt x="148" y="12"/>
                      <a:pt x="148" y="12"/>
                      <a:pt x="148" y="12"/>
                    </a:cubicBezTo>
                    <a:cubicBezTo>
                      <a:pt x="148" y="5"/>
                      <a:pt x="143" y="0"/>
                      <a:pt x="136" y="0"/>
                    </a:cubicBezTo>
                    <a:lnTo>
                      <a:pt x="124" y="0"/>
                    </a:lnTo>
                    <a:close/>
                  </a:path>
                </a:pathLst>
              </a:custGeom>
              <a:noFill/>
              <a:ln cap="rnd" w="17463">
                <a:solidFill>
                  <a:schemeClr val="bg1"/>
                </a:solidFill>
                <a:prstDash val="solid"/>
                <a:miter lim="800000"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altLang="en-US" lang="zh-CN">
                  <a:solidFill>
                    <a:prstClr val="black"/>
                  </a:solidFill>
                  <a:latin charset="0" panose="020b0604020202020204" pitchFamily="34" typeface="Arial"/>
                </a:endParaRPr>
              </a:p>
            </p:txBody>
          </p:sp>
          <p:sp>
            <p:nvSpPr>
              <p:cNvPr id="76" name="Freeform 179"/>
              <p:cNvSpPr/>
              <p:nvPr/>
            </p:nvSpPr>
            <p:spPr bwMode="auto">
              <a:xfrm>
                <a:off x="2946550" y="3872063"/>
                <a:ext cx="125413" cy="125412"/>
              </a:xfrm>
              <a:custGeom>
                <a:gdLst>
                  <a:gd fmla="*/ 2147483646 w 54" name="T0"/>
                  <a:gd fmla="*/ 2147483646 h 54" name="T1"/>
                  <a:gd fmla="*/ 2147483646 w 54" name="T2"/>
                  <a:gd fmla="*/ 2147483646 h 54" name="T3"/>
                  <a:gd fmla="*/ 2147483646 w 54" name="T4"/>
                  <a:gd fmla="*/ 2147483646 h 54" name="T5"/>
                  <a:gd fmla="*/ 2147483646 w 54" name="T6"/>
                  <a:gd fmla="*/ 2147483646 h 54" name="T7"/>
                  <a:gd fmla="*/ 2147483646 w 54" name="T8"/>
                  <a:gd fmla="*/ 2147483646 h 54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54" w="54">
                    <a:moveTo>
                      <a:pt x="50" y="32"/>
                    </a:moveTo>
                    <a:cubicBezTo>
                      <a:pt x="54" y="15"/>
                      <a:pt x="39" y="0"/>
                      <a:pt x="22" y="4"/>
                    </a:cubicBezTo>
                    <a:cubicBezTo>
                      <a:pt x="13" y="6"/>
                      <a:pt x="6" y="13"/>
                      <a:pt x="4" y="22"/>
                    </a:cubicBezTo>
                    <a:cubicBezTo>
                      <a:pt x="0" y="39"/>
                      <a:pt x="15" y="54"/>
                      <a:pt x="32" y="50"/>
                    </a:cubicBezTo>
                    <a:cubicBezTo>
                      <a:pt x="41" y="48"/>
                      <a:pt x="48" y="41"/>
                      <a:pt x="50" y="32"/>
                    </a:cubicBezTo>
                    <a:close/>
                  </a:path>
                </a:pathLst>
              </a:custGeom>
              <a:noFill/>
              <a:ln cap="rnd" w="17463">
                <a:solidFill>
                  <a:schemeClr val="bg1"/>
                </a:solidFill>
                <a:prstDash val="solid"/>
                <a:miter lim="800000"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altLang="en-US" lang="zh-CN">
                  <a:solidFill>
                    <a:prstClr val="black"/>
                  </a:solidFill>
                  <a:latin charset="0" panose="020b0604020202020204" pitchFamily="34" typeface="Arial"/>
                </a:endParaRPr>
              </a:p>
            </p:txBody>
          </p:sp>
        </p:grpSp>
      </p:grpSp>
      <p:grpSp>
        <p:nvGrpSpPr>
          <p:cNvPr id="77" name="组合 76"/>
          <p:cNvGrpSpPr/>
          <p:nvPr/>
        </p:nvGrpSpPr>
        <p:grpSpPr>
          <a:xfrm>
            <a:off x="6738861" y="3204204"/>
            <a:ext cx="1637654" cy="1637656"/>
            <a:chOff x="6207761" y="3741657"/>
            <a:chExt cx="1500029" cy="1500029"/>
          </a:xfrm>
        </p:grpSpPr>
        <p:sp>
          <p:nvSpPr>
            <p:cNvPr id="78" name="椭圆 77"/>
            <p:cNvSpPr/>
            <p:nvPr/>
          </p:nvSpPr>
          <p:spPr>
            <a:xfrm>
              <a:off x="6207761" y="3741657"/>
              <a:ext cx="1500029" cy="1500029"/>
            </a:xfrm>
            <a:prstGeom prst="ellipse">
              <a:avLst/>
            </a:prstGeom>
            <a:solidFill>
              <a:srgbClr val="725A4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>
                <a:solidFill>
                  <a:prstClr val="white"/>
                </a:solidFill>
                <a:latin charset="0" panose="020b0604020202020204" pitchFamily="34" typeface="Arial"/>
              </a:endParaRPr>
            </a:p>
          </p:txBody>
        </p:sp>
        <p:grpSp>
          <p:nvGrpSpPr>
            <p:cNvPr id="79" name="组合 78"/>
            <p:cNvGrpSpPr/>
            <p:nvPr/>
          </p:nvGrpSpPr>
          <p:grpSpPr>
            <a:xfrm>
              <a:off x="6652054" y="4156692"/>
              <a:ext cx="647335" cy="647336"/>
              <a:chOff x="1830388" y="2073275"/>
              <a:chExt cx="534987" cy="534988"/>
            </a:xfrm>
          </p:grpSpPr>
          <p:sp>
            <p:nvSpPr>
              <p:cNvPr id="80" name="Freeform 24"/>
              <p:cNvSpPr/>
              <p:nvPr/>
            </p:nvSpPr>
            <p:spPr bwMode="auto">
              <a:xfrm>
                <a:off x="2000250" y="2119313"/>
                <a:ext cx="365125" cy="109537"/>
              </a:xfrm>
              <a:custGeom>
                <a:gdLst>
                  <a:gd fmla="*/ 2147483646 w 158" name="T0"/>
                  <a:gd fmla="*/ 2147483646 h 48" name="T1"/>
                  <a:gd fmla="*/ 2147483646 w 158" name="T2"/>
                  <a:gd fmla="*/ 2147483646 h 48" name="T3"/>
                  <a:gd fmla="*/ 0 w 158" name="T4"/>
                  <a:gd fmla="*/ 2147483646 h 48" name="T5"/>
                  <a:gd fmla="*/ 0 w 158" name="T6"/>
                  <a:gd fmla="*/ 2147483646 h 48" name="T7"/>
                  <a:gd fmla="*/ 2147483646 w 158" name="T8"/>
                  <a:gd fmla="*/ 0 h 48" name="T9"/>
                  <a:gd fmla="*/ 2147483646 w 158" name="T10"/>
                  <a:gd fmla="*/ 0 h 48" name="T11"/>
                  <a:gd fmla="*/ 2147483646 w 158" name="T12"/>
                  <a:gd fmla="*/ 2147483646 h 48" name="T13"/>
                  <a:gd fmla="*/ 2147483646 w 158" name="T14"/>
                  <a:gd fmla="*/ 2147483646 h 48" name="T15"/>
                  <a:gd fmla="*/ 2147483646 w 158" name="T16"/>
                  <a:gd fmla="*/ 2147483646 h 48" name="T17"/>
                  <a:gd fmla="*/ 2147483646 w 158" name="T18"/>
                  <a:gd fmla="*/ 2147483646 h 48" name="T19"/>
                  <a:gd fmla="*/ 2147483646 w 158" name="T20"/>
                  <a:gd fmla="*/ 2147483646 h 48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</a:gdLst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b="b" l="0" r="r" t="0"/>
                <a:pathLst>
                  <a:path h="48" w="158">
                    <a:moveTo>
                      <a:pt x="130" y="48"/>
                    </a:moveTo>
                    <a:cubicBezTo>
                      <a:pt x="9" y="48"/>
                      <a:pt x="9" y="48"/>
                      <a:pt x="9" y="48"/>
                    </a:cubicBezTo>
                    <a:cubicBezTo>
                      <a:pt x="4" y="48"/>
                      <a:pt x="0" y="44"/>
                      <a:pt x="0" y="4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130" y="0"/>
                      <a:pt x="130" y="0"/>
                      <a:pt x="130" y="0"/>
                    </a:cubicBezTo>
                    <a:cubicBezTo>
                      <a:pt x="132" y="0"/>
                      <a:pt x="134" y="1"/>
                      <a:pt x="135" y="2"/>
                    </a:cubicBezTo>
                    <a:cubicBezTo>
                      <a:pt x="154" y="18"/>
                      <a:pt x="154" y="18"/>
                      <a:pt x="154" y="18"/>
                    </a:cubicBezTo>
                    <a:cubicBezTo>
                      <a:pt x="158" y="21"/>
                      <a:pt x="158" y="27"/>
                      <a:pt x="154" y="30"/>
                    </a:cubicBezTo>
                    <a:cubicBezTo>
                      <a:pt x="135" y="46"/>
                      <a:pt x="135" y="46"/>
                      <a:pt x="135" y="46"/>
                    </a:cubicBezTo>
                    <a:cubicBezTo>
                      <a:pt x="134" y="47"/>
                      <a:pt x="132" y="48"/>
                      <a:pt x="130" y="48"/>
                    </a:cubicBezTo>
                    <a:close/>
                  </a:path>
                </a:pathLst>
              </a:custGeom>
              <a:noFill/>
              <a:ln cap="rnd" w="17463">
                <a:solidFill>
                  <a:schemeClr val="bg1"/>
                </a:solidFill>
                <a:prstDash val="solid"/>
                <a:miter lim="800000"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altLang="en-US" lang="zh-CN">
                  <a:solidFill>
                    <a:prstClr val="black"/>
                  </a:solidFill>
                  <a:latin charset="0" panose="020b0604020202020204" pitchFamily="34" typeface="Arial"/>
                </a:endParaRPr>
              </a:p>
            </p:txBody>
          </p:sp>
          <p:sp>
            <p:nvSpPr>
              <p:cNvPr id="81" name="Freeform 25"/>
              <p:cNvSpPr/>
              <p:nvPr/>
            </p:nvSpPr>
            <p:spPr bwMode="auto">
              <a:xfrm>
                <a:off x="1830388" y="2266950"/>
                <a:ext cx="355600" cy="109538"/>
              </a:xfrm>
              <a:custGeom>
                <a:gdLst>
                  <a:gd fmla="*/ 2147483646 w 154" name="T0"/>
                  <a:gd fmla="*/ 0 h 48" name="T1"/>
                  <a:gd fmla="*/ 2147483646 w 154" name="T2"/>
                  <a:gd fmla="*/ 0 h 48" name="T3"/>
                  <a:gd fmla="*/ 2147483646 w 154" name="T4"/>
                  <a:gd fmla="*/ 2147483646 h 48" name="T5"/>
                  <a:gd fmla="*/ 2147483646 w 154" name="T6"/>
                  <a:gd fmla="*/ 2147483646 h 48" name="T7"/>
                  <a:gd fmla="*/ 2147483646 w 154" name="T8"/>
                  <a:gd fmla="*/ 2147483646 h 48" name="T9"/>
                  <a:gd fmla="*/ 2147483646 w 154" name="T10"/>
                  <a:gd fmla="*/ 2147483646 h 48" name="T11"/>
                  <a:gd fmla="*/ 2147483646 w 154" name="T12"/>
                  <a:gd fmla="*/ 2147483646 h 48" name="T13"/>
                  <a:gd fmla="*/ 2147483646 w 154" name="T14"/>
                  <a:gd fmla="*/ 2147483646 h 48" name="T15"/>
                  <a:gd fmla="*/ 2147483646 w 154" name="T16"/>
                  <a:gd fmla="*/ 2147483646 h 48" name="T17"/>
                  <a:gd fmla="*/ 2147483646 w 154" name="T18"/>
                  <a:gd fmla="*/ 2147483646 h 48" name="T19"/>
                  <a:gd fmla="*/ 2147483646 w 154" name="T20"/>
                  <a:gd fmla="*/ 0 h 48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</a:gdLst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b="b" l="0" r="r" t="0"/>
                <a:pathLst>
                  <a:path h="48" w="154">
                    <a:moveTo>
                      <a:pt x="27" y="0"/>
                    </a:moveTo>
                    <a:cubicBezTo>
                      <a:pt x="144" y="0"/>
                      <a:pt x="144" y="0"/>
                      <a:pt x="144" y="0"/>
                    </a:cubicBezTo>
                    <a:cubicBezTo>
                      <a:pt x="150" y="0"/>
                      <a:pt x="154" y="6"/>
                      <a:pt x="154" y="12"/>
                    </a:cubicBezTo>
                    <a:cubicBezTo>
                      <a:pt x="154" y="36"/>
                      <a:pt x="154" y="36"/>
                      <a:pt x="154" y="36"/>
                    </a:cubicBezTo>
                    <a:cubicBezTo>
                      <a:pt x="154" y="42"/>
                      <a:pt x="150" y="48"/>
                      <a:pt x="144" y="48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5" y="48"/>
                      <a:pt x="22" y="47"/>
                      <a:pt x="20" y="45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0" y="28"/>
                      <a:pt x="0" y="20"/>
                      <a:pt x="5" y="16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2" y="1"/>
                      <a:pt x="25" y="0"/>
                      <a:pt x="27" y="0"/>
                    </a:cubicBezTo>
                    <a:close/>
                  </a:path>
                </a:pathLst>
              </a:custGeom>
              <a:noFill/>
              <a:ln cap="rnd" w="17463">
                <a:solidFill>
                  <a:schemeClr val="bg1"/>
                </a:solidFill>
                <a:prstDash val="solid"/>
                <a:miter lim="800000"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altLang="en-US" lang="zh-CN">
                  <a:solidFill>
                    <a:prstClr val="black"/>
                  </a:solidFill>
                  <a:latin charset="0" panose="020b0604020202020204" pitchFamily="34" typeface="Arial"/>
                </a:endParaRPr>
              </a:p>
            </p:txBody>
          </p:sp>
          <p:sp>
            <p:nvSpPr>
              <p:cNvPr id="82" name="Line 26"/>
              <p:cNvSpPr>
                <a:spLocks noChangeShapeType="1"/>
              </p:cNvSpPr>
              <p:nvPr/>
            </p:nvSpPr>
            <p:spPr bwMode="auto">
              <a:xfrm flipH="1">
                <a:off x="2093913" y="2376488"/>
                <a:ext cx="0" cy="222250"/>
              </a:xfrm>
              <a:prstGeom prst="line">
                <a:avLst/>
              </a:prstGeom>
              <a:noFill/>
              <a:ln cap="rnd" w="17463">
                <a:solidFill>
                  <a:schemeClr val="bg1"/>
                </a:solidFill>
                <a:miter lim="800000"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  <p:txBody>
              <a:bodyPr/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Line 27"/>
              <p:cNvSpPr>
                <a:spLocks noChangeShapeType="1"/>
              </p:cNvSpPr>
              <p:nvPr/>
            </p:nvSpPr>
            <p:spPr bwMode="auto">
              <a:xfrm flipH="1" flipV="1">
                <a:off x="2093913" y="2228850"/>
                <a:ext cx="0" cy="38100"/>
              </a:xfrm>
              <a:prstGeom prst="line">
                <a:avLst/>
              </a:prstGeom>
              <a:noFill/>
              <a:ln cap="rnd" w="17463">
                <a:solidFill>
                  <a:schemeClr val="bg1"/>
                </a:solidFill>
                <a:miter lim="800000"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  <p:txBody>
              <a:bodyPr/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Line 28"/>
              <p:cNvSpPr>
                <a:spLocks noChangeShapeType="1"/>
              </p:cNvSpPr>
              <p:nvPr/>
            </p:nvSpPr>
            <p:spPr bwMode="auto">
              <a:xfrm flipH="1" flipV="1">
                <a:off x="2093913" y="2073275"/>
                <a:ext cx="0" cy="46038"/>
              </a:xfrm>
              <a:prstGeom prst="line">
                <a:avLst/>
              </a:prstGeom>
              <a:noFill/>
              <a:ln cap="rnd" w="17463">
                <a:solidFill>
                  <a:schemeClr val="bg1"/>
                </a:solidFill>
                <a:miter lim="800000"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  <p:txBody>
              <a:bodyPr/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Line 29"/>
              <p:cNvSpPr>
                <a:spLocks noChangeShapeType="1"/>
              </p:cNvSpPr>
              <p:nvPr/>
            </p:nvSpPr>
            <p:spPr bwMode="auto">
              <a:xfrm>
                <a:off x="2020888" y="2608263"/>
                <a:ext cx="149225" cy="0"/>
              </a:xfrm>
              <a:prstGeom prst="line">
                <a:avLst/>
              </a:prstGeom>
              <a:noFill/>
              <a:ln cap="rnd" w="17463">
                <a:solidFill>
                  <a:schemeClr val="bg1"/>
                </a:solidFill>
                <a:miter lim="800000"/>
              </a:ln>
              <a:extLst>
                <a:ext uri="{909E8E84-426E-40DD-AFC4-6F175D3DCCD1}">
                  <a14:hiddenFill>
                    <a:noFill/>
                  </a14:hiddenFill>
                </a:ext>
              </a:extLst>
            </p:spPr>
            <p:txBody>
              <a:bodyPr/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86" name="组合 85"/>
          <p:cNvGrpSpPr/>
          <p:nvPr/>
        </p:nvGrpSpPr>
        <p:grpSpPr>
          <a:xfrm>
            <a:off x="8891261" y="3211830"/>
            <a:ext cx="1637654" cy="1637656"/>
            <a:chOff x="8179277" y="3748642"/>
            <a:chExt cx="1500028" cy="1500029"/>
          </a:xfrm>
        </p:grpSpPr>
        <p:sp>
          <p:nvSpPr>
            <p:cNvPr id="87" name="椭圆 86"/>
            <p:cNvSpPr/>
            <p:nvPr/>
          </p:nvSpPr>
          <p:spPr>
            <a:xfrm>
              <a:off x="8179277" y="3748642"/>
              <a:ext cx="1500028" cy="1500029"/>
            </a:xfrm>
            <a:prstGeom prst="ellipse">
              <a:avLst/>
            </a:prstGeom>
            <a:solidFill>
              <a:srgbClr val="ECCAC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>
                <a:solidFill>
                  <a:prstClr val="white"/>
                </a:solidFill>
                <a:latin charset="0" panose="020b0604020202020204" pitchFamily="34" typeface="Arial"/>
              </a:endParaRPr>
            </a:p>
          </p:txBody>
        </p:sp>
        <p:grpSp>
          <p:nvGrpSpPr>
            <p:cNvPr id="88" name="组合 87"/>
            <p:cNvGrpSpPr/>
            <p:nvPr/>
          </p:nvGrpSpPr>
          <p:grpSpPr>
            <a:xfrm>
              <a:off x="8605283" y="4234099"/>
              <a:ext cx="630396" cy="548323"/>
              <a:chOff x="11250613" y="919163"/>
              <a:chExt cx="573087" cy="498475"/>
            </a:xfrm>
          </p:grpSpPr>
          <p:sp>
            <p:nvSpPr>
              <p:cNvPr id="89" name="Freeform 193"/>
              <p:cNvSpPr/>
              <p:nvPr/>
            </p:nvSpPr>
            <p:spPr bwMode="auto">
              <a:xfrm>
                <a:off x="11250613" y="919163"/>
                <a:ext cx="573087" cy="498475"/>
              </a:xfrm>
              <a:custGeom>
                <a:gdLst>
                  <a:gd fmla="*/ 0 w 248" name="T0"/>
                  <a:gd fmla="*/ 2147483646 h 216" name="T1"/>
                  <a:gd fmla="*/ 2147483646 w 248" name="T2"/>
                  <a:gd fmla="*/ 2147483646 h 216" name="T3"/>
                  <a:gd fmla="*/ 2147483646 w 248" name="T4"/>
                  <a:gd fmla="*/ 2147483646 h 216" name="T5"/>
                  <a:gd fmla="*/ 2147483646 w 248" name="T6"/>
                  <a:gd fmla="*/ 0 h 216" name="T7"/>
                  <a:gd fmla="*/ 2147483646 w 248" name="T8"/>
                  <a:gd fmla="*/ 2147483646 h 216" name="T9"/>
                  <a:gd fmla="*/ 2147483646 w 248" name="T10"/>
                  <a:gd fmla="*/ 0 h 216" name="T11"/>
                  <a:gd fmla="*/ 0 w 248" name="T12"/>
                  <a:gd fmla="*/ 2147483646 h 216" name="T13"/>
                  <a:gd fmla="*/ 0 60000 65536" name="T14"/>
                  <a:gd fmla="*/ 0 60000 65536" name="T15"/>
                  <a:gd fmla="*/ 0 60000 65536" name="T16"/>
                  <a:gd fmla="*/ 0 60000 65536" name="T17"/>
                  <a:gd fmla="*/ 0 60000 65536" name="T18"/>
                  <a:gd fmla="*/ 0 60000 65536" name="T19"/>
                  <a:gd fmla="*/ 0 60000 65536" name="T20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b="b" l="0" r="r" t="0"/>
                <a:pathLst>
                  <a:path h="216" w="248">
                    <a:moveTo>
                      <a:pt x="0" y="64"/>
                    </a:moveTo>
                    <a:cubicBezTo>
                      <a:pt x="0" y="144"/>
                      <a:pt x="124" y="216"/>
                      <a:pt x="124" y="216"/>
                    </a:cubicBezTo>
                    <a:cubicBezTo>
                      <a:pt x="124" y="216"/>
                      <a:pt x="248" y="144"/>
                      <a:pt x="248" y="64"/>
                    </a:cubicBezTo>
                    <a:cubicBezTo>
                      <a:pt x="248" y="31"/>
                      <a:pt x="224" y="0"/>
                      <a:pt x="188" y="0"/>
                    </a:cubicBezTo>
                    <a:cubicBezTo>
                      <a:pt x="155" y="0"/>
                      <a:pt x="124" y="23"/>
                      <a:pt x="124" y="56"/>
                    </a:cubicBezTo>
                    <a:cubicBezTo>
                      <a:pt x="124" y="23"/>
                      <a:pt x="93" y="0"/>
                      <a:pt x="60" y="0"/>
                    </a:cubicBezTo>
                    <a:cubicBezTo>
                      <a:pt x="24" y="0"/>
                      <a:pt x="0" y="31"/>
                      <a:pt x="0" y="64"/>
                    </a:cubicBezTo>
                    <a:close/>
                  </a:path>
                </a:pathLst>
              </a:custGeom>
              <a:noFill/>
              <a:ln cap="rnd" w="17463">
                <a:solidFill>
                  <a:schemeClr val="bg1"/>
                </a:solidFill>
                <a:prstDash val="solid"/>
                <a:miter lim="800000"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altLang="en-US" lang="zh-CN">
                  <a:solidFill>
                    <a:prstClr val="black"/>
                  </a:solidFill>
                  <a:latin charset="0" panose="020b0604020202020204" pitchFamily="34" typeface="Arial"/>
                </a:endParaRPr>
              </a:p>
            </p:txBody>
          </p:sp>
          <p:sp>
            <p:nvSpPr>
              <p:cNvPr id="90" name="Freeform 194"/>
              <p:cNvSpPr/>
              <p:nvPr/>
            </p:nvSpPr>
            <p:spPr bwMode="auto">
              <a:xfrm>
                <a:off x="11676063" y="984250"/>
                <a:ext cx="87312" cy="92075"/>
              </a:xfrm>
              <a:custGeom>
                <a:gdLst>
                  <a:gd fmla="*/ 2147483646 w 38" name="T0"/>
                  <a:gd fmla="*/ 2147483646 h 40" name="T1"/>
                  <a:gd fmla="*/ 0 w 38" name="T2"/>
                  <a:gd fmla="*/ 0 h 40" name="T3"/>
                  <a:gd fmla="*/ 0 60000 65536" name="T4"/>
                  <a:gd fmla="*/ 0 60000 65536" name="T5"/>
                </a:gdLst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b="b" l="0" r="r" t="0"/>
                <a:pathLst>
                  <a:path h="40" w="38">
                    <a:moveTo>
                      <a:pt x="38" y="40"/>
                    </a:moveTo>
                    <a:cubicBezTo>
                      <a:pt x="38" y="19"/>
                      <a:pt x="23" y="0"/>
                      <a:pt x="0" y="0"/>
                    </a:cubicBezTo>
                  </a:path>
                </a:pathLst>
              </a:custGeom>
              <a:noFill/>
              <a:ln cap="rnd" w="17463">
                <a:solidFill>
                  <a:schemeClr val="bg1"/>
                </a:solidFill>
                <a:prstDash val="solid"/>
                <a:miter lim="800000"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altLang="en-US" lang="zh-CN">
                  <a:solidFill>
                    <a:prstClr val="black"/>
                  </a:solidFill>
                  <a:latin charset="0" panose="020b0604020202020204" pitchFamily="34" typeface="Arial"/>
                </a:endParaRPr>
              </a:p>
            </p:txBody>
          </p:sp>
        </p:grpSp>
      </p:grpSp>
      <p:sp>
        <p:nvSpPr>
          <p:cNvPr id="91" name="矩形 90"/>
          <p:cNvSpPr/>
          <p:nvPr/>
        </p:nvSpPr>
        <p:spPr>
          <a:xfrm>
            <a:off x="1850703" y="2283745"/>
            <a:ext cx="2834870" cy="519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687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</a:rPr>
              <a:t>请替换文字内容，点击添加相关标题文字，修改文字内容，也可以直接复制你的内容到此。</a:t>
            </a:r>
          </a:p>
        </p:txBody>
      </p:sp>
      <p:sp>
        <p:nvSpPr>
          <p:cNvPr id="92" name="矩形 91"/>
          <p:cNvSpPr/>
          <p:nvPr/>
        </p:nvSpPr>
        <p:spPr>
          <a:xfrm>
            <a:off x="4086964" y="5368701"/>
            <a:ext cx="2834870" cy="519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687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</a:rPr>
              <a:t>请替换文字内容，点击添加相关标题文字，修改文字内容，也可以直接复制你的内容到此。</a:t>
            </a:r>
          </a:p>
        </p:txBody>
      </p:sp>
      <p:sp>
        <p:nvSpPr>
          <p:cNvPr id="93" name="矩形 92"/>
          <p:cNvSpPr/>
          <p:nvPr/>
        </p:nvSpPr>
        <p:spPr>
          <a:xfrm>
            <a:off x="6140253" y="2283745"/>
            <a:ext cx="2834870" cy="519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687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</a:rPr>
              <a:t>请替换文字内容，点击添加相关标题文字，修改文字内容，也可以直接复制你的内容到此。</a:t>
            </a:r>
          </a:p>
        </p:txBody>
      </p:sp>
      <p:sp>
        <p:nvSpPr>
          <p:cNvPr id="94" name="矩形 93"/>
          <p:cNvSpPr/>
          <p:nvPr/>
        </p:nvSpPr>
        <p:spPr>
          <a:xfrm>
            <a:off x="8292653" y="5368701"/>
            <a:ext cx="2834870" cy="519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687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</a:rPr>
              <a:t>请替换文字内容，点击添加相关标题文字，修改文字内容，也可以直接复制你的内容到此。</a:t>
            </a:r>
          </a:p>
        </p:txBody>
      </p:sp>
      <p:sp>
        <p:nvSpPr>
          <p:cNvPr id="95" name="矩形 94"/>
          <p:cNvSpPr/>
          <p:nvPr/>
        </p:nvSpPr>
        <p:spPr>
          <a:xfrm>
            <a:off x="1325778" y="842671"/>
            <a:ext cx="2214880" cy="39624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en-US" lang="zh-CN" smtClean="0" sz="2000">
                <a:solidFill>
                  <a:srgbClr val="591F0E"/>
                </a:solidFill>
                <a:latin typeface="+mj-lt"/>
                <a:ea charset="-122" panose="020b0503020204020204" pitchFamily="34" typeface="微软雅黑"/>
              </a:rPr>
              <a:t>添加相关标题文字</a:t>
            </a:r>
          </a:p>
        </p:txBody>
      </p:sp>
    </p:spTree>
    <p:extLst>
      <p:ext uri="{BB962C8B-B14F-4D97-AF65-F5344CB8AC3E}">
        <p14:creationId val="967867786"/>
      </p:ext>
    </p:extLst>
  </p:cSld>
  <p:clrMapOvr>
    <a:masterClrMapping/>
  </p:clrMapOvr>
  <mc:AlternateContent>
    <mc:Choice Requires="p14">
      <p:transition p14:dur="1250" spd="slow">
        <p14:flip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100" id="7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" presetSubtype="1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2" nodeType="withEffect" presetClass="entr" presetID="2" presetSubtype="4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2" presetSubtype="1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2" presetSubtype="4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fill="hold" grpId="0" id="2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27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28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fill="hold" grpId="0" id="3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32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33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fill="hold" grpId="0" id="3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37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38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4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42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43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1"/>
      <p:bldP grpId="0" spid="92"/>
      <p:bldP grpId="0" spid="93"/>
      <p:bldP grpId="0" spid="94"/>
    </p:bld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" name="79 Forma libre"/>
          <p:cNvSpPr/>
          <p:nvPr/>
        </p:nvSpPr>
        <p:spPr bwMode="auto">
          <a:xfrm>
            <a:off x="4030969" y="3072478"/>
            <a:ext cx="1057674" cy="655549"/>
          </a:xfrm>
          <a:custGeom>
            <a:gdLst>
              <a:gd fmla="*/ 1135857 w 1135857" name="connsiteX0"/>
              <a:gd fmla="*/ 511969 h 511969" name="connsiteY0"/>
              <a:gd fmla="*/ 678657 w 1135857" name="connsiteX1"/>
              <a:gd fmla="*/ 0 h 511969" name="connsiteY1"/>
              <a:gd fmla="*/ 0 w 1135857" name="connsiteX2"/>
              <a:gd fmla="*/ 0 h 511969" name="connsiteY2"/>
              <a:gd fmla="*/ 0 w 1212057" name="connsiteX3"/>
              <a:gd fmla="*/ 0 h 623888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511969" w="1135857">
                <a:moveTo>
                  <a:pt x="1135857" y="511969"/>
                </a:moveTo>
                <a:lnTo>
                  <a:pt x="678657" y="0"/>
                </a:lnTo>
                <a:lnTo>
                  <a:pt x="0" y="0"/>
                </a:lnTo>
              </a:path>
            </a:pathLst>
          </a:custGeom>
          <a:noFill/>
          <a:ln cap="rnd" w="9525">
            <a:solidFill>
              <a:schemeClr val="tx1">
                <a:lumMod val="50000"/>
                <a:lumOff val="50000"/>
              </a:schemeClr>
            </a:solidFill>
            <a:bevel/>
            <a:tailEnd len="med" type="oval" w="med"/>
          </a:ln>
          <a:extLst/>
        </p:spPr>
        <p:txBody>
          <a:bodyPr anchor="ctr" bIns="62631" lIns="125327" rIns="125327" rtlCol="0" tIns="62631"/>
          <a:lstStyle/>
          <a:p>
            <a:pPr algn="ctr" defTabSz="1252902"/>
            <a:endParaRPr lang="es-SV" sz="1400">
              <a:solidFill>
                <a:srgbClr val="000000"/>
              </a:solidFill>
              <a:latin charset="0" panose="020b0604020202020204" pitchFamily="34" typeface="Arial"/>
            </a:endParaRPr>
          </a:p>
        </p:txBody>
      </p:sp>
      <p:sp>
        <p:nvSpPr>
          <p:cNvPr id="26" name="79 Forma libre"/>
          <p:cNvSpPr/>
          <p:nvPr/>
        </p:nvSpPr>
        <p:spPr bwMode="auto">
          <a:xfrm>
            <a:off x="5126361" y="2610510"/>
            <a:ext cx="1057674" cy="655549"/>
          </a:xfrm>
          <a:custGeom>
            <a:gdLst>
              <a:gd fmla="*/ 1135857 w 1135857" name="connsiteX0"/>
              <a:gd fmla="*/ 511969 h 511969" name="connsiteY0"/>
              <a:gd fmla="*/ 678657 w 1135857" name="connsiteX1"/>
              <a:gd fmla="*/ 0 h 511969" name="connsiteY1"/>
              <a:gd fmla="*/ 0 w 1135857" name="connsiteX2"/>
              <a:gd fmla="*/ 0 h 511969" name="connsiteY2"/>
              <a:gd fmla="*/ 0 w 1212057" name="connsiteX3"/>
              <a:gd fmla="*/ 0 h 623888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511969" w="1135857">
                <a:moveTo>
                  <a:pt x="1135857" y="511969"/>
                </a:moveTo>
                <a:lnTo>
                  <a:pt x="678657" y="0"/>
                </a:lnTo>
                <a:lnTo>
                  <a:pt x="0" y="0"/>
                </a:lnTo>
              </a:path>
            </a:pathLst>
          </a:custGeom>
          <a:noFill/>
          <a:ln cap="rnd" w="9525">
            <a:solidFill>
              <a:schemeClr val="tx1">
                <a:lumMod val="50000"/>
                <a:lumOff val="50000"/>
              </a:schemeClr>
            </a:solidFill>
            <a:bevel/>
            <a:tailEnd len="med" type="oval" w="med"/>
          </a:ln>
          <a:extLst/>
        </p:spPr>
        <p:txBody>
          <a:bodyPr anchor="ctr" bIns="62631" lIns="125327" rIns="125327" rtlCol="0" tIns="62631"/>
          <a:lstStyle/>
          <a:p>
            <a:pPr algn="ctr" defTabSz="1252902"/>
            <a:endParaRPr lang="es-SV" sz="1400">
              <a:solidFill>
                <a:srgbClr val="000000"/>
              </a:solidFill>
              <a:latin charset="0" panose="020b0604020202020204" pitchFamily="34" typeface="Arial"/>
            </a:endParaRPr>
          </a:p>
        </p:txBody>
      </p:sp>
      <p:sp>
        <p:nvSpPr>
          <p:cNvPr id="27" name="79 Forma libre"/>
          <p:cNvSpPr/>
          <p:nvPr/>
        </p:nvSpPr>
        <p:spPr bwMode="auto">
          <a:xfrm>
            <a:off x="6221754" y="2212876"/>
            <a:ext cx="1057674" cy="655549"/>
          </a:xfrm>
          <a:custGeom>
            <a:gdLst>
              <a:gd fmla="*/ 1135857 w 1135857" name="connsiteX0"/>
              <a:gd fmla="*/ 511969 h 511969" name="connsiteY0"/>
              <a:gd fmla="*/ 678657 w 1135857" name="connsiteX1"/>
              <a:gd fmla="*/ 0 h 511969" name="connsiteY1"/>
              <a:gd fmla="*/ 0 w 1135857" name="connsiteX2"/>
              <a:gd fmla="*/ 0 h 511969" name="connsiteY2"/>
              <a:gd fmla="*/ 0 w 1212057" name="connsiteX3"/>
              <a:gd fmla="*/ 0 h 623888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511969" w="1135857">
                <a:moveTo>
                  <a:pt x="1135857" y="511969"/>
                </a:moveTo>
                <a:lnTo>
                  <a:pt x="678657" y="0"/>
                </a:lnTo>
                <a:lnTo>
                  <a:pt x="0" y="0"/>
                </a:lnTo>
              </a:path>
            </a:pathLst>
          </a:custGeom>
          <a:noFill/>
          <a:ln cap="rnd" w="9525">
            <a:solidFill>
              <a:schemeClr val="tx1">
                <a:lumMod val="50000"/>
                <a:lumOff val="50000"/>
              </a:schemeClr>
            </a:solidFill>
            <a:bevel/>
            <a:tailEnd len="med" type="oval" w="med"/>
          </a:ln>
          <a:extLst/>
        </p:spPr>
        <p:txBody>
          <a:bodyPr anchor="ctr" bIns="62631" lIns="125327" rIns="125327" rtlCol="0" tIns="62631"/>
          <a:lstStyle/>
          <a:p>
            <a:pPr algn="ctr" defTabSz="1252902"/>
            <a:endParaRPr lang="es-SV" sz="1400">
              <a:solidFill>
                <a:srgbClr val="000000"/>
              </a:solidFill>
              <a:latin charset="0" panose="020b0604020202020204" pitchFamily="34" typeface="Arial"/>
            </a:endParaRPr>
          </a:p>
        </p:txBody>
      </p:sp>
      <p:sp>
        <p:nvSpPr>
          <p:cNvPr id="28" name="79 Forma libre"/>
          <p:cNvSpPr/>
          <p:nvPr/>
        </p:nvSpPr>
        <p:spPr bwMode="auto">
          <a:xfrm>
            <a:off x="7317145" y="1807935"/>
            <a:ext cx="1057674" cy="655549"/>
          </a:xfrm>
          <a:custGeom>
            <a:gdLst>
              <a:gd fmla="*/ 1135857 w 1135857" name="connsiteX0"/>
              <a:gd fmla="*/ 511969 h 511969" name="connsiteY0"/>
              <a:gd fmla="*/ 678657 w 1135857" name="connsiteX1"/>
              <a:gd fmla="*/ 0 h 511969" name="connsiteY1"/>
              <a:gd fmla="*/ 0 w 1135857" name="connsiteX2"/>
              <a:gd fmla="*/ 0 h 511969" name="connsiteY2"/>
              <a:gd fmla="*/ 0 w 1212057" name="connsiteX3"/>
              <a:gd fmla="*/ 0 h 623888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511969" w="1135857">
                <a:moveTo>
                  <a:pt x="1135857" y="511969"/>
                </a:moveTo>
                <a:lnTo>
                  <a:pt x="678657" y="0"/>
                </a:lnTo>
                <a:lnTo>
                  <a:pt x="0" y="0"/>
                </a:lnTo>
              </a:path>
            </a:pathLst>
          </a:custGeom>
          <a:noFill/>
          <a:ln cap="rnd" w="9525">
            <a:solidFill>
              <a:schemeClr val="tx1">
                <a:lumMod val="50000"/>
                <a:lumOff val="50000"/>
              </a:schemeClr>
            </a:solidFill>
            <a:bevel/>
            <a:tailEnd len="med" type="oval" w="med"/>
          </a:ln>
          <a:extLst/>
        </p:spPr>
        <p:txBody>
          <a:bodyPr anchor="ctr" bIns="62631" lIns="125327" rIns="125327" rtlCol="0" tIns="62631"/>
          <a:lstStyle/>
          <a:p>
            <a:pPr algn="ctr" defTabSz="1252902"/>
            <a:endParaRPr lang="es-SV" sz="1400">
              <a:solidFill>
                <a:srgbClr val="000000"/>
              </a:solidFill>
              <a:latin charset="0" panose="020b0604020202020204" pitchFamily="34" typeface="Arial"/>
            </a:endParaRPr>
          </a:p>
        </p:txBody>
      </p:sp>
      <p:sp>
        <p:nvSpPr>
          <p:cNvPr id="29" name="79 Forma libre"/>
          <p:cNvSpPr/>
          <p:nvPr/>
        </p:nvSpPr>
        <p:spPr bwMode="auto">
          <a:xfrm>
            <a:off x="2973295" y="3521811"/>
            <a:ext cx="1057674" cy="655549"/>
          </a:xfrm>
          <a:custGeom>
            <a:gdLst>
              <a:gd fmla="*/ 1135857 w 1135857" name="connsiteX0"/>
              <a:gd fmla="*/ 511969 h 511969" name="connsiteY0"/>
              <a:gd fmla="*/ 678657 w 1135857" name="connsiteX1"/>
              <a:gd fmla="*/ 0 h 511969" name="connsiteY1"/>
              <a:gd fmla="*/ 0 w 1135857" name="connsiteX2"/>
              <a:gd fmla="*/ 0 h 511969" name="connsiteY2"/>
              <a:gd fmla="*/ 0 w 1212057" name="connsiteX3"/>
              <a:gd fmla="*/ 0 h 623888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511969" w="1135857">
                <a:moveTo>
                  <a:pt x="1135857" y="511969"/>
                </a:moveTo>
                <a:lnTo>
                  <a:pt x="678657" y="0"/>
                </a:lnTo>
                <a:lnTo>
                  <a:pt x="0" y="0"/>
                </a:lnTo>
              </a:path>
            </a:pathLst>
          </a:custGeom>
          <a:noFill/>
          <a:ln cap="rnd" w="9525">
            <a:solidFill>
              <a:schemeClr val="tx1">
                <a:lumMod val="50000"/>
                <a:lumOff val="50000"/>
              </a:schemeClr>
            </a:solidFill>
            <a:bevel/>
            <a:tailEnd len="med" type="oval" w="med"/>
          </a:ln>
          <a:extLst/>
        </p:spPr>
        <p:txBody>
          <a:bodyPr anchor="ctr" bIns="62631" lIns="125327" rIns="125327" rtlCol="0" tIns="62631"/>
          <a:lstStyle/>
          <a:p>
            <a:pPr algn="ctr" defTabSz="1252902"/>
            <a:endParaRPr lang="es-SV" sz="984">
              <a:solidFill>
                <a:srgbClr val="000000"/>
              </a:solidFill>
              <a:latin charset="0" panose="020b0604020202020204" pitchFamily="34" typeface="Arial"/>
            </a:endParaRPr>
          </a:p>
        </p:txBody>
      </p:sp>
      <p:sp>
        <p:nvSpPr>
          <p:cNvPr id="30" name="Textbox 1"/>
          <p:cNvSpPr/>
          <p:nvPr/>
        </p:nvSpPr>
        <p:spPr>
          <a:xfrm>
            <a:off x="2900983" y="3216266"/>
            <a:ext cx="1768951" cy="338622"/>
          </a:xfrm>
          <a:prstGeom prst="rect">
            <a:avLst/>
          </a:prstGeom>
        </p:spPr>
        <p:txBody>
          <a:bodyPr bIns="62631" lIns="125327" rIns="125327" tIns="62631" wrap="square">
            <a:spAutoFit/>
          </a:bodyPr>
          <a:lstStyle/>
          <a:p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31" name="Textbox 1"/>
          <p:cNvSpPr/>
          <p:nvPr/>
        </p:nvSpPr>
        <p:spPr>
          <a:xfrm>
            <a:off x="3989352" y="2763040"/>
            <a:ext cx="1768951" cy="338622"/>
          </a:xfrm>
          <a:prstGeom prst="rect">
            <a:avLst/>
          </a:prstGeom>
        </p:spPr>
        <p:txBody>
          <a:bodyPr bIns="62631" lIns="125327" rIns="125327" tIns="62631" wrap="square">
            <a:spAutoFit/>
          </a:bodyPr>
          <a:lstStyle/>
          <a:p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32" name="Textbox 1"/>
          <p:cNvSpPr/>
          <p:nvPr/>
        </p:nvSpPr>
        <p:spPr>
          <a:xfrm>
            <a:off x="5090302" y="2300375"/>
            <a:ext cx="1768951" cy="338622"/>
          </a:xfrm>
          <a:prstGeom prst="rect">
            <a:avLst/>
          </a:prstGeom>
        </p:spPr>
        <p:txBody>
          <a:bodyPr bIns="62631" lIns="125327" rIns="125327" tIns="62631" wrap="square">
            <a:spAutoFit/>
          </a:bodyPr>
          <a:lstStyle/>
          <a:p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33" name="Textbox 1"/>
          <p:cNvSpPr/>
          <p:nvPr/>
        </p:nvSpPr>
        <p:spPr>
          <a:xfrm>
            <a:off x="6181895" y="1907378"/>
            <a:ext cx="1768951" cy="338622"/>
          </a:xfrm>
          <a:prstGeom prst="rect">
            <a:avLst/>
          </a:prstGeom>
        </p:spPr>
        <p:txBody>
          <a:bodyPr bIns="62631" lIns="125327" rIns="125327" tIns="62631" wrap="square">
            <a:spAutoFit/>
          </a:bodyPr>
          <a:lstStyle/>
          <a:p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34" name="Textbox 1"/>
          <p:cNvSpPr/>
          <p:nvPr/>
        </p:nvSpPr>
        <p:spPr>
          <a:xfrm>
            <a:off x="7287244" y="1500699"/>
            <a:ext cx="1768951" cy="338622"/>
          </a:xfrm>
          <a:prstGeom prst="rect">
            <a:avLst/>
          </a:prstGeom>
        </p:spPr>
        <p:txBody>
          <a:bodyPr bIns="62631" lIns="125327" rIns="125327" tIns="62631" wrap="square">
            <a:spAutoFit/>
          </a:bodyPr>
          <a:lstStyle/>
          <a:p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76" name="7 Paralelogramo"/>
          <p:cNvSpPr/>
          <p:nvPr/>
        </p:nvSpPr>
        <p:spPr bwMode="auto">
          <a:xfrm>
            <a:off x="3034367" y="4093991"/>
            <a:ext cx="1541063" cy="1368468"/>
          </a:xfrm>
          <a:custGeom>
            <a:rect b="b" l="l" r="r" t="t"/>
            <a:pathLst>
              <a:path h="2595463" w="2922661">
                <a:moveTo>
                  <a:pt x="1556371" y="0"/>
                </a:moveTo>
                <a:lnTo>
                  <a:pt x="2922661" y="247650"/>
                </a:lnTo>
                <a:lnTo>
                  <a:pt x="1520331" y="2595463"/>
                </a:lnTo>
                <a:lnTo>
                  <a:pt x="0" y="259546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  <a:extLst/>
        </p:spPr>
        <p:txBody>
          <a:bodyPr anchor="ctr" bIns="0" lIns="0" rIns="0" rtlCol="0" tIns="0"/>
          <a:lstStyle/>
          <a:p>
            <a:pPr algn="ctr" defTabSz="1252902"/>
            <a:endParaRPr lang="es-SV" sz="984">
              <a:solidFill>
                <a:srgbClr val="000000"/>
              </a:solidFill>
              <a:latin charset="0" panose="020b0604020202020204" pitchFamily="34" typeface="Arial"/>
            </a:endParaRPr>
          </a:p>
        </p:txBody>
      </p:sp>
      <p:sp>
        <p:nvSpPr>
          <p:cNvPr id="13" name="12 Paralelogramo"/>
          <p:cNvSpPr/>
          <p:nvPr/>
        </p:nvSpPr>
        <p:spPr bwMode="auto">
          <a:xfrm>
            <a:off x="8300424" y="1813164"/>
            <a:ext cx="1867032" cy="3641078"/>
          </a:xfrm>
          <a:custGeom>
            <a:rect b="b" l="l" r="r" t="t"/>
            <a:pathLst>
              <a:path h="6905743" w="3540869">
                <a:moveTo>
                  <a:pt x="3207396" y="0"/>
                </a:moveTo>
                <a:lnTo>
                  <a:pt x="3540870" y="1029640"/>
                </a:lnTo>
                <a:lnTo>
                  <a:pt x="1387398" y="6905743"/>
                </a:lnTo>
                <a:lnTo>
                  <a:pt x="0" y="6741437"/>
                </a:lnTo>
                <a:lnTo>
                  <a:pt x="2093940" y="1029640"/>
                </a:lnTo>
                <a:lnTo>
                  <a:pt x="2094023" y="1029640"/>
                </a:lnTo>
                <a:lnTo>
                  <a:pt x="2259018" y="58769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  <a:extLst/>
        </p:spPr>
        <p:txBody>
          <a:bodyPr anchor="ctr" bIns="0" lIns="0" rIns="0" rtlCol="0" tIns="0"/>
          <a:lstStyle/>
          <a:p>
            <a:pPr algn="ctr" defTabSz="1252902"/>
            <a:endParaRPr lang="es-SV" sz="984">
              <a:solidFill>
                <a:srgbClr val="000000"/>
              </a:solidFill>
              <a:latin charset="0" panose="020b0604020202020204" pitchFamily="34" typeface="Arial"/>
            </a:endParaRPr>
          </a:p>
        </p:txBody>
      </p:sp>
      <p:sp>
        <p:nvSpPr>
          <p:cNvPr id="12" name="11 Paralelogramo"/>
          <p:cNvSpPr/>
          <p:nvPr/>
        </p:nvSpPr>
        <p:spPr bwMode="auto">
          <a:xfrm>
            <a:off x="7178752" y="2355935"/>
            <a:ext cx="1809273" cy="3098198"/>
          </a:xfrm>
          <a:custGeom>
            <a:gdLst>
              <a:gd fmla="*/ 0 w 3431330" name="connsiteX0"/>
              <a:gd fmla="*/ 5645122 h 5876103" name="connsiteY0"/>
              <a:gd fmla="*/ 1994396 w 3431330" name="connsiteX1"/>
              <a:gd fmla="*/ 0 h 5876103" name="connsiteY1"/>
              <a:gd fmla="*/ 3431330 w 3431330" name="connsiteX2"/>
              <a:gd fmla="*/ 245269 h 5876103" name="connsiteY2"/>
              <a:gd fmla="*/ 1434553 w 3431330" name="connsiteX3"/>
              <a:gd fmla="*/ 5876103 h 5876103" name="connsiteY3"/>
              <a:gd fmla="*/ 0 w 3431330" name="connsiteX4"/>
              <a:gd fmla="*/ 5645122 h 5876103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5876103" w="3431330">
                <a:moveTo>
                  <a:pt x="0" y="5645122"/>
                </a:moveTo>
                <a:lnTo>
                  <a:pt x="1994396" y="0"/>
                </a:lnTo>
                <a:lnTo>
                  <a:pt x="3431330" y="245269"/>
                </a:lnTo>
                <a:lnTo>
                  <a:pt x="1434553" y="5876103"/>
                </a:lnTo>
                <a:lnTo>
                  <a:pt x="0" y="564512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  <a:extLst/>
        </p:spPr>
        <p:txBody>
          <a:bodyPr anchor="ctr" bIns="0" lIns="0" rIns="0" rtlCol="0" tIns="0"/>
          <a:lstStyle/>
          <a:p>
            <a:pPr algn="ctr" defTabSz="1252902"/>
            <a:endParaRPr lang="es-SV" sz="984">
              <a:solidFill>
                <a:srgbClr val="000000"/>
              </a:solidFill>
              <a:latin charset="0" panose="020b0604020202020204" pitchFamily="34" typeface="Arial"/>
            </a:endParaRPr>
          </a:p>
        </p:txBody>
      </p:sp>
      <p:sp>
        <p:nvSpPr>
          <p:cNvPr id="10" name="9 Paralelogramo"/>
          <p:cNvSpPr/>
          <p:nvPr/>
        </p:nvSpPr>
        <p:spPr bwMode="auto">
          <a:xfrm>
            <a:off x="6083135" y="2760694"/>
            <a:ext cx="1802996" cy="2693548"/>
          </a:xfrm>
          <a:custGeom>
            <a:gdLst>
              <a:gd fmla="*/ 0 w 3419425" name="connsiteX0"/>
              <a:gd fmla="*/ 4891943 h 5108637" name="connsiteY0"/>
              <a:gd fmla="*/ 1989635 w 3419425" name="connsiteX1"/>
              <a:gd fmla="*/ 0 h 5108637" name="connsiteY1"/>
              <a:gd fmla="*/ 3419425 w 3419425" name="connsiteX2"/>
              <a:gd fmla="*/ 226219 h 5108637" name="connsiteY2"/>
              <a:gd fmla="*/ 1427410 w 3419425" name="connsiteX3"/>
              <a:gd fmla="*/ 5108637 h 5108637" name="connsiteY3"/>
              <a:gd fmla="*/ 0 w 3419425" name="connsiteX4"/>
              <a:gd fmla="*/ 4891943 h 5108637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5108637" w="3419425">
                <a:moveTo>
                  <a:pt x="0" y="4891943"/>
                </a:moveTo>
                <a:lnTo>
                  <a:pt x="1989635" y="0"/>
                </a:lnTo>
                <a:lnTo>
                  <a:pt x="3419425" y="226219"/>
                </a:lnTo>
                <a:lnTo>
                  <a:pt x="1427410" y="5108637"/>
                </a:lnTo>
                <a:lnTo>
                  <a:pt x="0" y="489194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  <a:extLst/>
        </p:spPr>
        <p:txBody>
          <a:bodyPr anchor="ctr" bIns="0" lIns="0" rIns="0" rtlCol="0" tIns="0"/>
          <a:lstStyle/>
          <a:p>
            <a:pPr algn="ctr" defTabSz="1252902"/>
            <a:endParaRPr lang="es-SV" sz="984">
              <a:solidFill>
                <a:srgbClr val="000000"/>
              </a:solidFill>
              <a:latin charset="0" panose="020b0604020202020204" pitchFamily="34" typeface="Arial"/>
            </a:endParaRPr>
          </a:p>
        </p:txBody>
      </p:sp>
      <p:sp>
        <p:nvSpPr>
          <p:cNvPr id="9" name="8 Paralelogramo"/>
          <p:cNvSpPr/>
          <p:nvPr/>
        </p:nvSpPr>
        <p:spPr bwMode="auto">
          <a:xfrm>
            <a:off x="4990022" y="3162722"/>
            <a:ext cx="1787718" cy="2291311"/>
          </a:xfrm>
          <a:custGeom>
            <a:gdLst>
              <a:gd fmla="*/ 0 w 3390450" name="connsiteX0"/>
              <a:gd fmla="*/ 4138577 h 4345746" name="connsiteY0"/>
              <a:gd fmla="*/ 1984634 w 3390450" name="connsiteX1"/>
              <a:gd fmla="*/ 0 h 4345746" name="connsiteY1"/>
              <a:gd fmla="*/ 3390450 w 3390450" name="connsiteX2"/>
              <a:gd fmla="*/ 223838 h 4345746" name="connsiteY2"/>
              <a:gd fmla="*/ 1396292 w 3390450" name="connsiteX3"/>
              <a:gd fmla="*/ 4345746 h 4345746" name="connsiteY3"/>
              <a:gd fmla="*/ 0 w 3390450" name="connsiteX4"/>
              <a:gd fmla="*/ 4138577 h 4345746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4345746" w="3390450">
                <a:moveTo>
                  <a:pt x="0" y="4138577"/>
                </a:moveTo>
                <a:lnTo>
                  <a:pt x="1984634" y="0"/>
                </a:lnTo>
                <a:lnTo>
                  <a:pt x="3390450" y="223838"/>
                </a:lnTo>
                <a:lnTo>
                  <a:pt x="1396292" y="4345746"/>
                </a:lnTo>
                <a:lnTo>
                  <a:pt x="0" y="413857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  <a:extLst/>
        </p:spPr>
        <p:txBody>
          <a:bodyPr anchor="ctr" bIns="0" lIns="0" rIns="0" rtlCol="0" tIns="0"/>
          <a:lstStyle/>
          <a:p>
            <a:pPr algn="ctr" defTabSz="1252902"/>
            <a:endParaRPr lang="es-SV" sz="984">
              <a:solidFill>
                <a:srgbClr val="000000"/>
              </a:solidFill>
              <a:latin charset="0" panose="020b0604020202020204" pitchFamily="34" typeface="Arial"/>
            </a:endParaRPr>
          </a:p>
        </p:txBody>
      </p:sp>
      <p:sp>
        <p:nvSpPr>
          <p:cNvPr id="8" name="7 Paralelogramo"/>
          <p:cNvSpPr/>
          <p:nvPr/>
        </p:nvSpPr>
        <p:spPr bwMode="auto">
          <a:xfrm>
            <a:off x="3918154" y="3620481"/>
            <a:ext cx="1740218" cy="1833654"/>
          </a:xfrm>
          <a:custGeom>
            <a:gdLst>
              <a:gd fmla="*/ 0 w 3300362" name="connsiteX0"/>
              <a:gd fmla="*/ 3225331 h 3477743" name="connsiteY0"/>
              <a:gd fmla="*/ 1934072 w 3300362" name="connsiteX1"/>
              <a:gd fmla="*/ 0 h 3477743" name="connsiteY1"/>
              <a:gd fmla="*/ 3300362 w 3300362" name="connsiteX2"/>
              <a:gd fmla="*/ 247650 h 3477743" name="connsiteY2"/>
              <a:gd fmla="*/ 1371053 w 3300362" name="connsiteX3"/>
              <a:gd fmla="*/ 3477743 h 3477743" name="connsiteY3"/>
              <a:gd fmla="*/ 0 w 3300362" name="connsiteX4"/>
              <a:gd fmla="*/ 3225331 h 3477743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3477742" w="3300362">
                <a:moveTo>
                  <a:pt x="0" y="3225331"/>
                </a:moveTo>
                <a:lnTo>
                  <a:pt x="1934072" y="0"/>
                </a:lnTo>
                <a:lnTo>
                  <a:pt x="3300362" y="247650"/>
                </a:lnTo>
                <a:lnTo>
                  <a:pt x="1371053" y="3477743"/>
                </a:lnTo>
                <a:lnTo>
                  <a:pt x="0" y="322533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  <a:extLst/>
        </p:spPr>
        <p:txBody>
          <a:bodyPr anchor="ctr" bIns="0" lIns="0" rIns="0" rtlCol="0" tIns="0"/>
          <a:lstStyle/>
          <a:p>
            <a:pPr algn="ctr" defTabSz="1252902"/>
            <a:endParaRPr lang="es-SV" sz="984">
              <a:solidFill>
                <a:srgbClr val="000000"/>
              </a:solidFill>
              <a:latin charset="0" panose="020b0604020202020204" pitchFamily="34" typeface="Arial"/>
            </a:endParaRPr>
          </a:p>
        </p:txBody>
      </p:sp>
      <p:sp>
        <p:nvSpPr>
          <p:cNvPr id="4" name="3 Redondear rectángulo de esquina diagonal"/>
          <p:cNvSpPr/>
          <p:nvPr/>
        </p:nvSpPr>
        <p:spPr bwMode="auto">
          <a:xfrm flipH="1">
            <a:off x="4935229" y="3620481"/>
            <a:ext cx="806828" cy="1833654"/>
          </a:xfrm>
          <a:prstGeom prst="round2DiagRect">
            <a:avLst>
              <a:gd fmla="val 32602" name="adj1"/>
              <a:gd fmla="val 0" name="adj2"/>
            </a:avLst>
          </a:prstGeom>
          <a:solidFill>
            <a:srgbClr val="ECCAC2"/>
          </a:solidFill>
          <a:ln cap="rnd" cmpd="sng" w="3175">
            <a:noFill/>
            <a:bevel/>
          </a:ln>
          <a:effectLst/>
          <a:scene3d>
            <a:camera prst="orthographicFront"/>
            <a:lightRig dir="t" rig="threePt"/>
          </a:scene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 bIns="17739" lIns="35478" rIns="35478" rtlCol="0" tIns="17739"/>
          <a:lstStyle/>
          <a:p>
            <a:pPr algn="ctr" defTabSz="1252902"/>
            <a:r>
              <a:rPr lang="es-MX" sz="2800">
                <a:solidFill>
                  <a:srgbClr val="FFFFFF"/>
                </a:solidFill>
                <a:latin charset="0" panose="020b0604020202020204" pitchFamily="34" typeface="Arial"/>
                <a:ea charset="0" panose="020b0906030804020204" pitchFamily="34" typeface="Open Sans Extrabold"/>
                <a:cs charset="0" panose="020b0906030804020204" pitchFamily="34" typeface="Open Sans Extrabold"/>
              </a:rPr>
              <a:t>02</a:t>
            </a:r>
          </a:p>
        </p:txBody>
      </p:sp>
      <p:sp>
        <p:nvSpPr>
          <p:cNvPr id="5" name="4 Redondear rectángulo de esquina diagonal"/>
          <p:cNvSpPr/>
          <p:nvPr/>
        </p:nvSpPr>
        <p:spPr bwMode="auto">
          <a:xfrm flipH="1">
            <a:off x="6032657" y="3162722"/>
            <a:ext cx="806828" cy="2291409"/>
          </a:xfrm>
          <a:prstGeom prst="round2DiagRect">
            <a:avLst>
              <a:gd fmla="val 32602" name="adj1"/>
              <a:gd fmla="val 0" name="adj2"/>
            </a:avLst>
          </a:prstGeom>
          <a:solidFill>
            <a:srgbClr val="725A41"/>
          </a:solidFill>
          <a:ln cap="rnd" cmpd="sng" w="3175">
            <a:noFill/>
            <a:bevel/>
          </a:ln>
          <a:effectLst/>
          <a:scene3d>
            <a:camera prst="orthographicFront"/>
            <a:lightRig dir="t" rig="threePt"/>
          </a:scene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 bIns="17739" lIns="35478" rIns="35478" rtlCol="0" tIns="17739"/>
          <a:lstStyle/>
          <a:p>
            <a:pPr algn="ctr" defTabSz="1252902"/>
            <a:r>
              <a:rPr lang="es-MX" sz="2800">
                <a:solidFill>
                  <a:srgbClr val="FFFFFF"/>
                </a:solidFill>
                <a:latin charset="0" panose="020b0604020202020204" pitchFamily="34" typeface="Arial"/>
                <a:ea charset="0" panose="020b0906030804020204" pitchFamily="34" typeface="Open Sans Extrabold"/>
                <a:cs charset="0" panose="020b0906030804020204" pitchFamily="34" typeface="Open Sans Extrabold"/>
              </a:rPr>
              <a:t>03</a:t>
            </a:r>
          </a:p>
        </p:txBody>
      </p:sp>
      <p:sp>
        <p:nvSpPr>
          <p:cNvPr id="6" name="5 Redondear rectángulo de esquina diagonal"/>
          <p:cNvSpPr/>
          <p:nvPr/>
        </p:nvSpPr>
        <p:spPr bwMode="auto">
          <a:xfrm flipH="1">
            <a:off x="7130088" y="2759327"/>
            <a:ext cx="806828" cy="2694804"/>
          </a:xfrm>
          <a:prstGeom prst="round2DiagRect">
            <a:avLst>
              <a:gd fmla="val 32602" name="adj1"/>
              <a:gd fmla="val 0" name="adj2"/>
            </a:avLst>
          </a:prstGeom>
          <a:solidFill>
            <a:srgbClr val="ECCAC2"/>
          </a:solidFill>
          <a:ln cap="rnd" cmpd="sng" w="3175">
            <a:noFill/>
            <a:bevel/>
          </a:ln>
          <a:effectLst/>
          <a:scene3d>
            <a:camera prst="orthographicFront"/>
            <a:lightRig dir="t" rig="threePt"/>
          </a:scene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 bIns="17739" lIns="35478" rIns="35478" rtlCol="0" tIns="17739"/>
          <a:lstStyle/>
          <a:p>
            <a:pPr algn="ctr" defTabSz="1252902"/>
            <a:r>
              <a:rPr lang="es-MX" sz="2800">
                <a:solidFill>
                  <a:srgbClr val="FFFFFF"/>
                </a:solidFill>
                <a:latin charset="0" panose="020b0604020202020204" pitchFamily="34" typeface="Arial"/>
                <a:ea charset="0" panose="020b0906030804020204" pitchFamily="34" typeface="Open Sans Extrabold"/>
                <a:cs charset="0" panose="020b0906030804020204" pitchFamily="34" typeface="Open Sans Extrabold"/>
              </a:rPr>
              <a:t>04</a:t>
            </a:r>
          </a:p>
        </p:txBody>
      </p:sp>
      <p:sp>
        <p:nvSpPr>
          <p:cNvPr id="7" name="6 Redondear rectángulo de esquina diagonal"/>
          <p:cNvSpPr/>
          <p:nvPr/>
        </p:nvSpPr>
        <p:spPr bwMode="auto">
          <a:xfrm flipH="1">
            <a:off x="8227517" y="2355935"/>
            <a:ext cx="806828" cy="3098198"/>
          </a:xfrm>
          <a:prstGeom prst="round2DiagRect">
            <a:avLst>
              <a:gd fmla="val 32602" name="adj1"/>
              <a:gd fmla="val 0" name="adj2"/>
            </a:avLst>
          </a:prstGeom>
          <a:solidFill>
            <a:srgbClr val="725A41"/>
          </a:solidFill>
          <a:ln cap="rnd" cmpd="sng" w="3175">
            <a:noFill/>
            <a:bevel/>
          </a:ln>
          <a:effectLst/>
          <a:scene3d>
            <a:camera prst="orthographicFront"/>
            <a:lightRig dir="t" rig="threePt"/>
          </a:scene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 bIns="17739" lIns="35478" rIns="35478" rtlCol="0" tIns="17739"/>
          <a:lstStyle/>
          <a:p>
            <a:pPr algn="ctr" defTabSz="1252902"/>
            <a:r>
              <a:rPr lang="es-MX" sz="2800">
                <a:solidFill>
                  <a:srgbClr val="FFFFFF"/>
                </a:solidFill>
                <a:latin charset="0" panose="020b0604020202020204" pitchFamily="34" typeface="Arial"/>
                <a:ea charset="0" panose="020b0906030804020204" pitchFamily="34" typeface="Open Sans Extrabold"/>
                <a:cs charset="0" panose="020b0906030804020204" pitchFamily="34" typeface="Open Sans Extrabold"/>
              </a:rPr>
              <a:t>05</a:t>
            </a:r>
          </a:p>
        </p:txBody>
      </p:sp>
      <p:sp>
        <p:nvSpPr>
          <p:cNvPr id="11" name="10 Redondear rectángulo de esquina diagonal"/>
          <p:cNvSpPr/>
          <p:nvPr/>
        </p:nvSpPr>
        <p:spPr bwMode="auto">
          <a:xfrm flipH="1">
            <a:off x="3837796" y="4078345"/>
            <a:ext cx="806828" cy="1375801"/>
          </a:xfrm>
          <a:prstGeom prst="round2DiagRect">
            <a:avLst>
              <a:gd fmla="val 32602" name="adj1"/>
              <a:gd fmla="val 0" name="adj2"/>
            </a:avLst>
          </a:prstGeom>
          <a:solidFill>
            <a:srgbClr val="725A41"/>
          </a:solidFill>
          <a:ln cap="rnd" cmpd="sng" w="3175">
            <a:noFill/>
            <a:bevel/>
          </a:ln>
          <a:effectLst/>
          <a:scene3d>
            <a:camera prst="orthographicFront"/>
            <a:lightRig dir="t" rig="threePt"/>
          </a:scene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 bIns="17739" lIns="35478" rIns="35478" rtlCol="0" tIns="17739"/>
          <a:lstStyle/>
          <a:p>
            <a:pPr algn="ctr" defTabSz="1252902"/>
            <a:r>
              <a:rPr lang="es-MX" sz="2800">
                <a:solidFill>
                  <a:srgbClr val="FFFFFF"/>
                </a:solidFill>
                <a:latin charset="0" panose="020b0604020202020204" pitchFamily="34" typeface="Arial"/>
                <a:ea charset="0" panose="020b0906030804020204" pitchFamily="34" typeface="Open Sans Extrabold"/>
                <a:cs charset="0" panose="020b0906030804020204" pitchFamily="34" typeface="Open Sans Extrabold"/>
              </a:rPr>
              <a:t>01</a:t>
            </a:r>
          </a:p>
        </p:txBody>
      </p:sp>
      <p:sp>
        <p:nvSpPr>
          <p:cNvPr id="20" name="2 Rectángulo"/>
          <p:cNvSpPr/>
          <p:nvPr/>
        </p:nvSpPr>
        <p:spPr bwMode="auto">
          <a:xfrm>
            <a:off x="1659702" y="5462461"/>
            <a:ext cx="9463390" cy="63120"/>
          </a:xfrm>
          <a:prstGeom prst="rect">
            <a:avLst/>
          </a:prstGeom>
          <a:solidFill>
            <a:srgbClr val="725A41"/>
          </a:solidFill>
          <a:ln>
            <a:noFill/>
          </a:ln>
          <a:extLst/>
        </p:spPr>
        <p:txBody>
          <a:bodyPr anchor="ctr" bIns="0" lIns="0" rIns="0" rtlCol="0" tIns="0"/>
          <a:lstStyle/>
          <a:p>
            <a:pPr algn="ctr" defTabSz="1252902"/>
            <a:endParaRPr lang="es-SV">
              <a:solidFill>
                <a:srgbClr val="000000"/>
              </a:solidFill>
              <a:latin charset="0" panose="020b0604020202020204" pitchFamily="34" typeface="Arial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1615805" y="5897728"/>
            <a:ext cx="1929192" cy="70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</a:rPr>
              <a:t>请替换文字内容，点击添加相关标题文字，修改文字内容，也可以直接复制你的内容到此。</a:t>
            </a:r>
          </a:p>
        </p:txBody>
      </p:sp>
      <p:sp>
        <p:nvSpPr>
          <p:cNvPr id="60" name="矩形 59"/>
          <p:cNvSpPr/>
          <p:nvPr/>
        </p:nvSpPr>
        <p:spPr>
          <a:xfrm>
            <a:off x="3539278" y="5897728"/>
            <a:ext cx="1929192" cy="70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</a:rPr>
              <a:t>请替换文字内容，点击添加相关标题文字，修改文字内容，也可以直接复制你的内容到此。</a:t>
            </a:r>
          </a:p>
        </p:txBody>
      </p:sp>
      <p:sp>
        <p:nvSpPr>
          <p:cNvPr id="64" name="矩形 63"/>
          <p:cNvSpPr/>
          <p:nvPr/>
        </p:nvSpPr>
        <p:spPr>
          <a:xfrm>
            <a:off x="5462751" y="5897728"/>
            <a:ext cx="1929192" cy="70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</a:rPr>
              <a:t>请替换文字内容，点击添加相关标题文字，修改文字内容，也可以直接复制你的内容到此。</a:t>
            </a:r>
          </a:p>
        </p:txBody>
      </p:sp>
      <p:sp>
        <p:nvSpPr>
          <p:cNvPr id="65" name="矩形 64"/>
          <p:cNvSpPr/>
          <p:nvPr/>
        </p:nvSpPr>
        <p:spPr>
          <a:xfrm>
            <a:off x="7386224" y="5897728"/>
            <a:ext cx="1929192" cy="70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</a:rPr>
              <a:t>请替换文字内容，点击添加相关标题文字，修改文字内容，也可以直接复制你的内容到此。</a:t>
            </a:r>
          </a:p>
        </p:txBody>
      </p:sp>
      <p:sp>
        <p:nvSpPr>
          <p:cNvPr id="66" name="矩形 65"/>
          <p:cNvSpPr/>
          <p:nvPr/>
        </p:nvSpPr>
        <p:spPr>
          <a:xfrm>
            <a:off x="9309695" y="5897728"/>
            <a:ext cx="1929192" cy="70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</a:rPr>
              <a:t>请替换文字内容，点击添加相关标题文字，修改文字内容，也可以直接复制你的内容到此。</a:t>
            </a:r>
          </a:p>
        </p:txBody>
      </p:sp>
      <p:sp>
        <p:nvSpPr>
          <p:cNvPr id="35" name="矩形 34"/>
          <p:cNvSpPr/>
          <p:nvPr/>
        </p:nvSpPr>
        <p:spPr>
          <a:xfrm>
            <a:off x="1325778" y="842671"/>
            <a:ext cx="2214880" cy="39624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en-US" lang="zh-CN" smtClean="0" sz="2000">
                <a:solidFill>
                  <a:srgbClr val="591F0E"/>
                </a:solidFill>
                <a:latin typeface="+mj-lt"/>
                <a:ea charset="-122" panose="020b0503020204020204" pitchFamily="34" typeface="微软雅黑"/>
              </a:rPr>
              <a:t>添加相关标题文字</a:t>
            </a:r>
          </a:p>
        </p:txBody>
      </p:sp>
    </p:spTree>
    <p:extLst>
      <p:ext uri="{BB962C8B-B14F-4D97-AF65-F5344CB8AC3E}">
        <p14:creationId val="2090303948"/>
      </p:ext>
    </p:extLst>
  </p:cSld>
  <p:clrMapOvr>
    <a:masterClrMapping/>
  </p:clrMapOvr>
  <mc:AlternateContent>
    <mc:Choice Requires="p14">
      <p:transition p14:dur="1250" spd="slow">
        <p14:flip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7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50" id="11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1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7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50" id="1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2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23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50" id="2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2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3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3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50" id="3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3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3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4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50" id="4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4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50" id="4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4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50" id="5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53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55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56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3550"/>
                            </p:stCondLst>
                            <p:childTnLst>
                              <p:par>
                                <p:cTn fill="hold" grpId="0" id="58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6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61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3850"/>
                            </p:stCondLst>
                            <p:childTnLst>
                              <p:par>
                                <p:cTn fill="hold" grpId="0" id="63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65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66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4150"/>
                            </p:stCondLst>
                            <p:childTnLst>
                              <p:par>
                                <p:cTn fill="hold" grpId="0" id="68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7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71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4450"/>
                            </p:stCondLst>
                            <p:childTnLst>
                              <p:par>
                                <p:cTn fill="hold" grpId="0" id="73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" fill="hold" id="75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" fill="hold" id="76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7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78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8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1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grpId="0" id="8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4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5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grpId="0" id="86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88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9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fill="hold" grpId="0" id="9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2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3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fill="hold" grpId="0" id="94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96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7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fill="hold" grpId="0" id="9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1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fill="hold" grpId="0" id="102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04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5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fill="hold" grpId="0" id="10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8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9" nodeType="afterGroup">
                            <p:stCondLst>
                              <p:cond delay="8750"/>
                            </p:stCondLst>
                            <p:childTnLst>
                              <p:par>
                                <p:cTn fill="hold" grpId="0" id="110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12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3" nodeType="afterGroup">
                            <p:stCondLst>
                              <p:cond delay="9250"/>
                            </p:stCondLst>
                            <p:childTnLst>
                              <p:par>
                                <p:cTn fill="hold" grpId="0" id="11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6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5"/>
      <p:bldP grpId="0" spid="26"/>
      <p:bldP grpId="0" spid="27"/>
      <p:bldP grpId="0" spid="28"/>
      <p:bldP grpId="0" spid="29"/>
      <p:bldP grpId="0" spid="30"/>
      <p:bldP grpId="0" spid="31"/>
      <p:bldP grpId="0" spid="32"/>
      <p:bldP grpId="0" spid="33"/>
      <p:bldP grpId="0" spid="34"/>
      <p:bldP grpId="0" spid="76"/>
      <p:bldP grpId="0" spid="13"/>
      <p:bldP grpId="0" spid="12"/>
      <p:bldP grpId="0" spid="10"/>
      <p:bldP grpId="0" spid="9"/>
      <p:bldP grpId="0" spid="8"/>
      <p:bldP grpId="0" spid="4"/>
      <p:bldP grpId="0" spid="5"/>
      <p:bldP grpId="0" spid="6"/>
      <p:bldP grpId="0" spid="7"/>
      <p:bldP grpId="0" spid="11"/>
      <p:bldP grpId="0" spid="20"/>
      <p:bldP grpId="0" spid="59"/>
      <p:bldP grpId="0" spid="60"/>
      <p:bldP grpId="0" spid="64"/>
      <p:bldP grpId="0" spid="65"/>
      <p:bldP grpId="0" spid="66"/>
    </p:bldLst>
  </p:timing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24115" l="29279" r="45520" t="11171"/>
          <a:stretch>
            <a:fillRect/>
          </a:stretch>
        </p:blipFill>
        <p:spPr>
          <a:xfrm>
            <a:off x="9630125" y="-1105912"/>
            <a:ext cx="6687017" cy="965902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23119" l="47760" r="27039" t="11172"/>
          <a:stretch>
            <a:fillRect/>
          </a:stretch>
        </p:blipFill>
        <p:spPr>
          <a:xfrm>
            <a:off x="-3470252" y="-1254510"/>
            <a:ext cx="6687017" cy="9807624"/>
          </a:xfrm>
          <a:prstGeom prst="rect">
            <a:avLst/>
          </a:prstGeom>
        </p:spPr>
      </p:pic>
      <p:sp>
        <p:nvSpPr>
          <p:cNvPr id="10" name="矩形 259"/>
          <p:cNvSpPr>
            <a:spLocks noChangeArrowheads="1"/>
          </p:cNvSpPr>
          <p:nvPr/>
        </p:nvSpPr>
        <p:spPr bwMode="auto">
          <a:xfrm>
            <a:off x="3409950" y="2942587"/>
            <a:ext cx="60028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 algn="ctr">
              <a:buNone/>
            </a:pPr>
            <a:r>
              <a:rPr altLang="en-US" lang="zh-CN" smtClean="0" sz="5400">
                <a:solidFill>
                  <a:srgbClr val="591F0E"/>
                </a:solidFill>
                <a:cs charset="0" panose="020b0604020202020204" pitchFamily="34" typeface="Arial"/>
              </a:rPr>
              <a:t>谢谢聆听,批评指导</a:t>
            </a:r>
          </a:p>
        </p:txBody>
      </p:sp>
      <p:sp>
        <p:nvSpPr>
          <p:cNvPr id="11" name="矩形 259"/>
          <p:cNvSpPr>
            <a:spLocks noChangeArrowheads="1"/>
          </p:cNvSpPr>
          <p:nvPr/>
        </p:nvSpPr>
        <p:spPr bwMode="auto">
          <a:xfrm>
            <a:off x="3547885" y="3789461"/>
            <a:ext cx="5727019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 algn="ctr">
              <a:buNone/>
            </a:pPr>
            <a:r>
              <a:rPr altLang="zh-CN" cap="all" lang="en-US" sz="1600">
                <a:solidFill>
                  <a:srgbClr val="591F0E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Year-end summarize business report template</a:t>
            </a:r>
          </a:p>
        </p:txBody>
      </p:sp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3221589" y="5488533"/>
            <a:ext cx="6379612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 algn="ctr">
              <a:buNone/>
            </a:pPr>
            <a:r>
              <a:rPr altLang="en-US" b="1" lang="zh-CN" smtClean="0" sz="1600">
                <a:solidFill>
                  <a:srgbClr val="591F0E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汇报人：张小张  Report Person: Zhang Xiao Zhang</a:t>
            </a:r>
          </a:p>
        </p:txBody>
      </p:sp>
    </p:spTree>
    <p:extLst>
      <p:ext uri="{BB962C8B-B14F-4D97-AF65-F5344CB8AC3E}">
        <p14:creationId val="3551422065"/>
      </p:ext>
    </p:extLst>
  </p:cSld>
  <p:clrMapOvr>
    <a:masterClrMapping/>
  </p:clrMapOvr>
  <mc:AlternateContent>
    <mc:Choice Requires="p14">
      <p:transition p14:dur="1600" spd="slow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6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2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1" id="24" nodeType="afterEffect" presetClass="emph" presetID="2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dur="500" id="25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6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8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4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1" id="36" nodeType="afterEffect" presetClass="emph" presetID="2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dur="500" id="37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38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4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1" spid="10"/>
      <p:bldP grpId="0" spid="11"/>
      <p:bldP grpId="1" spid="11"/>
      <p:bldP grpId="0" spid="7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" name="矩形 259"/>
          <p:cNvSpPr>
            <a:spLocks noChangeArrowheads="1"/>
          </p:cNvSpPr>
          <p:nvPr/>
        </p:nvSpPr>
        <p:spPr bwMode="auto">
          <a:xfrm>
            <a:off x="4535089" y="3533139"/>
            <a:ext cx="3773958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 algn="ctr">
              <a:buNone/>
            </a:pPr>
            <a:r>
              <a:rPr altLang="en-US" lang="zh-CN" smtClean="0" sz="2800">
                <a:solidFill>
                  <a:srgbClr val="591F0E"/>
                </a:solidFill>
                <a:cs charset="0" panose="020b0604020202020204" pitchFamily="34" typeface="Arial"/>
              </a:rPr>
              <a:t>添加相关标题文字</a:t>
            </a:r>
          </a:p>
        </p:txBody>
      </p:sp>
      <p:sp>
        <p:nvSpPr>
          <p:cNvPr id="20" name="矩形 259"/>
          <p:cNvSpPr>
            <a:spLocks noChangeArrowheads="1"/>
          </p:cNvSpPr>
          <p:nvPr/>
        </p:nvSpPr>
        <p:spPr bwMode="auto">
          <a:xfrm>
            <a:off x="3477047" y="4006078"/>
            <a:ext cx="5890043" cy="7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 algn="ctr">
              <a:buNone/>
            </a:pPr>
            <a:r>
              <a:rPr altLang="zh-CN" cap="all" lang="en-US" sz="2000">
                <a:solidFill>
                  <a:schemeClr val="tx1">
                    <a:lumMod val="50000"/>
                    <a:lumOff val="50000"/>
                  </a:schemeClr>
                </a:solidFill>
                <a:latin charset="0" panose="020b0503020202020204" pitchFamily="34" typeface="Agency FB"/>
                <a:cs charset="0" panose="020b0604020202020204" pitchFamily="34" typeface="Arial"/>
              </a:rPr>
              <a:t>Apply to the reporting on activities report meeting</a:t>
            </a:r>
          </a:p>
        </p:txBody>
      </p:sp>
      <p:sp>
        <p:nvSpPr>
          <p:cNvPr id="21" name="矩形 20"/>
          <p:cNvSpPr/>
          <p:nvPr/>
        </p:nvSpPr>
        <p:spPr>
          <a:xfrm>
            <a:off x="5590853" y="1953054"/>
            <a:ext cx="1662430" cy="184404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/>
            <a:r>
              <a:rPr altLang="zh-CN" lang="en-US" smtClean="0" sz="11500">
                <a:solidFill>
                  <a:srgbClr val="591F0E"/>
                </a:solidFill>
                <a:latin charset="0" panose="020b0503020202020204" pitchFamily="34" typeface="Agency FB"/>
                <a:ea charset="-122" panose="020b0503020204020204" pitchFamily="34" typeface="微软雅黑"/>
                <a:cs charset="0" panose="020b0604020202020204" pitchFamily="34" typeface="Arial"/>
              </a:rPr>
              <a:t>01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12167" l="24799" r="24800" t="11172"/>
          <a:stretch>
            <a:fillRect/>
          </a:stretch>
        </p:blipFill>
        <p:spPr>
          <a:xfrm rot="2682414">
            <a:off x="845544" y="2881351"/>
            <a:ext cx="4356396" cy="372713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690065" y="-53620"/>
            <a:ext cx="905525" cy="61206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3138825">
            <a:off x="3848544" y="1730220"/>
            <a:ext cx="513024" cy="71646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221683" y="996794"/>
            <a:ext cx="584155" cy="57615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rcRect b="-9867" t="-9867"/>
          <a:stretch>
            <a:fillRect/>
          </a:stretch>
        </p:blipFill>
        <p:spPr>
          <a:xfrm>
            <a:off x="3247981" y="2785669"/>
            <a:ext cx="467439" cy="315954"/>
          </a:xfrm>
          <a:prstGeom prst="rect">
            <a:avLst/>
          </a:prstGeom>
        </p:spPr>
      </p:pic>
    </p:spTree>
    <p:extLst>
      <p:ext uri="{BB962C8B-B14F-4D97-AF65-F5344CB8AC3E}">
        <p14:creationId val="2734740001"/>
      </p:ext>
    </p:extLst>
  </p:cSld>
  <p:clrMapOvr>
    <a:masterClrMapping/>
  </p:clrMapOvr>
  <mc:AlternateContent>
    <mc:Choice Requires="p14">
      <p:transition p14:dur="1400" spd="slow">
        <p14:doors dir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2" presetSubtype="1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7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000" fill="hold" id="28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29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000" fill="hold" id="30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31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000" fill="hold" id="32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33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000" fill="hold" id="34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3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42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8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1" id="50" nodeType="afterEffect" presetClass="emph" presetID="2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dur="500" id="51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52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54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1" id="62" nodeType="afterEffect" presetClass="emph" presetID="2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dur="500" id="63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64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9"/>
      <p:bldP grpId="1" spid="19"/>
      <p:bldP grpId="0" spid="20"/>
      <p:bldP grpId="1" spid="20"/>
      <p:bldP grpId="0" spid="21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0" name="Group 19"/>
          <p:cNvGrpSpPr/>
          <p:nvPr/>
        </p:nvGrpSpPr>
        <p:grpSpPr>
          <a:xfrm>
            <a:off x="1368940" y="2727766"/>
            <a:ext cx="10276960" cy="1545958"/>
            <a:chOff x="1212082" y="2089253"/>
            <a:chExt cx="5401827" cy="812594"/>
          </a:xfrm>
          <a:solidFill>
            <a:srgbClr val="FF9400"/>
          </a:solidFill>
        </p:grpSpPr>
        <p:sp>
          <p:nvSpPr>
            <p:cNvPr id="16" name="Freeform 15"/>
            <p:cNvSpPr>
              <a:spLocks noChangeAspect="1"/>
            </p:cNvSpPr>
            <p:nvPr/>
          </p:nvSpPr>
          <p:spPr>
            <a:xfrm>
              <a:off x="5166109" y="2089253"/>
              <a:ext cx="1447800" cy="812594"/>
            </a:xfrm>
            <a:custGeom>
              <a:gdLst>
                <a:gd fmla="*/ 723900 w 1447800" name="connsiteX0"/>
                <a:gd fmla="*/ 0 h 812594" name="connsiteY0"/>
                <a:gd fmla="*/ 782950 w 1447800" name="connsiteX1"/>
                <a:gd fmla="*/ 2982 h 812594" name="connsiteY1"/>
                <a:gd fmla="*/ 1447800 w 1447800" name="connsiteX2"/>
                <a:gd fmla="*/ 739727 h 812594" name="connsiteY2"/>
                <a:gd fmla="*/ 1446025 w 1447800" name="connsiteX3"/>
                <a:gd fmla="*/ 739727 h 812594" name="connsiteY3"/>
                <a:gd fmla="*/ 1447800 w 1447800" name="connsiteX4"/>
                <a:gd fmla="*/ 744013 h 812594" name="connsiteY4"/>
                <a:gd fmla="*/ 1379220 w 1447800" name="connsiteX5"/>
                <a:gd fmla="*/ 812593 h 812594" name="connsiteY5"/>
                <a:gd fmla="*/ 1310640 w 1447800" name="connsiteX6"/>
                <a:gd fmla="*/ 744013 h 812594" name="connsiteY6"/>
                <a:gd fmla="*/ 1312415 w 1447800" name="connsiteX7"/>
                <a:gd fmla="*/ 739727 h 812594" name="connsiteY7"/>
                <a:gd fmla="*/ 1309234 w 1447800" name="connsiteX8"/>
                <a:gd fmla="*/ 739727 h 812594" name="connsiteY8"/>
                <a:gd fmla="*/ 1309430 w 1447800" name="connsiteX9"/>
                <a:gd fmla="*/ 737778 h 812594" name="connsiteY9"/>
                <a:gd fmla="*/ 827039 w 1447800" name="connsiteX10"/>
                <a:gd fmla="*/ 145904 h 812594" name="connsiteY10"/>
                <a:gd fmla="*/ 723900 w 1447800" name="connsiteX11"/>
                <a:gd fmla="*/ 135507 h 812594" name="connsiteY11"/>
                <a:gd fmla="*/ 723900 w 1447800" name="connsiteX12"/>
                <a:gd fmla="*/ 135508 h 812594" name="connsiteY12"/>
                <a:gd fmla="*/ 620761 w 1447800" name="connsiteX13"/>
                <a:gd fmla="*/ 145905 h 812594" name="connsiteY13"/>
                <a:gd fmla="*/ 138370 w 1447800" name="connsiteX14"/>
                <a:gd fmla="*/ 737779 h 812594" name="connsiteY14"/>
                <a:gd fmla="*/ 138566 w 1447800" name="connsiteX15"/>
                <a:gd fmla="*/ 739728 h 812594" name="connsiteY15"/>
                <a:gd fmla="*/ 135385 w 1447800" name="connsiteX16"/>
                <a:gd fmla="*/ 739728 h 812594" name="connsiteY16"/>
                <a:gd fmla="*/ 137160 w 1447800" name="connsiteX17"/>
                <a:gd fmla="*/ 744014 h 812594" name="connsiteY17"/>
                <a:gd fmla="*/ 68580 w 1447800" name="connsiteX18"/>
                <a:gd fmla="*/ 812594 h 812594" name="connsiteY18"/>
                <a:gd fmla="*/ 0 w 1447800" name="connsiteX19"/>
                <a:gd fmla="*/ 744014 h 812594" name="connsiteY19"/>
                <a:gd fmla="*/ 1775 w 1447800" name="connsiteX20"/>
                <a:gd fmla="*/ 739728 h 812594" name="connsiteY20"/>
                <a:gd fmla="*/ 0 w 1447800" name="connsiteX21"/>
                <a:gd fmla="*/ 739728 h 812594" name="connsiteY21"/>
                <a:gd fmla="*/ 664850 w 1447800" name="connsiteX22"/>
                <a:gd fmla="*/ 2983 h 812594" name="connsiteY22"/>
                <a:gd fmla="*/ 723900 w 1447800" name="connsiteX23"/>
                <a:gd fmla="*/ 1 h 812594" name="connsiteY2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b="b" l="l" r="r" t="t"/>
              <a:pathLst>
                <a:path h="812594" w="1447800">
                  <a:moveTo>
                    <a:pt x="723900" y="0"/>
                  </a:moveTo>
                  <a:lnTo>
                    <a:pt x="782950" y="2982"/>
                  </a:lnTo>
                  <a:cubicBezTo>
                    <a:pt x="1156386" y="40906"/>
                    <a:pt x="1447800" y="356285"/>
                    <a:pt x="1447800" y="739727"/>
                  </a:cubicBezTo>
                  <a:lnTo>
                    <a:pt x="1446025" y="739727"/>
                  </a:lnTo>
                  <a:lnTo>
                    <a:pt x="1447800" y="744013"/>
                  </a:lnTo>
                  <a:cubicBezTo>
                    <a:pt x="1447800" y="781889"/>
                    <a:pt x="1417096" y="812593"/>
                    <a:pt x="1379220" y="812593"/>
                  </a:cubicBezTo>
                  <a:cubicBezTo>
                    <a:pt x="1341344" y="812593"/>
                    <a:pt x="1310640" y="781889"/>
                    <a:pt x="1310640" y="744013"/>
                  </a:cubicBezTo>
                  <a:lnTo>
                    <a:pt x="1312415" y="739727"/>
                  </a:lnTo>
                  <a:lnTo>
                    <a:pt x="1309234" y="739727"/>
                  </a:lnTo>
                  <a:lnTo>
                    <a:pt x="1309430" y="737778"/>
                  </a:lnTo>
                  <a:cubicBezTo>
                    <a:pt x="1309430" y="445824"/>
                    <a:pt x="1102339" y="202239"/>
                    <a:pt x="827039" y="145904"/>
                  </a:cubicBezTo>
                  <a:lnTo>
                    <a:pt x="723900" y="135507"/>
                  </a:lnTo>
                  <a:lnTo>
                    <a:pt x="723900" y="135508"/>
                  </a:lnTo>
                  <a:lnTo>
                    <a:pt x="620761" y="145905"/>
                  </a:lnTo>
                  <a:cubicBezTo>
                    <a:pt x="345461" y="202240"/>
                    <a:pt x="138370" y="445825"/>
                    <a:pt x="138370" y="737779"/>
                  </a:cubicBezTo>
                  <a:lnTo>
                    <a:pt x="138566" y="739728"/>
                  </a:lnTo>
                  <a:lnTo>
                    <a:pt x="135385" y="739728"/>
                  </a:lnTo>
                  <a:lnTo>
                    <a:pt x="137160" y="744014"/>
                  </a:lnTo>
                  <a:cubicBezTo>
                    <a:pt x="137160" y="781890"/>
                    <a:pt x="106456" y="812594"/>
                    <a:pt x="68580" y="812594"/>
                  </a:cubicBezTo>
                  <a:cubicBezTo>
                    <a:pt x="30704" y="812594"/>
                    <a:pt x="0" y="781890"/>
                    <a:pt x="0" y="744014"/>
                  </a:cubicBezTo>
                  <a:lnTo>
                    <a:pt x="1775" y="739728"/>
                  </a:lnTo>
                  <a:lnTo>
                    <a:pt x="0" y="739728"/>
                  </a:lnTo>
                  <a:cubicBezTo>
                    <a:pt x="0" y="356286"/>
                    <a:pt x="291414" y="40907"/>
                    <a:pt x="664850" y="2983"/>
                  </a:cubicBezTo>
                  <a:lnTo>
                    <a:pt x="723900" y="1"/>
                  </a:lnTo>
                  <a:close/>
                </a:path>
              </a:pathLst>
            </a:custGeom>
            <a:solidFill>
              <a:srgbClr val="F1D8D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>
              <a:spLocks noChangeAspect="1"/>
            </p:cNvSpPr>
            <p:nvPr/>
          </p:nvSpPr>
          <p:spPr>
            <a:xfrm>
              <a:off x="3848100" y="2089253"/>
              <a:ext cx="1447800" cy="812594"/>
            </a:xfrm>
            <a:custGeom>
              <a:gdLst>
                <a:gd fmla="*/ 723900 w 1447800" name="connsiteX0"/>
                <a:gd fmla="*/ 0 h 812594" name="connsiteY0"/>
                <a:gd fmla="*/ 782950 w 1447800" name="connsiteX1"/>
                <a:gd fmla="*/ 2982 h 812594" name="connsiteY1"/>
                <a:gd fmla="*/ 1447800 w 1447800" name="connsiteX2"/>
                <a:gd fmla="*/ 739727 h 812594" name="connsiteY2"/>
                <a:gd fmla="*/ 1446025 w 1447800" name="connsiteX3"/>
                <a:gd fmla="*/ 739727 h 812594" name="connsiteY3"/>
                <a:gd fmla="*/ 1447800 w 1447800" name="connsiteX4"/>
                <a:gd fmla="*/ 744013 h 812594" name="connsiteY4"/>
                <a:gd fmla="*/ 1379220 w 1447800" name="connsiteX5"/>
                <a:gd fmla="*/ 812593 h 812594" name="connsiteY5"/>
                <a:gd fmla="*/ 1310640 w 1447800" name="connsiteX6"/>
                <a:gd fmla="*/ 744013 h 812594" name="connsiteY6"/>
                <a:gd fmla="*/ 1312415 w 1447800" name="connsiteX7"/>
                <a:gd fmla="*/ 739727 h 812594" name="connsiteY7"/>
                <a:gd fmla="*/ 1309234 w 1447800" name="connsiteX8"/>
                <a:gd fmla="*/ 739727 h 812594" name="connsiteY8"/>
                <a:gd fmla="*/ 1309430 w 1447800" name="connsiteX9"/>
                <a:gd fmla="*/ 737778 h 812594" name="connsiteY9"/>
                <a:gd fmla="*/ 827039 w 1447800" name="connsiteX10"/>
                <a:gd fmla="*/ 145904 h 812594" name="connsiteY10"/>
                <a:gd fmla="*/ 723900 w 1447800" name="connsiteX11"/>
                <a:gd fmla="*/ 135507 h 812594" name="connsiteY11"/>
                <a:gd fmla="*/ 723900 w 1447800" name="connsiteX12"/>
                <a:gd fmla="*/ 135508 h 812594" name="connsiteY12"/>
                <a:gd fmla="*/ 620761 w 1447800" name="connsiteX13"/>
                <a:gd fmla="*/ 145905 h 812594" name="connsiteY13"/>
                <a:gd fmla="*/ 138370 w 1447800" name="connsiteX14"/>
                <a:gd fmla="*/ 737779 h 812594" name="connsiteY14"/>
                <a:gd fmla="*/ 138566 w 1447800" name="connsiteX15"/>
                <a:gd fmla="*/ 739728 h 812594" name="connsiteY15"/>
                <a:gd fmla="*/ 135385 w 1447800" name="connsiteX16"/>
                <a:gd fmla="*/ 739728 h 812594" name="connsiteY16"/>
                <a:gd fmla="*/ 137160 w 1447800" name="connsiteX17"/>
                <a:gd fmla="*/ 744014 h 812594" name="connsiteY17"/>
                <a:gd fmla="*/ 68580 w 1447800" name="connsiteX18"/>
                <a:gd fmla="*/ 812594 h 812594" name="connsiteY18"/>
                <a:gd fmla="*/ 0 w 1447800" name="connsiteX19"/>
                <a:gd fmla="*/ 744014 h 812594" name="connsiteY19"/>
                <a:gd fmla="*/ 1775 w 1447800" name="connsiteX20"/>
                <a:gd fmla="*/ 739728 h 812594" name="connsiteY20"/>
                <a:gd fmla="*/ 0 w 1447800" name="connsiteX21"/>
                <a:gd fmla="*/ 739728 h 812594" name="connsiteY21"/>
                <a:gd fmla="*/ 664850 w 1447800" name="connsiteX22"/>
                <a:gd fmla="*/ 2983 h 812594" name="connsiteY22"/>
                <a:gd fmla="*/ 723900 w 1447800" name="connsiteX23"/>
                <a:gd fmla="*/ 1 h 812594" name="connsiteY2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b="b" l="l" r="r" t="t"/>
              <a:pathLst>
                <a:path h="812594" w="1447800">
                  <a:moveTo>
                    <a:pt x="723900" y="0"/>
                  </a:moveTo>
                  <a:lnTo>
                    <a:pt x="782950" y="2982"/>
                  </a:lnTo>
                  <a:cubicBezTo>
                    <a:pt x="1156386" y="40906"/>
                    <a:pt x="1447800" y="356285"/>
                    <a:pt x="1447800" y="739727"/>
                  </a:cubicBezTo>
                  <a:lnTo>
                    <a:pt x="1446025" y="739727"/>
                  </a:lnTo>
                  <a:lnTo>
                    <a:pt x="1447800" y="744013"/>
                  </a:lnTo>
                  <a:cubicBezTo>
                    <a:pt x="1447800" y="781889"/>
                    <a:pt x="1417096" y="812593"/>
                    <a:pt x="1379220" y="812593"/>
                  </a:cubicBezTo>
                  <a:cubicBezTo>
                    <a:pt x="1341344" y="812593"/>
                    <a:pt x="1310640" y="781889"/>
                    <a:pt x="1310640" y="744013"/>
                  </a:cubicBezTo>
                  <a:lnTo>
                    <a:pt x="1312415" y="739727"/>
                  </a:lnTo>
                  <a:lnTo>
                    <a:pt x="1309234" y="739727"/>
                  </a:lnTo>
                  <a:lnTo>
                    <a:pt x="1309430" y="737778"/>
                  </a:lnTo>
                  <a:cubicBezTo>
                    <a:pt x="1309430" y="445824"/>
                    <a:pt x="1102339" y="202239"/>
                    <a:pt x="827039" y="145904"/>
                  </a:cubicBezTo>
                  <a:lnTo>
                    <a:pt x="723900" y="135507"/>
                  </a:lnTo>
                  <a:lnTo>
                    <a:pt x="723900" y="135508"/>
                  </a:lnTo>
                  <a:lnTo>
                    <a:pt x="620761" y="145905"/>
                  </a:lnTo>
                  <a:cubicBezTo>
                    <a:pt x="345461" y="202240"/>
                    <a:pt x="138370" y="445825"/>
                    <a:pt x="138370" y="737779"/>
                  </a:cubicBezTo>
                  <a:lnTo>
                    <a:pt x="138566" y="739728"/>
                  </a:lnTo>
                  <a:lnTo>
                    <a:pt x="135385" y="739728"/>
                  </a:lnTo>
                  <a:lnTo>
                    <a:pt x="137160" y="744014"/>
                  </a:lnTo>
                  <a:cubicBezTo>
                    <a:pt x="137160" y="781890"/>
                    <a:pt x="106456" y="812594"/>
                    <a:pt x="68580" y="812594"/>
                  </a:cubicBezTo>
                  <a:cubicBezTo>
                    <a:pt x="30704" y="812594"/>
                    <a:pt x="0" y="781890"/>
                    <a:pt x="0" y="744014"/>
                  </a:cubicBezTo>
                  <a:lnTo>
                    <a:pt x="1775" y="739728"/>
                  </a:lnTo>
                  <a:lnTo>
                    <a:pt x="0" y="739728"/>
                  </a:lnTo>
                  <a:cubicBezTo>
                    <a:pt x="0" y="356286"/>
                    <a:pt x="291414" y="40907"/>
                    <a:pt x="664850" y="2983"/>
                  </a:cubicBezTo>
                  <a:lnTo>
                    <a:pt x="723900" y="1"/>
                  </a:lnTo>
                  <a:close/>
                </a:path>
              </a:pathLst>
            </a:custGeom>
            <a:solidFill>
              <a:srgbClr val="725A4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>
              <a:spLocks noChangeAspect="1"/>
            </p:cNvSpPr>
            <p:nvPr/>
          </p:nvSpPr>
          <p:spPr>
            <a:xfrm>
              <a:off x="2530091" y="2089253"/>
              <a:ext cx="1447800" cy="812594"/>
            </a:xfrm>
            <a:custGeom>
              <a:gdLst>
                <a:gd fmla="*/ 723900 w 1447800" name="connsiteX0"/>
                <a:gd fmla="*/ 0 h 812594" name="connsiteY0"/>
                <a:gd fmla="*/ 782950 w 1447800" name="connsiteX1"/>
                <a:gd fmla="*/ 2982 h 812594" name="connsiteY1"/>
                <a:gd fmla="*/ 1447800 w 1447800" name="connsiteX2"/>
                <a:gd fmla="*/ 739727 h 812594" name="connsiteY2"/>
                <a:gd fmla="*/ 1446025 w 1447800" name="connsiteX3"/>
                <a:gd fmla="*/ 739727 h 812594" name="connsiteY3"/>
                <a:gd fmla="*/ 1447800 w 1447800" name="connsiteX4"/>
                <a:gd fmla="*/ 744013 h 812594" name="connsiteY4"/>
                <a:gd fmla="*/ 1379220 w 1447800" name="connsiteX5"/>
                <a:gd fmla="*/ 812593 h 812594" name="connsiteY5"/>
                <a:gd fmla="*/ 1310640 w 1447800" name="connsiteX6"/>
                <a:gd fmla="*/ 744013 h 812594" name="connsiteY6"/>
                <a:gd fmla="*/ 1312415 w 1447800" name="connsiteX7"/>
                <a:gd fmla="*/ 739727 h 812594" name="connsiteY7"/>
                <a:gd fmla="*/ 1309234 w 1447800" name="connsiteX8"/>
                <a:gd fmla="*/ 739727 h 812594" name="connsiteY8"/>
                <a:gd fmla="*/ 1309430 w 1447800" name="connsiteX9"/>
                <a:gd fmla="*/ 737778 h 812594" name="connsiteY9"/>
                <a:gd fmla="*/ 827039 w 1447800" name="connsiteX10"/>
                <a:gd fmla="*/ 145904 h 812594" name="connsiteY10"/>
                <a:gd fmla="*/ 723900 w 1447800" name="connsiteX11"/>
                <a:gd fmla="*/ 135507 h 812594" name="connsiteY11"/>
                <a:gd fmla="*/ 723900 w 1447800" name="connsiteX12"/>
                <a:gd fmla="*/ 135508 h 812594" name="connsiteY12"/>
                <a:gd fmla="*/ 620761 w 1447800" name="connsiteX13"/>
                <a:gd fmla="*/ 145905 h 812594" name="connsiteY13"/>
                <a:gd fmla="*/ 138370 w 1447800" name="connsiteX14"/>
                <a:gd fmla="*/ 737779 h 812594" name="connsiteY14"/>
                <a:gd fmla="*/ 138566 w 1447800" name="connsiteX15"/>
                <a:gd fmla="*/ 739728 h 812594" name="connsiteY15"/>
                <a:gd fmla="*/ 135385 w 1447800" name="connsiteX16"/>
                <a:gd fmla="*/ 739728 h 812594" name="connsiteY16"/>
                <a:gd fmla="*/ 137160 w 1447800" name="connsiteX17"/>
                <a:gd fmla="*/ 744014 h 812594" name="connsiteY17"/>
                <a:gd fmla="*/ 68580 w 1447800" name="connsiteX18"/>
                <a:gd fmla="*/ 812594 h 812594" name="connsiteY18"/>
                <a:gd fmla="*/ 0 w 1447800" name="connsiteX19"/>
                <a:gd fmla="*/ 744014 h 812594" name="connsiteY19"/>
                <a:gd fmla="*/ 1775 w 1447800" name="connsiteX20"/>
                <a:gd fmla="*/ 739728 h 812594" name="connsiteY20"/>
                <a:gd fmla="*/ 0 w 1447800" name="connsiteX21"/>
                <a:gd fmla="*/ 739728 h 812594" name="connsiteY21"/>
                <a:gd fmla="*/ 664850 w 1447800" name="connsiteX22"/>
                <a:gd fmla="*/ 2983 h 812594" name="connsiteY22"/>
                <a:gd fmla="*/ 723900 w 1447800" name="connsiteX23"/>
                <a:gd fmla="*/ 1 h 812594" name="connsiteY2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b="b" l="l" r="r" t="t"/>
              <a:pathLst>
                <a:path h="812594" w="1447800">
                  <a:moveTo>
                    <a:pt x="723900" y="0"/>
                  </a:moveTo>
                  <a:lnTo>
                    <a:pt x="782950" y="2982"/>
                  </a:lnTo>
                  <a:cubicBezTo>
                    <a:pt x="1156386" y="40906"/>
                    <a:pt x="1447800" y="356285"/>
                    <a:pt x="1447800" y="739727"/>
                  </a:cubicBezTo>
                  <a:lnTo>
                    <a:pt x="1446025" y="739727"/>
                  </a:lnTo>
                  <a:lnTo>
                    <a:pt x="1447800" y="744013"/>
                  </a:lnTo>
                  <a:cubicBezTo>
                    <a:pt x="1447800" y="781889"/>
                    <a:pt x="1417096" y="812593"/>
                    <a:pt x="1379220" y="812593"/>
                  </a:cubicBezTo>
                  <a:cubicBezTo>
                    <a:pt x="1341344" y="812593"/>
                    <a:pt x="1310640" y="781889"/>
                    <a:pt x="1310640" y="744013"/>
                  </a:cubicBezTo>
                  <a:lnTo>
                    <a:pt x="1312415" y="739727"/>
                  </a:lnTo>
                  <a:lnTo>
                    <a:pt x="1309234" y="739727"/>
                  </a:lnTo>
                  <a:lnTo>
                    <a:pt x="1309430" y="737778"/>
                  </a:lnTo>
                  <a:cubicBezTo>
                    <a:pt x="1309430" y="445824"/>
                    <a:pt x="1102339" y="202239"/>
                    <a:pt x="827039" y="145904"/>
                  </a:cubicBezTo>
                  <a:lnTo>
                    <a:pt x="723900" y="135507"/>
                  </a:lnTo>
                  <a:lnTo>
                    <a:pt x="723900" y="135508"/>
                  </a:lnTo>
                  <a:lnTo>
                    <a:pt x="620761" y="145905"/>
                  </a:lnTo>
                  <a:cubicBezTo>
                    <a:pt x="345461" y="202240"/>
                    <a:pt x="138370" y="445825"/>
                    <a:pt x="138370" y="737779"/>
                  </a:cubicBezTo>
                  <a:lnTo>
                    <a:pt x="138566" y="739728"/>
                  </a:lnTo>
                  <a:lnTo>
                    <a:pt x="135385" y="739728"/>
                  </a:lnTo>
                  <a:lnTo>
                    <a:pt x="137160" y="744014"/>
                  </a:lnTo>
                  <a:cubicBezTo>
                    <a:pt x="137160" y="781890"/>
                    <a:pt x="106456" y="812594"/>
                    <a:pt x="68580" y="812594"/>
                  </a:cubicBezTo>
                  <a:cubicBezTo>
                    <a:pt x="30704" y="812594"/>
                    <a:pt x="0" y="781890"/>
                    <a:pt x="0" y="744014"/>
                  </a:cubicBezTo>
                  <a:lnTo>
                    <a:pt x="1775" y="739728"/>
                  </a:lnTo>
                  <a:lnTo>
                    <a:pt x="0" y="739728"/>
                  </a:lnTo>
                  <a:cubicBezTo>
                    <a:pt x="0" y="356286"/>
                    <a:pt x="291414" y="40907"/>
                    <a:pt x="664850" y="2983"/>
                  </a:cubicBezTo>
                  <a:lnTo>
                    <a:pt x="723900" y="1"/>
                  </a:lnTo>
                  <a:close/>
                </a:path>
              </a:pathLst>
            </a:custGeom>
            <a:solidFill>
              <a:srgbClr val="F1D8D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>
              <a:spLocks noChangeAspect="1"/>
            </p:cNvSpPr>
            <p:nvPr/>
          </p:nvSpPr>
          <p:spPr>
            <a:xfrm>
              <a:off x="1212082" y="2089253"/>
              <a:ext cx="1447800" cy="812594"/>
            </a:xfrm>
            <a:custGeom>
              <a:gdLst>
                <a:gd fmla="*/ 723900 w 1447800" name="connsiteX0"/>
                <a:gd fmla="*/ 0 h 812594" name="connsiteY0"/>
                <a:gd fmla="*/ 782950 w 1447800" name="connsiteX1"/>
                <a:gd fmla="*/ 2982 h 812594" name="connsiteY1"/>
                <a:gd fmla="*/ 1447800 w 1447800" name="connsiteX2"/>
                <a:gd fmla="*/ 739727 h 812594" name="connsiteY2"/>
                <a:gd fmla="*/ 1446025 w 1447800" name="connsiteX3"/>
                <a:gd fmla="*/ 739727 h 812594" name="connsiteY3"/>
                <a:gd fmla="*/ 1447800 w 1447800" name="connsiteX4"/>
                <a:gd fmla="*/ 744013 h 812594" name="connsiteY4"/>
                <a:gd fmla="*/ 1379220 w 1447800" name="connsiteX5"/>
                <a:gd fmla="*/ 812593 h 812594" name="connsiteY5"/>
                <a:gd fmla="*/ 1310640 w 1447800" name="connsiteX6"/>
                <a:gd fmla="*/ 744013 h 812594" name="connsiteY6"/>
                <a:gd fmla="*/ 1312415 w 1447800" name="connsiteX7"/>
                <a:gd fmla="*/ 739727 h 812594" name="connsiteY7"/>
                <a:gd fmla="*/ 1309234 w 1447800" name="connsiteX8"/>
                <a:gd fmla="*/ 739727 h 812594" name="connsiteY8"/>
                <a:gd fmla="*/ 1309430 w 1447800" name="connsiteX9"/>
                <a:gd fmla="*/ 737778 h 812594" name="connsiteY9"/>
                <a:gd fmla="*/ 827039 w 1447800" name="connsiteX10"/>
                <a:gd fmla="*/ 145904 h 812594" name="connsiteY10"/>
                <a:gd fmla="*/ 723900 w 1447800" name="connsiteX11"/>
                <a:gd fmla="*/ 135507 h 812594" name="connsiteY11"/>
                <a:gd fmla="*/ 723900 w 1447800" name="connsiteX12"/>
                <a:gd fmla="*/ 135508 h 812594" name="connsiteY12"/>
                <a:gd fmla="*/ 620761 w 1447800" name="connsiteX13"/>
                <a:gd fmla="*/ 145905 h 812594" name="connsiteY13"/>
                <a:gd fmla="*/ 138370 w 1447800" name="connsiteX14"/>
                <a:gd fmla="*/ 737779 h 812594" name="connsiteY14"/>
                <a:gd fmla="*/ 138566 w 1447800" name="connsiteX15"/>
                <a:gd fmla="*/ 739728 h 812594" name="connsiteY15"/>
                <a:gd fmla="*/ 135385 w 1447800" name="connsiteX16"/>
                <a:gd fmla="*/ 739728 h 812594" name="connsiteY16"/>
                <a:gd fmla="*/ 137160 w 1447800" name="connsiteX17"/>
                <a:gd fmla="*/ 744014 h 812594" name="connsiteY17"/>
                <a:gd fmla="*/ 68580 w 1447800" name="connsiteX18"/>
                <a:gd fmla="*/ 812594 h 812594" name="connsiteY18"/>
                <a:gd fmla="*/ 0 w 1447800" name="connsiteX19"/>
                <a:gd fmla="*/ 744014 h 812594" name="connsiteY19"/>
                <a:gd fmla="*/ 1775 w 1447800" name="connsiteX20"/>
                <a:gd fmla="*/ 739728 h 812594" name="connsiteY20"/>
                <a:gd fmla="*/ 0 w 1447800" name="connsiteX21"/>
                <a:gd fmla="*/ 739728 h 812594" name="connsiteY21"/>
                <a:gd fmla="*/ 664850 w 1447800" name="connsiteX22"/>
                <a:gd fmla="*/ 2983 h 812594" name="connsiteY22"/>
                <a:gd fmla="*/ 723900 w 1447800" name="connsiteX23"/>
                <a:gd fmla="*/ 1 h 812594" name="connsiteY2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b="b" l="l" r="r" t="t"/>
              <a:pathLst>
                <a:path h="812594" w="1447800">
                  <a:moveTo>
                    <a:pt x="723900" y="0"/>
                  </a:moveTo>
                  <a:lnTo>
                    <a:pt x="782950" y="2982"/>
                  </a:lnTo>
                  <a:cubicBezTo>
                    <a:pt x="1156386" y="40906"/>
                    <a:pt x="1447800" y="356285"/>
                    <a:pt x="1447800" y="739727"/>
                  </a:cubicBezTo>
                  <a:lnTo>
                    <a:pt x="1446025" y="739727"/>
                  </a:lnTo>
                  <a:lnTo>
                    <a:pt x="1447800" y="744013"/>
                  </a:lnTo>
                  <a:cubicBezTo>
                    <a:pt x="1447800" y="781889"/>
                    <a:pt x="1417096" y="812593"/>
                    <a:pt x="1379220" y="812593"/>
                  </a:cubicBezTo>
                  <a:cubicBezTo>
                    <a:pt x="1341344" y="812593"/>
                    <a:pt x="1310640" y="781889"/>
                    <a:pt x="1310640" y="744013"/>
                  </a:cubicBezTo>
                  <a:lnTo>
                    <a:pt x="1312415" y="739727"/>
                  </a:lnTo>
                  <a:lnTo>
                    <a:pt x="1309234" y="739727"/>
                  </a:lnTo>
                  <a:lnTo>
                    <a:pt x="1309430" y="737778"/>
                  </a:lnTo>
                  <a:cubicBezTo>
                    <a:pt x="1309430" y="445824"/>
                    <a:pt x="1102339" y="202239"/>
                    <a:pt x="827039" y="145904"/>
                  </a:cubicBezTo>
                  <a:lnTo>
                    <a:pt x="723900" y="135507"/>
                  </a:lnTo>
                  <a:lnTo>
                    <a:pt x="723900" y="135508"/>
                  </a:lnTo>
                  <a:lnTo>
                    <a:pt x="620761" y="145905"/>
                  </a:lnTo>
                  <a:cubicBezTo>
                    <a:pt x="345461" y="202240"/>
                    <a:pt x="138370" y="445825"/>
                    <a:pt x="138370" y="737779"/>
                  </a:cubicBezTo>
                  <a:lnTo>
                    <a:pt x="138566" y="739728"/>
                  </a:lnTo>
                  <a:lnTo>
                    <a:pt x="135385" y="739728"/>
                  </a:lnTo>
                  <a:lnTo>
                    <a:pt x="137160" y="744014"/>
                  </a:lnTo>
                  <a:cubicBezTo>
                    <a:pt x="137160" y="781890"/>
                    <a:pt x="106456" y="812594"/>
                    <a:pt x="68580" y="812594"/>
                  </a:cubicBezTo>
                  <a:cubicBezTo>
                    <a:pt x="30704" y="812594"/>
                    <a:pt x="0" y="781890"/>
                    <a:pt x="0" y="744014"/>
                  </a:cubicBezTo>
                  <a:lnTo>
                    <a:pt x="1775" y="739728"/>
                  </a:lnTo>
                  <a:lnTo>
                    <a:pt x="0" y="739728"/>
                  </a:lnTo>
                  <a:cubicBezTo>
                    <a:pt x="0" y="356286"/>
                    <a:pt x="291414" y="40907"/>
                    <a:pt x="664850" y="2983"/>
                  </a:cubicBezTo>
                  <a:lnTo>
                    <a:pt x="723900" y="1"/>
                  </a:lnTo>
                  <a:close/>
                </a:path>
              </a:pathLst>
            </a:custGeom>
            <a:solidFill>
              <a:srgbClr val="725A4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US"/>
            </a:p>
          </p:txBody>
        </p:sp>
      </p:grpSp>
      <p:sp>
        <p:nvSpPr>
          <p:cNvPr id="21" name="Oval 20"/>
          <p:cNvSpPr>
            <a:spLocks noChangeAspect="1"/>
          </p:cNvSpPr>
          <p:nvPr/>
        </p:nvSpPr>
        <p:spPr>
          <a:xfrm>
            <a:off x="2297080" y="2307254"/>
            <a:ext cx="955454" cy="972238"/>
          </a:xfrm>
          <a:prstGeom prst="ellipse">
            <a:avLst/>
          </a:prstGeom>
          <a:solidFill>
            <a:srgbClr val="F1D8D2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lang="en-US" sz="2800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01</a:t>
            </a:r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4875704" y="2307254"/>
            <a:ext cx="955454" cy="972238"/>
          </a:xfrm>
          <a:prstGeom prst="ellipse">
            <a:avLst/>
          </a:prstGeom>
          <a:solidFill>
            <a:srgbClr val="725A41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lang="en-US" sz="2800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02</a:t>
            </a:r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7385059" y="2307254"/>
            <a:ext cx="955454" cy="972238"/>
          </a:xfrm>
          <a:prstGeom prst="ellipse">
            <a:avLst/>
          </a:prstGeom>
          <a:solidFill>
            <a:srgbClr val="F1D8D2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lang="en-US" smtClean="0" sz="2800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03</a:t>
            </a:r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9877214" y="2307254"/>
            <a:ext cx="955454" cy="972238"/>
          </a:xfrm>
          <a:prstGeom prst="ellipse">
            <a:avLst/>
          </a:prstGeom>
          <a:solidFill>
            <a:srgbClr val="725A41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lang="en-US" smtClean="0" sz="2800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04</a:t>
            </a:r>
          </a:p>
        </p:txBody>
      </p:sp>
      <p:sp>
        <p:nvSpPr>
          <p:cNvPr id="41" name="TextBox 23"/>
          <p:cNvSpPr txBox="1"/>
          <p:nvPr/>
        </p:nvSpPr>
        <p:spPr>
          <a:xfrm>
            <a:off x="1155282" y="5538251"/>
            <a:ext cx="2520279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42" name="TextBox 24"/>
          <p:cNvSpPr txBox="1"/>
          <p:nvPr/>
        </p:nvSpPr>
        <p:spPr>
          <a:xfrm>
            <a:off x="1155281" y="5199698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43" name="TextBox 23"/>
          <p:cNvSpPr txBox="1"/>
          <p:nvPr/>
        </p:nvSpPr>
        <p:spPr>
          <a:xfrm>
            <a:off x="4025482" y="5538251"/>
            <a:ext cx="2520279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44" name="TextBox 24"/>
          <p:cNvSpPr txBox="1"/>
          <p:nvPr/>
        </p:nvSpPr>
        <p:spPr>
          <a:xfrm>
            <a:off x="4025481" y="5199698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45" name="TextBox 23"/>
          <p:cNvSpPr txBox="1"/>
          <p:nvPr/>
        </p:nvSpPr>
        <p:spPr>
          <a:xfrm>
            <a:off x="6705183" y="5538251"/>
            <a:ext cx="2520279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46" name="TextBox 24"/>
          <p:cNvSpPr txBox="1"/>
          <p:nvPr/>
        </p:nvSpPr>
        <p:spPr>
          <a:xfrm>
            <a:off x="6705181" y="5199698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47" name="TextBox 23"/>
          <p:cNvSpPr txBox="1"/>
          <p:nvPr/>
        </p:nvSpPr>
        <p:spPr>
          <a:xfrm>
            <a:off x="9575383" y="5538251"/>
            <a:ext cx="2520279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48" name="TextBox 24"/>
          <p:cNvSpPr txBox="1"/>
          <p:nvPr/>
        </p:nvSpPr>
        <p:spPr>
          <a:xfrm>
            <a:off x="9575381" y="5199698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27" name="矩形 26"/>
          <p:cNvSpPr/>
          <p:nvPr/>
        </p:nvSpPr>
        <p:spPr>
          <a:xfrm>
            <a:off x="1325778" y="842671"/>
            <a:ext cx="2214880" cy="39624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en-US" lang="zh-CN" smtClean="0" sz="2000">
                <a:solidFill>
                  <a:srgbClr val="591F0E"/>
                </a:solidFill>
                <a:latin typeface="+mj-lt"/>
                <a:ea charset="-122" panose="020b0503020204020204" pitchFamily="34" typeface="微软雅黑"/>
              </a:rPr>
              <a:t>添加相关标题文字</a:t>
            </a:r>
          </a:p>
        </p:txBody>
      </p:sp>
    </p:spTree>
    <p:extLst>
      <p:ext uri="{BB962C8B-B14F-4D97-AF65-F5344CB8AC3E}">
        <p14:creationId val="3425144597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2000" id="7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4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6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37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4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43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5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46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9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52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4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55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8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59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61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3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64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7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68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1"/>
      <p:bldP grpId="0" spid="22"/>
      <p:bldP grpId="0" spid="23"/>
      <p:bldP grpId="0" spid="24"/>
      <p:bldP grpId="0" spid="41"/>
      <p:bldP grpId="0" spid="42"/>
      <p:bldP grpId="0" spid="43"/>
      <p:bldP grpId="0" spid="44"/>
      <p:bldP grpId="0" spid="45"/>
      <p:bldP grpId="0" spid="46"/>
      <p:bldP grpId="0" spid="47"/>
      <p:bldP grpId="0" spid="48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3" name="矩形 52"/>
          <p:cNvSpPr/>
          <p:nvPr/>
        </p:nvSpPr>
        <p:spPr>
          <a:xfrm>
            <a:off x="1258431" y="2355751"/>
            <a:ext cx="5157533" cy="3254693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1" name="矩形 60"/>
          <p:cNvSpPr/>
          <p:nvPr/>
        </p:nvSpPr>
        <p:spPr>
          <a:xfrm>
            <a:off x="6642561" y="4415428"/>
            <a:ext cx="5030881" cy="1195017"/>
          </a:xfrm>
          <a:prstGeom prst="rect">
            <a:avLst/>
          </a:prstGeom>
          <a:solidFill>
            <a:srgbClr val="725A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6" name="Freeform 191"/>
          <p:cNvSpPr>
            <a:spLocks noEditPoints="1"/>
          </p:cNvSpPr>
          <p:nvPr/>
        </p:nvSpPr>
        <p:spPr bwMode="auto">
          <a:xfrm>
            <a:off x="6729306" y="4734594"/>
            <a:ext cx="739059" cy="655661"/>
          </a:xfrm>
          <a:custGeom>
            <a:gdLst>
              <a:gd fmla="*/ 86 w 109" name="T0"/>
              <a:gd fmla="*/ 88 h 88" name="T1"/>
              <a:gd fmla="*/ 84 w 109" name="T2"/>
              <a:gd fmla="*/ 44 h 88" name="T3"/>
              <a:gd fmla="*/ 80 w 109" name="T4"/>
              <a:gd fmla="*/ 71 h 88" name="T5"/>
              <a:gd fmla="*/ 109 w 109" name="T6"/>
              <a:gd fmla="*/ 0 h 88" name="T7"/>
              <a:gd fmla="*/ 92 w 109" name="T8"/>
              <a:gd fmla="*/ 33 h 88" name="T9"/>
              <a:gd fmla="*/ 80 w 109" name="T10"/>
              <a:gd fmla="*/ 25 h 88" name="T11"/>
              <a:gd fmla="*/ 67 w 109" name="T12"/>
              <a:gd fmla="*/ 68 h 88" name="T13"/>
              <a:gd fmla="*/ 37 w 109" name="T14"/>
              <a:gd fmla="*/ 73 h 88" name="T15"/>
              <a:gd fmla="*/ 19 w 109" name="T16"/>
              <a:gd fmla="*/ 63 h 88" name="T17"/>
              <a:gd fmla="*/ 0 w 109" name="T18"/>
              <a:gd fmla="*/ 56 h 88" name="T19"/>
              <a:gd fmla="*/ 25 w 109" name="T20"/>
              <a:gd fmla="*/ 48 h 88" name="T21"/>
              <a:gd fmla="*/ 30 w 109" name="T22"/>
              <a:gd fmla="*/ 57 h 88" name="T23"/>
              <a:gd fmla="*/ 44 w 109" name="T24"/>
              <a:gd fmla="*/ 29 h 88" name="T25"/>
              <a:gd fmla="*/ 66 w 109" name="T26"/>
              <a:gd fmla="*/ 50 h 88" name="T27"/>
              <a:gd fmla="*/ 68 w 109" name="T28"/>
              <a:gd fmla="*/ 18 h 88" name="T29"/>
              <a:gd fmla="*/ 78 w 109" name="T30"/>
              <a:gd fmla="*/ 12 h 88" name="T31"/>
              <a:gd fmla="*/ 90 w 109" name="T32"/>
              <a:gd fmla="*/ 1 h 88" name="T33"/>
              <a:gd fmla="*/ 22 w 109" name="T34"/>
              <a:gd fmla="*/ 88 h 88" name="T35"/>
              <a:gd fmla="*/ 29 w 109" name="T36"/>
              <a:gd fmla="*/ 80 h 88" name="T37"/>
              <a:gd fmla="*/ 22 w 109" name="T38"/>
              <a:gd fmla="*/ 79 h 88" name="T39"/>
              <a:gd fmla="*/ 11 w 109" name="T40"/>
              <a:gd fmla="*/ 88 h 88" name="T41"/>
              <a:gd fmla="*/ 17 w 109" name="T42"/>
              <a:gd fmla="*/ 71 h 88" name="T43"/>
              <a:gd fmla="*/ 11 w 109" name="T44"/>
              <a:gd fmla="*/ 73 h 88" name="T45"/>
              <a:gd fmla="*/ 34 w 109" name="T46"/>
              <a:gd fmla="*/ 88 h 88" name="T47"/>
              <a:gd fmla="*/ 40 w 109" name="T48"/>
              <a:gd fmla="*/ 79 h 88" name="T49"/>
              <a:gd fmla="*/ 34 w 109" name="T50"/>
              <a:gd fmla="*/ 80 h 88" name="T51"/>
              <a:gd fmla="*/ 45 w 109" name="T52"/>
              <a:gd fmla="*/ 88 h 88" name="T53"/>
              <a:gd fmla="*/ 52 w 109" name="T54"/>
              <a:gd fmla="*/ 63 h 88" name="T55"/>
              <a:gd fmla="*/ 45 w 109" name="T56"/>
              <a:gd fmla="*/ 69 h 88" name="T57"/>
              <a:gd fmla="*/ 57 w 109" name="T58"/>
              <a:gd fmla="*/ 88 h 88" name="T59"/>
              <a:gd fmla="*/ 63 w 109" name="T60"/>
              <a:gd fmla="*/ 73 h 88" name="T61"/>
              <a:gd fmla="*/ 57 w 109" name="T62"/>
              <a:gd fmla="*/ 88 h 88" name="T63"/>
              <a:gd fmla="*/ 75 w 109" name="T64"/>
              <a:gd fmla="*/ 88 h 88" name="T65"/>
              <a:gd fmla="*/ 68 w 109" name="T66"/>
              <a:gd fmla="*/ 75 h 88" name="T6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b="b" l="0" r="r" t="0"/>
            <a:pathLst>
              <a:path h="88" w="109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t" anchorCtr="0" bIns="48218" compatLnSpc="1" lIns="96435" numCol="1" rIns="96435" tIns="48218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60" name="矩形 59"/>
          <p:cNvSpPr/>
          <p:nvPr/>
        </p:nvSpPr>
        <p:spPr>
          <a:xfrm>
            <a:off x="6642562" y="2327188"/>
            <a:ext cx="2597385" cy="1024462"/>
          </a:xfrm>
          <a:prstGeom prst="rect">
            <a:avLst/>
          </a:prstGeom>
          <a:solidFill>
            <a:srgbClr val="C655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7" name="矩形 66"/>
          <p:cNvSpPr/>
          <p:nvPr/>
        </p:nvSpPr>
        <p:spPr>
          <a:xfrm>
            <a:off x="6642562" y="3367360"/>
            <a:ext cx="2597385" cy="1032358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8" name="矩形 67"/>
          <p:cNvSpPr/>
          <p:nvPr/>
        </p:nvSpPr>
        <p:spPr>
          <a:xfrm>
            <a:off x="9277663" y="3367360"/>
            <a:ext cx="2395778" cy="1032358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9" name="矩形 68"/>
          <p:cNvSpPr/>
          <p:nvPr/>
        </p:nvSpPr>
        <p:spPr>
          <a:xfrm>
            <a:off x="9277663" y="2319292"/>
            <a:ext cx="2395778" cy="1032358"/>
          </a:xfrm>
          <a:prstGeom prst="rect">
            <a:avLst/>
          </a:prstGeom>
          <a:blipFill>
            <a:blip r:embed="rId6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3" name="Freeform 163"/>
          <p:cNvSpPr>
            <a:spLocks noEditPoints="1"/>
          </p:cNvSpPr>
          <p:nvPr/>
        </p:nvSpPr>
        <p:spPr bwMode="auto">
          <a:xfrm>
            <a:off x="6725601" y="2709802"/>
            <a:ext cx="513952" cy="373250"/>
          </a:xfrm>
          <a:custGeom>
            <a:gdLst>
              <a:gd fmla="*/ 23 w 111" name="T0"/>
              <a:gd fmla="*/ 21 h 81" name="T1"/>
              <a:gd fmla="*/ 23 w 111" name="T2"/>
              <a:gd fmla="*/ 11 h 81" name="T3"/>
              <a:gd fmla="*/ 51 w 111" name="T4"/>
              <a:gd fmla="*/ 11 h 81" name="T5"/>
              <a:gd fmla="*/ 51 w 111" name="T6"/>
              <a:gd fmla="*/ 20 h 81" name="T7"/>
              <a:gd fmla="*/ 59 w 111" name="T8"/>
              <a:gd fmla="*/ 26 h 81" name="T9"/>
              <a:gd fmla="*/ 68 w 111" name="T10"/>
              <a:gd fmla="*/ 0 h 81" name="T11"/>
              <a:gd fmla="*/ 68 w 111" name="T12"/>
              <a:gd fmla="*/ 0 h 81" name="T13"/>
              <a:gd fmla="*/ 88 w 111" name="T14"/>
              <a:gd fmla="*/ 26 h 81" name="T15"/>
              <a:gd fmla="*/ 111 w 111" name="T16"/>
              <a:gd fmla="*/ 23 h 81" name="T17"/>
              <a:gd fmla="*/ 90 w 111" name="T18"/>
              <a:gd fmla="*/ 39 h 81" name="T19"/>
              <a:gd fmla="*/ 111 w 111" name="T20"/>
              <a:gd fmla="*/ 37 h 81" name="T21"/>
              <a:gd fmla="*/ 84 w 111" name="T22"/>
              <a:gd fmla="*/ 49 h 81" name="T23"/>
              <a:gd fmla="*/ 68 w 111" name="T24"/>
              <a:gd fmla="*/ 46 h 81" name="T25"/>
              <a:gd fmla="*/ 109 w 111" name="T26"/>
              <a:gd fmla="*/ 48 h 81" name="T27"/>
              <a:gd fmla="*/ 68 w 111" name="T28"/>
              <a:gd fmla="*/ 62 h 81" name="T29"/>
              <a:gd fmla="*/ 31 w 111" name="T30"/>
              <a:gd fmla="*/ 75 h 81" name="T31"/>
              <a:gd fmla="*/ 2 w 111" name="T32"/>
              <a:gd fmla="*/ 62 h 81" name="T33"/>
              <a:gd fmla="*/ 50 w 111" name="T34"/>
              <a:gd fmla="*/ 54 h 81" name="T35"/>
              <a:gd fmla="*/ 59 w 111" name="T36"/>
              <a:gd fmla="*/ 54 h 81" name="T37"/>
              <a:gd fmla="*/ 49 w 111" name="T38"/>
              <a:gd fmla="*/ 43 h 81" name="T39"/>
              <a:gd fmla="*/ 45 w 111" name="T40"/>
              <a:gd fmla="*/ 44 h 81" name="T41"/>
              <a:gd fmla="*/ 35 w 111" name="T42"/>
              <a:gd fmla="*/ 41 h 81" name="T43"/>
              <a:gd fmla="*/ 22 w 111" name="T44"/>
              <a:gd fmla="*/ 44 h 81" name="T45"/>
              <a:gd fmla="*/ 12 w 111" name="T46"/>
              <a:gd fmla="*/ 43 h 81" name="T47"/>
              <a:gd fmla="*/ 0 w 111" name="T48"/>
              <a:gd fmla="*/ 42 h 81" name="T49"/>
              <a:gd fmla="*/ 18 w 111" name="T50"/>
              <a:gd fmla="*/ 36 h 81" name="T51"/>
              <a:gd fmla="*/ 23 w 111" name="T52"/>
              <a:gd fmla="*/ 27 h 81" name="T53"/>
              <a:gd fmla="*/ 0 w 111" name="T54"/>
              <a:gd fmla="*/ 28 h 81" name="T55"/>
              <a:gd fmla="*/ 46 w 111" name="T56"/>
              <a:gd fmla="*/ 23 h 81" name="T57"/>
              <a:gd fmla="*/ 29 w 111" name="T58"/>
              <a:gd fmla="*/ 20 h 81" name="T59"/>
              <a:gd fmla="*/ 76 w 111" name="T60"/>
              <a:gd fmla="*/ 32 h 81" name="T61"/>
              <a:gd fmla="*/ 68 w 111" name="T62"/>
              <a:gd fmla="*/ 41 h 81" name="T63"/>
              <a:gd fmla="*/ 76 w 111" name="T64"/>
              <a:gd fmla="*/ 32 h 81" name="T65"/>
              <a:gd fmla="*/ 51 w 111" name="T66"/>
              <a:gd fmla="*/ 30 h 81" name="T67"/>
              <a:gd fmla="*/ 51 w 111" name="T68"/>
              <a:gd fmla="*/ 37 h 81" name="T69"/>
              <a:gd fmla="*/ 59 w 111" name="T70"/>
              <a:gd fmla="*/ 40 h 81" name="T71"/>
              <a:gd fmla="*/ 46 w 111" name="T72"/>
              <a:gd fmla="*/ 29 h 81" name="T73"/>
              <a:gd fmla="*/ 29 w 111" name="T74"/>
              <a:gd fmla="*/ 36 h 81" name="T75"/>
              <a:gd fmla="*/ 41 w 111" name="T76"/>
              <a:gd fmla="*/ 36 h 81" name="T77"/>
              <a:gd fmla="*/ 46 w 111" name="T78"/>
              <a:gd fmla="*/ 29 h 81" name="T7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b="b" l="0" r="r" t="0"/>
            <a:pathLst>
              <a:path h="81" w="110">
                <a:moveTo>
                  <a:pt x="0" y="28"/>
                </a:moveTo>
                <a:cubicBezTo>
                  <a:pt x="8" y="23"/>
                  <a:pt x="16" y="22"/>
                  <a:pt x="23" y="21"/>
                </a:cubicBezTo>
                <a:cubicBezTo>
                  <a:pt x="23" y="20"/>
                  <a:pt x="23" y="20"/>
                  <a:pt x="23" y="20"/>
                </a:cubicBezTo>
                <a:cubicBezTo>
                  <a:pt x="23" y="11"/>
                  <a:pt x="23" y="11"/>
                  <a:pt x="23" y="11"/>
                </a:cubicBezTo>
                <a:cubicBezTo>
                  <a:pt x="23" y="11"/>
                  <a:pt x="23" y="11"/>
                  <a:pt x="23" y="11"/>
                </a:cubicBezTo>
                <a:cubicBezTo>
                  <a:pt x="51" y="11"/>
                  <a:pt x="51" y="11"/>
                  <a:pt x="51" y="11"/>
                </a:cubicBezTo>
                <a:cubicBezTo>
                  <a:pt x="51" y="12"/>
                  <a:pt x="51" y="12"/>
                  <a:pt x="51" y="12"/>
                </a:cubicBezTo>
                <a:cubicBezTo>
                  <a:pt x="51" y="20"/>
                  <a:pt x="51" y="20"/>
                  <a:pt x="51" y="20"/>
                </a:cubicBezTo>
                <a:cubicBezTo>
                  <a:pt x="51" y="24"/>
                  <a:pt x="51" y="24"/>
                  <a:pt x="51" y="24"/>
                </a:cubicBezTo>
                <a:cubicBezTo>
                  <a:pt x="54" y="25"/>
                  <a:pt x="56" y="25"/>
                  <a:pt x="59" y="26"/>
                </a:cubicBezTo>
                <a:cubicBezTo>
                  <a:pt x="59" y="0"/>
                  <a:pt x="59" y="0"/>
                  <a:pt x="59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73" y="9"/>
                  <a:pt x="82" y="17"/>
                  <a:pt x="87" y="25"/>
                </a:cubicBezTo>
                <a:cubicBezTo>
                  <a:pt x="88" y="25"/>
                  <a:pt x="88" y="25"/>
                  <a:pt x="88" y="26"/>
                </a:cubicBezTo>
                <a:cubicBezTo>
                  <a:pt x="94" y="24"/>
                  <a:pt x="101" y="22"/>
                  <a:pt x="109" y="19"/>
                </a:cubicBezTo>
                <a:cubicBezTo>
                  <a:pt x="111" y="23"/>
                  <a:pt x="111" y="23"/>
                  <a:pt x="111" y="23"/>
                </a:cubicBezTo>
                <a:cubicBezTo>
                  <a:pt x="104" y="27"/>
                  <a:pt x="97" y="29"/>
                  <a:pt x="90" y="30"/>
                </a:cubicBezTo>
                <a:cubicBezTo>
                  <a:pt x="91" y="34"/>
                  <a:pt x="91" y="37"/>
                  <a:pt x="90" y="39"/>
                </a:cubicBezTo>
                <a:cubicBezTo>
                  <a:pt x="96" y="38"/>
                  <a:pt x="102" y="36"/>
                  <a:pt x="109" y="33"/>
                </a:cubicBezTo>
                <a:cubicBezTo>
                  <a:pt x="111" y="37"/>
                  <a:pt x="111" y="37"/>
                  <a:pt x="111" y="37"/>
                </a:cubicBezTo>
                <a:cubicBezTo>
                  <a:pt x="102" y="42"/>
                  <a:pt x="94" y="44"/>
                  <a:pt x="86" y="45"/>
                </a:cubicBezTo>
                <a:cubicBezTo>
                  <a:pt x="85" y="46"/>
                  <a:pt x="85" y="47"/>
                  <a:pt x="84" y="49"/>
                </a:cubicBezTo>
                <a:cubicBezTo>
                  <a:pt x="80" y="46"/>
                  <a:pt x="80" y="46"/>
                  <a:pt x="80" y="46"/>
                </a:cubicBezTo>
                <a:cubicBezTo>
                  <a:pt x="76" y="46"/>
                  <a:pt x="72" y="46"/>
                  <a:pt x="68" y="46"/>
                </a:cubicBezTo>
                <a:cubicBezTo>
                  <a:pt x="68" y="56"/>
                  <a:pt x="68" y="56"/>
                  <a:pt x="68" y="56"/>
                </a:cubicBezTo>
                <a:cubicBezTo>
                  <a:pt x="80" y="57"/>
                  <a:pt x="93" y="56"/>
                  <a:pt x="109" y="48"/>
                </a:cubicBezTo>
                <a:cubicBezTo>
                  <a:pt x="111" y="53"/>
                  <a:pt x="111" y="53"/>
                  <a:pt x="111" y="53"/>
                </a:cubicBezTo>
                <a:cubicBezTo>
                  <a:pt x="95" y="61"/>
                  <a:pt x="81" y="62"/>
                  <a:pt x="68" y="62"/>
                </a:cubicBezTo>
                <a:cubicBezTo>
                  <a:pt x="68" y="67"/>
                  <a:pt x="62" y="73"/>
                  <a:pt x="54" y="77"/>
                </a:cubicBezTo>
                <a:cubicBezTo>
                  <a:pt x="44" y="81"/>
                  <a:pt x="34" y="80"/>
                  <a:pt x="31" y="75"/>
                </a:cubicBezTo>
                <a:cubicBezTo>
                  <a:pt x="29" y="70"/>
                  <a:pt x="35" y="63"/>
                  <a:pt x="44" y="58"/>
                </a:cubicBezTo>
                <a:cubicBezTo>
                  <a:pt x="30" y="56"/>
                  <a:pt x="17" y="54"/>
                  <a:pt x="2" y="62"/>
                </a:cubicBezTo>
                <a:cubicBezTo>
                  <a:pt x="0" y="57"/>
                  <a:pt x="0" y="57"/>
                  <a:pt x="0" y="57"/>
                </a:cubicBezTo>
                <a:cubicBezTo>
                  <a:pt x="18" y="48"/>
                  <a:pt x="33" y="51"/>
                  <a:pt x="50" y="54"/>
                </a:cubicBezTo>
                <a:cubicBezTo>
                  <a:pt x="51" y="54"/>
                  <a:pt x="52" y="54"/>
                  <a:pt x="54" y="54"/>
                </a:cubicBezTo>
                <a:cubicBezTo>
                  <a:pt x="55" y="54"/>
                  <a:pt x="57" y="54"/>
                  <a:pt x="59" y="54"/>
                </a:cubicBezTo>
                <a:cubicBezTo>
                  <a:pt x="59" y="45"/>
                  <a:pt x="59" y="45"/>
                  <a:pt x="59" y="45"/>
                </a:cubicBezTo>
                <a:cubicBezTo>
                  <a:pt x="55" y="45"/>
                  <a:pt x="52" y="44"/>
                  <a:pt x="49" y="43"/>
                </a:cubicBezTo>
                <a:cubicBezTo>
                  <a:pt x="47" y="43"/>
                  <a:pt x="47" y="43"/>
                  <a:pt x="47" y="43"/>
                </a:cubicBezTo>
                <a:cubicBezTo>
                  <a:pt x="46" y="44"/>
                  <a:pt x="46" y="44"/>
                  <a:pt x="45" y="44"/>
                </a:cubicBezTo>
                <a:cubicBezTo>
                  <a:pt x="40" y="46"/>
                  <a:pt x="36" y="46"/>
                  <a:pt x="35" y="44"/>
                </a:cubicBezTo>
                <a:cubicBezTo>
                  <a:pt x="34" y="43"/>
                  <a:pt x="34" y="42"/>
                  <a:pt x="35" y="41"/>
                </a:cubicBezTo>
                <a:cubicBezTo>
                  <a:pt x="32" y="41"/>
                  <a:pt x="30" y="41"/>
                  <a:pt x="27" y="41"/>
                </a:cubicBezTo>
                <a:cubicBezTo>
                  <a:pt x="26" y="42"/>
                  <a:pt x="24" y="43"/>
                  <a:pt x="22" y="44"/>
                </a:cubicBezTo>
                <a:cubicBezTo>
                  <a:pt x="18" y="46"/>
                  <a:pt x="13" y="46"/>
                  <a:pt x="12" y="44"/>
                </a:cubicBezTo>
                <a:cubicBezTo>
                  <a:pt x="12" y="43"/>
                  <a:pt x="12" y="43"/>
                  <a:pt x="12" y="43"/>
                </a:cubicBezTo>
                <a:cubicBezTo>
                  <a:pt x="9" y="44"/>
                  <a:pt x="6" y="45"/>
                  <a:pt x="2" y="46"/>
                </a:cubicBezTo>
                <a:cubicBezTo>
                  <a:pt x="0" y="42"/>
                  <a:pt x="0" y="42"/>
                  <a:pt x="0" y="42"/>
                </a:cubicBezTo>
                <a:cubicBezTo>
                  <a:pt x="6" y="39"/>
                  <a:pt x="11" y="37"/>
                  <a:pt x="17" y="36"/>
                </a:cubicBezTo>
                <a:cubicBezTo>
                  <a:pt x="17" y="36"/>
                  <a:pt x="18" y="36"/>
                  <a:pt x="18" y="36"/>
                </a:cubicBezTo>
                <a:cubicBezTo>
                  <a:pt x="20" y="35"/>
                  <a:pt x="22" y="34"/>
                  <a:pt x="23" y="34"/>
                </a:cubicBezTo>
                <a:cubicBezTo>
                  <a:pt x="23" y="27"/>
                  <a:pt x="23" y="27"/>
                  <a:pt x="23" y="27"/>
                </a:cubicBezTo>
                <a:cubicBezTo>
                  <a:pt x="17" y="27"/>
                  <a:pt x="10" y="29"/>
                  <a:pt x="2" y="32"/>
                </a:cubicBezTo>
                <a:cubicBezTo>
                  <a:pt x="0" y="28"/>
                  <a:pt x="0" y="28"/>
                  <a:pt x="0" y="28"/>
                </a:cubicBezTo>
                <a:close/>
                <a:moveTo>
                  <a:pt x="29" y="21"/>
                </a:moveTo>
                <a:cubicBezTo>
                  <a:pt x="34" y="22"/>
                  <a:pt x="40" y="22"/>
                  <a:pt x="46" y="23"/>
                </a:cubicBezTo>
                <a:cubicBezTo>
                  <a:pt x="46" y="20"/>
                  <a:pt x="46" y="20"/>
                  <a:pt x="46" y="20"/>
                </a:cubicBezTo>
                <a:cubicBezTo>
                  <a:pt x="29" y="20"/>
                  <a:pt x="29" y="20"/>
                  <a:pt x="29" y="20"/>
                </a:cubicBezTo>
                <a:cubicBezTo>
                  <a:pt x="29" y="21"/>
                  <a:pt x="29" y="21"/>
                  <a:pt x="29" y="21"/>
                </a:cubicBezTo>
                <a:close/>
                <a:moveTo>
                  <a:pt x="76" y="32"/>
                </a:moveTo>
                <a:cubicBezTo>
                  <a:pt x="73" y="32"/>
                  <a:pt x="71" y="32"/>
                  <a:pt x="68" y="32"/>
                </a:cubicBezTo>
                <a:cubicBezTo>
                  <a:pt x="68" y="41"/>
                  <a:pt x="68" y="41"/>
                  <a:pt x="68" y="41"/>
                </a:cubicBezTo>
                <a:cubicBezTo>
                  <a:pt x="73" y="41"/>
                  <a:pt x="77" y="41"/>
                  <a:pt x="82" y="41"/>
                </a:cubicBezTo>
                <a:cubicBezTo>
                  <a:pt x="83" y="36"/>
                  <a:pt x="80" y="33"/>
                  <a:pt x="76" y="32"/>
                </a:cubicBezTo>
                <a:close/>
                <a:moveTo>
                  <a:pt x="59" y="31"/>
                </a:moveTo>
                <a:cubicBezTo>
                  <a:pt x="56" y="30"/>
                  <a:pt x="54" y="30"/>
                  <a:pt x="51" y="30"/>
                </a:cubicBezTo>
                <a:cubicBezTo>
                  <a:pt x="51" y="37"/>
                  <a:pt x="51" y="37"/>
                  <a:pt x="51" y="37"/>
                </a:cubicBezTo>
                <a:cubicBezTo>
                  <a:pt x="51" y="37"/>
                  <a:pt x="51" y="37"/>
                  <a:pt x="51" y="37"/>
                </a:cubicBezTo>
                <a:cubicBezTo>
                  <a:pt x="51" y="38"/>
                  <a:pt x="51" y="38"/>
                  <a:pt x="51" y="39"/>
                </a:cubicBezTo>
                <a:cubicBezTo>
                  <a:pt x="54" y="39"/>
                  <a:pt x="56" y="39"/>
                  <a:pt x="59" y="40"/>
                </a:cubicBezTo>
                <a:cubicBezTo>
                  <a:pt x="59" y="31"/>
                  <a:pt x="59" y="31"/>
                  <a:pt x="59" y="31"/>
                </a:cubicBezTo>
                <a:close/>
                <a:moveTo>
                  <a:pt x="46" y="29"/>
                </a:moveTo>
                <a:cubicBezTo>
                  <a:pt x="40" y="28"/>
                  <a:pt x="34" y="27"/>
                  <a:pt x="29" y="27"/>
                </a:cubicBezTo>
                <a:cubicBezTo>
                  <a:pt x="29" y="36"/>
                  <a:pt x="29" y="36"/>
                  <a:pt x="29" y="36"/>
                </a:cubicBezTo>
                <a:cubicBezTo>
                  <a:pt x="32" y="36"/>
                  <a:pt x="36" y="36"/>
                  <a:pt x="39" y="37"/>
                </a:cubicBezTo>
                <a:cubicBezTo>
                  <a:pt x="40" y="36"/>
                  <a:pt x="40" y="36"/>
                  <a:pt x="41" y="36"/>
                </a:cubicBezTo>
                <a:cubicBezTo>
                  <a:pt x="43" y="35"/>
                  <a:pt x="44" y="34"/>
                  <a:pt x="46" y="34"/>
                </a:cubicBezTo>
                <a:lnTo>
                  <a:pt x="46" y="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t" anchorCtr="0" bIns="48218" compatLnSpc="1" lIns="96435" numCol="1" rIns="96435" tIns="48218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23" name="TextBox 23"/>
          <p:cNvSpPr txBox="1"/>
          <p:nvPr/>
        </p:nvSpPr>
        <p:spPr>
          <a:xfrm>
            <a:off x="7364199" y="2709802"/>
            <a:ext cx="1658672" cy="502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/>
            <a:r>
              <a:rPr altLang="en-US" lang="zh-CN" smtClean="0" sz="9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点击添加相关标题文字，点击添加相关标题文字，点击添加相关标题文字。</a:t>
            </a:r>
          </a:p>
        </p:txBody>
      </p:sp>
      <p:sp>
        <p:nvSpPr>
          <p:cNvPr id="124" name="TextBox 24"/>
          <p:cNvSpPr txBox="1"/>
          <p:nvPr/>
        </p:nvSpPr>
        <p:spPr>
          <a:xfrm>
            <a:off x="7364196" y="2428398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bg1"/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125" name="TextBox 23"/>
          <p:cNvSpPr txBox="1"/>
          <p:nvPr/>
        </p:nvSpPr>
        <p:spPr>
          <a:xfrm>
            <a:off x="7735672" y="4995802"/>
            <a:ext cx="3651588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/>
            <a:r>
              <a:rPr altLang="en-US" lang="zh-CN" smtClean="0" sz="9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126" name="TextBox 24"/>
          <p:cNvSpPr txBox="1"/>
          <p:nvPr/>
        </p:nvSpPr>
        <p:spPr>
          <a:xfrm>
            <a:off x="7735671" y="4714398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bg1"/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18" name="矩形 17"/>
          <p:cNvSpPr/>
          <p:nvPr/>
        </p:nvSpPr>
        <p:spPr>
          <a:xfrm>
            <a:off x="1325778" y="842671"/>
            <a:ext cx="2214880" cy="39624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en-US" lang="zh-CN" smtClean="0" sz="2000">
                <a:solidFill>
                  <a:srgbClr val="591F0E"/>
                </a:solidFill>
                <a:latin typeface="+mj-lt"/>
                <a:ea charset="-122" panose="020b0503020204020204" pitchFamily="34" typeface="微软雅黑"/>
              </a:rPr>
              <a:t>添加相关标题文字</a:t>
            </a:r>
          </a:p>
        </p:txBody>
      </p:sp>
    </p:spTree>
    <p:extLst>
      <p:ext uri="{BB962C8B-B14F-4D97-AF65-F5344CB8AC3E}">
        <p14:creationId val="3524158724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4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48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51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4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55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5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1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63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5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66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7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9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7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3"/>
      <p:bldP grpId="0" spid="61"/>
      <p:bldP grpId="0" spid="66"/>
      <p:bldP grpId="0" spid="60"/>
      <p:bldP grpId="0" spid="67"/>
      <p:bldP grpId="0" spid="68"/>
      <p:bldP grpId="0" spid="69"/>
      <p:bldP grpId="0" spid="73"/>
      <p:bldP grpId="0" spid="123"/>
      <p:bldP grpId="0" spid="124"/>
      <p:bldP grpId="0" spid="125"/>
      <p:bldP grpId="0" spid="126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椭圆 10"/>
          <p:cNvSpPr/>
          <p:nvPr/>
        </p:nvSpPr>
        <p:spPr>
          <a:xfrm>
            <a:off x="2374689" y="4245862"/>
            <a:ext cx="779810" cy="779810"/>
          </a:xfrm>
          <a:prstGeom prst="ellipse">
            <a:avLst/>
          </a:prstGeom>
          <a:solidFill>
            <a:srgbClr val="725A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/>
              <a:t>01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627409" y="1945882"/>
            <a:ext cx="13698544" cy="1869575"/>
            <a:chOff x="-669892" y="3206745"/>
            <a:chExt cx="11992433" cy="1636725"/>
          </a:xfrm>
        </p:grpSpPr>
        <p:sp>
          <p:nvSpPr>
            <p:cNvPr id="16" name="Color 1"/>
            <p:cNvSpPr/>
            <p:nvPr/>
          </p:nvSpPr>
          <p:spPr bwMode="auto">
            <a:xfrm>
              <a:off x="8567812" y="3206757"/>
              <a:ext cx="2754729" cy="1636713"/>
            </a:xfrm>
            <a:custGeom>
              <a:gdLst>
                <a:gd fmla="*/ 766 w 766" name="T0"/>
                <a:gd fmla="*/ 0 h 453" name="T1"/>
                <a:gd fmla="*/ 670 w 766" name="T2"/>
                <a:gd fmla="*/ 85 h 453" name="T3"/>
                <a:gd fmla="*/ 470 w 766" name="T4"/>
                <a:gd fmla="*/ 390 h 453" name="T5"/>
                <a:gd fmla="*/ 337 w 766" name="T6"/>
                <a:gd fmla="*/ 453 h 453" name="T7"/>
                <a:gd fmla="*/ 0 w 766" name="T8"/>
                <a:gd fmla="*/ 453 h 453" name="T9"/>
                <a:gd fmla="*/ 133 w 766" name="T10"/>
                <a:gd fmla="*/ 390 h 453" name="T11"/>
                <a:gd fmla="*/ 333 w 766" name="T12"/>
                <a:gd fmla="*/ 85 h 453" name="T13"/>
                <a:gd fmla="*/ 429 w 766" name="T14"/>
                <a:gd fmla="*/ 0 h 453" name="T15"/>
                <a:gd fmla="*/ 766 w 766" name="T16"/>
                <a:gd fmla="*/ 0 h 45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452" w="766">
                  <a:moveTo>
                    <a:pt x="766" y="0"/>
                  </a:moveTo>
                  <a:cubicBezTo>
                    <a:pt x="766" y="0"/>
                    <a:pt x="720" y="3"/>
                    <a:pt x="670" y="85"/>
                  </a:cubicBezTo>
                  <a:cubicBezTo>
                    <a:pt x="623" y="161"/>
                    <a:pt x="495" y="357"/>
                    <a:pt x="470" y="390"/>
                  </a:cubicBezTo>
                  <a:cubicBezTo>
                    <a:pt x="442" y="428"/>
                    <a:pt x="406" y="453"/>
                    <a:pt x="337" y="453"/>
                  </a:cubicBezTo>
                  <a:cubicBezTo>
                    <a:pt x="0" y="453"/>
                    <a:pt x="0" y="453"/>
                    <a:pt x="0" y="453"/>
                  </a:cubicBezTo>
                  <a:cubicBezTo>
                    <a:pt x="69" y="453"/>
                    <a:pt x="105" y="428"/>
                    <a:pt x="133" y="390"/>
                  </a:cubicBezTo>
                  <a:cubicBezTo>
                    <a:pt x="158" y="357"/>
                    <a:pt x="286" y="161"/>
                    <a:pt x="333" y="85"/>
                  </a:cubicBezTo>
                  <a:cubicBezTo>
                    <a:pt x="383" y="3"/>
                    <a:pt x="429" y="0"/>
                    <a:pt x="429" y="0"/>
                  </a:cubicBezTo>
                  <a:lnTo>
                    <a:pt x="766" y="0"/>
                  </a:lnTo>
                  <a:close/>
                </a:path>
              </a:pathLst>
            </a:custGeom>
            <a:solidFill>
              <a:srgbClr val="725A41"/>
            </a:solidFill>
            <a:ln>
              <a:noFill/>
            </a:ln>
          </p:spPr>
          <p:txBody>
            <a:bodyPr anchor="t" anchorCtr="0" bIns="24108" compatLnSpc="1" lIns="48214" numCol="1" rIns="48214" tIns="24108" vert="horz" wrap="square">
              <a:prstTxWarp prst="textNoShape">
                <a:avLst/>
              </a:prstTxWarp>
            </a:bodyPr>
            <a:lstStyle/>
            <a:p>
              <a:endParaRPr lang="en-US" sz="3164">
                <a:latin typeface="League Gothic Regular"/>
                <a:cs typeface="League Gothic Regular"/>
              </a:endParaRPr>
            </a:p>
          </p:txBody>
        </p:sp>
        <p:sp>
          <p:nvSpPr>
            <p:cNvPr id="17" name="Color 3"/>
            <p:cNvSpPr/>
            <p:nvPr/>
          </p:nvSpPr>
          <p:spPr bwMode="auto">
            <a:xfrm>
              <a:off x="5490609" y="3206757"/>
              <a:ext cx="2753207" cy="1636713"/>
            </a:xfrm>
            <a:custGeom>
              <a:gdLst>
                <a:gd fmla="*/ 766 w 766" name="T0"/>
                <a:gd fmla="*/ 0 h 453" name="T1"/>
                <a:gd fmla="*/ 669 w 766" name="T2"/>
                <a:gd fmla="*/ 85 h 453" name="T3"/>
                <a:gd fmla="*/ 470 w 766" name="T4"/>
                <a:gd fmla="*/ 390 h 453" name="T5"/>
                <a:gd fmla="*/ 337 w 766" name="T6"/>
                <a:gd fmla="*/ 453 h 453" name="T7"/>
                <a:gd fmla="*/ 0 w 766" name="T8"/>
                <a:gd fmla="*/ 453 h 453" name="T9"/>
                <a:gd fmla="*/ 133 w 766" name="T10"/>
                <a:gd fmla="*/ 390 h 453" name="T11"/>
                <a:gd fmla="*/ 332 w 766" name="T12"/>
                <a:gd fmla="*/ 85 h 453" name="T13"/>
                <a:gd fmla="*/ 429 w 766" name="T14"/>
                <a:gd fmla="*/ 0 h 453" name="T15"/>
                <a:gd fmla="*/ 766 w 766" name="T16"/>
                <a:gd fmla="*/ 0 h 45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452" w="766">
                  <a:moveTo>
                    <a:pt x="766" y="0"/>
                  </a:moveTo>
                  <a:cubicBezTo>
                    <a:pt x="766" y="0"/>
                    <a:pt x="720" y="3"/>
                    <a:pt x="669" y="85"/>
                  </a:cubicBezTo>
                  <a:cubicBezTo>
                    <a:pt x="622" y="161"/>
                    <a:pt x="494" y="357"/>
                    <a:pt x="470" y="390"/>
                  </a:cubicBezTo>
                  <a:cubicBezTo>
                    <a:pt x="441" y="428"/>
                    <a:pt x="406" y="453"/>
                    <a:pt x="337" y="453"/>
                  </a:cubicBezTo>
                  <a:cubicBezTo>
                    <a:pt x="0" y="453"/>
                    <a:pt x="0" y="453"/>
                    <a:pt x="0" y="453"/>
                  </a:cubicBezTo>
                  <a:cubicBezTo>
                    <a:pt x="69" y="453"/>
                    <a:pt x="104" y="428"/>
                    <a:pt x="133" y="390"/>
                  </a:cubicBezTo>
                  <a:cubicBezTo>
                    <a:pt x="157" y="357"/>
                    <a:pt x="285" y="161"/>
                    <a:pt x="332" y="85"/>
                  </a:cubicBezTo>
                  <a:cubicBezTo>
                    <a:pt x="383" y="3"/>
                    <a:pt x="429" y="0"/>
                    <a:pt x="429" y="0"/>
                  </a:cubicBezTo>
                  <a:lnTo>
                    <a:pt x="766" y="0"/>
                  </a:lnTo>
                  <a:close/>
                </a:path>
              </a:pathLst>
            </a:custGeom>
            <a:solidFill>
              <a:srgbClr val="725A41"/>
            </a:solidFill>
            <a:ln>
              <a:noFill/>
            </a:ln>
          </p:spPr>
          <p:txBody>
            <a:bodyPr anchor="t" anchorCtr="0" bIns="24108" compatLnSpc="1" lIns="48214" numCol="1" rIns="48214" tIns="24108" vert="horz" wrap="square">
              <a:prstTxWarp prst="textNoShape">
                <a:avLst/>
              </a:prstTxWarp>
            </a:bodyPr>
            <a:lstStyle/>
            <a:p>
              <a:endParaRPr lang="en-US" sz="3164">
                <a:latin typeface="League Gothic Regular"/>
                <a:cs typeface="League Gothic Regular"/>
              </a:endParaRPr>
            </a:p>
          </p:txBody>
        </p:sp>
        <p:sp>
          <p:nvSpPr>
            <p:cNvPr id="18" name="Color 2"/>
            <p:cNvSpPr/>
            <p:nvPr/>
          </p:nvSpPr>
          <p:spPr bwMode="auto">
            <a:xfrm>
              <a:off x="7028450" y="3206757"/>
              <a:ext cx="2751687" cy="1636713"/>
            </a:xfrm>
            <a:custGeom>
              <a:gdLst>
                <a:gd fmla="*/ 0 w 765" name="T0"/>
                <a:gd fmla="*/ 0 h 453" name="T1"/>
                <a:gd fmla="*/ 96 w 765" name="T2"/>
                <a:gd fmla="*/ 85 h 453" name="T3"/>
                <a:gd fmla="*/ 295 w 765" name="T4"/>
                <a:gd fmla="*/ 390 h 453" name="T5"/>
                <a:gd fmla="*/ 428 w 765" name="T6"/>
                <a:gd fmla="*/ 453 h 453" name="T7"/>
                <a:gd fmla="*/ 765 w 765" name="T8"/>
                <a:gd fmla="*/ 453 h 453" name="T9"/>
                <a:gd fmla="*/ 632 w 765" name="T10"/>
                <a:gd fmla="*/ 390 h 453" name="T11"/>
                <a:gd fmla="*/ 433 w 765" name="T12"/>
                <a:gd fmla="*/ 85 h 453" name="T13"/>
                <a:gd fmla="*/ 337 w 765" name="T14"/>
                <a:gd fmla="*/ 0 h 453" name="T15"/>
                <a:gd fmla="*/ 0 w 765" name="T16"/>
                <a:gd fmla="*/ 0 h 45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452" w="765">
                  <a:moveTo>
                    <a:pt x="0" y="0"/>
                  </a:moveTo>
                  <a:cubicBezTo>
                    <a:pt x="0" y="0"/>
                    <a:pt x="45" y="3"/>
                    <a:pt x="96" y="85"/>
                  </a:cubicBezTo>
                  <a:cubicBezTo>
                    <a:pt x="143" y="161"/>
                    <a:pt x="271" y="357"/>
                    <a:pt x="295" y="390"/>
                  </a:cubicBezTo>
                  <a:cubicBezTo>
                    <a:pt x="324" y="428"/>
                    <a:pt x="359" y="453"/>
                    <a:pt x="428" y="453"/>
                  </a:cubicBezTo>
                  <a:cubicBezTo>
                    <a:pt x="765" y="453"/>
                    <a:pt x="765" y="453"/>
                    <a:pt x="765" y="453"/>
                  </a:cubicBezTo>
                  <a:cubicBezTo>
                    <a:pt x="696" y="453"/>
                    <a:pt x="661" y="428"/>
                    <a:pt x="632" y="390"/>
                  </a:cubicBezTo>
                  <a:cubicBezTo>
                    <a:pt x="608" y="357"/>
                    <a:pt x="480" y="161"/>
                    <a:pt x="433" y="85"/>
                  </a:cubicBezTo>
                  <a:cubicBezTo>
                    <a:pt x="383" y="3"/>
                    <a:pt x="337" y="0"/>
                    <a:pt x="3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1D8D2"/>
            </a:solidFill>
            <a:ln>
              <a:noFill/>
            </a:ln>
          </p:spPr>
          <p:txBody>
            <a:bodyPr anchor="t" anchorCtr="0" bIns="24108" compatLnSpc="1" lIns="48214" numCol="1" rIns="48214" tIns="24108" vert="horz" wrap="square">
              <a:prstTxWarp prst="textNoShape">
                <a:avLst/>
              </a:prstTxWarp>
            </a:bodyPr>
            <a:lstStyle/>
            <a:p>
              <a:endParaRPr lang="en-US" sz="3164">
                <a:latin typeface="League Gothic Regular"/>
                <a:cs typeface="League Gothic Regular"/>
              </a:endParaRPr>
            </a:p>
          </p:txBody>
        </p:sp>
        <p:sp>
          <p:nvSpPr>
            <p:cNvPr id="19" name="Color 5"/>
            <p:cNvSpPr/>
            <p:nvPr/>
          </p:nvSpPr>
          <p:spPr bwMode="auto">
            <a:xfrm>
              <a:off x="2407320" y="3206757"/>
              <a:ext cx="2754729" cy="1636713"/>
            </a:xfrm>
            <a:custGeom>
              <a:gdLst>
                <a:gd fmla="*/ 766 w 766" name="T0"/>
                <a:gd fmla="*/ 0 h 453" name="T1"/>
                <a:gd fmla="*/ 670 w 766" name="T2"/>
                <a:gd fmla="*/ 85 h 453" name="T3"/>
                <a:gd fmla="*/ 470 w 766" name="T4"/>
                <a:gd fmla="*/ 390 h 453" name="T5"/>
                <a:gd fmla="*/ 337 w 766" name="T6"/>
                <a:gd fmla="*/ 453 h 453" name="T7"/>
                <a:gd fmla="*/ 0 w 766" name="T8"/>
                <a:gd fmla="*/ 453 h 453" name="T9"/>
                <a:gd fmla="*/ 133 w 766" name="T10"/>
                <a:gd fmla="*/ 390 h 453" name="T11"/>
                <a:gd fmla="*/ 333 w 766" name="T12"/>
                <a:gd fmla="*/ 85 h 453" name="T13"/>
                <a:gd fmla="*/ 429 w 766" name="T14"/>
                <a:gd fmla="*/ 0 h 453" name="T15"/>
                <a:gd fmla="*/ 766 w 766" name="T16"/>
                <a:gd fmla="*/ 0 h 45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452" w="766">
                  <a:moveTo>
                    <a:pt x="766" y="0"/>
                  </a:moveTo>
                  <a:cubicBezTo>
                    <a:pt x="766" y="0"/>
                    <a:pt x="720" y="3"/>
                    <a:pt x="670" y="85"/>
                  </a:cubicBezTo>
                  <a:cubicBezTo>
                    <a:pt x="623" y="161"/>
                    <a:pt x="495" y="357"/>
                    <a:pt x="470" y="390"/>
                  </a:cubicBezTo>
                  <a:cubicBezTo>
                    <a:pt x="442" y="428"/>
                    <a:pt x="406" y="453"/>
                    <a:pt x="337" y="453"/>
                  </a:cubicBezTo>
                  <a:cubicBezTo>
                    <a:pt x="0" y="453"/>
                    <a:pt x="0" y="453"/>
                    <a:pt x="0" y="453"/>
                  </a:cubicBezTo>
                  <a:cubicBezTo>
                    <a:pt x="69" y="453"/>
                    <a:pt x="105" y="428"/>
                    <a:pt x="133" y="390"/>
                  </a:cubicBezTo>
                  <a:cubicBezTo>
                    <a:pt x="158" y="357"/>
                    <a:pt x="286" y="161"/>
                    <a:pt x="333" y="85"/>
                  </a:cubicBezTo>
                  <a:cubicBezTo>
                    <a:pt x="383" y="3"/>
                    <a:pt x="429" y="0"/>
                    <a:pt x="429" y="0"/>
                  </a:cubicBezTo>
                  <a:lnTo>
                    <a:pt x="766" y="0"/>
                  </a:lnTo>
                  <a:close/>
                </a:path>
              </a:pathLst>
            </a:custGeom>
            <a:solidFill>
              <a:srgbClr val="725A41"/>
            </a:solidFill>
            <a:ln>
              <a:noFill/>
            </a:ln>
          </p:spPr>
          <p:txBody>
            <a:bodyPr anchor="t" anchorCtr="0" bIns="24108" compatLnSpc="1" lIns="48214" numCol="1" rIns="48214" tIns="24108" vert="horz" wrap="square">
              <a:prstTxWarp prst="textNoShape">
                <a:avLst/>
              </a:prstTxWarp>
            </a:bodyPr>
            <a:lstStyle/>
            <a:p>
              <a:endParaRPr lang="en-US" sz="3164">
                <a:latin typeface="League Gothic Regular"/>
                <a:cs typeface="League Gothic Regular"/>
              </a:endParaRPr>
            </a:p>
          </p:txBody>
        </p:sp>
        <p:sp>
          <p:nvSpPr>
            <p:cNvPr id="20" name="Color 4"/>
            <p:cNvSpPr/>
            <p:nvPr/>
          </p:nvSpPr>
          <p:spPr bwMode="auto">
            <a:xfrm>
              <a:off x="3946684" y="3206757"/>
              <a:ext cx="2754729" cy="1636713"/>
            </a:xfrm>
            <a:custGeom>
              <a:gdLst>
                <a:gd fmla="*/ 0 w 766" name="T0"/>
                <a:gd fmla="*/ 0 h 453" name="T1"/>
                <a:gd fmla="*/ 96 w 766" name="T2"/>
                <a:gd fmla="*/ 85 h 453" name="T3"/>
                <a:gd fmla="*/ 296 w 766" name="T4"/>
                <a:gd fmla="*/ 390 h 453" name="T5"/>
                <a:gd fmla="*/ 429 w 766" name="T6"/>
                <a:gd fmla="*/ 453 h 453" name="T7"/>
                <a:gd fmla="*/ 766 w 766" name="T8"/>
                <a:gd fmla="*/ 453 h 453" name="T9"/>
                <a:gd fmla="*/ 633 w 766" name="T10"/>
                <a:gd fmla="*/ 390 h 453" name="T11"/>
                <a:gd fmla="*/ 433 w 766" name="T12"/>
                <a:gd fmla="*/ 85 h 453" name="T13"/>
                <a:gd fmla="*/ 337 w 766" name="T14"/>
                <a:gd fmla="*/ 0 h 453" name="T15"/>
                <a:gd fmla="*/ 0 w 766" name="T16"/>
                <a:gd fmla="*/ 0 h 45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452" w="766">
                  <a:moveTo>
                    <a:pt x="0" y="0"/>
                  </a:moveTo>
                  <a:cubicBezTo>
                    <a:pt x="0" y="0"/>
                    <a:pt x="46" y="3"/>
                    <a:pt x="96" y="85"/>
                  </a:cubicBezTo>
                  <a:cubicBezTo>
                    <a:pt x="143" y="161"/>
                    <a:pt x="271" y="357"/>
                    <a:pt x="296" y="390"/>
                  </a:cubicBezTo>
                  <a:cubicBezTo>
                    <a:pt x="324" y="428"/>
                    <a:pt x="360" y="453"/>
                    <a:pt x="429" y="453"/>
                  </a:cubicBezTo>
                  <a:cubicBezTo>
                    <a:pt x="766" y="453"/>
                    <a:pt x="766" y="453"/>
                    <a:pt x="766" y="453"/>
                  </a:cubicBezTo>
                  <a:cubicBezTo>
                    <a:pt x="697" y="453"/>
                    <a:pt x="661" y="428"/>
                    <a:pt x="633" y="390"/>
                  </a:cubicBezTo>
                  <a:cubicBezTo>
                    <a:pt x="608" y="357"/>
                    <a:pt x="480" y="161"/>
                    <a:pt x="433" y="85"/>
                  </a:cubicBezTo>
                  <a:cubicBezTo>
                    <a:pt x="383" y="3"/>
                    <a:pt x="337" y="0"/>
                    <a:pt x="3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1D8D2"/>
            </a:solidFill>
            <a:ln>
              <a:noFill/>
            </a:ln>
          </p:spPr>
          <p:txBody>
            <a:bodyPr anchor="t" anchorCtr="0" bIns="24108" compatLnSpc="1" lIns="48214" numCol="1" rIns="48214" tIns="24108" vert="horz" wrap="square">
              <a:prstTxWarp prst="textNoShape">
                <a:avLst/>
              </a:prstTxWarp>
            </a:bodyPr>
            <a:lstStyle/>
            <a:p>
              <a:endParaRPr lang="en-US" sz="3164">
                <a:latin typeface="League Gothic Regular"/>
                <a:cs typeface="League Gothic Regular"/>
              </a:endParaRPr>
            </a:p>
          </p:txBody>
        </p:sp>
        <p:sp>
          <p:nvSpPr>
            <p:cNvPr id="21" name="Side Color"/>
            <p:cNvSpPr/>
            <p:nvPr/>
          </p:nvSpPr>
          <p:spPr bwMode="auto">
            <a:xfrm>
              <a:off x="-669892" y="3206745"/>
              <a:ext cx="2754728" cy="971989"/>
            </a:xfrm>
            <a:custGeom>
              <a:gdLst>
                <a:gd fmla="*/ 766 w 766" name="T0"/>
                <a:gd fmla="*/ 0 h 269" name="T1"/>
                <a:gd fmla="*/ 670 w 766" name="T2"/>
                <a:gd fmla="*/ 50 h 269" name="T3"/>
                <a:gd fmla="*/ 470 w 766" name="T4"/>
                <a:gd fmla="*/ 232 h 269" name="T5"/>
                <a:gd fmla="*/ 337 w 766" name="T6"/>
                <a:gd fmla="*/ 269 h 269" name="T7"/>
                <a:gd fmla="*/ 0 w 766" name="T8"/>
                <a:gd fmla="*/ 269 h 269" name="T9"/>
                <a:gd fmla="*/ 133 w 766" name="T10"/>
                <a:gd fmla="*/ 232 h 269" name="T11"/>
                <a:gd fmla="*/ 332 w 766" name="T12"/>
                <a:gd fmla="*/ 50 h 269" name="T13"/>
                <a:gd fmla="*/ 429 w 766" name="T14"/>
                <a:gd fmla="*/ 0 h 269" name="T15"/>
                <a:gd fmla="*/ 766 w 766" name="T16"/>
                <a:gd fmla="*/ 0 h 26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69" w="766">
                  <a:moveTo>
                    <a:pt x="766" y="0"/>
                  </a:moveTo>
                  <a:cubicBezTo>
                    <a:pt x="766" y="0"/>
                    <a:pt x="720" y="1"/>
                    <a:pt x="670" y="50"/>
                  </a:cubicBezTo>
                  <a:cubicBezTo>
                    <a:pt x="623" y="96"/>
                    <a:pt x="495" y="212"/>
                    <a:pt x="470" y="232"/>
                  </a:cubicBezTo>
                  <a:cubicBezTo>
                    <a:pt x="442" y="255"/>
                    <a:pt x="406" y="269"/>
                    <a:pt x="337" y="269"/>
                  </a:cubicBezTo>
                  <a:cubicBezTo>
                    <a:pt x="0" y="269"/>
                    <a:pt x="0" y="269"/>
                    <a:pt x="0" y="269"/>
                  </a:cubicBezTo>
                  <a:cubicBezTo>
                    <a:pt x="69" y="269"/>
                    <a:pt x="104" y="255"/>
                    <a:pt x="133" y="232"/>
                  </a:cubicBezTo>
                  <a:cubicBezTo>
                    <a:pt x="158" y="212"/>
                    <a:pt x="285" y="96"/>
                    <a:pt x="332" y="50"/>
                  </a:cubicBezTo>
                  <a:cubicBezTo>
                    <a:pt x="383" y="1"/>
                    <a:pt x="429" y="0"/>
                    <a:pt x="429" y="0"/>
                  </a:cubicBezTo>
                  <a:lnTo>
                    <a:pt x="766" y="0"/>
                  </a:lnTo>
                  <a:close/>
                </a:path>
              </a:pathLst>
            </a:custGeom>
            <a:solidFill>
              <a:srgbClr val="725A41"/>
            </a:solidFill>
            <a:ln>
              <a:noFill/>
            </a:ln>
          </p:spPr>
          <p:txBody>
            <a:bodyPr anchor="t" anchorCtr="0" bIns="24108" compatLnSpc="1" lIns="48214" numCol="1" rIns="48214" tIns="24108" vert="horz" wrap="square">
              <a:prstTxWarp prst="textNoShape">
                <a:avLst/>
              </a:prstTxWarp>
            </a:bodyPr>
            <a:lstStyle/>
            <a:p>
              <a:endParaRPr lang="en-US" sz="3164">
                <a:latin typeface="League Gothic Regular"/>
                <a:cs typeface="League Gothic Regular"/>
              </a:endParaRPr>
            </a:p>
          </p:txBody>
        </p:sp>
        <p:sp>
          <p:nvSpPr>
            <p:cNvPr id="22" name="Color 6"/>
            <p:cNvSpPr/>
            <p:nvPr/>
          </p:nvSpPr>
          <p:spPr bwMode="auto">
            <a:xfrm>
              <a:off x="869476" y="3206754"/>
              <a:ext cx="2750165" cy="1636713"/>
            </a:xfrm>
            <a:custGeom>
              <a:gdLst>
                <a:gd fmla="*/ 0 w 765" name="T0"/>
                <a:gd fmla="*/ 0 h 453" name="T1"/>
                <a:gd fmla="*/ 96 w 765" name="T2"/>
                <a:gd fmla="*/ 85 h 453" name="T3"/>
                <a:gd fmla="*/ 295 w 765" name="T4"/>
                <a:gd fmla="*/ 390 h 453" name="T5"/>
                <a:gd fmla="*/ 428 w 765" name="T6"/>
                <a:gd fmla="*/ 453 h 453" name="T7"/>
                <a:gd fmla="*/ 765 w 765" name="T8"/>
                <a:gd fmla="*/ 453 h 453" name="T9"/>
                <a:gd fmla="*/ 632 w 765" name="T10"/>
                <a:gd fmla="*/ 390 h 453" name="T11"/>
                <a:gd fmla="*/ 433 w 765" name="T12"/>
                <a:gd fmla="*/ 85 h 453" name="T13"/>
                <a:gd fmla="*/ 337 w 765" name="T14"/>
                <a:gd fmla="*/ 0 h 453" name="T15"/>
                <a:gd fmla="*/ 0 w 765" name="T16"/>
                <a:gd fmla="*/ 0 h 45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452" w="765">
                  <a:moveTo>
                    <a:pt x="0" y="0"/>
                  </a:moveTo>
                  <a:cubicBezTo>
                    <a:pt x="0" y="0"/>
                    <a:pt x="46" y="3"/>
                    <a:pt x="96" y="85"/>
                  </a:cubicBezTo>
                  <a:cubicBezTo>
                    <a:pt x="143" y="161"/>
                    <a:pt x="271" y="357"/>
                    <a:pt x="295" y="390"/>
                  </a:cubicBezTo>
                  <a:cubicBezTo>
                    <a:pt x="324" y="428"/>
                    <a:pt x="359" y="453"/>
                    <a:pt x="428" y="453"/>
                  </a:cubicBezTo>
                  <a:cubicBezTo>
                    <a:pt x="765" y="453"/>
                    <a:pt x="765" y="453"/>
                    <a:pt x="765" y="453"/>
                  </a:cubicBezTo>
                  <a:cubicBezTo>
                    <a:pt x="696" y="453"/>
                    <a:pt x="661" y="428"/>
                    <a:pt x="632" y="390"/>
                  </a:cubicBezTo>
                  <a:cubicBezTo>
                    <a:pt x="608" y="357"/>
                    <a:pt x="480" y="161"/>
                    <a:pt x="433" y="85"/>
                  </a:cubicBezTo>
                  <a:cubicBezTo>
                    <a:pt x="383" y="3"/>
                    <a:pt x="337" y="0"/>
                    <a:pt x="3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1D8D2"/>
            </a:solidFill>
            <a:ln>
              <a:noFill/>
            </a:ln>
          </p:spPr>
          <p:txBody>
            <a:bodyPr anchor="t" anchorCtr="0" bIns="24108" compatLnSpc="1" lIns="48214" numCol="1" rIns="48214" tIns="24108" vert="horz" wrap="square">
              <a:prstTxWarp prst="textNoShape">
                <a:avLst/>
              </a:prstTxWarp>
            </a:bodyPr>
            <a:lstStyle/>
            <a:p>
              <a:endParaRPr lang="en-US" sz="3164">
                <a:latin typeface="League Gothic Regular"/>
                <a:cs typeface="League Gothic Regular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777147" y="3843413"/>
              <a:ext cx="704897" cy="320206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lang="en-US">
                  <a:solidFill>
                    <a:srgbClr val="591F0E"/>
                  </a:solidFill>
                  <a:latin charset="0" panose="020b0604020202020204" pitchFamily="34" typeface="Arial"/>
                  <a:cs charset="0" panose="020b0604020202020204" pitchFamily="34" typeface="Arial"/>
                </a:rPr>
                <a:t>TITLE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490928" y="3843413"/>
              <a:ext cx="704897" cy="320206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lang="en-US">
                  <a:solidFill>
                    <a:schemeClr val="bg2"/>
                  </a:solidFill>
                  <a:latin charset="0" panose="020b0604020202020204" pitchFamily="34" typeface="Arial"/>
                  <a:cs charset="0" panose="020b0604020202020204" pitchFamily="34" typeface="Arial"/>
                </a:rPr>
                <a:t>TITLE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872992" y="3843413"/>
              <a:ext cx="704897" cy="320206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lang="en-US">
                  <a:solidFill>
                    <a:srgbClr val="591F0E"/>
                  </a:solidFill>
                  <a:latin charset="0" panose="020b0604020202020204" pitchFamily="34" typeface="Arial"/>
                  <a:cs charset="0" panose="020b0604020202020204" pitchFamily="34" typeface="Arial"/>
                </a:rPr>
                <a:t>TITLE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603796" y="3843413"/>
              <a:ext cx="704897" cy="320206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lang="en-US">
                  <a:solidFill>
                    <a:schemeClr val="bg2"/>
                  </a:solidFill>
                  <a:latin charset="0" panose="020b0604020202020204" pitchFamily="34" typeface="Arial"/>
                  <a:cs charset="0" panose="020b0604020202020204" pitchFamily="34" typeface="Arial"/>
                </a:rPr>
                <a:t>TITLE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920992" y="3843413"/>
              <a:ext cx="704897" cy="320206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lang="en-US">
                  <a:solidFill>
                    <a:srgbClr val="591F0E"/>
                  </a:solidFill>
                  <a:latin charset="0" panose="020b0604020202020204" pitchFamily="34" typeface="Arial"/>
                  <a:cs charset="0" panose="020b0604020202020204" pitchFamily="34" typeface="Arial"/>
                </a:rPr>
                <a:t>TITLE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9689894" y="3843413"/>
              <a:ext cx="704897" cy="320206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lang="en-US">
                  <a:solidFill>
                    <a:schemeClr val="bg2"/>
                  </a:solidFill>
                  <a:latin charset="0" panose="020b0604020202020204" pitchFamily="34" typeface="Arial"/>
                  <a:cs charset="0" panose="020b0604020202020204" pitchFamily="34" typeface="Arial"/>
                </a:rPr>
                <a:t>TITLE</a:t>
              </a:r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3264207" y="4635767"/>
            <a:ext cx="2376263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264206" y="4297213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31" name="椭圆 30"/>
          <p:cNvSpPr/>
          <p:nvPr/>
        </p:nvSpPr>
        <p:spPr>
          <a:xfrm>
            <a:off x="2374689" y="5465062"/>
            <a:ext cx="779810" cy="779810"/>
          </a:xfrm>
          <a:prstGeom prst="ellipse">
            <a:avLst/>
          </a:prstGeom>
          <a:solidFill>
            <a:srgbClr val="725A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/>
              <a:t>02</a:t>
            </a:r>
          </a:p>
        </p:txBody>
      </p:sp>
      <p:sp>
        <p:nvSpPr>
          <p:cNvPr id="32" name="TextBox 23"/>
          <p:cNvSpPr txBox="1"/>
          <p:nvPr/>
        </p:nvSpPr>
        <p:spPr>
          <a:xfrm>
            <a:off x="3264207" y="5854967"/>
            <a:ext cx="2376263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34" name="TextBox 24"/>
          <p:cNvSpPr txBox="1"/>
          <p:nvPr/>
        </p:nvSpPr>
        <p:spPr>
          <a:xfrm>
            <a:off x="3264206" y="5516413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35" name="椭圆 34"/>
          <p:cNvSpPr/>
          <p:nvPr/>
        </p:nvSpPr>
        <p:spPr>
          <a:xfrm>
            <a:off x="6784764" y="4245862"/>
            <a:ext cx="779810" cy="779810"/>
          </a:xfrm>
          <a:prstGeom prst="ellipse">
            <a:avLst/>
          </a:prstGeom>
          <a:solidFill>
            <a:srgbClr val="725A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/>
              <a:t>03</a:t>
            </a:r>
          </a:p>
        </p:txBody>
      </p:sp>
      <p:sp>
        <p:nvSpPr>
          <p:cNvPr id="37" name="TextBox 23"/>
          <p:cNvSpPr txBox="1"/>
          <p:nvPr/>
        </p:nvSpPr>
        <p:spPr>
          <a:xfrm>
            <a:off x="7674281" y="4635767"/>
            <a:ext cx="2376263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38" name="TextBox 24"/>
          <p:cNvSpPr txBox="1"/>
          <p:nvPr/>
        </p:nvSpPr>
        <p:spPr>
          <a:xfrm>
            <a:off x="7674282" y="4297213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40" name="椭圆 39"/>
          <p:cNvSpPr/>
          <p:nvPr/>
        </p:nvSpPr>
        <p:spPr>
          <a:xfrm>
            <a:off x="6784764" y="5465062"/>
            <a:ext cx="779810" cy="779810"/>
          </a:xfrm>
          <a:prstGeom prst="ellipse">
            <a:avLst/>
          </a:prstGeom>
          <a:solidFill>
            <a:srgbClr val="725A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/>
              <a:t>04</a:t>
            </a:r>
          </a:p>
        </p:txBody>
      </p:sp>
      <p:sp>
        <p:nvSpPr>
          <p:cNvPr id="41" name="TextBox 23"/>
          <p:cNvSpPr txBox="1"/>
          <p:nvPr/>
        </p:nvSpPr>
        <p:spPr>
          <a:xfrm>
            <a:off x="7674281" y="5854967"/>
            <a:ext cx="2376263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42" name="TextBox 24"/>
          <p:cNvSpPr txBox="1"/>
          <p:nvPr/>
        </p:nvSpPr>
        <p:spPr>
          <a:xfrm>
            <a:off x="7674282" y="5516413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45" name="矩形 44"/>
          <p:cNvSpPr/>
          <p:nvPr/>
        </p:nvSpPr>
        <p:spPr>
          <a:xfrm>
            <a:off x="1325778" y="842671"/>
            <a:ext cx="2214880" cy="39624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en-US" lang="zh-CN" smtClean="0" sz="2000">
                <a:solidFill>
                  <a:srgbClr val="591F0E"/>
                </a:solidFill>
                <a:latin typeface="+mj-lt"/>
                <a:ea charset="-122" panose="020b0503020204020204" pitchFamily="34" typeface="微软雅黑"/>
              </a:rPr>
              <a:t>添加相关标题文字</a:t>
            </a:r>
          </a:p>
        </p:txBody>
      </p:sp>
    </p:spTree>
    <p:extLst>
      <p:ext uri="{BB962C8B-B14F-4D97-AF65-F5344CB8AC3E}">
        <p14:creationId val="1395293332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6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9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23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1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3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34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7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38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4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46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8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49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2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53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5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9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61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3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64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7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68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23"/>
      <p:bldP grpId="0" spid="25"/>
      <p:bldP grpId="0" spid="31"/>
      <p:bldP grpId="0" spid="32"/>
      <p:bldP grpId="0" spid="34"/>
      <p:bldP grpId="0" spid="35"/>
      <p:bldP grpId="0" spid="37"/>
      <p:bldP grpId="0" spid="38"/>
      <p:bldP grpId="0" spid="40"/>
      <p:bldP grpId="0" spid="41"/>
      <p:bldP grpId="0" spid="42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4" name="矩形 53"/>
          <p:cNvSpPr/>
          <p:nvPr/>
        </p:nvSpPr>
        <p:spPr>
          <a:xfrm>
            <a:off x="682151" y="1960141"/>
            <a:ext cx="2861531" cy="207621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5" name="矩形 54"/>
          <p:cNvSpPr/>
          <p:nvPr/>
        </p:nvSpPr>
        <p:spPr>
          <a:xfrm>
            <a:off x="3567844" y="1960141"/>
            <a:ext cx="2861531" cy="2076219"/>
          </a:xfrm>
          <a:prstGeom prst="rect">
            <a:avLst/>
          </a:prstGeom>
          <a:solidFill>
            <a:srgbClr val="725A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6" name="矩形 55"/>
          <p:cNvSpPr/>
          <p:nvPr/>
        </p:nvSpPr>
        <p:spPr>
          <a:xfrm>
            <a:off x="6453538" y="1960141"/>
            <a:ext cx="2861531" cy="2076219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7" name="矩形 56"/>
          <p:cNvSpPr/>
          <p:nvPr/>
        </p:nvSpPr>
        <p:spPr>
          <a:xfrm>
            <a:off x="9339232" y="1960141"/>
            <a:ext cx="2861531" cy="2076219"/>
          </a:xfrm>
          <a:prstGeom prst="rect">
            <a:avLst/>
          </a:prstGeom>
          <a:solidFill>
            <a:srgbClr val="725A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8" name="矩形 57"/>
          <p:cNvSpPr/>
          <p:nvPr/>
        </p:nvSpPr>
        <p:spPr>
          <a:xfrm>
            <a:off x="692736" y="4056218"/>
            <a:ext cx="2861531" cy="2076219"/>
          </a:xfrm>
          <a:prstGeom prst="rect">
            <a:avLst/>
          </a:prstGeom>
          <a:solidFill>
            <a:srgbClr val="725A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9" name="矩形 58"/>
          <p:cNvSpPr/>
          <p:nvPr/>
        </p:nvSpPr>
        <p:spPr>
          <a:xfrm>
            <a:off x="3567844" y="4056218"/>
            <a:ext cx="2861531" cy="2076219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0" name="矩形 59"/>
          <p:cNvSpPr/>
          <p:nvPr/>
        </p:nvSpPr>
        <p:spPr>
          <a:xfrm>
            <a:off x="6453538" y="4056218"/>
            <a:ext cx="2861531" cy="2076219"/>
          </a:xfrm>
          <a:prstGeom prst="rect">
            <a:avLst/>
          </a:prstGeom>
          <a:solidFill>
            <a:srgbClr val="725A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1" name="矩形 60"/>
          <p:cNvSpPr/>
          <p:nvPr/>
        </p:nvSpPr>
        <p:spPr>
          <a:xfrm>
            <a:off x="9339232" y="4056218"/>
            <a:ext cx="2861531" cy="2076219"/>
          </a:xfrm>
          <a:prstGeom prst="rect">
            <a:avLst/>
          </a:prstGeom>
          <a:blipFill>
            <a:blip r:embed="rId6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6" name="TextBox 23"/>
          <p:cNvSpPr txBox="1"/>
          <p:nvPr/>
        </p:nvSpPr>
        <p:spPr>
          <a:xfrm>
            <a:off x="3887959" y="2808230"/>
            <a:ext cx="2225388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9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127" name="TextBox 24"/>
          <p:cNvSpPr txBox="1"/>
          <p:nvPr/>
        </p:nvSpPr>
        <p:spPr>
          <a:xfrm>
            <a:off x="3887958" y="2469676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bg1"/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128" name="TextBox 23"/>
          <p:cNvSpPr txBox="1"/>
          <p:nvPr/>
        </p:nvSpPr>
        <p:spPr>
          <a:xfrm>
            <a:off x="1025126" y="4732280"/>
            <a:ext cx="2225388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9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129" name="TextBox 24"/>
          <p:cNvSpPr txBox="1"/>
          <p:nvPr/>
        </p:nvSpPr>
        <p:spPr>
          <a:xfrm>
            <a:off x="1025125" y="4393726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bg1"/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130" name="TextBox 23"/>
          <p:cNvSpPr txBox="1"/>
          <p:nvPr/>
        </p:nvSpPr>
        <p:spPr>
          <a:xfrm>
            <a:off x="6797277" y="4732280"/>
            <a:ext cx="2225388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9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131" name="TextBox 24"/>
          <p:cNvSpPr txBox="1"/>
          <p:nvPr/>
        </p:nvSpPr>
        <p:spPr>
          <a:xfrm>
            <a:off x="6797274" y="4393726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bg1"/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132" name="TextBox 23"/>
          <p:cNvSpPr txBox="1"/>
          <p:nvPr/>
        </p:nvSpPr>
        <p:spPr>
          <a:xfrm>
            <a:off x="9664302" y="2808230"/>
            <a:ext cx="2225388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9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133" name="TextBox 24"/>
          <p:cNvSpPr txBox="1"/>
          <p:nvPr/>
        </p:nvSpPr>
        <p:spPr>
          <a:xfrm>
            <a:off x="9664299" y="2469676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bg1"/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22" name="矩形 21"/>
          <p:cNvSpPr/>
          <p:nvPr/>
        </p:nvSpPr>
        <p:spPr>
          <a:xfrm>
            <a:off x="1325778" y="842671"/>
            <a:ext cx="2214880" cy="39624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en-US" lang="zh-CN" smtClean="0" sz="2000">
                <a:solidFill>
                  <a:srgbClr val="591F0E"/>
                </a:solidFill>
                <a:latin typeface="+mj-lt"/>
                <a:ea charset="-122" panose="020b0503020204020204" pitchFamily="34" typeface="微软雅黑"/>
              </a:rPr>
              <a:t>添加相关标题文字</a:t>
            </a:r>
          </a:p>
        </p:txBody>
      </p:sp>
    </p:spTree>
    <p:extLst>
      <p:ext uri="{BB962C8B-B14F-4D97-AF65-F5344CB8AC3E}">
        <p14:creationId val="4239454681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8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1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12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4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6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7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21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3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5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26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9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3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32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4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35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8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39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6"/>
      <p:bldP grpId="0" spid="127"/>
      <p:bldP grpId="0" spid="128"/>
      <p:bldP grpId="0" spid="129"/>
      <p:bldP grpId="0" spid="130"/>
      <p:bldP grpId="0" spid="131"/>
      <p:bldP grpId="0" spid="132"/>
      <p:bldP grpId="0" spid="133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" name="MH_Other_1"/>
          <p:cNvSpPr/>
          <p:nvPr/>
        </p:nvSpPr>
        <p:spPr bwMode="auto">
          <a:xfrm>
            <a:off x="4616190" y="2800864"/>
            <a:ext cx="3688316" cy="1844995"/>
          </a:xfrm>
          <a:custGeom>
            <a:gdLst>
              <a:gd fmla="*/ 1633211 w 3744416" name="T0"/>
              <a:gd fmla="*/ 0 h 1872208" name="T1"/>
              <a:gd fmla="*/ 3266422 w 3744416" name="T2"/>
              <a:gd fmla="*/ 1634694 h 1872208" name="T3"/>
              <a:gd fmla="*/ 0 w 3744416" name="T4"/>
              <a:gd fmla="*/ 1634694 h 1872208" name="T5"/>
              <a:gd fmla="*/ 1633211 w 3744416" name="T6"/>
              <a:gd fmla="*/ 0 h 1872208" name="T7"/>
              <a:gd fmla="*/ 0 60000 65536" name="T8"/>
              <a:gd fmla="*/ 0 60000 65536" name="T9"/>
              <a:gd fmla="*/ 0 60000 65536" name="T10"/>
              <a:gd fmla="*/ 0 60000 65536" name="T11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b" l="0" r="r" t="0"/>
            <a:pathLst>
              <a:path h="1872208" w="3744416">
                <a:moveTo>
                  <a:pt x="1872208" y="0"/>
                </a:moveTo>
                <a:cubicBezTo>
                  <a:pt x="2906200" y="0"/>
                  <a:pt x="3744416" y="838216"/>
                  <a:pt x="3744416" y="1872208"/>
                </a:cubicBezTo>
                <a:lnTo>
                  <a:pt x="0" y="1872208"/>
                </a:lnTo>
                <a:cubicBezTo>
                  <a:pt x="0" y="838216"/>
                  <a:pt x="838216" y="0"/>
                  <a:pt x="1872208" y="0"/>
                </a:cubicBezTo>
                <a:close/>
              </a:path>
            </a:pathLst>
          </a:custGeom>
          <a:noFill/>
          <a:ln cap="flat" cmpd="sng" w="9525">
            <a:solidFill>
              <a:srgbClr val="404040"/>
            </a:solidFill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26" name="MH_Other_2"/>
          <p:cNvSpPr>
            <a:spLocks noChangeArrowheads="1"/>
          </p:cNvSpPr>
          <p:nvPr/>
        </p:nvSpPr>
        <p:spPr bwMode="auto">
          <a:xfrm>
            <a:off x="4868997" y="3112269"/>
            <a:ext cx="3120755" cy="3120755"/>
          </a:xfrm>
          <a:prstGeom prst="ellipse">
            <a:avLst/>
          </a:prstGeom>
          <a:solidFill>
            <a:srgbClr val="725A41"/>
          </a:solidFill>
          <a:ln>
            <a:noFill/>
          </a:ln>
        </p:spPr>
        <p:txBody>
          <a:bodyPr anchor="ctr" bIns="49557" lIns="95096" rIns="95096" tIns="49557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 latinLnBrk="1"/>
            <a:endParaRPr altLang="en-US" lang="zh-CN" sz="1371">
              <a:solidFill>
                <a:srgbClr val="FFFFFF"/>
              </a:solidFill>
              <a:latin charset="-122" panose="02010600030101010101" typeface="微软雅黑 Light"/>
              <a:ea charset="-122" panose="02010600030101010101" typeface="微软雅黑 Light"/>
            </a:endParaRPr>
          </a:p>
        </p:txBody>
      </p:sp>
      <p:sp>
        <p:nvSpPr>
          <p:cNvPr id="27" name="MH_Other_3"/>
          <p:cNvSpPr>
            <a:spLocks noChangeArrowheads="1"/>
          </p:cNvSpPr>
          <p:nvPr/>
        </p:nvSpPr>
        <p:spPr bwMode="auto">
          <a:xfrm>
            <a:off x="6251907" y="3634627"/>
            <a:ext cx="430276" cy="2002373"/>
          </a:xfrm>
          <a:prstGeom prst="upArrow">
            <a:avLst>
              <a:gd fmla="val 50000" name="adj1"/>
              <a:gd fmla="val 50006" name="adj2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 latinLnBrk="1"/>
            <a:endParaRPr altLang="en-US" lang="zh-CN" sz="1371">
              <a:solidFill>
                <a:srgbClr val="FFFFFF"/>
              </a:solidFill>
              <a:latin charset="-122" panose="02010600030101010101" typeface="微软雅黑 Light"/>
              <a:ea charset="-122" panose="02010600030101010101" typeface="微软雅黑 Light"/>
            </a:endParaRPr>
          </a:p>
        </p:txBody>
      </p:sp>
      <p:sp>
        <p:nvSpPr>
          <p:cNvPr id="28" name="MH_Other_4"/>
          <p:cNvSpPr/>
          <p:nvPr/>
        </p:nvSpPr>
        <p:spPr bwMode="auto">
          <a:xfrm>
            <a:off x="6616888" y="4424861"/>
            <a:ext cx="796931" cy="1212139"/>
          </a:xfrm>
          <a:custGeom>
            <a:gdLst>
              <a:gd fmla="*/ 0 w 755650" name="T0"/>
              <a:gd fmla="*/ 1149350 h 1149350" name="T1"/>
              <a:gd fmla="*/ 0 w 755650" name="T2"/>
              <a:gd fmla="*/ 425053 h 1149350" name="T3"/>
              <a:gd fmla="*/ 330597 w 755650" name="T4"/>
              <a:gd fmla="*/ 94456 h 1149350" name="T5"/>
              <a:gd fmla="*/ 491581 w 755650" name="T6"/>
              <a:gd fmla="*/ 94456 h 1149350" name="T7"/>
              <a:gd fmla="*/ 491581 w 755650" name="T8"/>
              <a:gd fmla="*/ 0 h 1149350" name="T9"/>
              <a:gd fmla="*/ 755650 w 755650" name="T10"/>
              <a:gd fmla="*/ 188913 h 1149350" name="T11"/>
              <a:gd fmla="*/ 491581 w 755650" name="T12"/>
              <a:gd fmla="*/ 377825 h 1149350" name="T13"/>
              <a:gd fmla="*/ 491581 w 755650" name="T14"/>
              <a:gd fmla="*/ 283369 h 1149350" name="T15"/>
              <a:gd fmla="*/ 330597 w 755650" name="T16"/>
              <a:gd fmla="*/ 283369 h 1149350" name="T17"/>
              <a:gd fmla="*/ 188913 w 755650" name="T18"/>
              <a:gd fmla="*/ 425053 h 1149350" name="T19"/>
              <a:gd fmla="*/ 188913 w 755650" name="T20"/>
              <a:gd fmla="*/ 1149350 h 1149350" name="T21"/>
              <a:gd fmla="*/ 0 w 755650" name="T22"/>
              <a:gd fmla="*/ 1149350 h 1149350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</a:gdLst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b="b" l="0" r="r" t="0"/>
            <a:pathLst>
              <a:path h="1149350" w="755650">
                <a:moveTo>
                  <a:pt x="0" y="1149350"/>
                </a:moveTo>
                <a:lnTo>
                  <a:pt x="0" y="425053"/>
                </a:lnTo>
                <a:cubicBezTo>
                  <a:pt x="0" y="242469"/>
                  <a:pt x="148013" y="94456"/>
                  <a:pt x="330597" y="94456"/>
                </a:cubicBezTo>
                <a:lnTo>
                  <a:pt x="491581" y="94456"/>
                </a:lnTo>
                <a:lnTo>
                  <a:pt x="491581" y="0"/>
                </a:lnTo>
                <a:lnTo>
                  <a:pt x="755650" y="188913"/>
                </a:lnTo>
                <a:lnTo>
                  <a:pt x="491581" y="377825"/>
                </a:lnTo>
                <a:lnTo>
                  <a:pt x="491581" y="283369"/>
                </a:lnTo>
                <a:lnTo>
                  <a:pt x="330597" y="283369"/>
                </a:lnTo>
                <a:cubicBezTo>
                  <a:pt x="252347" y="283369"/>
                  <a:pt x="188913" y="346803"/>
                  <a:pt x="188913" y="425053"/>
                </a:cubicBezTo>
                <a:lnTo>
                  <a:pt x="188913" y="1149350"/>
                </a:lnTo>
                <a:lnTo>
                  <a:pt x="0" y="114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29" name="MH_Other_5"/>
          <p:cNvSpPr/>
          <p:nvPr/>
        </p:nvSpPr>
        <p:spPr bwMode="auto">
          <a:xfrm flipH="1">
            <a:off x="5515248" y="4424861"/>
            <a:ext cx="798606" cy="1212139"/>
          </a:xfrm>
          <a:custGeom>
            <a:gdLst>
              <a:gd fmla="*/ 0 w 757238" name="T0"/>
              <a:gd fmla="*/ 1149350 h 1149350" name="T1"/>
              <a:gd fmla="*/ 0 w 757238" name="T2"/>
              <a:gd fmla="*/ 425946 h 1149350" name="T3"/>
              <a:gd fmla="*/ 331292 w 757238" name="T4"/>
              <a:gd fmla="*/ 94654 h 1149350" name="T5"/>
              <a:gd fmla="*/ 492614 w 757238" name="T6"/>
              <a:gd fmla="*/ 94655 h 1149350" name="T7"/>
              <a:gd fmla="*/ 492614 w 757238" name="T8"/>
              <a:gd fmla="*/ 0 h 1149350" name="T9"/>
              <a:gd fmla="*/ 757238 w 757238" name="T10"/>
              <a:gd fmla="*/ 189310 h 1149350" name="T11"/>
              <a:gd fmla="*/ 492614 w 757238" name="T12"/>
              <a:gd fmla="*/ 378619 h 1149350" name="T13"/>
              <a:gd fmla="*/ 492614 w 757238" name="T14"/>
              <a:gd fmla="*/ 283964 h 1149350" name="T15"/>
              <a:gd fmla="*/ 331292 w 757238" name="T16"/>
              <a:gd fmla="*/ 283964 h 1149350" name="T17"/>
              <a:gd fmla="*/ 189310 w 757238" name="T18"/>
              <a:gd fmla="*/ 425946 h 1149350" name="T19"/>
              <a:gd fmla="*/ 189310 w 757238" name="T20"/>
              <a:gd fmla="*/ 1149350 h 1149350" name="T21"/>
              <a:gd fmla="*/ 0 w 757238" name="T22"/>
              <a:gd fmla="*/ 1149350 h 1149350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</a:gdLst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b="b" l="0" r="r" t="0"/>
            <a:pathLst>
              <a:path h="1149350" w="757238">
                <a:moveTo>
                  <a:pt x="0" y="1149350"/>
                </a:moveTo>
                <a:lnTo>
                  <a:pt x="0" y="425946"/>
                </a:lnTo>
                <a:cubicBezTo>
                  <a:pt x="0" y="242978"/>
                  <a:pt x="148324" y="94654"/>
                  <a:pt x="331292" y="94654"/>
                </a:cubicBezTo>
                <a:lnTo>
                  <a:pt x="492614" y="94655"/>
                </a:lnTo>
                <a:lnTo>
                  <a:pt x="492614" y="0"/>
                </a:lnTo>
                <a:lnTo>
                  <a:pt x="757238" y="189310"/>
                </a:lnTo>
                <a:lnTo>
                  <a:pt x="492614" y="378619"/>
                </a:lnTo>
                <a:lnTo>
                  <a:pt x="492614" y="283964"/>
                </a:lnTo>
                <a:lnTo>
                  <a:pt x="331292" y="283964"/>
                </a:lnTo>
                <a:cubicBezTo>
                  <a:pt x="252878" y="283964"/>
                  <a:pt x="189310" y="347532"/>
                  <a:pt x="189310" y="425946"/>
                </a:cubicBezTo>
                <a:lnTo>
                  <a:pt x="189310" y="1149350"/>
                </a:lnTo>
                <a:lnTo>
                  <a:pt x="0" y="114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sp>
        <p:nvSpPr>
          <p:cNvPr id="30" name="MH_Title_1"/>
          <p:cNvSpPr txBox="1">
            <a:spLocks noChangeArrowheads="1"/>
          </p:cNvSpPr>
          <p:nvPr/>
        </p:nvSpPr>
        <p:spPr bwMode="auto">
          <a:xfrm>
            <a:off x="5722852" y="5712341"/>
            <a:ext cx="1508477" cy="525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 latinLnBrk="1">
              <a:lnSpc>
                <a:spcPct val="110000"/>
              </a:lnSpc>
            </a:pPr>
            <a:r>
              <a:rPr altLang="en-US" lang="zh-CN">
                <a:solidFill>
                  <a:schemeClr val="bg1"/>
                </a:solidFill>
                <a:ea charset="-122" panose="020b0503020204020204" pitchFamily="34" typeface="微软雅黑"/>
                <a:cs typeface="+mn-ea"/>
                <a:sym typeface="+mn-lt"/>
              </a:rPr>
              <a:t>标题文字</a:t>
            </a:r>
          </a:p>
        </p:txBody>
      </p:sp>
      <p:sp>
        <p:nvSpPr>
          <p:cNvPr id="31" name="MH_SubTitle_1"/>
          <p:cNvSpPr>
            <a:spLocks noChangeArrowheads="1"/>
          </p:cNvSpPr>
          <p:nvPr/>
        </p:nvSpPr>
        <p:spPr bwMode="auto">
          <a:xfrm>
            <a:off x="4261255" y="4078298"/>
            <a:ext cx="1135124" cy="1135124"/>
          </a:xfrm>
          <a:prstGeom prst="ellipse">
            <a:avLst/>
          </a:prstGeom>
          <a:solidFill>
            <a:srgbClr val="F1D8D2"/>
          </a:solidFill>
          <a:ln>
            <a:noFill/>
          </a:ln>
          <a:extLst/>
        </p:spPr>
        <p:txBody>
          <a:bodyPr anchor="ctr" bIns="0" lIns="0" rIns="0" tIns="0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 latinLnBrk="1"/>
            <a:r>
              <a:rPr altLang="en-US" lang="zh-CN" sz="1600">
                <a:solidFill>
                  <a:schemeClr val="bg1"/>
                </a:solidFill>
                <a:ea charset="-122" panose="020b0503020204020204" pitchFamily="34" typeface="微软雅黑"/>
                <a:cs typeface="+mn-ea"/>
                <a:sym typeface="+mn-lt"/>
              </a:rPr>
              <a:t>标题文字</a:t>
            </a:r>
          </a:p>
        </p:txBody>
      </p:sp>
      <p:sp>
        <p:nvSpPr>
          <p:cNvPr id="32" name="MH_SubTitle_3"/>
          <p:cNvSpPr>
            <a:spLocks noChangeArrowheads="1"/>
          </p:cNvSpPr>
          <p:nvPr/>
        </p:nvSpPr>
        <p:spPr bwMode="auto">
          <a:xfrm>
            <a:off x="7524318" y="4078298"/>
            <a:ext cx="1135124" cy="1135124"/>
          </a:xfrm>
          <a:prstGeom prst="ellipse">
            <a:avLst/>
          </a:prstGeom>
          <a:solidFill>
            <a:srgbClr val="F1D8D2"/>
          </a:solidFill>
          <a:ln>
            <a:noFill/>
          </a:ln>
          <a:extLst/>
        </p:spPr>
        <p:txBody>
          <a:bodyPr anchor="ctr" bIns="0" lIns="0" rIns="0" tIns="0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 latinLnBrk="1"/>
            <a:r>
              <a:rPr altLang="en-US" lang="zh-CN" sz="1600">
                <a:solidFill>
                  <a:schemeClr val="bg1"/>
                </a:solidFill>
                <a:ea charset="-122" panose="020b0503020204020204" pitchFamily="34" typeface="微软雅黑"/>
                <a:cs typeface="+mn-ea"/>
                <a:sym typeface="+mn-lt"/>
              </a:rPr>
              <a:t>标题文字</a:t>
            </a:r>
          </a:p>
        </p:txBody>
      </p:sp>
      <p:sp>
        <p:nvSpPr>
          <p:cNvPr id="33" name="MH_SubTitle_2"/>
          <p:cNvSpPr>
            <a:spLocks noChangeArrowheads="1"/>
          </p:cNvSpPr>
          <p:nvPr/>
        </p:nvSpPr>
        <p:spPr bwMode="auto">
          <a:xfrm>
            <a:off x="5891950" y="2447604"/>
            <a:ext cx="1135124" cy="1133449"/>
          </a:xfrm>
          <a:prstGeom prst="ellipse">
            <a:avLst/>
          </a:prstGeom>
          <a:solidFill>
            <a:srgbClr val="F1D8D2"/>
          </a:solidFill>
          <a:ln>
            <a:noFill/>
          </a:ln>
          <a:extLst/>
        </p:spPr>
        <p:txBody>
          <a:bodyPr anchor="ctr" bIns="0" lIns="0" rIns="0" tIns="0"/>
          <a:lstStyle>
            <a:lvl1pPr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ctr" eaLnBrk="1" hangingPunct="1" latinLnBrk="1"/>
            <a:r>
              <a:rPr altLang="en-US" lang="zh-CN" sz="1600">
                <a:solidFill>
                  <a:schemeClr val="bg1"/>
                </a:solidFill>
                <a:ea charset="-122" panose="020b0503020204020204" pitchFamily="34" typeface="微软雅黑"/>
                <a:cs typeface="+mn-ea"/>
                <a:sym typeface="+mn-lt"/>
              </a:rPr>
              <a:t>标题文字</a:t>
            </a:r>
          </a:p>
        </p:txBody>
      </p:sp>
      <p:sp>
        <p:nvSpPr>
          <p:cNvPr id="34" name="TextBox 23"/>
          <p:cNvSpPr txBox="1"/>
          <p:nvPr/>
        </p:nvSpPr>
        <p:spPr>
          <a:xfrm>
            <a:off x="9160034" y="4590385"/>
            <a:ext cx="2360298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35" name="TextBox 24"/>
          <p:cNvSpPr txBox="1"/>
          <p:nvPr/>
        </p:nvSpPr>
        <p:spPr>
          <a:xfrm>
            <a:off x="9160035" y="4262708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36" name="TextBox 23"/>
          <p:cNvSpPr txBox="1"/>
          <p:nvPr/>
        </p:nvSpPr>
        <p:spPr>
          <a:xfrm>
            <a:off x="2738806" y="2523751"/>
            <a:ext cx="2360298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37" name="TextBox 24"/>
          <p:cNvSpPr txBox="1"/>
          <p:nvPr/>
        </p:nvSpPr>
        <p:spPr>
          <a:xfrm>
            <a:off x="3493824" y="2196074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38" name="TextBox 23"/>
          <p:cNvSpPr txBox="1"/>
          <p:nvPr/>
        </p:nvSpPr>
        <p:spPr>
          <a:xfrm>
            <a:off x="1606657" y="4583261"/>
            <a:ext cx="2360298" cy="7086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39" name="TextBox 24"/>
          <p:cNvSpPr txBox="1"/>
          <p:nvPr/>
        </p:nvSpPr>
        <p:spPr>
          <a:xfrm>
            <a:off x="2361675" y="4255584"/>
            <a:ext cx="16052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20" name="矩形 19"/>
          <p:cNvSpPr/>
          <p:nvPr/>
        </p:nvSpPr>
        <p:spPr>
          <a:xfrm>
            <a:off x="1325778" y="842671"/>
            <a:ext cx="2214880" cy="39624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r>
              <a:rPr altLang="en-US" lang="zh-CN" smtClean="0" sz="2000">
                <a:solidFill>
                  <a:srgbClr val="591F0E"/>
                </a:solidFill>
                <a:latin typeface="+mj-lt"/>
                <a:ea charset="-122" panose="020b0503020204020204" pitchFamily="34" typeface="微软雅黑"/>
              </a:rPr>
              <a:t>添加相关标题文字</a:t>
            </a:r>
          </a:p>
        </p:txBody>
      </p:sp>
    </p:spTree>
    <p:extLst>
      <p:ext uri="{BB962C8B-B14F-4D97-AF65-F5344CB8AC3E}">
        <p14:creationId val="523313346"/>
      </p:ext>
    </p:extLst>
  </p:cSld>
  <p:clrMapOvr>
    <a:masterClrMapping/>
  </p:clrMapOvr>
  <mc:AlternateContent>
    <mc:Choice Requires="p14">
      <p:transition p14:dur="1400" spd="slow">
        <p14:doors dir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3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7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3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5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7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9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4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49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1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52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5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56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58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6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4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65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67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9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7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1" nodeType="with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3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74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5"/>
      <p:bldP grpId="0" spid="26"/>
      <p:bldP grpId="0" spid="27"/>
      <p:bldP grpId="0" spid="28"/>
      <p:bldP grpId="0" spid="29"/>
      <p:bldP grpId="0" spid="30"/>
      <p:bldP grpId="0" spid="31"/>
      <p:bldP grpId="0" spid="32"/>
      <p:bldP grpId="0" spid="33"/>
      <p:bldP grpId="0" spid="34"/>
      <p:bldP grpId="0" spid="35"/>
      <p:bldP grpId="0" spid="36"/>
      <p:bldP grpId="0" spid="37"/>
      <p:bldP grpId="0" spid="38"/>
      <p:bldP grpId="0" spid="39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" name="矩形 259"/>
          <p:cNvSpPr>
            <a:spLocks noChangeArrowheads="1"/>
          </p:cNvSpPr>
          <p:nvPr/>
        </p:nvSpPr>
        <p:spPr bwMode="auto">
          <a:xfrm>
            <a:off x="4535089" y="3533139"/>
            <a:ext cx="3773958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 algn="ctr">
              <a:buNone/>
            </a:pPr>
            <a:r>
              <a:rPr altLang="en-US" lang="zh-CN" smtClean="0" sz="2800">
                <a:solidFill>
                  <a:srgbClr val="591F0E"/>
                </a:solidFill>
                <a:cs charset="0" panose="020b0604020202020204" pitchFamily="34" typeface="Arial"/>
              </a:rPr>
              <a:t>添加相关标题文字</a:t>
            </a:r>
          </a:p>
        </p:txBody>
      </p:sp>
      <p:sp>
        <p:nvSpPr>
          <p:cNvPr id="20" name="矩形 259"/>
          <p:cNvSpPr>
            <a:spLocks noChangeArrowheads="1"/>
          </p:cNvSpPr>
          <p:nvPr/>
        </p:nvSpPr>
        <p:spPr bwMode="auto">
          <a:xfrm>
            <a:off x="3477047" y="4006078"/>
            <a:ext cx="5890043" cy="7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 algn="ctr">
              <a:buNone/>
            </a:pPr>
            <a:r>
              <a:rPr altLang="zh-CN" cap="all" lang="en-US" sz="2000">
                <a:solidFill>
                  <a:schemeClr val="tx1">
                    <a:lumMod val="50000"/>
                    <a:lumOff val="50000"/>
                  </a:schemeClr>
                </a:solidFill>
                <a:latin charset="0" panose="020b0503020202020204" pitchFamily="34" typeface="Agency FB"/>
                <a:cs charset="0" panose="020b0604020202020204" pitchFamily="34" typeface="Arial"/>
              </a:rPr>
              <a:t>Apply to the reporting on activities report meeting</a:t>
            </a:r>
          </a:p>
        </p:txBody>
      </p:sp>
      <p:sp>
        <p:nvSpPr>
          <p:cNvPr id="21" name="矩形 20"/>
          <p:cNvSpPr/>
          <p:nvPr/>
        </p:nvSpPr>
        <p:spPr>
          <a:xfrm>
            <a:off x="5590853" y="1953054"/>
            <a:ext cx="1662430" cy="184404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/>
            <a:r>
              <a:rPr altLang="zh-CN" lang="en-US" smtClean="0" sz="11500">
                <a:solidFill>
                  <a:srgbClr val="591F0E"/>
                </a:solidFill>
                <a:latin charset="0" panose="020b0503020202020204" pitchFamily="34" typeface="Agency FB"/>
                <a:ea charset="-122" panose="020b0503020204020204" pitchFamily="34" typeface="微软雅黑"/>
                <a:cs charset="0" panose="020b0604020202020204" pitchFamily="34" typeface="Arial"/>
              </a:rPr>
              <a:t>02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12167" l="24799" r="24800" t="11172"/>
          <a:stretch>
            <a:fillRect/>
          </a:stretch>
        </p:blipFill>
        <p:spPr>
          <a:xfrm rot="2682414">
            <a:off x="845544" y="2881351"/>
            <a:ext cx="4356396" cy="372713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690065" y="-53620"/>
            <a:ext cx="905525" cy="61206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3138825">
            <a:off x="3848544" y="1730220"/>
            <a:ext cx="513024" cy="71646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221683" y="996794"/>
            <a:ext cx="584155" cy="57615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rcRect b="-9867" t="-9867"/>
          <a:stretch>
            <a:fillRect/>
          </a:stretch>
        </p:blipFill>
        <p:spPr>
          <a:xfrm>
            <a:off x="3247981" y="2785669"/>
            <a:ext cx="467439" cy="315954"/>
          </a:xfrm>
          <a:prstGeom prst="rect">
            <a:avLst/>
          </a:prstGeom>
        </p:spPr>
      </p:pic>
    </p:spTree>
    <p:extLst>
      <p:ext uri="{BB962C8B-B14F-4D97-AF65-F5344CB8AC3E}">
        <p14:creationId val="3752964607"/>
      </p:ext>
    </p:extLst>
  </p:cSld>
  <p:clrMapOvr>
    <a:masterClrMapping/>
  </p:clrMapOvr>
  <mc:AlternateContent>
    <mc:Choice Requires="p14">
      <p:transition p14:dur="1400" spd="slow">
        <p14:doors dir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2" presetSubtype="1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2" presetSubtype="1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7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000" fill="hold" id="28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29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000" fill="hold" id="30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31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000" fill="hold" id="32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33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1000" fill="hold" id="34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3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42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8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1" id="50" nodeType="afterEffect" presetClass="emph" presetID="2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dur="500" id="51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52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54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1" id="62" nodeType="afterEffect" presetClass="emph" presetID="2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dur="500" id="63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64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9"/>
      <p:bldP grpId="1" spid="19"/>
      <p:bldP grpId="0" spid="20"/>
      <p:bldP grpId="1" spid="20"/>
      <p:bldP grpId="0" spid="21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RESENTATION_TITLE" val="bt018.pptx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Override1.xml><?xml version="1.0" encoding="utf-8"?>
<a:themeOverride xmlns:r="http://schemas.openxmlformats.org/officeDocument/2006/relationships"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r="http://schemas.openxmlformats.org/officeDocument/2006/relationships"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r="http://schemas.openxmlformats.org/officeDocument/2006/relationships"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r="http://schemas.openxmlformats.org/officeDocument/2006/relationships"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r="http://schemas.openxmlformats.org/officeDocument/2006/relationships"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r="http://schemas.openxmlformats.org/officeDocument/2006/relationships"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r="http://schemas.openxmlformats.org/officeDocument/2006/relationships"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259</Paragraphs>
  <Slides>26</Slides>
  <Notes>26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baseType="lpstr" size="46">
      <vt:lpstr>Arial</vt:lpstr>
      <vt:lpstr>Calibri Light</vt:lpstr>
      <vt:lpstr>Calibri</vt:lpstr>
      <vt:lpstr>微软雅黑</vt:lpstr>
      <vt:lpstr>Agency FB</vt:lpstr>
      <vt:lpstr>Arial Unicode MS</vt:lpstr>
      <vt:lpstr>League Gothic Regular</vt:lpstr>
      <vt:lpstr>宋体</vt:lpstr>
      <vt:lpstr>微软雅黑 Light</vt:lpstr>
      <vt:lpstr>나눔고딕</vt:lpstr>
      <vt:lpstr>Signika</vt:lpstr>
      <vt:lpstr>Lato</vt:lpstr>
      <vt:lpstr>MS PGothic</vt:lpstr>
      <vt:lpstr>Helvetica Light</vt:lpstr>
      <vt:lpstr>ＭＳ Ｐゴシック</vt:lpstr>
      <vt:lpstr>Helvetica</vt:lpstr>
      <vt:lpstr>Gill Sans</vt:lpstr>
      <vt:lpstr>Gungsuh</vt:lpstr>
      <vt:lpstr>Open Sans Extrabold</vt:lpstr>
      <vt:lpstr>1_自定义设计方案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2016-09-17T14:09:48Z</dcterms:created>
  <dcterms:modified xsi:type="dcterms:W3CDTF">2021-08-20T11:21:08Z</dcterms:modified>
  <cp:revision>1</cp:revision>
</cp:coreProperties>
</file>