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5" r:id="rId13"/>
  </p:sldIdLst>
  <p:sldSz cx="9144000" cy="5143500" type="screen16x9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660"/>
  </p:normalViewPr>
  <p:slideViewPr>
    <p:cSldViewPr>
      <p:cViewPr varScale="1">
        <p:scale>
          <a:sx n="115" d="100"/>
          <a:sy n="115" d="100"/>
        </p:scale>
        <p:origin x="288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tags/tag1.xml" Type="http://schemas.openxmlformats.org/officeDocument/2006/relationships/tags"/><Relationship Id="rId15" Target="presProps.xml" Type="http://schemas.openxmlformats.org/officeDocument/2006/relationships/presProps"/><Relationship Id="rId16" Target="viewProps.xml" Type="http://schemas.openxmlformats.org/officeDocument/2006/relationships/viewProps"/><Relationship Id="rId17" Target="theme/theme1.xml" Type="http://schemas.openxmlformats.org/officeDocument/2006/relationships/theme"/><Relationship Id="rId18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E44FB-FFFF-4F09-91CE-F07B286E03A5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BF095-1F4D-4760-BE19-47F2B4F206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18018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8213188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7755550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1902090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688467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3102986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7016181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2423858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3745221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1160136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766716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6406623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1364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4" name="组合 63"/>
          <p:cNvGrpSpPr/>
          <p:nvPr/>
        </p:nvGrpSpPr>
        <p:grpSpPr>
          <a:xfrm>
            <a:off x="3832651" y="1100471"/>
            <a:ext cx="1296000" cy="1296000"/>
            <a:chOff x="3832651" y="1100471"/>
            <a:chExt cx="1296000" cy="1296000"/>
          </a:xfrm>
        </p:grpSpPr>
        <p:sp>
          <p:nvSpPr>
            <p:cNvPr id="5" name="椭圆 4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椭圆 3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868583" y="1563805"/>
            <a:ext cx="122413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latin charset="0" panose="020b0506020104020203" pitchFamily="34" typeface="Gill Sans MT Condensed"/>
              </a:rPr>
              <a:t>HELLO!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315" y="2900671"/>
            <a:ext cx="6048672" cy="70104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LOW POLY STYLE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0391" y="3714586"/>
            <a:ext cx="4680520" cy="3657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BUSSINESS PPT TEMPLATE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5812051" y="1494035"/>
            <a:ext cx="1656184" cy="508869"/>
            <a:chOff x="755576" y="627534"/>
            <a:chExt cx="1800200" cy="508869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755576" y="987574"/>
              <a:ext cx="504056" cy="0"/>
            </a:xfrm>
            <a:prstGeom prst="line">
              <a:avLst/>
            </a:prstGeom>
            <a:ln w="19050">
              <a:solidFill>
                <a:schemeClr val="bg1"/>
              </a:solidFill>
              <a:headEnd type="oval"/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V="1">
              <a:off x="1259632" y="843558"/>
              <a:ext cx="72008" cy="144016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1331640" y="843558"/>
              <a:ext cx="124675" cy="292845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V="1">
              <a:off x="1456315" y="627534"/>
              <a:ext cx="451389" cy="508869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1907704" y="627534"/>
              <a:ext cx="72008" cy="360040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V="1">
              <a:off x="1979712" y="987574"/>
              <a:ext cx="576064" cy="2406"/>
            </a:xfrm>
            <a:prstGeom prst="line">
              <a:avLst/>
            </a:prstGeom>
            <a:ln w="19050">
              <a:solidFill>
                <a:schemeClr val="bg1"/>
              </a:solidFill>
              <a:tailEnd type="oval"/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组合 40"/>
          <p:cNvGrpSpPr/>
          <p:nvPr/>
        </p:nvGrpSpPr>
        <p:grpSpPr>
          <a:xfrm>
            <a:off x="1475656" y="1494034"/>
            <a:ext cx="1656184" cy="508869"/>
            <a:chOff x="755576" y="627534"/>
            <a:chExt cx="1800200" cy="508869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755576" y="987574"/>
              <a:ext cx="504056" cy="0"/>
            </a:xfrm>
            <a:prstGeom prst="line">
              <a:avLst/>
            </a:prstGeom>
            <a:ln w="19050">
              <a:solidFill>
                <a:schemeClr val="bg1"/>
              </a:solidFill>
              <a:headEnd type="oval"/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V="1">
              <a:off x="1259632" y="843558"/>
              <a:ext cx="72008" cy="144016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331640" y="843558"/>
              <a:ext cx="124675" cy="292845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 flipV="1">
              <a:off x="1456315" y="627534"/>
              <a:ext cx="451389" cy="508869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1907704" y="627534"/>
              <a:ext cx="72008" cy="360040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 flipV="1">
              <a:off x="1979712" y="987574"/>
              <a:ext cx="576064" cy="2406"/>
            </a:xfrm>
            <a:prstGeom prst="line">
              <a:avLst/>
            </a:prstGeom>
            <a:ln w="19050">
              <a:solidFill>
                <a:schemeClr val="bg1"/>
              </a:solidFill>
              <a:tailEnd type="oval"/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椭圆 47"/>
          <p:cNvSpPr/>
          <p:nvPr/>
        </p:nvSpPr>
        <p:spPr>
          <a:xfrm>
            <a:off x="4300631" y="4299942"/>
            <a:ext cx="360040" cy="3600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algn="ctr" blurRad="127000" dir="7200000" dist="88900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6" name="直接连接符 55"/>
          <p:cNvCxnSpPr/>
          <p:nvPr/>
        </p:nvCxnSpPr>
        <p:spPr>
          <a:xfrm>
            <a:off x="4374805" y="4457341"/>
            <a:ext cx="99479" cy="923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 flipV="1">
            <a:off x="4474284" y="4457341"/>
            <a:ext cx="112213" cy="923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798891048"/>
      </p:ext>
    </p:extLst>
  </p:cSld>
  <p:clrMapOvr>
    <a:masterClrMapping/>
  </p:clrMapOvr>
  <p:transition spd="slow">
    <p:wipe/>
  </p:transition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3832651" y="1100471"/>
            <a:ext cx="1296000" cy="1296000"/>
            <a:chOff x="3832651" y="1100471"/>
            <a:chExt cx="1296000" cy="1296000"/>
          </a:xfrm>
        </p:grpSpPr>
        <p:sp>
          <p:nvSpPr>
            <p:cNvPr id="5" name="椭圆 4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椭圆 5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868583" y="1563805"/>
            <a:ext cx="122413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latin charset="0" panose="020b0506020104020203" pitchFamily="34" typeface="Gill Sans MT Condensed"/>
              </a:rPr>
              <a:t>HELLO!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315" y="2900671"/>
            <a:ext cx="6048672" cy="70104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THANK YOU！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0391" y="3714586"/>
            <a:ext cx="4680520" cy="3657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THAN’S THE END.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5812051" y="1494035"/>
            <a:ext cx="1656184" cy="508869"/>
            <a:chOff x="755576" y="627534"/>
            <a:chExt cx="1800200" cy="508869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755576" y="987574"/>
              <a:ext cx="504056" cy="0"/>
            </a:xfrm>
            <a:prstGeom prst="line">
              <a:avLst/>
            </a:prstGeom>
            <a:ln w="19050">
              <a:solidFill>
                <a:schemeClr val="bg1"/>
              </a:solidFill>
              <a:headEnd type="oval"/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V="1">
              <a:off x="1259632" y="843558"/>
              <a:ext cx="72008" cy="144016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331640" y="843558"/>
              <a:ext cx="124675" cy="292845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1456315" y="627534"/>
              <a:ext cx="451389" cy="508869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1907704" y="627534"/>
              <a:ext cx="72008" cy="360040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V="1">
              <a:off x="1979712" y="987574"/>
              <a:ext cx="576064" cy="2406"/>
            </a:xfrm>
            <a:prstGeom prst="line">
              <a:avLst/>
            </a:prstGeom>
            <a:ln w="19050">
              <a:solidFill>
                <a:schemeClr val="bg1"/>
              </a:solidFill>
              <a:tailEnd type="oval"/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组合 16"/>
          <p:cNvGrpSpPr/>
          <p:nvPr/>
        </p:nvGrpSpPr>
        <p:grpSpPr>
          <a:xfrm>
            <a:off x="1475656" y="1494034"/>
            <a:ext cx="1656184" cy="508869"/>
            <a:chOff x="755576" y="627534"/>
            <a:chExt cx="1800200" cy="508869"/>
          </a:xfrm>
        </p:grpSpPr>
        <p:cxnSp>
          <p:nvCxnSpPr>
            <p:cNvPr id="18" name="直接连接符 17"/>
            <p:cNvCxnSpPr/>
            <p:nvPr/>
          </p:nvCxnSpPr>
          <p:spPr>
            <a:xfrm>
              <a:off x="755576" y="987574"/>
              <a:ext cx="504056" cy="0"/>
            </a:xfrm>
            <a:prstGeom prst="line">
              <a:avLst/>
            </a:prstGeom>
            <a:ln w="19050">
              <a:solidFill>
                <a:schemeClr val="bg1"/>
              </a:solidFill>
              <a:headEnd type="oval"/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V="1">
              <a:off x="1259632" y="843558"/>
              <a:ext cx="72008" cy="144016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1331640" y="843558"/>
              <a:ext cx="124675" cy="292845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V="1">
              <a:off x="1456315" y="627534"/>
              <a:ext cx="451389" cy="508869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1907704" y="627534"/>
              <a:ext cx="72008" cy="360040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V="1">
              <a:off x="1979712" y="987574"/>
              <a:ext cx="576064" cy="2406"/>
            </a:xfrm>
            <a:prstGeom prst="line">
              <a:avLst/>
            </a:prstGeom>
            <a:ln w="19050">
              <a:solidFill>
                <a:schemeClr val="bg1"/>
              </a:solidFill>
              <a:tailEnd type="oval"/>
            </a:ln>
            <a:effectLst>
              <a:outerShdw algn="ctr" blurRad="63500" dir="7200000" dist="38100" rotWithShape="0">
                <a:schemeClr val="tx1">
                  <a:alpha val="6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椭圆 23"/>
          <p:cNvSpPr/>
          <p:nvPr/>
        </p:nvSpPr>
        <p:spPr>
          <a:xfrm>
            <a:off x="4300631" y="4299942"/>
            <a:ext cx="360040" cy="3600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algn="ctr" blurRad="127000" dir="7200000" dist="88900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5" name="直接连接符 24"/>
          <p:cNvCxnSpPr/>
          <p:nvPr/>
        </p:nvCxnSpPr>
        <p:spPr>
          <a:xfrm>
            <a:off x="4374805" y="4457341"/>
            <a:ext cx="99479" cy="923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V="1">
            <a:off x="4474284" y="4457341"/>
            <a:ext cx="112213" cy="923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892077423"/>
      </p:ext>
    </p:extLst>
  </p:cSld>
  <p:clrMapOvr>
    <a:masterClrMapping/>
  </p:clrMapOvr>
  <p:transition spd="slow">
    <p:wipe/>
  </p:transition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1491630"/>
            <a:ext cx="9144000" cy="2016444"/>
          </a:xfrm>
          <a:prstGeom prst="rect">
            <a:avLst/>
          </a:prstGeom>
          <a:solidFill>
            <a:srgbClr val="002060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503620" y="2040312"/>
            <a:ext cx="1143763" cy="1143763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  <a:gs pos="0">
                <a:srgbClr val="CDCDCD"/>
              </a:gs>
            </a:gsLst>
            <a:lin ang="18900000" scaled="1"/>
          </a:gra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535331" y="2067804"/>
            <a:ext cx="1080340" cy="108034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75000"/>
                </a:schemeClr>
              </a:gs>
            </a:gsLst>
            <a:lin ang="8400000" scaled="0"/>
          </a:gradFill>
          <a:ln w="28575">
            <a:noFill/>
          </a:ln>
          <a:effectLst>
            <a:outerShdw algn="ctr" blurRad="317500" dir="7200000" dist="228600" rotWithShape="0">
              <a:schemeClr val="tx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TextBox 6"/>
          <p:cNvSpPr txBox="1"/>
          <p:nvPr/>
        </p:nvSpPr>
        <p:spPr>
          <a:xfrm>
            <a:off x="463433" y="2319805"/>
            <a:ext cx="1224136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600">
                <a:solidFill>
                  <a:schemeClr val="tx1">
                    <a:lumMod val="50000"/>
                    <a:lumOff val="50000"/>
                  </a:schemeClr>
                </a:solidFill>
                <a:latin charset="0" panose="020b0806030902050204" pitchFamily="34" typeface="Impact"/>
              </a:rPr>
              <a:t>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1622689"/>
            <a:ext cx="3024336" cy="17373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6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540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PLEASE ADD TEXT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5201683" y="1709223"/>
            <a:ext cx="663643" cy="648410"/>
            <a:chOff x="5465941" y="1779662"/>
            <a:chExt cx="883590" cy="863308"/>
          </a:xfrm>
        </p:grpSpPr>
        <p:grpSp>
          <p:nvGrpSpPr>
            <p:cNvPr id="11" name="组合 10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9" name="椭圆 8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19" name="椭圆 18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5606878" y="2548559"/>
            <a:ext cx="663643" cy="648410"/>
            <a:chOff x="5465941" y="1779662"/>
            <a:chExt cx="883590" cy="863308"/>
          </a:xfrm>
        </p:grpSpPr>
        <p:grpSp>
          <p:nvGrpSpPr>
            <p:cNvPr id="27" name="组合 26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38" name="椭圆 37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1" name="组合 30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42" name="TextBox 41"/>
          <p:cNvSpPr txBox="1"/>
          <p:nvPr/>
        </p:nvSpPr>
        <p:spPr>
          <a:xfrm>
            <a:off x="6516215" y="2102063"/>
            <a:ext cx="1800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rajan Pro"/>
              </a:rPr>
              <a:t>ADD TEXT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16215" y="2522216"/>
            <a:ext cx="1800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rajan Pro"/>
              </a:rPr>
              <a:t>ADD TEXT</a:t>
            </a:r>
          </a:p>
        </p:txBody>
      </p:sp>
    </p:spTree>
    <p:extLst>
      <p:ext uri="{BB962C8B-B14F-4D97-AF65-F5344CB8AC3E}">
        <p14:creationId val="1962634280"/>
      </p:ext>
    </p:extLst>
  </p:cSld>
  <p:clrMapOvr>
    <a:masterClrMapping/>
  </p:clrMapOvr>
  <p:transition spd="slow">
    <p:wipe/>
  </p:transition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1259632" y="1231487"/>
            <a:ext cx="1005908" cy="1005908"/>
            <a:chOff x="3832651" y="1100471"/>
            <a:chExt cx="1296000" cy="1296000"/>
          </a:xfrm>
        </p:grpSpPr>
        <p:sp>
          <p:nvSpPr>
            <p:cNvPr id="4" name="椭圆 3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134044" y="1203598"/>
            <a:ext cx="1005908" cy="1005908"/>
            <a:chOff x="3832651" y="1100471"/>
            <a:chExt cx="1296000" cy="1296000"/>
          </a:xfrm>
        </p:grpSpPr>
        <p:sp>
          <p:nvSpPr>
            <p:cNvPr id="17" name="椭圆 16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006252" y="1203598"/>
            <a:ext cx="1005908" cy="1005908"/>
            <a:chOff x="3832651" y="1100471"/>
            <a:chExt cx="1296000" cy="1296000"/>
          </a:xfrm>
        </p:grpSpPr>
        <p:sp>
          <p:nvSpPr>
            <p:cNvPr id="20" name="椭圆 19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椭圆 20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878460" y="1203598"/>
            <a:ext cx="1005908" cy="1005908"/>
            <a:chOff x="3832651" y="1100471"/>
            <a:chExt cx="1296000" cy="1296000"/>
          </a:xfrm>
        </p:grpSpPr>
        <p:sp>
          <p:nvSpPr>
            <p:cNvPr id="23" name="椭圆 22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椭圆 23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72243" y="2551874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46656" y="2551874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8864" y="2551874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91071" y="2551874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5679" y="2984634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0093" y="2984634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42301" y="2984634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314509" y="2984634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</p:spTree>
    <p:extLst>
      <p:ext uri="{BB962C8B-B14F-4D97-AF65-F5344CB8AC3E}">
        <p14:creationId val="1078551227"/>
      </p:ext>
    </p:extLst>
  </p:cSld>
  <p:clrMapOvr>
    <a:masterClrMapping/>
  </p:clrMapOvr>
  <p:transition spd="slow">
    <p:wipe/>
  </p:transition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8" name="直接连接符 27"/>
          <p:cNvCxnSpPr/>
          <p:nvPr/>
        </p:nvCxnSpPr>
        <p:spPr>
          <a:xfrm>
            <a:off x="3015713" y="1570399"/>
            <a:ext cx="4655070" cy="0"/>
          </a:xfrm>
          <a:prstGeom prst="line">
            <a:avLst/>
          </a:prstGeom>
          <a:ln>
            <a:solidFill>
              <a:srgbClr val="F2F2F2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2975182" y="3501093"/>
            <a:ext cx="4655070" cy="0"/>
          </a:xfrm>
          <a:prstGeom prst="line">
            <a:avLst/>
          </a:prstGeom>
          <a:ln>
            <a:solidFill>
              <a:srgbClr val="F2F2F2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弧形 24"/>
          <p:cNvSpPr/>
          <p:nvPr/>
        </p:nvSpPr>
        <p:spPr>
          <a:xfrm rot="16200000">
            <a:off x="2631165" y="918947"/>
            <a:ext cx="1361390" cy="2664296"/>
          </a:xfrm>
          <a:prstGeom prst="arc">
            <a:avLst>
              <a:gd fmla="val 16277218" name="adj1"/>
              <a:gd fmla="val 20074927" name="adj2"/>
            </a:avLst>
          </a:prstGeom>
          <a:ln>
            <a:solidFill>
              <a:srgbClr val="F2F2F2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/>
          <p:cNvGrpSpPr/>
          <p:nvPr/>
        </p:nvGrpSpPr>
        <p:grpSpPr>
          <a:xfrm>
            <a:off x="827584" y="1851670"/>
            <a:ext cx="1260068" cy="1260068"/>
            <a:chOff x="3832651" y="1100471"/>
            <a:chExt cx="1296000" cy="1296000"/>
          </a:xfrm>
        </p:grpSpPr>
        <p:sp>
          <p:nvSpPr>
            <p:cNvPr id="4" name="椭圆 3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042892" y="1095334"/>
            <a:ext cx="1005908" cy="1005908"/>
            <a:chOff x="3832651" y="1100471"/>
            <a:chExt cx="1296000" cy="1296000"/>
          </a:xfrm>
        </p:grpSpPr>
        <p:sp>
          <p:nvSpPr>
            <p:cNvPr id="8" name="椭圆 7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485175" y="1067445"/>
            <a:ext cx="1005908" cy="1005908"/>
            <a:chOff x="3832651" y="1100471"/>
            <a:chExt cx="1296000" cy="1296000"/>
          </a:xfrm>
        </p:grpSpPr>
        <p:sp>
          <p:nvSpPr>
            <p:cNvPr id="11" name="椭圆 10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649663" y="1220341"/>
            <a:ext cx="700115" cy="700115"/>
            <a:chOff x="3832651" y="1100471"/>
            <a:chExt cx="1296000" cy="1296000"/>
          </a:xfrm>
        </p:grpSpPr>
        <p:sp>
          <p:nvSpPr>
            <p:cNvPr id="14" name="椭圆 13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015713" y="2998139"/>
            <a:ext cx="1005908" cy="1005908"/>
            <a:chOff x="3832651" y="1100471"/>
            <a:chExt cx="1296000" cy="1296000"/>
          </a:xfrm>
        </p:grpSpPr>
        <p:sp>
          <p:nvSpPr>
            <p:cNvPr id="17" name="椭圆 16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457286" y="2998139"/>
            <a:ext cx="1005908" cy="1005908"/>
            <a:chOff x="3832651" y="1100471"/>
            <a:chExt cx="1296000" cy="1296000"/>
          </a:xfrm>
        </p:grpSpPr>
        <p:sp>
          <p:nvSpPr>
            <p:cNvPr id="20" name="椭圆 19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椭圆 20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7630252" y="3151035"/>
            <a:ext cx="700115" cy="700115"/>
            <a:chOff x="3832651" y="1100471"/>
            <a:chExt cx="1296000" cy="1296000"/>
          </a:xfrm>
        </p:grpSpPr>
        <p:sp>
          <p:nvSpPr>
            <p:cNvPr id="23" name="椭圆 22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椭圆 23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6" name="弧形 25"/>
          <p:cNvSpPr/>
          <p:nvPr/>
        </p:nvSpPr>
        <p:spPr>
          <a:xfrm flipV="1" rot="5400000">
            <a:off x="2631165" y="1488249"/>
            <a:ext cx="1361390" cy="2664296"/>
          </a:xfrm>
          <a:prstGeom prst="arc">
            <a:avLst>
              <a:gd fmla="val 16277218" name="adj1"/>
              <a:gd fmla="val 20074927" name="adj2"/>
            </a:avLst>
          </a:prstGeom>
          <a:ln>
            <a:solidFill>
              <a:srgbClr val="F2F2F2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TextBox 31"/>
          <p:cNvSpPr txBox="1"/>
          <p:nvPr/>
        </p:nvSpPr>
        <p:spPr>
          <a:xfrm>
            <a:off x="367276" y="851009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67276" y="4004047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02223" y="2189316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990452" y="1278011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90452" y="3208703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57286" y="1278011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432735" y="3208704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444325" y="1283659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44325" y="3208702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B</a:t>
            </a:r>
          </a:p>
        </p:txBody>
      </p:sp>
    </p:spTree>
    <p:extLst>
      <p:ext uri="{BB962C8B-B14F-4D97-AF65-F5344CB8AC3E}">
        <p14:creationId val="1156054105"/>
      </p:ext>
    </p:extLst>
  </p:cSld>
  <p:clrMapOvr>
    <a:masterClrMapping/>
  </p:clrMapOvr>
  <p:transition spd="slow">
    <p:wipe/>
  </p:transition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等腰三角形 31"/>
          <p:cNvSpPr/>
          <p:nvPr/>
        </p:nvSpPr>
        <p:spPr>
          <a:xfrm flipH="1" flipV="1" rot="13680284">
            <a:off x="2184622" y="1081037"/>
            <a:ext cx="94633" cy="1260347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等腰三角形 30"/>
          <p:cNvSpPr/>
          <p:nvPr/>
        </p:nvSpPr>
        <p:spPr>
          <a:xfrm flipH="1" rot="7919716">
            <a:off x="2228576" y="2781344"/>
            <a:ext cx="113262" cy="1260347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等腰三角形 28"/>
          <p:cNvSpPr/>
          <p:nvPr/>
        </p:nvSpPr>
        <p:spPr>
          <a:xfrm rot="5400000">
            <a:off x="2613598" y="1908530"/>
            <a:ext cx="86676" cy="1354448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/>
          <p:cNvGrpSpPr/>
          <p:nvPr/>
        </p:nvGrpSpPr>
        <p:grpSpPr>
          <a:xfrm>
            <a:off x="827728" y="1966422"/>
            <a:ext cx="1296000" cy="1296000"/>
            <a:chOff x="3832651" y="1100471"/>
            <a:chExt cx="1296000" cy="1296000"/>
          </a:xfrm>
        </p:grpSpPr>
        <p:sp>
          <p:nvSpPr>
            <p:cNvPr id="4" name="椭圆 3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125670" y="2264364"/>
            <a:ext cx="700115" cy="700115"/>
            <a:chOff x="3832651" y="1100471"/>
            <a:chExt cx="1296000" cy="1296000"/>
          </a:xfrm>
        </p:grpSpPr>
        <p:sp>
          <p:nvSpPr>
            <p:cNvPr id="8" name="椭圆 7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920333" y="2383587"/>
            <a:ext cx="111078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grpSp>
        <p:nvGrpSpPr>
          <p:cNvPr id="11" name="组合 10"/>
          <p:cNvGrpSpPr/>
          <p:nvPr/>
        </p:nvGrpSpPr>
        <p:grpSpPr>
          <a:xfrm rot="-1800000">
            <a:off x="3265169" y="2264361"/>
            <a:ext cx="700115" cy="700115"/>
            <a:chOff x="3832651" y="1100471"/>
            <a:chExt cx="1296000" cy="1296000"/>
          </a:xfrm>
        </p:grpSpPr>
        <p:sp>
          <p:nvSpPr>
            <p:cNvPr id="12" name="椭圆 11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059832" y="2383586"/>
            <a:ext cx="111078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2617097" y="843558"/>
            <a:ext cx="700115" cy="700115"/>
            <a:chOff x="3832651" y="1100471"/>
            <a:chExt cx="1296000" cy="1296000"/>
          </a:xfrm>
        </p:grpSpPr>
        <p:sp>
          <p:nvSpPr>
            <p:cNvPr id="19" name="椭圆 18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椭圆 19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11760" y="962783"/>
            <a:ext cx="111078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2627784" y="3671835"/>
            <a:ext cx="700115" cy="700115"/>
            <a:chOff x="3832651" y="1100471"/>
            <a:chExt cx="1296000" cy="1296000"/>
          </a:xfrm>
        </p:grpSpPr>
        <p:sp>
          <p:nvSpPr>
            <p:cNvPr id="24" name="椭圆 23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椭圆 24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411760" y="3791060"/>
            <a:ext cx="111078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5047362" y="550758"/>
            <a:ext cx="955108" cy="933185"/>
            <a:chOff x="5465941" y="1779662"/>
            <a:chExt cx="883590" cy="863308"/>
          </a:xfrm>
        </p:grpSpPr>
        <p:grpSp>
          <p:nvGrpSpPr>
            <p:cNvPr id="34" name="组合 33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47" name="椭圆 46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椭圆 47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41" name="椭圆 40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65" name="组合 64"/>
          <p:cNvGrpSpPr/>
          <p:nvPr/>
        </p:nvGrpSpPr>
        <p:grpSpPr>
          <a:xfrm>
            <a:off x="5041522" y="3555299"/>
            <a:ext cx="955108" cy="933185"/>
            <a:chOff x="5465941" y="1779662"/>
            <a:chExt cx="883590" cy="863308"/>
          </a:xfrm>
        </p:grpSpPr>
        <p:grpSp>
          <p:nvGrpSpPr>
            <p:cNvPr id="66" name="组合 65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79" name="椭圆 78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0" name="椭圆 79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67" name="组合 66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77" name="椭圆 76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8" name="椭圆 77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68" name="组合 67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6" name="椭圆 75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69" name="组合 68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73" name="椭圆 72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4" name="椭圆 73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70" name="组合 69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71" name="椭圆 70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81" name="组合 80"/>
          <p:cNvGrpSpPr/>
          <p:nvPr/>
        </p:nvGrpSpPr>
        <p:grpSpPr>
          <a:xfrm>
            <a:off x="7380312" y="2011883"/>
            <a:ext cx="955108" cy="933185"/>
            <a:chOff x="5465941" y="1779662"/>
            <a:chExt cx="883590" cy="863308"/>
          </a:xfrm>
        </p:grpSpPr>
        <p:grpSp>
          <p:nvGrpSpPr>
            <p:cNvPr id="82" name="组合 81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95" name="椭圆 94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6" name="椭圆 95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3" name="组合 82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93" name="椭圆 92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4" name="椭圆 93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4" name="组合 83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91" name="椭圆 90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2" name="椭圆 91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5" name="组合 84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89" name="椭圆 88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0" name="椭圆 89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87" name="椭圆 86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8" name="椭圆 87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97" name="TextBox 96"/>
          <p:cNvSpPr txBox="1"/>
          <p:nvPr/>
        </p:nvSpPr>
        <p:spPr>
          <a:xfrm>
            <a:off x="6299877" y="544757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299877" y="977517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041523" y="2105887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041523" y="2538647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299877" y="3559987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299877" y="3992746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</p:spTree>
    <p:extLst>
      <p:ext uri="{BB962C8B-B14F-4D97-AF65-F5344CB8AC3E}">
        <p14:creationId val="4194177000"/>
      </p:ext>
    </p:extLst>
  </p:cSld>
  <p:clrMapOvr>
    <a:masterClrMapping/>
  </p:clrMapOvr>
  <p:transition spd="slow">
    <p:wipe/>
  </p:transition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" name="组合 30"/>
          <p:cNvGrpSpPr/>
          <p:nvPr/>
        </p:nvGrpSpPr>
        <p:grpSpPr>
          <a:xfrm>
            <a:off x="5290153" y="1185632"/>
            <a:ext cx="2772236" cy="2772236"/>
            <a:chOff x="5290153" y="1341092"/>
            <a:chExt cx="2772236" cy="2772236"/>
          </a:xfrm>
        </p:grpSpPr>
        <p:grpSp>
          <p:nvGrpSpPr>
            <p:cNvPr id="4" name="组合 3"/>
            <p:cNvGrpSpPr/>
            <p:nvPr/>
          </p:nvGrpSpPr>
          <p:grpSpPr>
            <a:xfrm>
              <a:off x="5290153" y="1341092"/>
              <a:ext cx="1260068" cy="1260068"/>
              <a:chOff x="3832651" y="1100471"/>
              <a:chExt cx="1296000" cy="1296000"/>
            </a:xfrm>
          </p:grpSpPr>
          <p:sp>
            <p:nvSpPr>
              <p:cNvPr id="5" name="椭圆 4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5290153" y="2853260"/>
              <a:ext cx="1260068" cy="1260068"/>
              <a:chOff x="3832651" y="1100471"/>
              <a:chExt cx="1296000" cy="1296000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6802321" y="1341092"/>
              <a:ext cx="1260068" cy="1260068"/>
              <a:chOff x="3832651" y="1100471"/>
              <a:chExt cx="1296000" cy="1296000"/>
            </a:xfrm>
          </p:grpSpPr>
          <p:sp>
            <p:nvSpPr>
              <p:cNvPr id="11" name="椭圆 10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6802321" y="2853260"/>
              <a:ext cx="1260068" cy="1260068"/>
              <a:chOff x="3832651" y="1100471"/>
              <a:chExt cx="1296000" cy="1296000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6298265" y="1865113"/>
              <a:ext cx="700115" cy="700115"/>
              <a:chOff x="3832651" y="1100471"/>
              <a:chExt cx="1296000" cy="1296000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6874329" y="2417990"/>
              <a:ext cx="700115" cy="700115"/>
              <a:chOff x="3832651" y="1100471"/>
              <a:chExt cx="1296000" cy="1296000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6298265" y="2997276"/>
              <a:ext cx="700115" cy="700115"/>
              <a:chOff x="3832651" y="1100471"/>
              <a:chExt cx="1296000" cy="1296000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5742166" y="2417990"/>
              <a:ext cx="700115" cy="700115"/>
              <a:chOff x="3832651" y="1100471"/>
              <a:chExt cx="1296000" cy="1296000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32" name="TextBox 31"/>
          <p:cNvSpPr txBox="1"/>
          <p:nvPr/>
        </p:nvSpPr>
        <p:spPr>
          <a:xfrm>
            <a:off x="5364793" y="3035445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64793" y="1523278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876960" y="3035445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876960" y="1523278"/>
            <a:ext cx="11107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5670" y="1059582"/>
            <a:ext cx="3179677" cy="57912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55670" y="1824521"/>
            <a:ext cx="3860346" cy="94488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 PLEASE ADD THE TEXT.PLEASE ADD THE TEXT.</a:t>
            </a:r>
          </a:p>
          <a:p>
            <a:r>
              <a:rPr altLang="zh-CN" lang="en-US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 PLEASE ADD THE TEXT.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55670" y="3098163"/>
            <a:ext cx="3860346" cy="94488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 PLEASE ADD THE TEXT.PLEASE ADD THE TEXT.</a:t>
            </a:r>
          </a:p>
          <a:p>
            <a:r>
              <a:rPr altLang="zh-CN" lang="en-US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 PLEASE ADD THE TEXT.</a:t>
            </a:r>
          </a:p>
        </p:txBody>
      </p:sp>
    </p:spTree>
    <p:extLst>
      <p:ext uri="{BB962C8B-B14F-4D97-AF65-F5344CB8AC3E}">
        <p14:creationId val="4004561948"/>
      </p:ext>
    </p:extLst>
  </p:cSld>
  <p:clrMapOvr>
    <a:masterClrMapping/>
  </p:clrMapOvr>
  <p:transition spd="slow">
    <p:wipe/>
  </p:transition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1491630"/>
            <a:ext cx="9144000" cy="2016444"/>
          </a:xfrm>
          <a:prstGeom prst="rect">
            <a:avLst/>
          </a:prstGeom>
          <a:solidFill>
            <a:srgbClr val="002060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503620" y="2040312"/>
            <a:ext cx="1143763" cy="1143763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  <a:gs pos="0">
                <a:srgbClr val="CDCDCD"/>
              </a:gs>
            </a:gsLst>
            <a:lin ang="18900000" scaled="1"/>
          </a:gra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535331" y="2067804"/>
            <a:ext cx="1080340" cy="108034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75000"/>
                </a:schemeClr>
              </a:gs>
            </a:gsLst>
            <a:lin ang="8400000" scaled="0"/>
          </a:gradFill>
          <a:ln w="28575">
            <a:noFill/>
          </a:ln>
          <a:effectLst>
            <a:outerShdw algn="ctr" blurRad="317500" dir="7200000" dist="228600" rotWithShape="0">
              <a:schemeClr val="tx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TextBox 6"/>
          <p:cNvSpPr txBox="1"/>
          <p:nvPr/>
        </p:nvSpPr>
        <p:spPr>
          <a:xfrm>
            <a:off x="463433" y="2319805"/>
            <a:ext cx="1224136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600">
                <a:solidFill>
                  <a:schemeClr val="tx1">
                    <a:lumMod val="50000"/>
                    <a:lumOff val="50000"/>
                  </a:schemeClr>
                </a:solidFill>
                <a:latin charset="0" panose="020b0806030902050204" pitchFamily="34" typeface="Impact"/>
              </a:rPr>
              <a:t>TWO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5696" y="1622689"/>
            <a:ext cx="3024336" cy="17373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6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540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PLEASE ADD TEXT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5201683" y="1709223"/>
            <a:ext cx="663643" cy="648410"/>
            <a:chOff x="5465941" y="1779662"/>
            <a:chExt cx="883590" cy="863308"/>
          </a:xfrm>
        </p:grpSpPr>
        <p:grpSp>
          <p:nvGrpSpPr>
            <p:cNvPr id="11" name="组合 10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9" name="椭圆 8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19" name="椭圆 18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5606878" y="2548559"/>
            <a:ext cx="663643" cy="648410"/>
            <a:chOff x="5465941" y="1779662"/>
            <a:chExt cx="883590" cy="863308"/>
          </a:xfrm>
        </p:grpSpPr>
        <p:grpSp>
          <p:nvGrpSpPr>
            <p:cNvPr id="27" name="组合 26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38" name="椭圆 37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1" name="组合 30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42" name="TextBox 41"/>
          <p:cNvSpPr txBox="1"/>
          <p:nvPr/>
        </p:nvSpPr>
        <p:spPr>
          <a:xfrm>
            <a:off x="6516215" y="2102063"/>
            <a:ext cx="1800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rajan Pro"/>
              </a:rPr>
              <a:t>ADD TEXT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16215" y="2522216"/>
            <a:ext cx="1800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itchFamily="18" typeface="Trajan Pro"/>
              </a:rPr>
              <a:t>ADD TEXT</a:t>
            </a:r>
          </a:p>
        </p:txBody>
      </p:sp>
    </p:spTree>
    <p:extLst>
      <p:ext uri="{BB962C8B-B14F-4D97-AF65-F5344CB8AC3E}">
        <p14:creationId val="2196141005"/>
      </p:ext>
    </p:extLst>
  </p:cSld>
  <p:clrMapOvr>
    <a:masterClrMapping/>
  </p:clrMapOvr>
  <p:transition spd="slow">
    <p:wipe/>
  </p:transition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5292080" y="1203598"/>
            <a:ext cx="2736304" cy="2736304"/>
            <a:chOff x="3832651" y="1100471"/>
            <a:chExt cx="1296000" cy="1296000"/>
          </a:xfrm>
        </p:grpSpPr>
        <p:sp>
          <p:nvSpPr>
            <p:cNvPr id="6" name="椭圆 5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580184" y="1703942"/>
            <a:ext cx="2160096" cy="2160096"/>
            <a:chOff x="3832651" y="1100471"/>
            <a:chExt cx="1296000" cy="1296000"/>
          </a:xfrm>
        </p:grpSpPr>
        <p:sp>
          <p:nvSpPr>
            <p:cNvPr id="9" name="椭圆 8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826153" y="2135990"/>
            <a:ext cx="1668158" cy="1668158"/>
            <a:chOff x="3832651" y="1100471"/>
            <a:chExt cx="1296000" cy="1296000"/>
          </a:xfrm>
        </p:grpSpPr>
        <p:sp>
          <p:nvSpPr>
            <p:cNvPr id="12" name="椭圆 11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544275" y="2558745"/>
            <a:ext cx="2180683" cy="36576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0" panose="020b0806030902050204" pitchFamily="34" typeface="Impact"/>
              </a:rPr>
              <a:t>TITTLE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36327" y="2972672"/>
            <a:ext cx="1596577" cy="45720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755576" y="561527"/>
            <a:ext cx="955108" cy="933185"/>
            <a:chOff x="5465941" y="1779662"/>
            <a:chExt cx="883590" cy="863308"/>
          </a:xfrm>
        </p:grpSpPr>
        <p:grpSp>
          <p:nvGrpSpPr>
            <p:cNvPr id="17" name="组合 16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32" name="TextBox 31"/>
          <p:cNvSpPr txBox="1"/>
          <p:nvPr/>
        </p:nvSpPr>
        <p:spPr>
          <a:xfrm>
            <a:off x="2008091" y="555526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008091" y="988286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grpSp>
        <p:nvGrpSpPr>
          <p:cNvPr id="34" name="组合 33"/>
          <p:cNvGrpSpPr/>
          <p:nvPr/>
        </p:nvGrpSpPr>
        <p:grpSpPr>
          <a:xfrm>
            <a:off x="754843" y="2071134"/>
            <a:ext cx="955108" cy="933185"/>
            <a:chOff x="5465941" y="1779662"/>
            <a:chExt cx="883590" cy="863308"/>
          </a:xfrm>
        </p:grpSpPr>
        <p:grpSp>
          <p:nvGrpSpPr>
            <p:cNvPr id="35" name="组合 34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2007358" y="2065133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007358" y="2497893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grpSp>
        <p:nvGrpSpPr>
          <p:cNvPr id="52" name="组合 51"/>
          <p:cNvGrpSpPr/>
          <p:nvPr/>
        </p:nvGrpSpPr>
        <p:grpSpPr>
          <a:xfrm>
            <a:off x="764750" y="3503844"/>
            <a:ext cx="955108" cy="933185"/>
            <a:chOff x="5465941" y="1779662"/>
            <a:chExt cx="883590" cy="863308"/>
          </a:xfrm>
        </p:grpSpPr>
        <p:grpSp>
          <p:nvGrpSpPr>
            <p:cNvPr id="53" name="组合 52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7" name="椭圆 6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54" name="组合 53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5" name="椭圆 64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55" name="组合 54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62" name="椭圆 6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57" name="组合 56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58" name="椭圆 57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9" name="椭圆 58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68" name="TextBox 67"/>
          <p:cNvSpPr txBox="1"/>
          <p:nvPr/>
        </p:nvSpPr>
        <p:spPr>
          <a:xfrm>
            <a:off x="2017265" y="3497843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017265" y="3930603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grpSp>
        <p:nvGrpSpPr>
          <p:cNvPr id="71" name="组合 70"/>
          <p:cNvGrpSpPr/>
          <p:nvPr/>
        </p:nvGrpSpPr>
        <p:grpSpPr>
          <a:xfrm>
            <a:off x="5388858" y="1316047"/>
            <a:ext cx="517489" cy="517489"/>
            <a:chOff x="3832651" y="1100471"/>
            <a:chExt cx="1296000" cy="1296000"/>
          </a:xfrm>
        </p:grpSpPr>
        <p:sp>
          <p:nvSpPr>
            <p:cNvPr id="72" name="椭圆 71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3" name="椭圆 72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5033335" y="2734104"/>
            <a:ext cx="517489" cy="517489"/>
            <a:chOff x="3832651" y="1100471"/>
            <a:chExt cx="1296000" cy="1296000"/>
          </a:xfrm>
        </p:grpSpPr>
        <p:sp>
          <p:nvSpPr>
            <p:cNvPr id="78" name="椭圆 77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9" name="椭圆 78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7421645" y="1257996"/>
            <a:ext cx="517489" cy="517489"/>
            <a:chOff x="3832651" y="1100471"/>
            <a:chExt cx="1296000" cy="1296000"/>
          </a:xfrm>
        </p:grpSpPr>
        <p:sp>
          <p:nvSpPr>
            <p:cNvPr id="81" name="椭圆 80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2" name="椭圆 81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7904324" y="2711324"/>
            <a:ext cx="517489" cy="517489"/>
            <a:chOff x="3832651" y="1100471"/>
            <a:chExt cx="1296000" cy="1296000"/>
          </a:xfrm>
        </p:grpSpPr>
        <p:sp>
          <p:nvSpPr>
            <p:cNvPr id="84" name="椭圆 83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5" name="椭圆 84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3932860941"/>
      </p:ext>
    </p:extLst>
  </p:cSld>
  <p:clrMapOvr>
    <a:masterClrMapping/>
  </p:clrMapOvr>
  <p:transition spd="slow">
    <p:wipe/>
  </p:transition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259632" y="411510"/>
            <a:ext cx="955108" cy="933185"/>
            <a:chOff x="5465941" y="1779662"/>
            <a:chExt cx="883590" cy="863308"/>
          </a:xfrm>
        </p:grpSpPr>
        <p:grpSp>
          <p:nvGrpSpPr>
            <p:cNvPr id="5" name="组合 4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1259632" y="2571750"/>
            <a:ext cx="955108" cy="933185"/>
            <a:chOff x="5465941" y="1779662"/>
            <a:chExt cx="883590" cy="863308"/>
          </a:xfrm>
        </p:grpSpPr>
        <p:grpSp>
          <p:nvGrpSpPr>
            <p:cNvPr id="21" name="组合 20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36" name="组合 35"/>
          <p:cNvGrpSpPr/>
          <p:nvPr/>
        </p:nvGrpSpPr>
        <p:grpSpPr>
          <a:xfrm>
            <a:off x="6850306" y="411510"/>
            <a:ext cx="955108" cy="933185"/>
            <a:chOff x="5465941" y="1779662"/>
            <a:chExt cx="883590" cy="863308"/>
          </a:xfrm>
        </p:grpSpPr>
        <p:grpSp>
          <p:nvGrpSpPr>
            <p:cNvPr id="37" name="组合 36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50" name="椭圆 49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1" name="椭圆 50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>
            <a:off x="6850306" y="2571750"/>
            <a:ext cx="955108" cy="933185"/>
            <a:chOff x="5465941" y="1779662"/>
            <a:chExt cx="883590" cy="863308"/>
          </a:xfrm>
        </p:grpSpPr>
        <p:grpSp>
          <p:nvGrpSpPr>
            <p:cNvPr id="53" name="组合 52"/>
            <p:cNvGrpSpPr/>
            <p:nvPr/>
          </p:nvGrpSpPr>
          <p:grpSpPr>
            <a:xfrm>
              <a:off x="5741772" y="1779662"/>
              <a:ext cx="330573" cy="330573"/>
              <a:chOff x="3832651" y="1100471"/>
              <a:chExt cx="1296000" cy="1296000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7" name="椭圆 66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54" name="组合 53"/>
            <p:cNvGrpSpPr/>
            <p:nvPr/>
          </p:nvGrpSpPr>
          <p:grpSpPr>
            <a:xfrm>
              <a:off x="6018958" y="1981291"/>
              <a:ext cx="330573" cy="330573"/>
              <a:chOff x="3832651" y="1100471"/>
              <a:chExt cx="1296000" cy="1296000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5" name="椭圆 64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55" name="组合 54"/>
            <p:cNvGrpSpPr/>
            <p:nvPr/>
          </p:nvGrpSpPr>
          <p:grpSpPr>
            <a:xfrm>
              <a:off x="5921770" y="2312397"/>
              <a:ext cx="330573" cy="330573"/>
              <a:chOff x="3832651" y="1100471"/>
              <a:chExt cx="1296000" cy="1296000"/>
            </a:xfrm>
          </p:grpSpPr>
          <p:sp>
            <p:nvSpPr>
              <p:cNvPr id="62" name="椭圆 61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5465941" y="1983264"/>
              <a:ext cx="330573" cy="330573"/>
              <a:chOff x="3832651" y="1100471"/>
              <a:chExt cx="1296000" cy="1296000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57" name="组合 56"/>
            <p:cNvGrpSpPr/>
            <p:nvPr/>
          </p:nvGrpSpPr>
          <p:grpSpPr>
            <a:xfrm>
              <a:off x="5576485" y="2312397"/>
              <a:ext cx="330573" cy="330573"/>
              <a:chOff x="3832651" y="1100471"/>
              <a:chExt cx="1296000" cy="1296000"/>
            </a:xfrm>
          </p:grpSpPr>
          <p:sp>
            <p:nvSpPr>
              <p:cNvPr id="58" name="椭圆 57"/>
              <p:cNvSpPr/>
              <p:nvPr/>
            </p:nvSpPr>
            <p:spPr>
              <a:xfrm>
                <a:off x="3832651" y="1100471"/>
                <a:ext cx="1296000" cy="129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  <a:gs pos="0">
                    <a:srgbClr val="CDCDCD"/>
                  </a:gs>
                </a:gsLst>
                <a:lin ang="18900000" scaled="1"/>
              </a:gradFill>
              <a:ln w="285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9" name="椭圆 58"/>
              <p:cNvSpPr/>
              <p:nvPr/>
            </p:nvSpPr>
            <p:spPr>
              <a:xfrm>
                <a:off x="3868583" y="1136403"/>
                <a:ext cx="1224136" cy="122413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8400000" scaled="0"/>
              </a:gradFill>
              <a:ln w="28575">
                <a:noFill/>
              </a:ln>
              <a:effectLst>
                <a:outerShdw algn="ctr" blurRad="317500" dir="7200000" dist="228600" rotWithShape="0">
                  <a:schemeClr val="tx1"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3258000" y="1257750"/>
            <a:ext cx="2628000" cy="2628000"/>
            <a:chOff x="3254143" y="1269673"/>
            <a:chExt cx="2628000" cy="2628000"/>
          </a:xfrm>
        </p:grpSpPr>
        <p:sp>
          <p:nvSpPr>
            <p:cNvPr id="69" name="椭圆 68"/>
            <p:cNvSpPr/>
            <p:nvPr/>
          </p:nvSpPr>
          <p:spPr>
            <a:xfrm>
              <a:off x="3254143" y="1269673"/>
              <a:ext cx="2628000" cy="2628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椭圆 69"/>
            <p:cNvSpPr/>
            <p:nvPr/>
          </p:nvSpPr>
          <p:spPr>
            <a:xfrm>
              <a:off x="3275856" y="1290560"/>
              <a:ext cx="2584574" cy="2584574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2" name="等腰三角形 101"/>
          <p:cNvSpPr/>
          <p:nvPr/>
        </p:nvSpPr>
        <p:spPr>
          <a:xfrm flipV="1" rot="10800000">
            <a:off x="4528662" y="1502411"/>
            <a:ext cx="86676" cy="792222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等腰三角形 71"/>
          <p:cNvSpPr/>
          <p:nvPr/>
        </p:nvSpPr>
        <p:spPr>
          <a:xfrm rot="5400000">
            <a:off x="5212805" y="2151696"/>
            <a:ext cx="86676" cy="792222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0" name="等腰三角形 99"/>
          <p:cNvSpPr/>
          <p:nvPr/>
        </p:nvSpPr>
        <p:spPr>
          <a:xfrm flipH="1" rot="16200000">
            <a:off x="3844653" y="2151696"/>
            <a:ext cx="86676" cy="792222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1" name="等腰三角形 100"/>
          <p:cNvSpPr/>
          <p:nvPr/>
        </p:nvSpPr>
        <p:spPr>
          <a:xfrm rot="10800000">
            <a:off x="4528661" y="2864981"/>
            <a:ext cx="86676" cy="792222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3" name="等腰三角形 102"/>
          <p:cNvSpPr/>
          <p:nvPr/>
        </p:nvSpPr>
        <p:spPr>
          <a:xfrm flipV="1" rot="-2700000">
            <a:off x="4991800" y="2663967"/>
            <a:ext cx="86676" cy="792222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6" name="等腰三角形 105"/>
          <p:cNvSpPr/>
          <p:nvPr/>
        </p:nvSpPr>
        <p:spPr>
          <a:xfrm rot="18900000">
            <a:off x="4036480" y="1661341"/>
            <a:ext cx="86676" cy="792222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5" name="等腰三角形 104"/>
          <p:cNvSpPr/>
          <p:nvPr/>
        </p:nvSpPr>
        <p:spPr>
          <a:xfrm flipH="1" flipV="1" rot="2700000">
            <a:off x="4047311" y="2680274"/>
            <a:ext cx="86676" cy="792222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3" name="组合 72"/>
          <p:cNvGrpSpPr/>
          <p:nvPr/>
        </p:nvGrpSpPr>
        <p:grpSpPr>
          <a:xfrm>
            <a:off x="4221942" y="2220866"/>
            <a:ext cx="700115" cy="700115"/>
            <a:chOff x="3832651" y="1100471"/>
            <a:chExt cx="1296000" cy="1296000"/>
          </a:xfrm>
        </p:grpSpPr>
        <p:sp>
          <p:nvSpPr>
            <p:cNvPr id="74" name="椭圆 73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5" name="椭圆 74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3073671" y="2289810"/>
            <a:ext cx="562225" cy="562225"/>
            <a:chOff x="3832651" y="1100471"/>
            <a:chExt cx="1296000" cy="1296000"/>
          </a:xfrm>
        </p:grpSpPr>
        <p:sp>
          <p:nvSpPr>
            <p:cNvPr id="77" name="椭圆 76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8" name="椭圆 77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5508104" y="2289810"/>
            <a:ext cx="562225" cy="562225"/>
            <a:chOff x="3832651" y="1100471"/>
            <a:chExt cx="1296000" cy="1296000"/>
          </a:xfrm>
        </p:grpSpPr>
        <p:sp>
          <p:nvSpPr>
            <p:cNvPr id="80" name="椭圆 79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1" name="椭圆 80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4" name="等腰三角形 103"/>
          <p:cNvSpPr/>
          <p:nvPr/>
        </p:nvSpPr>
        <p:spPr>
          <a:xfrm rot="2700000">
            <a:off x="5078964" y="1661046"/>
            <a:ext cx="86676" cy="792222"/>
          </a:xfrm>
          <a:prstGeom prst="triangle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2" name="组合 81"/>
          <p:cNvGrpSpPr/>
          <p:nvPr/>
        </p:nvGrpSpPr>
        <p:grpSpPr>
          <a:xfrm>
            <a:off x="4290887" y="1073421"/>
            <a:ext cx="562225" cy="562225"/>
            <a:chOff x="3832651" y="1100471"/>
            <a:chExt cx="1296000" cy="1296000"/>
          </a:xfrm>
        </p:grpSpPr>
        <p:sp>
          <p:nvSpPr>
            <p:cNvPr id="83" name="椭圆 82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4" name="椭圆 83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4290887" y="3498156"/>
            <a:ext cx="562225" cy="562225"/>
            <a:chOff x="3832651" y="1100471"/>
            <a:chExt cx="1296000" cy="1296000"/>
          </a:xfrm>
        </p:grpSpPr>
        <p:sp>
          <p:nvSpPr>
            <p:cNvPr id="86" name="椭圆 85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7" name="椭圆 86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3395423" y="1412011"/>
            <a:ext cx="562225" cy="562225"/>
            <a:chOff x="3832651" y="1100471"/>
            <a:chExt cx="1296000" cy="1296000"/>
          </a:xfrm>
        </p:grpSpPr>
        <p:sp>
          <p:nvSpPr>
            <p:cNvPr id="89" name="椭圆 88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0" name="椭圆 89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5242579" y="1412011"/>
            <a:ext cx="562225" cy="562225"/>
            <a:chOff x="3832651" y="1100471"/>
            <a:chExt cx="1296000" cy="1296000"/>
          </a:xfrm>
        </p:grpSpPr>
        <p:sp>
          <p:nvSpPr>
            <p:cNvPr id="92" name="椭圆 91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3" name="椭圆 92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3395423" y="3160640"/>
            <a:ext cx="562225" cy="562225"/>
            <a:chOff x="3832651" y="1100471"/>
            <a:chExt cx="1296000" cy="1296000"/>
          </a:xfrm>
        </p:grpSpPr>
        <p:sp>
          <p:nvSpPr>
            <p:cNvPr id="95" name="椭圆 94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6" name="椭圆 95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5226991" y="3153880"/>
            <a:ext cx="562225" cy="562225"/>
            <a:chOff x="3832651" y="1100471"/>
            <a:chExt cx="1296000" cy="1296000"/>
          </a:xfrm>
        </p:grpSpPr>
        <p:sp>
          <p:nvSpPr>
            <p:cNvPr id="98" name="椭圆 97"/>
            <p:cNvSpPr/>
            <p:nvPr/>
          </p:nvSpPr>
          <p:spPr>
            <a:xfrm>
              <a:off x="3832651" y="1100471"/>
              <a:ext cx="1296000" cy="1296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  <a:gs pos="0">
                  <a:srgbClr val="CDCDCD"/>
                </a:gs>
              </a:gsLst>
              <a:lin ang="18900000" scaled="1"/>
            </a:gra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9" name="椭圆 98"/>
            <p:cNvSpPr/>
            <p:nvPr/>
          </p:nvSpPr>
          <p:spPr>
            <a:xfrm>
              <a:off x="3868583" y="1136403"/>
              <a:ext cx="1224136" cy="1224136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8400000" scaled="0"/>
            </a:gradFill>
            <a:ln w="28575">
              <a:noFill/>
            </a:ln>
            <a:effectLst>
              <a:outerShdw algn="ctr" blurRad="317500" dir="7200000" dist="228600" rotWithShape="0">
                <a:schemeClr val="tx1"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4016606" y="2340917"/>
            <a:ext cx="111078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3101172" y="1491630"/>
            <a:ext cx="111078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101988" y="3265001"/>
            <a:ext cx="111078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799389" y="2387084"/>
            <a:ext cx="111078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4016606" y="1131590"/>
            <a:ext cx="111078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968298" y="1484907"/>
            <a:ext cx="111078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242579" y="2380008"/>
            <a:ext cx="111078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952710" y="3287872"/>
            <a:ext cx="111078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995936" y="3594602"/>
            <a:ext cx="111078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6020104020203" pitchFamily="34" typeface="Gill Sans MT Condensed"/>
              </a:rPr>
              <a:t>TEXT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36204" y="1444362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636204" y="1909388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636204" y="3607281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36204" y="4040041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26878" y="1444362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226878" y="1877122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226878" y="3607281"/>
            <a:ext cx="2180683" cy="365760"/>
          </a:xfrm>
          <a:prstGeom prst="rect">
            <a:avLst/>
          </a:prstGeom>
          <a:noFill/>
          <a:effectLst>
            <a:outerShdw algn="ctr" blurRad="127000" dir="7200000" dist="50800" rotWithShape="0">
              <a:schemeClr val="tx1">
                <a:alpha val="7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0" panose="020b0806030902050204" pitchFamily="34" typeface="Impact"/>
              </a:rPr>
              <a:t>ADD YOUR TITTLE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26878" y="4040041"/>
            <a:ext cx="2133809" cy="518160"/>
          </a:xfrm>
          <a:prstGeom prst="rect">
            <a:avLst/>
          </a:prstGeom>
          <a:noFill/>
          <a:effectLst>
            <a:outerShdw algn="ctr" blurRad="101600" dir="7200000" dist="38100" rotWithShape="0">
              <a:schemeClr val="tx1">
                <a:alpha val="80000"/>
              </a:schemeClr>
            </a:outerShdw>
          </a:effectLst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0" pitchFamily="18" typeface="Trajan Pro"/>
              </a:rPr>
              <a:t>PLEASE ADD THE TEXT.</a:t>
            </a:r>
          </a:p>
        </p:txBody>
      </p:sp>
    </p:spTree>
    <p:extLst>
      <p:ext uri="{BB962C8B-B14F-4D97-AF65-F5344CB8AC3E}">
        <p14:creationId val="3216775421"/>
      </p:ext>
    </p:extLst>
  </p:cSld>
  <p:clrMapOvr>
    <a:masterClrMapping/>
  </p:clrMapOvr>
  <p:transition spd="slow">
    <p:wipe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常用">
      <a:majorFont>
        <a:latin typeface="Candara"/>
        <a:ea typeface="微软雅黑"/>
        <a:cs typeface="Arial"/>
      </a:majorFont>
      <a:minorFont>
        <a:latin typeface="Candara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low poly+半立体按钮</Template>
  <Company>微软中国</Company>
  <PresentationFormat>On-screen Show (16:9)</PresentationFormat>
  <Paragraphs>75</Paragraphs>
  <Slides>10</Slides>
  <Notes>0</Notes>
  <TotalTime>16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9">
      <vt:lpstr>Arial</vt:lpstr>
      <vt:lpstr>Candara</vt:lpstr>
      <vt:lpstr>微软雅黑</vt:lpstr>
      <vt:lpstr>Calibri Light</vt:lpstr>
      <vt:lpstr>Calibri</vt:lpstr>
      <vt:lpstr>Gill Sans MT Condensed</vt:lpstr>
      <vt:lpstr>Impact</vt:lpstr>
      <vt:lpstr>Trajan Pro</vt:lpstr>
      <vt:lpstr>low poly+半立体按钮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2014-12-12T09:15:50Z</dcterms:created>
  <cp:lastModifiedBy>Administrator</cp:lastModifiedBy>
  <dcterms:modified xsi:type="dcterms:W3CDTF">2021-08-20T10:50:26Z</dcterms:modified>
  <cp:revision>5</cp:revision>
  <dc:title>PowerPoint 演示文稿</dc:title>
</cp:coreProperties>
</file>