
<file path=[Content_Types].xml><?xml version="1.0" encoding="utf-8"?>
<Types xmlns="http://schemas.openxmlformats.org/package/2006/content-types">
  <Default ContentType="image/jpeg" Extension="jpe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ms-office.chartcolorstyle+xml" PartName="/ppt/charts/colors1.xml"/>
  <Override ContentType="application/vnd.ms-office.chartstyle+xml" PartName="/ppt/charts/styl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Override+xml" PartName="/ppt/theme/themeOverrid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72" r:id="rId1"/>
    <p:sldMasterId id="2147483684" r:id="rId2"/>
  </p:sldMasterIdLst>
  <p:notesMasterIdLst>
    <p:notesMasterId r:id="rId3"/>
  </p:notesMasterIdLst>
  <p:sldIdLst>
    <p:sldId id="265" r:id="rId4"/>
    <p:sldId id="266" r:id="rId5"/>
    <p:sldId id="267" r:id="rId6"/>
    <p:sldId id="256" r:id="rId7"/>
    <p:sldId id="258" r:id="rId8"/>
    <p:sldId id="259" r:id="rId9"/>
    <p:sldId id="260" r:id="rId10"/>
    <p:sldId id="261" r:id="rId11"/>
    <p:sldId id="262" r:id="rId12"/>
    <p:sldId id="263" r:id="rId13"/>
    <p:sldId id="273" r:id="rId14"/>
  </p:sldIdLst>
  <p:sldSz cx="12192000" cy="6858000"/>
  <p:notesSz cx="6858000" cy="9144000"/>
  <p:custDataLst>
    <p:tags r:id="rId1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59" autoAdjust="0"/>
    <p:restoredTop sz="94660"/>
  </p:normalViewPr>
  <p:slideViewPr>
    <p:cSldViewPr snapToGrid="0" showGuides="1">
      <p:cViewPr varScale="1">
        <p:scale>
          <a:sx n="107" d="100"/>
          <a:sy n="107" d="100"/>
        </p:scale>
        <p:origin x="864" y="96"/>
      </p:cViewPr>
      <p:guideLst>
        <p:guide orient="horz" pos="2160"/>
        <p:guide pos="3840"/>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tags/tag1.xml" Type="http://schemas.openxmlformats.org/officeDocument/2006/relationships/tags"/><Relationship Id="rId16" Target="presProps.xml" Type="http://schemas.openxmlformats.org/officeDocument/2006/relationships/presProps"/><Relationship Id="rId17" Target="viewProps.xml" Type="http://schemas.openxmlformats.org/officeDocument/2006/relationships/viewProps"/><Relationship Id="rId18" Target="theme/theme1.xml" Type="http://schemas.openxmlformats.org/officeDocument/2006/relationships/theme"/><Relationship Id="rId19" Target="tableStyles.xml" Type="http://schemas.openxmlformats.org/officeDocument/2006/relationships/tableStyles"/><Relationship Id="rId2" Target="slideMasters/slideMaster2.xml" Type="http://schemas.openxmlformats.org/officeDocument/2006/relationships/slideMaster"/><Relationship Id="rId3" Target="notesMasters/notesMaster1.xml" Type="http://schemas.openxmlformats.org/officeDocument/2006/relationships/notesMaster"/><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 Id="rId2" Target="colors1.xml" Type="http://schemas.microsoft.com/office/2011/relationships/chartColorStyle"/><Relationship Id="rId3" Target="style1.xml" Type="http://schemas.microsoft.com/office/2011/relationships/chartStyle"/></Relationships>
</file>

<file path=ppt/charts/_rels/chart2.xml.rels><?xml version="1.0" encoding="UTF-8" standalone="yes"?><Relationships xmlns="http://schemas.openxmlformats.org/package/2006/relationships"><Relationship Id="rId1" Target="../embeddings/Microsoft_Excel_Worksheet2.xlsx" Type="http://schemas.openxmlformats.org/officeDocument/2006/relationships/package"/><Relationship Id="rId2" Target="../theme/themeOverride1.xml" Type="http://schemas.openxmlformats.org/officeDocument/2006/relationships/themeOverrid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p>
          <a:pPr>
            <a:defRPr sz="2000" b="0" i="0" u="none" strike="noStrike" kern="1200" spc="0" baseline="0" smtId="4294967295">
              <a:solidFill>
                <a:schemeClr val="tx1">
                  <a:lumMod val="65000"/>
                  <a:lumOff val="35000"/>
                </a:schemeClr>
              </a:solidFill>
              <a:latin typeface="华文楷体" panose="02010600040101010101" pitchFamily="2" charset="-122"/>
              <a:ea typeface="华文楷体" panose="02010600040101010101" pitchFamily="2" charset="-122"/>
              <a:cs typeface="+mn-cs"/>
            </a:defRPr>
          </a:pPr>
          <a:endParaRPr sz="2000" b="0" i="0" u="none" strike="noStrike" kern="1200" spc="0" baseline="0" smtId="4294967295">
            <a:solidFill>
              <a:schemeClr val="tx1">
                <a:lumMod val="65000"/>
                <a:lumOff val="35000"/>
              </a:schemeClr>
            </a:solidFill>
            <a:latin typeface="华文楷体" panose="02010600040101010101" pitchFamily="2" charset="-122"/>
            <a:ea typeface="华文楷体" panose="02010600040101010101" pitchFamily="2" charset="-122"/>
            <a:cs typeface="+mn-cs"/>
          </a:endParaRPr>
        </a:p>
      </c:txPr>
    </c:title>
    <c:autoTitleDeleted val="0"/>
    <c:plotArea>
      <c:barChart>
        <c:barDir val="bar"/>
        <c:grouping val="clustered"/>
        <c:varyColors val="0"/>
        <c:ser>
          <c:idx val="0"/>
          <c:order val="0"/>
          <c:tx>
            <c:strRef>
              <c:f>Sheet1!$B$1</c:f>
              <c:strCache>
                <c:ptCount val="1"/>
                <c:pt idx="0">
                  <c:v>系列 1</c:v>
                </c:pt>
              </c:strCache>
            </c:strRef>
          </c:tx>
          <c:spPr>
            <a:solidFill>
              <a:schemeClr val="bg1">
                <a:lumMod val="85000"/>
              </a:schemeClr>
            </a:solidFill>
            <a:ln>
              <a:noFill/>
            </a:ln>
            <a:effectLst/>
          </c:spPr>
          <c:invertIfNegative val="0"/>
          <c:cat>
            <c:strRef>
              <c:f>Sheet1!$A$2:$A$5</c:f>
              <c:strCache>
                <c:ptCount val="4"/>
                <c:pt idx="0">
                  <c:v>类别 1</c:v>
                </c:pt>
                <c:pt idx="1">
                  <c:v>类别 2</c:v>
                </c:pt>
                <c:pt idx="2">
                  <c:v>类别 3</c:v>
                </c:pt>
                <c:pt idx="3">
                  <c:v>类别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系列 2</c:v>
                </c:pt>
              </c:strCache>
            </c:strRef>
          </c:tx>
          <c:spPr>
            <a:solidFill>
              <a:schemeClr val="bg1">
                <a:lumMod val="75000"/>
              </a:schemeClr>
            </a:solidFill>
            <a:ln>
              <a:noFill/>
            </a:ln>
            <a:effectLst/>
          </c:spPr>
          <c:invertIfNegative val="0"/>
          <c:cat>
            <c:strRef>
              <c:f>Sheet1!$A$2:$A$5</c:f>
              <c:strCache>
                <c:ptCount val="4"/>
                <c:pt idx="0">
                  <c:v>类别 1</c:v>
                </c:pt>
                <c:pt idx="1">
                  <c:v>类别 2</c:v>
                </c:pt>
                <c:pt idx="2">
                  <c:v>类别 3</c:v>
                </c:pt>
                <c:pt idx="3">
                  <c:v>类别 4</c:v>
                </c:pt>
              </c:strCache>
            </c:strRef>
          </c:cat>
          <c:val>
            <c:numRef>
              <c:f>Sheet1!$C$2:$C$5</c:f>
              <c:numCache>
                <c:formatCode>General</c:formatCode>
                <c:ptCount val="4"/>
                <c:pt idx="0">
                  <c:v>2.4</c:v>
                </c:pt>
                <c:pt idx="1">
                  <c:v>4.4</c:v>
                </c:pt>
                <c:pt idx="2">
                  <c:v>1.8</c:v>
                </c:pt>
                <c:pt idx="3">
                  <c:v>2.8</c:v>
                </c:pt>
              </c:numCache>
            </c:numRef>
          </c:val>
        </c:ser>
        <c:ser>
          <c:idx val="2"/>
          <c:order val="2"/>
          <c:tx>
            <c:strRef>
              <c:f>Sheet1!$D$1</c:f>
              <c:strCache>
                <c:ptCount val="1"/>
                <c:pt idx="0">
                  <c:v>系列 3</c:v>
                </c:pt>
              </c:strCache>
            </c:strRef>
          </c:tx>
          <c:spPr>
            <a:solidFill>
              <a:srgbClr val="5C307D"/>
            </a:solidFill>
            <a:ln>
              <a:noFill/>
            </a:ln>
            <a:effectLst/>
          </c:spPr>
          <c:invertIfNegative val="0"/>
          <c:cat>
            <c:strRef>
              <c:f>Sheet1!$A$2:$A$5</c:f>
              <c:strCache>
                <c:ptCount val="4"/>
                <c:pt idx="0">
                  <c:v>类别 1</c:v>
                </c:pt>
                <c:pt idx="1">
                  <c:v>类别 2</c:v>
                </c:pt>
                <c:pt idx="2">
                  <c:v>类别 3</c:v>
                </c:pt>
                <c:pt idx="3">
                  <c:v>类别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showLeaderLines val="0"/>
        </c:dLbls>
        <c:gapWidth val="182"/>
        <c:overlap/>
        <c:axId val="210810256"/>
        <c:axId val="210810816"/>
      </c:barChart>
      <c:catAx>
        <c:axId val="210810256"/>
        <c:scaling>
          <c:orientation/>
        </c:scaling>
        <c:delete val="0"/>
        <c:axPos val="l"/>
        <c:numFmt formatCode="General" sourceLinked="1"/>
        <c:majorTickMark val="none"/>
        <c:minorTickMark val="none"/>
        <c:spPr>
          <a:noFill/>
          <a:ln w="9525" cap="flat" cmpd="sng" algn="ctr">
            <a:solidFill>
              <a:schemeClr val="tx1">
                <a:lumMod val="75000"/>
                <a:lumOff val="25000"/>
              </a:schemeClr>
            </a:solidFill>
            <a:round/>
          </a:ln>
          <a:effectLst/>
        </c:spPr>
        <c:txPr>
          <a:bodyPr rot="-60000000" spcFirstLastPara="1" vertOverflow="ellipsis" vert="horz" wrap="square" anchor="ctr" anchorCtr="1"/>
          <a:p>
            <a:pPr>
              <a:defRPr sz="1600" b="0" i="0" u="none" strike="noStrike" kern="1200" baseline="0" smtId="4294967295">
                <a:solidFill>
                  <a:schemeClr val="tx1">
                    <a:lumMod val="65000"/>
                    <a:lumOff val="35000"/>
                  </a:schemeClr>
                </a:solidFill>
                <a:latin typeface="华文楷体" panose="02010600040101010101" pitchFamily="2" charset="-122"/>
                <a:ea typeface="华文楷体" panose="02010600040101010101" pitchFamily="2" charset="-122"/>
                <a:cs typeface="+mn-cs"/>
              </a:defRPr>
            </a:pPr>
            <a:endParaRPr sz="1600" b="0" i="0" u="none" strike="noStrike" kern="1200" baseline="0" smtId="4294967295">
              <a:solidFill>
                <a:schemeClr val="tx1">
                  <a:lumMod val="65000"/>
                  <a:lumOff val="35000"/>
                </a:schemeClr>
              </a:solidFill>
              <a:latin typeface="华文楷体" panose="02010600040101010101" pitchFamily="2" charset="-122"/>
              <a:ea typeface="华文楷体" panose="02010600040101010101" pitchFamily="2" charset="-122"/>
              <a:cs typeface="+mn-cs"/>
            </a:endParaRPr>
          </a:p>
        </c:txPr>
        <c:crossAx val="210810816"/>
        <c:crosses val="autoZero"/>
        <c:auto val="0"/>
        <c:lblAlgn val="ctr"/>
        <c:lblOffset/>
        <c:noMultiLvlLbl val="0"/>
      </c:catAx>
      <c:valAx>
        <c:axId val="210810816"/>
        <c:scaling>
          <c:orientation/>
        </c:scaling>
        <c:delete val="0"/>
        <c:axPos val="b"/>
        <c:majorGridlines>
          <c:spPr>
            <a:ln w="9525" cap="flat" cmpd="sng" algn="ctr">
              <a:solidFill>
                <a:schemeClr val="bg1">
                  <a:lumMod val="75000"/>
                </a:schemeClr>
              </a:solidFill>
              <a:round/>
            </a:ln>
            <a:effectLst/>
          </c:spPr>
        </c:majorGridlines>
        <c:numFmt formatCode="General" sourceLinked="1"/>
        <c:majorTickMark val="none"/>
        <c:minorTickMark val="none"/>
        <c:spPr>
          <a:noFill/>
          <a:ln>
            <a:noFill/>
          </a:ln>
          <a:effectLst/>
        </c:spPr>
        <c:txPr>
          <a:bodyPr rot="-60000000" spcFirstLastPara="1" vertOverflow="ellipsis" vert="horz" wrap="square" anchor="ctr" anchorCtr="1"/>
          <a:p>
            <a:pPr>
              <a:defRPr sz="1800" b="0" i="0" u="none" strike="noStrike" kern="1200" baseline="0" smtId="4294967295">
                <a:solidFill>
                  <a:schemeClr val="tx1">
                    <a:lumMod val="65000"/>
                    <a:lumOff val="35000"/>
                  </a:schemeClr>
                </a:solidFill>
                <a:latin typeface="华文楷体" panose="02010600040101010101" pitchFamily="2" charset="-122"/>
                <a:ea typeface="华文楷体" panose="02010600040101010101" pitchFamily="2" charset="-122"/>
                <a:cs typeface="+mn-cs"/>
              </a:defRPr>
            </a:pPr>
            <a:endParaRPr sz="1800" b="0" i="0" u="none" strike="noStrike" kern="1200" baseline="0" smtId="4294967295">
              <a:solidFill>
                <a:schemeClr val="tx1">
                  <a:lumMod val="65000"/>
                  <a:lumOff val="35000"/>
                </a:schemeClr>
              </a:solidFill>
              <a:latin typeface="华文楷体" panose="02010600040101010101" pitchFamily="2" charset="-122"/>
              <a:ea typeface="华文楷体" panose="02010600040101010101" pitchFamily="2" charset="-122"/>
              <a:cs typeface="+mn-cs"/>
            </a:endParaRPr>
          </a:p>
        </c:txPr>
        <c:crossAx val="21081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p>
          <a:pPr>
            <a:defRPr sz="1600" b="0" i="0" u="none" strike="noStrike" kern="1200" baseline="0" smtId="4294967295">
              <a:solidFill>
                <a:schemeClr val="tx1">
                  <a:lumMod val="65000"/>
                  <a:lumOff val="35000"/>
                </a:schemeClr>
              </a:solidFill>
              <a:latin typeface="华文楷体" panose="02010600040101010101" pitchFamily="2" charset="-122"/>
              <a:ea typeface="华文楷体" panose="02010600040101010101" pitchFamily="2" charset="-122"/>
              <a:cs typeface="+mn-cs"/>
            </a:defRPr>
          </a:pPr>
          <a:endParaRPr sz="1600" b="0" i="0" u="none" strike="noStrike" kern="1200" baseline="0" smtId="4294967295">
            <a:solidFill>
              <a:schemeClr val="tx1">
                <a:lumMod val="65000"/>
                <a:lumOff val="35000"/>
              </a:schemeClr>
            </a:solidFill>
            <a:latin typeface="华文楷体" panose="02010600040101010101" pitchFamily="2" charset="-122"/>
            <a:ea typeface="华文楷体" panose="02010600040101010101" pitchFamily="2" charset="-122"/>
            <a:cs typeface="+mn-cs"/>
          </a:endParaRPr>
        </a:p>
      </c:txPr>
    </c:legend>
    <c:plotVisOnly val="1"/>
    <c:dispBlanksAs val="gap"/>
    <c:showDLblsOverMax val="0"/>
  </c:chart>
  <c:spPr>
    <a:noFill/>
    <a:ln>
      <a:noFill/>
    </a:ln>
    <a:effectLst/>
  </c:spPr>
  <c:txPr>
    <a:bodyPr/>
    <a:p>
      <a:pPr>
        <a:defRPr/>
      </a:pPr>
      <a:endParaRPr lang="zh-CN"/>
    </a:p>
  </c:txPr>
  <c:externalData r:id="rId1">
    <c:autoUpdate val="0"/>
  </c:externalData>
</c:chartSpace>
</file>

<file path=ppt/charts/chart2.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178704887628555"/>
          <c:y val="0.1124974861741066"/>
          <c:w val="0.72681015729904175"/>
          <c:h val="0.75355345010757446"/>
        </c:manualLayout>
      </c:layout>
      <c:pieChart>
        <c:varyColors val="1"/>
        <c:ser>
          <c:idx val="0"/>
          <c:order val="0"/>
          <c:tx>
            <c:strRef>
              <c:f>Sheet1!$B$1</c:f>
              <c:strCache>
                <c:ptCount val="1"/>
                <c:pt idx="0">
                  <c:v>交易额</c:v>
                </c:pt>
              </c:strCache>
            </c:strRef>
          </c:tx>
          <c:spPr>
            <a:solidFill>
              <a:sysClr val="windowText" lastClr="000000">
                <a:lumMod val="95000"/>
                <a:lumOff val="5000"/>
              </a:sysClr>
            </a:solidFill>
            <a:ln w="19050">
              <a:solidFill>
                <a:sysClr val="window" lastClr="FFFFFF"/>
              </a:solidFill>
            </a:ln>
          </c:spPr>
          <c:dPt>
            <c:idx val="0"/>
            <c:invertIfNegative val="1"/>
            <c:spPr>
              <a:solidFill>
                <a:sysClr val="window" lastClr="FFFFFF">
                  <a:lumMod val="65000"/>
                </a:sysClr>
              </a:solidFill>
              <a:ln w="19050">
                <a:solidFill>
                  <a:sysClr val="window" lastClr="FFFFFF"/>
                </a:solidFill>
              </a:ln>
            </c:spPr>
          </c:dPt>
          <c:dPt>
            <c:idx val="1"/>
            <c:invertIfNegative val="1"/>
            <c:spPr>
              <a:solidFill>
                <a:sysClr val="windowText" lastClr="000000">
                  <a:lumMod val="50000"/>
                  <a:lumOff val="50000"/>
                </a:sysClr>
              </a:solidFill>
              <a:ln w="19050">
                <a:solidFill>
                  <a:sysClr val="window" lastClr="FFFFFF"/>
                </a:solidFill>
              </a:ln>
            </c:spPr>
          </c:dPt>
          <c:dPt>
            <c:idx val="2"/>
            <c:invertIfNegative val="1"/>
            <c:spPr>
              <a:solidFill>
                <a:sysClr val="windowText" lastClr="000000">
                  <a:lumMod val="75000"/>
                  <a:lumOff val="25000"/>
                </a:sysClr>
              </a:solidFill>
              <a:ln w="19050">
                <a:solidFill>
                  <a:sysClr val="window" lastClr="FFFFFF"/>
                </a:solidFill>
              </a:ln>
            </c:spPr>
          </c:dPt>
          <c:dPt>
            <c:idx val="3"/>
            <c:invertIfNegative val="1"/>
            <c:spPr>
              <a:solidFill>
                <a:sysClr val="window" lastClr="FFFFFF">
                  <a:lumMod val="85000"/>
                </a:sysClr>
              </a:solidFill>
              <a:ln w="19050">
                <a:solidFill>
                  <a:sysClr val="window" lastClr="FFFFFF"/>
                </a:solidFill>
              </a:ln>
            </c:spPr>
          </c:dPt>
          <c:dPt>
            <c:idx val="4"/>
            <c:invertIfNegative val="1"/>
            <c:spPr>
              <a:solidFill>
                <a:srgbClr val="5C307D"/>
              </a:solidFill>
              <a:ln w="19050">
                <a:solidFill>
                  <a:sysClr val="window" lastClr="FFFFFF"/>
                </a:solidFill>
              </a:ln>
            </c:spPr>
          </c:dPt>
          <c:cat>
            <c:strRef>
              <c:f>Sheet1!$A$2:$A$6</c:f>
              <c:strCache>
                <c:ptCount val="5"/>
                <c:pt idx="0">
                  <c:v>B</c:v>
                </c:pt>
                <c:pt idx="1">
                  <c:v>D</c:v>
                </c:pt>
                <c:pt idx="2">
                  <c:v>A</c:v>
                </c:pt>
                <c:pt idx="3">
                  <c:v>E</c:v>
                </c:pt>
                <c:pt idx="4">
                  <c:v>C</c:v>
                </c:pt>
              </c:strCache>
            </c:strRef>
          </c:cat>
          <c:val>
            <c:numRef>
              <c:f>Sheet1!$B$2:$B$6</c:f>
              <c:numCache>
                <c:formatCode>General</c:formatCode>
                <c:ptCount val="5"/>
                <c:pt idx="0">
                  <c:v>199.2</c:v>
                </c:pt>
                <c:pt idx="1">
                  <c:v>67.35</c:v>
                </c:pt>
                <c:pt idx="2">
                  <c:v>82.25</c:v>
                </c:pt>
                <c:pt idx="3">
                  <c:v>174.3</c:v>
                </c:pt>
                <c:pt idx="4">
                  <c:v>646.6</c:v>
                </c:pt>
              </c:numCache>
            </c:numRef>
          </c:val>
        </c:ser>
        <c:dLbls>
          <c:showLegendKey val="0"/>
          <c:showVal val="0"/>
          <c:showCatName val="0"/>
          <c:showSerName val="0"/>
          <c:showPercent val="0"/>
          <c:showBubbleSize val="0"/>
          <c:showLeaderLines val="0"/>
        </c:dLbls>
        <c:firstSliceAng val="210"/>
      </c:pieChart>
    </c:plotArea>
    <c:plotVisOnly val="1"/>
    <c:dispBlanksAs val="gap"/>
    <c:showDLblsOverMax val="0"/>
  </c:chart>
  <c:spPr>
    <a:ln w="19050">
      <a:noFill/>
    </a:ln>
  </c:spPr>
  <c:txPr>
    <a:bodyPr/>
    <a:p>
      <a:pPr>
        <a:defRPr sz="1800" smtId="4294967295"/>
      </a:pPr>
      <a:endParaRPr sz="1800" smtId="4294967295"/>
    </a:p>
  </c:txPr>
  <c:externalData r:id="rId1">
    <c:autoUpdate val="0"/>
  </c:externalData>
</c:chartSpace>
</file>

<file path=ppt/charts/colors1.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a="http://schemas.openxmlformats.org/drawingml/2006/main" xmlns:r="http://schemas.openxmlformats.org/officeDocument/2006/relationships" xmlns:cs="http://schemas.microsoft.com/office/drawing/2012/chartStyle"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5178F4-C18B-48EC-9055-35D023B30368}" type="datetimeFigureOut">
              <a:rPr lang="zh-CN" altLang="en-US" smtClean="0"/>
              <a:t>2017/2/12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16E15A-D7A9-4169-A7C2-BCB1B8BA29D0}" type="slidenum">
              <a:rPr lang="zh-CN" altLang="en-US" smtClean="0"/>
              <a:t>‹#›</a:t>
            </a:fld>
            <a:endParaRPr lang="zh-CN" altLang="en-US"/>
          </a:p>
        </p:txBody>
      </p:sp>
    </p:spTree>
    <p:extLst>
      <p:ext uri="{BB962C8B-B14F-4D97-AF65-F5344CB8AC3E}">
        <p14:creationId val="1372084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87BCA0E-3945-47E9-A9AA-27ACE9347398}" type="datetimeFigureOut">
              <a:rPr lang="zh-CN" altLang="en-US" smtClean="0"/>
              <a:t>2017/2/12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B217210-6342-4CBD-AECC-FD7487F24651}" type="slidenum">
              <a:rPr lang="zh-CN" altLang="en-US" smtClean="0"/>
              <a:t>‹#›</a:t>
            </a:fld>
            <a:endParaRPr lang="zh-CN" altLang="en-US"/>
          </a:p>
        </p:txBody>
      </p:sp>
    </p:spTree>
    <p:extLst>
      <p:ext uri="{BB962C8B-B14F-4D97-AF65-F5344CB8AC3E}">
        <p14:creationId val="446244475"/>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87BCA0E-3945-47E9-A9AA-27ACE9347398}" type="datetimeFigureOut">
              <a:rPr lang="zh-CN" altLang="en-US" smtClean="0"/>
              <a:t>2017/2/12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B217210-6342-4CBD-AECC-FD7487F24651}" type="slidenum">
              <a:rPr lang="zh-CN" altLang="en-US" smtClean="0"/>
              <a:t>‹#›</a:t>
            </a:fld>
            <a:endParaRPr lang="zh-CN" altLang="en-US"/>
          </a:p>
        </p:txBody>
      </p:sp>
    </p:spTree>
    <p:extLst>
      <p:ext uri="{BB962C8B-B14F-4D97-AF65-F5344CB8AC3E}">
        <p14:creationId val="1253488451"/>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6543677"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4" y="365125"/>
            <a:ext cx="57626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87BCA0E-3945-47E9-A9AA-27ACE9347398}" type="datetimeFigureOut">
              <a:rPr lang="zh-CN" altLang="en-US" smtClean="0"/>
              <a:t>2017/2/12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B217210-6342-4CBD-AECC-FD7487F24651}" type="slidenum">
              <a:rPr lang="zh-CN" altLang="en-US" smtClean="0"/>
              <a:t>‹#›</a:t>
            </a:fld>
            <a:endParaRPr lang="zh-CN" altLang="en-US"/>
          </a:p>
        </p:txBody>
      </p:sp>
    </p:spTree>
    <p:extLst>
      <p:ext uri="{BB962C8B-B14F-4D97-AF65-F5344CB8AC3E}">
        <p14:creationId val="2202017569"/>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10687365"/>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3231430"/>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516857896"/>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483287931"/>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83969695"/>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74923337"/>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91966223"/>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07140651"/>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87BCA0E-3945-47E9-A9AA-27ACE9347398}" type="datetimeFigureOut">
              <a:rPr lang="zh-CN" altLang="en-US" smtClean="0"/>
              <a:t>2017/2/12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B217210-6342-4CBD-AECC-FD7487F24651}" type="slidenum">
              <a:rPr lang="zh-CN" altLang="en-US" smtClean="0"/>
              <a:t>‹#›</a:t>
            </a:fld>
            <a:endParaRPr lang="zh-CN" altLang="en-US"/>
          </a:p>
        </p:txBody>
      </p:sp>
    </p:spTree>
    <p:extLst>
      <p:ext uri="{BB962C8B-B14F-4D97-AF65-F5344CB8AC3E}">
        <p14:creationId val="3627463801"/>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13155315"/>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73878508"/>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24037225"/>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1" y="1709744"/>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1" y="458946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87BCA0E-3945-47E9-A9AA-27ACE9347398}" type="datetimeFigureOut">
              <a:rPr lang="zh-CN" altLang="en-US" smtClean="0"/>
              <a:t>2017/2/12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B217210-6342-4CBD-AECC-FD7487F24651}" type="slidenum">
              <a:rPr lang="zh-CN" altLang="en-US" smtClean="0"/>
              <a:t>‹#›</a:t>
            </a:fld>
            <a:endParaRPr lang="zh-CN" altLang="en-US"/>
          </a:p>
        </p:txBody>
      </p:sp>
    </p:spTree>
    <p:extLst>
      <p:ext uri="{BB962C8B-B14F-4D97-AF65-F5344CB8AC3E}">
        <p14:creationId val="154412943"/>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3" y="1825625"/>
            <a:ext cx="3867151"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3" y="1825625"/>
            <a:ext cx="3867151"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87BCA0E-3945-47E9-A9AA-27ACE9347398}" type="datetimeFigureOut">
              <a:rPr lang="zh-CN" altLang="en-US" smtClean="0"/>
              <a:t>2017/2/12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B217210-6342-4CBD-AECC-FD7487F24651}" type="slidenum">
              <a:rPr lang="zh-CN" altLang="en-US" smtClean="0"/>
              <a:t>‹#›</a:t>
            </a:fld>
            <a:endParaRPr lang="zh-CN" altLang="en-US"/>
          </a:p>
        </p:txBody>
      </p:sp>
    </p:spTree>
    <p:extLst>
      <p:ext uri="{BB962C8B-B14F-4D97-AF65-F5344CB8AC3E}">
        <p14:creationId val="523762684"/>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9"/>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9"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3"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87BCA0E-3945-47E9-A9AA-27ACE9347398}" type="datetimeFigureOut">
              <a:rPr lang="zh-CN" altLang="en-US" smtClean="0"/>
              <a:t>2017/2/12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B217210-6342-4CBD-AECC-FD7487F24651}" type="slidenum">
              <a:rPr lang="zh-CN" altLang="en-US" smtClean="0"/>
              <a:t>‹#›</a:t>
            </a:fld>
            <a:endParaRPr lang="zh-CN" altLang="en-US"/>
          </a:p>
        </p:txBody>
      </p:sp>
    </p:spTree>
    <p:extLst>
      <p:ext uri="{BB962C8B-B14F-4D97-AF65-F5344CB8AC3E}">
        <p14:creationId val="3948108717"/>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87BCA0E-3945-47E9-A9AA-27ACE9347398}" type="datetimeFigureOut">
              <a:rPr lang="zh-CN" altLang="en-US" smtClean="0"/>
              <a:t>2017/2/12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B217210-6342-4CBD-AECC-FD7487F24651}" type="slidenum">
              <a:rPr lang="zh-CN" altLang="en-US" smtClean="0"/>
              <a:t>‹#›</a:t>
            </a:fld>
            <a:endParaRPr lang="zh-CN" altLang="en-US"/>
          </a:p>
        </p:txBody>
      </p:sp>
    </p:spTree>
    <p:extLst>
      <p:ext uri="{BB962C8B-B14F-4D97-AF65-F5344CB8AC3E}">
        <p14:creationId val="1203792733"/>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287BCA0E-3945-47E9-A9AA-27ACE9347398}" type="datetimeFigureOut">
              <a:rPr lang="zh-CN" altLang="en-US" smtClean="0"/>
              <a:t>2017/2/12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B217210-6342-4CBD-AECC-FD7487F24651}" type="slidenum">
              <a:rPr lang="zh-CN" altLang="en-US" smtClean="0"/>
              <a:t>‹#›</a:t>
            </a:fld>
            <a:endParaRPr lang="zh-CN" altLang="en-US"/>
          </a:p>
        </p:txBody>
      </p:sp>
    </p:spTree>
    <p:extLst>
      <p:ext uri="{BB962C8B-B14F-4D97-AF65-F5344CB8AC3E}">
        <p14:creationId val="1153999142"/>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3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87BCA0E-3945-47E9-A9AA-27ACE9347398}" type="datetimeFigureOut">
              <a:rPr lang="zh-CN" altLang="en-US" smtClean="0"/>
              <a:t>2017/2/12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B217210-6342-4CBD-AECC-FD7487F24651}" type="slidenum">
              <a:rPr lang="zh-CN" altLang="en-US" smtClean="0"/>
              <a:t>‹#›</a:t>
            </a:fld>
            <a:endParaRPr lang="zh-CN" altLang="en-US"/>
          </a:p>
        </p:txBody>
      </p:sp>
    </p:spTree>
    <p:extLst>
      <p:ext uri="{BB962C8B-B14F-4D97-AF65-F5344CB8AC3E}">
        <p14:creationId val="2326380952"/>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31"/>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87BCA0E-3945-47E9-A9AA-27ACE9347398}" type="datetimeFigureOut">
              <a:rPr lang="zh-CN" altLang="en-US" smtClean="0"/>
              <a:t>2017/2/12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B217210-6342-4CBD-AECC-FD7487F24651}" type="slidenum">
              <a:rPr lang="zh-CN" altLang="en-US" smtClean="0"/>
              <a:t>‹#›</a:t>
            </a:fld>
            <a:endParaRPr lang="zh-CN" altLang="en-US"/>
          </a:p>
        </p:txBody>
      </p:sp>
    </p:spTree>
    <p:extLst>
      <p:ext uri="{BB962C8B-B14F-4D97-AF65-F5344CB8AC3E}">
        <p14:creationId val="2229447033"/>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gradFill flip="none" rotWithShape="1">
          <a:gsLst>
            <a:gs pos="0">
              <a:schemeClr val="bg1"/>
            </a:gs>
            <a:gs pos="46000">
              <a:schemeClr val="bg1">
                <a:lumMod val="95000"/>
              </a:schemeClr>
            </a:gs>
            <a:gs pos="100000">
              <a:schemeClr val="bg1">
                <a:lumMod val="85000"/>
              </a:schemeClr>
            </a:gs>
          </a:gsLst>
          <a:path path="circle">
            <a:fillToRect l="50000" t="130000" r="50000" b="-30000"/>
          </a:path>
        </a:gradFill>
        <a:effectLst/>
      </p:bgPr>
    </p:bg>
    <p:spTree>
      <p:nvGrpSpPr>
        <p:cNvPr id="1" name=""/>
        <p:cNvGrpSpPr/>
        <p:nvPr/>
      </p:nvGrpSpPr>
      <p:grpSpPr>
        <a:xfrm>
          <a:off x="0" y="0"/>
          <a:ext cx="0" cy="0"/>
        </a:xfrm>
      </p:grpSpPr>
      <p:sp>
        <p:nvSpPr>
          <p:cNvPr id="2" name="标题占位符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6"/>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7BCA0E-3945-47E9-A9AA-27ACE9347398}" type="datetimeFigureOut">
              <a:rPr lang="zh-CN" altLang="en-US" smtClean="0"/>
              <a:t>2017/2/12</a:t>
            </a:fld>
            <a:endParaRPr lang="zh-CN" altLang="en-US"/>
          </a:p>
        </p:txBody>
      </p:sp>
      <p:sp>
        <p:nvSpPr>
          <p:cNvPr id="5" name="页脚占位符 4"/>
          <p:cNvSpPr>
            <a:spLocks noGrp="1"/>
          </p:cNvSpPr>
          <p:nvPr>
            <p:ph type="ftr" sz="quarter" idx="3"/>
          </p:nvPr>
        </p:nvSpPr>
        <p:spPr>
          <a:xfrm>
            <a:off x="4038600" y="6356356"/>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6"/>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217210-6342-4CBD-AECC-FD7487F24651}" type="slidenum">
              <a:rPr lang="zh-CN" altLang="en-US" smtClean="0"/>
              <a:t>‹#›</a:t>
            </a:fld>
            <a:endParaRPr lang="zh-CN" altLang="en-US"/>
          </a:p>
        </p:txBody>
      </p:sp>
    </p:spTree>
    <p:extLst>
      <p:ext uri="{BB962C8B-B14F-4D97-AF65-F5344CB8AC3E}">
        <p14:creationId val="17702460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1932475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jpe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jpe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jpe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jpe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jpeg" Type="http://schemas.openxmlformats.org/officeDocument/2006/relationships/image"/><Relationship Id="rId3" Target="../media/image2.jpe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4.jpeg" Type="http://schemas.openxmlformats.org/officeDocument/2006/relationships/image"/><Relationship Id="rId3" Target="../media/image2.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jpe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jpeg" Type="http://schemas.openxmlformats.org/officeDocument/2006/relationships/image"/><Relationship Id="rId3" Target="../charts/chart1.xml" Type="http://schemas.openxmlformats.org/officeDocument/2006/relationships/chart"/></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jpeg" Type="http://schemas.openxmlformats.org/officeDocument/2006/relationships/image"/><Relationship Id="rId3" Target="../media/image5.jpeg" Type="http://schemas.openxmlformats.org/officeDocument/2006/relationships/image"/><Relationship Id="rId4" Target="../media/image6.jpe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jpe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jpeg" Type="http://schemas.openxmlformats.org/officeDocument/2006/relationships/image"/><Relationship Id="rId3" Target="../charts/chart2.xml" Type="http://schemas.openxmlformats.org/officeDocument/2006/relationships/char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 name="矩形 10"/>
          <p:cNvSpPr/>
          <p:nvPr/>
        </p:nvSpPr>
        <p:spPr>
          <a:xfrm>
            <a:off x="0" y="1"/>
            <a:ext cx="12192000" cy="3654674"/>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TextBox 89"/>
          <p:cNvSpPr txBox="1"/>
          <p:nvPr/>
        </p:nvSpPr>
        <p:spPr>
          <a:xfrm>
            <a:off x="8472908" y="5080222"/>
            <a:ext cx="2011680" cy="457200"/>
          </a:xfrm>
          <a:prstGeom prst="rect">
            <a:avLst/>
          </a:prstGeom>
          <a:noFill/>
        </p:spPr>
        <p:txBody>
          <a:bodyPr rtlCol="0" wrap="none">
            <a:spAutoFit/>
          </a:bodyPr>
          <a:lstStyle/>
          <a:p>
            <a:r>
              <a:rPr altLang="en-US" b="1" lang="zh-CN" sz="2400">
                <a:solidFill>
                  <a:schemeClr val="tx1">
                    <a:lumMod val="75000"/>
                    <a:lumOff val="25000"/>
                  </a:schemeClr>
                </a:solidFill>
                <a:ea charset="-122" panose="02010600040101010101" pitchFamily="2" typeface="华文楷体"/>
              </a:rPr>
              <a:t>毕业论文答辩</a:t>
            </a:r>
          </a:p>
        </p:txBody>
      </p:sp>
      <p:cxnSp>
        <p:nvCxnSpPr>
          <p:cNvPr id="4" name="直接连接符 3"/>
          <p:cNvCxnSpPr/>
          <p:nvPr/>
        </p:nvCxnSpPr>
        <p:spPr>
          <a:xfrm>
            <a:off x="8581588" y="4988969"/>
            <a:ext cx="1813954"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5" name="TextBox 5"/>
          <p:cNvSpPr txBox="1"/>
          <p:nvPr/>
        </p:nvSpPr>
        <p:spPr>
          <a:xfrm>
            <a:off x="5442613" y="3881925"/>
            <a:ext cx="5059680" cy="1066800"/>
          </a:xfrm>
          <a:prstGeom prst="rect">
            <a:avLst/>
          </a:prstGeom>
          <a:noFill/>
        </p:spPr>
        <p:txBody>
          <a:bodyPr rtlCol="0" wrap="none">
            <a:spAutoFit/>
          </a:bodyPr>
          <a:lstStyle/>
          <a:p>
            <a:pPr algn="r"/>
            <a:r>
              <a:rPr altLang="en-US" b="1" lang="zh-CN" sz="3200">
                <a:solidFill>
                  <a:schemeClr val="tx1">
                    <a:lumMod val="75000"/>
                    <a:lumOff val="25000"/>
                  </a:schemeClr>
                </a:solidFill>
                <a:latin charset="-122" panose="02010600040101010101" pitchFamily="2" typeface="华文楷体"/>
                <a:ea charset="-122" panose="02010600040101010101" pitchFamily="2" typeface="华文楷体"/>
              </a:rPr>
              <a:t>论文题目写在这里</a:t>
            </a:r>
          </a:p>
          <a:p>
            <a:pPr algn="r"/>
            <a:r>
              <a:rPr altLang="en-US" b="1" lang="zh-CN" sz="3200">
                <a:solidFill>
                  <a:schemeClr val="tx1">
                    <a:lumMod val="75000"/>
                    <a:lumOff val="25000"/>
                  </a:schemeClr>
                </a:solidFill>
                <a:latin charset="-122" panose="02010600040101010101" pitchFamily="2" typeface="华文楷体"/>
                <a:ea charset="-122" panose="02010600040101010101" pitchFamily="2" typeface="华文楷体"/>
              </a:rPr>
              <a:t>题目太长分两行写也可以哦</a:t>
            </a:r>
          </a:p>
        </p:txBody>
      </p:sp>
      <p:sp>
        <p:nvSpPr>
          <p:cNvPr id="10" name="矩形 9"/>
          <p:cNvSpPr/>
          <p:nvPr/>
        </p:nvSpPr>
        <p:spPr>
          <a:xfrm>
            <a:off x="199631" y="6210551"/>
            <a:ext cx="424342" cy="424342"/>
          </a:xfrm>
          <a:prstGeom prst="rect">
            <a:avLst/>
          </a:prstGeom>
          <a:solidFill>
            <a:srgbClr val="5C307D"/>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TextBox 90"/>
          <p:cNvSpPr txBox="1"/>
          <p:nvPr/>
        </p:nvSpPr>
        <p:spPr>
          <a:xfrm>
            <a:off x="2663508" y="5888775"/>
            <a:ext cx="7732034" cy="749808"/>
          </a:xfrm>
          <a:prstGeom prst="rect">
            <a:avLst/>
          </a:prstGeom>
          <a:noFill/>
        </p:spPr>
        <p:txBody>
          <a:bodyPr rtlCol="0" wrap="square">
            <a:spAutoFit/>
          </a:bodyPr>
          <a:lstStyle/>
          <a:p>
            <a:pPr algn="r">
              <a:lnSpc>
                <a:spcPct val="120000"/>
              </a:lnSpc>
            </a:pPr>
            <a:r>
              <a:rPr altLang="zh-CN" lang="en-US">
                <a:solidFill>
                  <a:schemeClr val="tx1">
                    <a:lumMod val="75000"/>
                    <a:lumOff val="25000"/>
                  </a:schemeClr>
                </a:solidFill>
                <a:latin charset="-122" panose="02010600040101010101" pitchFamily="2" typeface="华文楷体"/>
                <a:ea charset="-122" panose="02010600040101010101" pitchFamily="2" typeface="华文楷体"/>
              </a:rPr>
              <a:t>@汤是一门PPT - 国际经济与贸易</a:t>
            </a:r>
          </a:p>
          <a:p>
            <a:pPr algn="r">
              <a:lnSpc>
                <a:spcPct val="120000"/>
              </a:lnSpc>
            </a:pPr>
            <a:r>
              <a:rPr altLang="zh-CN" lang="en-US">
                <a:solidFill>
                  <a:schemeClr val="tx1">
                    <a:lumMod val="75000"/>
                    <a:lumOff val="25000"/>
                  </a:schemeClr>
                </a:solidFill>
                <a:latin charset="-122" panose="02010600040101010101" pitchFamily="2" typeface="华文楷体"/>
                <a:ea charset="-122" panose="02010600040101010101" pitchFamily="2" typeface="华文楷体"/>
              </a:rPr>
              <a:t>指导老师 - 20140808</a:t>
            </a:r>
          </a:p>
        </p:txBody>
      </p:sp>
      <p:cxnSp>
        <p:nvCxnSpPr>
          <p:cNvPr id="7" name="直接连接符 6"/>
          <p:cNvCxnSpPr/>
          <p:nvPr/>
        </p:nvCxnSpPr>
        <p:spPr>
          <a:xfrm>
            <a:off x="199636" y="6627119"/>
            <a:ext cx="4408227"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31" name="图片 30"/>
          <p:cNvPicPr>
            <a:picLocks noChangeAspect="1"/>
          </p:cNvPicPr>
          <p:nvPr/>
        </p:nvPicPr>
        <p:blipFill>
          <a:blip r:embed="rId2">
            <a:clrChange>
              <a:clrFrom>
                <a:srgbClr val="FFFFFF"/>
              </a:clrFrom>
              <a:clrTo>
                <a:srgbClr val="FFFFFF">
                  <a:alpha val="0"/>
                </a:srgbClr>
              </a:clrTo>
            </a:clrChange>
            <a:lum bright="70000" contrast="-70000"/>
            <a:extLst>
              <a:ext uri="{28A0092B-C50C-407E-A947-70E740481C1C}">
                <a14:useLocalDpi val="0"/>
              </a:ext>
            </a:extLst>
          </a:blip>
          <a:stretch>
            <a:fillRect/>
          </a:stretch>
        </p:blipFill>
        <p:spPr>
          <a:xfrm>
            <a:off x="1661613" y="266706"/>
            <a:ext cx="3137850" cy="1327881"/>
          </a:xfrm>
          <a:prstGeom prst="rect">
            <a:avLst/>
          </a:prstGeom>
        </p:spPr>
      </p:pic>
      <p:grpSp>
        <p:nvGrpSpPr>
          <p:cNvPr id="13" name="组合 12"/>
          <p:cNvGrpSpPr/>
          <p:nvPr/>
        </p:nvGrpSpPr>
        <p:grpSpPr>
          <a:xfrm>
            <a:off x="1524000" y="3770844"/>
            <a:ext cx="9144000" cy="56736"/>
            <a:chOff x="30834" y="1305568"/>
            <a:chExt cx="8816454" cy="66133"/>
          </a:xfrm>
        </p:grpSpPr>
        <p:sp>
          <p:nvSpPr>
            <p:cNvPr id="14" name="矩形 13"/>
            <p:cNvSpPr/>
            <p:nvPr/>
          </p:nvSpPr>
          <p:spPr>
            <a:xfrm>
              <a:off x="30834" y="1305568"/>
              <a:ext cx="5800300" cy="6598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矩形 14"/>
            <p:cNvSpPr/>
            <p:nvPr/>
          </p:nvSpPr>
          <p:spPr>
            <a:xfrm>
              <a:off x="5886861" y="1305712"/>
              <a:ext cx="2960427" cy="6598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760015253"/>
      </p:ext>
    </p:extLst>
  </p:cSld>
  <p:clrMapOvr>
    <a:masterClrMapping/>
  </p:clrMapOvr>
  <p:transition/>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2">
            <a:clrChange>
              <a:clrFrom>
                <a:srgbClr val="FFFFFF"/>
              </a:clrFrom>
              <a:clrTo>
                <a:srgbClr val="FFFFFF">
                  <a:alpha val="0"/>
                </a:srgbClr>
              </a:clrTo>
            </a:clrChange>
            <a:extLst>
              <a:ext uri="{28A0092B-C50C-407E-A947-70E740481C1C}">
                <a14:useLocalDpi val="0"/>
              </a:ext>
            </a:extLst>
          </a:blip>
          <a:stretch>
            <a:fillRect/>
          </a:stretch>
        </p:blipFill>
        <p:spPr>
          <a:xfrm>
            <a:off x="1524000" y="5"/>
            <a:ext cx="2870282" cy="1214651"/>
          </a:xfrm>
          <a:prstGeom prst="rect">
            <a:avLst/>
          </a:prstGeom>
        </p:spPr>
      </p:pic>
      <p:sp>
        <p:nvSpPr>
          <p:cNvPr id="3" name="矩形 2"/>
          <p:cNvSpPr/>
          <p:nvPr/>
        </p:nvSpPr>
        <p:spPr>
          <a:xfrm>
            <a:off x="0" y="1"/>
            <a:ext cx="12192000" cy="45724"/>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6" name="直接连接符 5"/>
          <p:cNvCxnSpPr/>
          <p:nvPr/>
        </p:nvCxnSpPr>
        <p:spPr>
          <a:xfrm>
            <a:off x="1510352" y="1201003"/>
            <a:ext cx="914681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0" y="6640836"/>
            <a:ext cx="12192000" cy="21716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文本框 10"/>
          <p:cNvSpPr txBox="1"/>
          <p:nvPr/>
        </p:nvSpPr>
        <p:spPr>
          <a:xfrm>
            <a:off x="1782577" y="1303761"/>
            <a:ext cx="1097280" cy="365760"/>
          </a:xfrm>
          <a:prstGeom prst="rect">
            <a:avLst/>
          </a:prstGeom>
          <a:noFill/>
        </p:spPr>
        <p:txBody>
          <a:bodyPr rtlCol="0" wrap="none">
            <a:spAutoFit/>
          </a:bodyPr>
          <a:lstStyle>
            <a:defPPr>
              <a:defRPr lang="zh-CN"/>
            </a:defPPr>
            <a:lvl1pPr algn="ctr">
              <a:defRPr>
                <a:latin charset="-122" panose="02010600040101010101" pitchFamily="2" typeface="华文楷体"/>
                <a:ea charset="-122" panose="02010600040101010101" pitchFamily="2" typeface="华文楷体"/>
              </a:defRPr>
            </a:lvl1pPr>
          </a:lstStyle>
          <a:p>
            <a:r>
              <a:rPr altLang="en-US" lang="zh-CN"/>
              <a:t>课题背景</a:t>
            </a:r>
          </a:p>
        </p:txBody>
      </p:sp>
      <p:sp>
        <p:nvSpPr>
          <p:cNvPr id="12" name="文本框 11"/>
          <p:cNvSpPr txBox="1"/>
          <p:nvPr/>
        </p:nvSpPr>
        <p:spPr>
          <a:xfrm>
            <a:off x="3039595"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选题理由</a:t>
            </a:r>
          </a:p>
        </p:txBody>
      </p:sp>
      <p:sp>
        <p:nvSpPr>
          <p:cNvPr id="13" name="文本框 12"/>
          <p:cNvSpPr txBox="1"/>
          <p:nvPr/>
        </p:nvSpPr>
        <p:spPr>
          <a:xfrm>
            <a:off x="4296613"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目前现状</a:t>
            </a:r>
          </a:p>
        </p:txBody>
      </p:sp>
      <p:sp>
        <p:nvSpPr>
          <p:cNvPr id="14" name="文本框 13"/>
          <p:cNvSpPr txBox="1"/>
          <p:nvPr/>
        </p:nvSpPr>
        <p:spPr>
          <a:xfrm>
            <a:off x="5553631"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研究目标</a:t>
            </a:r>
          </a:p>
        </p:txBody>
      </p:sp>
      <p:sp>
        <p:nvSpPr>
          <p:cNvPr id="15" name="文本框 14"/>
          <p:cNvSpPr txBox="1"/>
          <p:nvPr/>
        </p:nvSpPr>
        <p:spPr>
          <a:xfrm>
            <a:off x="6810649"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研究过程</a:t>
            </a:r>
          </a:p>
        </p:txBody>
      </p:sp>
      <p:sp>
        <p:nvSpPr>
          <p:cNvPr id="16" name="文本框 15"/>
          <p:cNvSpPr txBox="1"/>
          <p:nvPr/>
        </p:nvSpPr>
        <p:spPr>
          <a:xfrm>
            <a:off x="8067666"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研究结论</a:t>
            </a:r>
          </a:p>
        </p:txBody>
      </p:sp>
      <p:sp>
        <p:nvSpPr>
          <p:cNvPr id="17" name="文本框 16"/>
          <p:cNvSpPr txBox="1"/>
          <p:nvPr/>
        </p:nvSpPr>
        <p:spPr>
          <a:xfrm>
            <a:off x="9324684" y="1303761"/>
            <a:ext cx="1097280" cy="365760"/>
          </a:xfrm>
          <a:prstGeom prst="rect">
            <a:avLst/>
          </a:prstGeom>
          <a:solidFill>
            <a:srgbClr val="5C307D"/>
          </a:solidFill>
        </p:spPr>
        <p:txBody>
          <a:bodyPr rtlCol="0" wrap="none">
            <a:spAutoFit/>
          </a:bodyPr>
          <a:lstStyle>
            <a:defPPr>
              <a:defRPr lang="zh-CN"/>
            </a:defPPr>
            <a:lvl1pPr algn="ctr">
              <a:defRPr>
                <a:solidFill>
                  <a:schemeClr val="bg1"/>
                </a:solidFill>
                <a:latin charset="-122" panose="02010600040101010101" pitchFamily="2" typeface="华文楷体"/>
                <a:ea charset="-122" panose="02010600040101010101" pitchFamily="2" typeface="华文楷体"/>
              </a:defRPr>
            </a:lvl1pPr>
          </a:lstStyle>
          <a:p>
            <a:r>
              <a:rPr altLang="en-US" lang="zh-CN"/>
              <a:t>文献综述</a:t>
            </a:r>
          </a:p>
        </p:txBody>
      </p:sp>
      <p:sp>
        <p:nvSpPr>
          <p:cNvPr id="33" name="TextBox 29"/>
          <p:cNvSpPr txBox="1"/>
          <p:nvPr/>
        </p:nvSpPr>
        <p:spPr>
          <a:xfrm>
            <a:off x="1906138" y="2634216"/>
            <a:ext cx="8521184" cy="3657600"/>
          </a:xfrm>
          <a:prstGeom prst="rect">
            <a:avLst/>
          </a:prstGeom>
          <a:noFill/>
        </p:spPr>
        <p:txBody>
          <a:bodyPr rtlCol="0" wrap="square">
            <a:spAutoFit/>
          </a:bodyPr>
          <a:lstStyle/>
          <a:p>
            <a:pPr indent="-285750" marL="285750">
              <a:buFont charset="0" panose="020b0604020202020204" pitchFamily="34" typeface="Arial"/>
              <a:buChar char="•"/>
            </a:pPr>
            <a:r>
              <a:rPr altLang="zh-CN" lang="en-US">
                <a:solidFill>
                  <a:srgbClr val="5C307D"/>
                </a:solidFill>
                <a:latin charset="-122" panose="02010600040101010101" pitchFamily="2" typeface="华文楷体"/>
                <a:ea charset="-122" panose="02010600040101010101" pitchFamily="2" typeface="华文楷体"/>
              </a:rPr>
              <a:t>[1] 这里填写你要填写的文本，这里填写你要填写的文本，这里填写你要填写的文本，这里填写你要填写的文本，这里填写你要填写的文本，这里填写你要填写的文本。</a:t>
            </a:r>
          </a:p>
          <a:p>
            <a:pPr indent="-285750" marL="285750">
              <a:buFont charset="0" panose="020b0604020202020204" pitchFamily="34" typeface="Arial"/>
              <a:buChar char="•"/>
            </a:pPr>
            <a:endParaRPr altLang="zh-CN" lang="en-US">
              <a:solidFill>
                <a:srgbClr val="5C307D"/>
              </a:solidFill>
              <a:latin charset="-122" panose="02010600040101010101" pitchFamily="2" typeface="华文楷体"/>
              <a:ea charset="-122" panose="02010600040101010101" pitchFamily="2" typeface="华文楷体"/>
            </a:endParaRPr>
          </a:p>
          <a:p>
            <a:pPr indent="-285750" marL="285750">
              <a:buFont charset="0" panose="020b0604020202020204" pitchFamily="34" typeface="Arial"/>
              <a:buChar char="•"/>
            </a:pPr>
            <a:r>
              <a:rPr altLang="zh-CN" lang="en-US">
                <a:solidFill>
                  <a:srgbClr val="5C307D"/>
                </a:solidFill>
                <a:latin charset="-122" panose="02010600040101010101" pitchFamily="2" typeface="华文楷体"/>
                <a:ea charset="-122" panose="02010600040101010101" pitchFamily="2" typeface="华文楷体"/>
              </a:rPr>
              <a:t>[2] 这里填写你要填写的文本，这里填写你要填写的文本，填写你要填写的文本。</a:t>
            </a:r>
          </a:p>
          <a:p>
            <a:pPr indent="-285750" marL="285750">
              <a:buFont charset="0" panose="020b0604020202020204" pitchFamily="34" typeface="Arial"/>
              <a:buChar char="•"/>
            </a:pPr>
            <a:endParaRPr altLang="zh-CN" lang="en-US">
              <a:solidFill>
                <a:srgbClr val="5C307D"/>
              </a:solidFill>
              <a:latin charset="-122" panose="02010600040101010101" pitchFamily="2" typeface="华文楷体"/>
              <a:ea charset="-122" panose="02010600040101010101" pitchFamily="2" typeface="华文楷体"/>
            </a:endParaRPr>
          </a:p>
          <a:p>
            <a:pPr indent="-285750" marL="285750">
              <a:buFont charset="0" panose="020b0604020202020204" pitchFamily="34" typeface="Arial"/>
              <a:buChar char="•"/>
            </a:pPr>
            <a:r>
              <a:rPr altLang="zh-CN" lang="en-US">
                <a:solidFill>
                  <a:srgbClr val="5C307D"/>
                </a:solidFill>
                <a:latin charset="-122" panose="02010600040101010101" pitchFamily="2" typeface="华文楷体"/>
                <a:ea charset="-122" panose="02010600040101010101" pitchFamily="2" typeface="华文楷体"/>
              </a:rPr>
              <a:t>[1] Type something here type something here type something here type something here type something here type something here type something here type something here. Type something here type something here type something here. </a:t>
            </a:r>
          </a:p>
          <a:p>
            <a:pPr indent="-285750" marL="285750">
              <a:buFont charset="0" panose="020b0604020202020204" pitchFamily="34" typeface="Arial"/>
              <a:buChar char="•"/>
            </a:pPr>
            <a:endParaRPr altLang="zh-CN" lang="en-US">
              <a:solidFill>
                <a:srgbClr val="5C307D"/>
              </a:solidFill>
              <a:latin charset="-122" panose="02010600040101010101" pitchFamily="2" typeface="华文楷体"/>
              <a:ea charset="-122" panose="02010600040101010101" pitchFamily="2" typeface="华文楷体"/>
            </a:endParaRPr>
          </a:p>
          <a:p>
            <a:pPr indent="-285750" marL="285750">
              <a:buFont charset="0" panose="020b0604020202020204" pitchFamily="34" typeface="Arial"/>
              <a:buChar char="•"/>
            </a:pPr>
            <a:r>
              <a:rPr altLang="zh-CN" lang="en-US">
                <a:solidFill>
                  <a:srgbClr val="5C307D"/>
                </a:solidFill>
                <a:latin charset="-122" panose="02010600040101010101" pitchFamily="2" typeface="华文楷体"/>
                <a:ea charset="-122" panose="02010600040101010101" pitchFamily="2" typeface="华文楷体"/>
              </a:rPr>
              <a:t>[2] Type something here type something here type something here type something here type something here.</a:t>
            </a:r>
          </a:p>
        </p:txBody>
      </p:sp>
      <p:sp>
        <p:nvSpPr>
          <p:cNvPr id="34" name="TextBox 30"/>
          <p:cNvSpPr txBox="1"/>
          <p:nvPr/>
        </p:nvSpPr>
        <p:spPr>
          <a:xfrm>
            <a:off x="2177215" y="2059802"/>
            <a:ext cx="3998794" cy="457200"/>
          </a:xfrm>
          <a:prstGeom prst="rect">
            <a:avLst/>
          </a:prstGeom>
          <a:noFill/>
          <a:ln>
            <a:noFill/>
          </a:ln>
        </p:spPr>
        <p:txBody>
          <a:bodyPr rtlCol="0" wrap="square">
            <a:spAutoFit/>
          </a:bodyPr>
          <a:lstStyle/>
          <a:p>
            <a:r>
              <a:rPr altLang="en-US" b="1" lang="zh-CN" sz="2400">
                <a:solidFill>
                  <a:schemeClr val="tx1">
                    <a:lumMod val="75000"/>
                    <a:lumOff val="25000"/>
                  </a:schemeClr>
                </a:solidFill>
                <a:ea charset="-122" panose="02010600040101010101" pitchFamily="2" typeface="华文楷体"/>
              </a:rPr>
              <a:t>这里填写页面标题</a:t>
            </a:r>
          </a:p>
        </p:txBody>
      </p:sp>
      <p:sp>
        <p:nvSpPr>
          <p:cNvPr id="35" name="矩形 34"/>
          <p:cNvSpPr/>
          <p:nvPr/>
        </p:nvSpPr>
        <p:spPr>
          <a:xfrm>
            <a:off x="1906137" y="2172551"/>
            <a:ext cx="271078" cy="271078"/>
          </a:xfrm>
          <a:prstGeom prst="rect">
            <a:avLst/>
          </a:prstGeom>
          <a:solidFill>
            <a:schemeClr val="bg1">
              <a:lumMod val="75000"/>
            </a:schemeClr>
          </a:solidFill>
          <a:ln>
            <a:solidFill>
              <a:srgbClr val="5C307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483981887"/>
      </p:ext>
    </p:extLst>
  </p:cSld>
  <p:clrMapOvr>
    <a:masterClrMapping/>
  </p:clrMapOvr>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 name="矩形 10"/>
          <p:cNvSpPr/>
          <p:nvPr/>
        </p:nvSpPr>
        <p:spPr>
          <a:xfrm>
            <a:off x="0" y="1"/>
            <a:ext cx="12192000" cy="3654674"/>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 name="TextBox 89"/>
          <p:cNvSpPr txBox="1"/>
          <p:nvPr/>
        </p:nvSpPr>
        <p:spPr>
          <a:xfrm>
            <a:off x="6663752" y="4823679"/>
            <a:ext cx="3840480" cy="822960"/>
          </a:xfrm>
          <a:prstGeom prst="rect">
            <a:avLst/>
          </a:prstGeom>
          <a:noFill/>
        </p:spPr>
        <p:txBody>
          <a:bodyPr rtlCol="0" wrap="none">
            <a:spAutoFit/>
          </a:bodyPr>
          <a:lstStyle/>
          <a:p>
            <a:pPr algn="r"/>
            <a:r>
              <a:rPr altLang="en-US" b="1" lang="zh-CN" sz="2400">
                <a:solidFill>
                  <a:schemeClr val="tx1">
                    <a:lumMod val="75000"/>
                    <a:lumOff val="25000"/>
                  </a:schemeClr>
                </a:solidFill>
                <a:latin charset="-122" panose="02010600040101010101" pitchFamily="2" typeface="华文楷体"/>
                <a:ea charset="-122" panose="02010600040101010101" pitchFamily="2" typeface="华文楷体"/>
              </a:rPr>
              <a:t>论文题目写在这里</a:t>
            </a:r>
          </a:p>
          <a:p>
            <a:pPr algn="r"/>
            <a:r>
              <a:rPr altLang="en-US" b="1" lang="zh-CN" sz="2400">
                <a:solidFill>
                  <a:schemeClr val="tx1">
                    <a:lumMod val="75000"/>
                    <a:lumOff val="25000"/>
                  </a:schemeClr>
                </a:solidFill>
                <a:latin charset="-122" panose="02010600040101010101" pitchFamily="2" typeface="华文楷体"/>
                <a:ea charset="-122" panose="02010600040101010101" pitchFamily="2" typeface="华文楷体"/>
              </a:rPr>
              <a:t>题目太长分两行写也可以哦</a:t>
            </a:r>
          </a:p>
        </p:txBody>
      </p:sp>
      <p:cxnSp>
        <p:nvCxnSpPr>
          <p:cNvPr id="4" name="直接连接符 3"/>
          <p:cNvCxnSpPr/>
          <p:nvPr/>
        </p:nvCxnSpPr>
        <p:spPr>
          <a:xfrm>
            <a:off x="8581588" y="4732426"/>
            <a:ext cx="1813954"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5" name="TextBox 5"/>
          <p:cNvSpPr txBox="1"/>
          <p:nvPr/>
        </p:nvSpPr>
        <p:spPr>
          <a:xfrm>
            <a:off x="7881010" y="3881931"/>
            <a:ext cx="2621280" cy="822960"/>
          </a:xfrm>
          <a:prstGeom prst="rect">
            <a:avLst/>
          </a:prstGeom>
          <a:noFill/>
        </p:spPr>
        <p:txBody>
          <a:bodyPr rtlCol="0" wrap="none">
            <a:spAutoFit/>
          </a:bodyPr>
          <a:lstStyle/>
          <a:p>
            <a:pPr algn="r"/>
            <a:r>
              <a:rPr altLang="en-US" b="1" lang="zh-CN" sz="4800">
                <a:solidFill>
                  <a:schemeClr val="tx1">
                    <a:lumMod val="75000"/>
                    <a:lumOff val="25000"/>
                  </a:schemeClr>
                </a:solidFill>
                <a:latin charset="-122" panose="02010600040101010101" pitchFamily="2" typeface="华文楷体"/>
                <a:ea charset="-122" panose="02010600040101010101" pitchFamily="2" typeface="华文楷体"/>
              </a:rPr>
              <a:t>谢谢聆听</a:t>
            </a:r>
          </a:p>
        </p:txBody>
      </p:sp>
      <p:sp>
        <p:nvSpPr>
          <p:cNvPr id="10" name="矩形 9"/>
          <p:cNvSpPr/>
          <p:nvPr/>
        </p:nvSpPr>
        <p:spPr>
          <a:xfrm>
            <a:off x="217555" y="6210551"/>
            <a:ext cx="424342" cy="424342"/>
          </a:xfrm>
          <a:prstGeom prst="rect">
            <a:avLst/>
          </a:prstGeom>
          <a:solidFill>
            <a:srgbClr val="5C307D"/>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TextBox 90"/>
          <p:cNvSpPr txBox="1"/>
          <p:nvPr/>
        </p:nvSpPr>
        <p:spPr>
          <a:xfrm>
            <a:off x="2663508" y="5888775"/>
            <a:ext cx="7732034" cy="749808"/>
          </a:xfrm>
          <a:prstGeom prst="rect">
            <a:avLst/>
          </a:prstGeom>
          <a:noFill/>
        </p:spPr>
        <p:txBody>
          <a:bodyPr rtlCol="0" wrap="square">
            <a:spAutoFit/>
          </a:bodyPr>
          <a:lstStyle/>
          <a:p>
            <a:pPr algn="r">
              <a:lnSpc>
                <a:spcPct val="120000"/>
              </a:lnSpc>
            </a:pPr>
            <a:r>
              <a:rPr altLang="zh-CN" lang="en-US">
                <a:solidFill>
                  <a:schemeClr val="tx1">
                    <a:lumMod val="75000"/>
                    <a:lumOff val="25000"/>
                  </a:schemeClr>
                </a:solidFill>
                <a:latin charset="-122" panose="02010600040101010101" pitchFamily="2" typeface="华文楷体"/>
                <a:ea charset="-122" panose="02010600040101010101" pitchFamily="2" typeface="华文楷体"/>
              </a:rPr>
              <a:t>@汤是一门PPT - 国际经济与贸易</a:t>
            </a:r>
          </a:p>
          <a:p>
            <a:pPr algn="r">
              <a:lnSpc>
                <a:spcPct val="120000"/>
              </a:lnSpc>
            </a:pPr>
            <a:r>
              <a:rPr altLang="zh-CN" lang="en-US">
                <a:solidFill>
                  <a:schemeClr val="tx1">
                    <a:lumMod val="75000"/>
                    <a:lumOff val="25000"/>
                  </a:schemeClr>
                </a:solidFill>
                <a:latin charset="-122" panose="02010600040101010101" pitchFamily="2" typeface="华文楷体"/>
                <a:ea charset="-122" panose="02010600040101010101" pitchFamily="2" typeface="华文楷体"/>
              </a:rPr>
              <a:t>指导老师 - 20140808</a:t>
            </a:r>
          </a:p>
        </p:txBody>
      </p:sp>
      <p:cxnSp>
        <p:nvCxnSpPr>
          <p:cNvPr id="7" name="直接连接符 6"/>
          <p:cNvCxnSpPr/>
          <p:nvPr/>
        </p:nvCxnSpPr>
        <p:spPr>
          <a:xfrm>
            <a:off x="217560" y="6627119"/>
            <a:ext cx="4408227"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28" name="组合 27"/>
          <p:cNvGrpSpPr/>
          <p:nvPr/>
        </p:nvGrpSpPr>
        <p:grpSpPr>
          <a:xfrm>
            <a:off x="1524000" y="3770844"/>
            <a:ext cx="9144000" cy="56736"/>
            <a:chOff x="30834" y="1305568"/>
            <a:chExt cx="8816454" cy="66133"/>
          </a:xfrm>
        </p:grpSpPr>
        <p:sp>
          <p:nvSpPr>
            <p:cNvPr id="29" name="矩形 28"/>
            <p:cNvSpPr/>
            <p:nvPr/>
          </p:nvSpPr>
          <p:spPr>
            <a:xfrm>
              <a:off x="30834" y="1305568"/>
              <a:ext cx="5800300" cy="6598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矩形 29"/>
            <p:cNvSpPr/>
            <p:nvPr/>
          </p:nvSpPr>
          <p:spPr>
            <a:xfrm>
              <a:off x="5886861" y="1305712"/>
              <a:ext cx="2960427" cy="6598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pic>
        <p:nvPicPr>
          <p:cNvPr id="31" name="图片 30"/>
          <p:cNvPicPr>
            <a:picLocks noChangeAspect="1"/>
          </p:cNvPicPr>
          <p:nvPr/>
        </p:nvPicPr>
        <p:blipFill>
          <a:blip r:embed="rId2">
            <a:clrChange>
              <a:clrFrom>
                <a:srgbClr val="FFFFFF"/>
              </a:clrFrom>
              <a:clrTo>
                <a:srgbClr val="FFFFFF">
                  <a:alpha val="0"/>
                </a:srgbClr>
              </a:clrTo>
            </a:clrChange>
            <a:lum bright="70000" contrast="-70000"/>
            <a:extLst>
              <a:ext uri="{28A0092B-C50C-407E-A947-70E740481C1C}">
                <a14:useLocalDpi val="0"/>
              </a:ext>
            </a:extLst>
          </a:blip>
          <a:stretch>
            <a:fillRect/>
          </a:stretch>
        </p:blipFill>
        <p:spPr>
          <a:xfrm>
            <a:off x="1661613" y="266706"/>
            <a:ext cx="3137850" cy="1327881"/>
          </a:xfrm>
          <a:prstGeom prst="rect">
            <a:avLst/>
          </a:prstGeom>
        </p:spPr>
      </p:pic>
    </p:spTree>
    <p:extLst>
      <p:ext uri="{BB962C8B-B14F-4D97-AF65-F5344CB8AC3E}">
        <p14:creationId val="35798740"/>
      </p:ext>
    </p:extLst>
  </p:cSld>
  <p:clrMapOvr>
    <a:masterClrMapping/>
  </p:clrMapOvr>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 name="矩形 10"/>
          <p:cNvSpPr/>
          <p:nvPr/>
        </p:nvSpPr>
        <p:spPr>
          <a:xfrm>
            <a:off x="0" y="5"/>
            <a:ext cx="12192000" cy="1202643"/>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40" name="图片 39"/>
          <p:cNvPicPr>
            <a:picLocks noChangeAspect="1"/>
          </p:cNvPicPr>
          <p:nvPr/>
        </p:nvPicPr>
        <p:blipFill>
          <a:blip r:embed="rId2">
            <a:clrChange>
              <a:clrFrom>
                <a:srgbClr val="FFFFFF"/>
              </a:clrFrom>
              <a:clrTo>
                <a:srgbClr val="FFFFFF">
                  <a:alpha val="0"/>
                </a:srgbClr>
              </a:clrTo>
            </a:clrChange>
            <a:lum bright="70000" contrast="-70000"/>
            <a:extLst>
              <a:ext uri="{28A0092B-C50C-407E-A947-70E740481C1C}">
                <a14:useLocalDpi val="0"/>
              </a:ext>
            </a:extLst>
          </a:blip>
          <a:stretch>
            <a:fillRect/>
          </a:stretch>
        </p:blipFill>
        <p:spPr>
          <a:xfrm>
            <a:off x="1524000" y="5"/>
            <a:ext cx="2870282" cy="1214651"/>
          </a:xfrm>
          <a:prstGeom prst="rect">
            <a:avLst/>
          </a:prstGeom>
        </p:spPr>
      </p:pic>
      <p:sp>
        <p:nvSpPr>
          <p:cNvPr id="39" name="文本框 38"/>
          <p:cNvSpPr txBox="1"/>
          <p:nvPr/>
        </p:nvSpPr>
        <p:spPr>
          <a:xfrm>
            <a:off x="1687773" y="3083038"/>
            <a:ext cx="3123394" cy="640080"/>
          </a:xfrm>
          <a:prstGeom prst="rect">
            <a:avLst/>
          </a:prstGeom>
          <a:noFill/>
        </p:spPr>
        <p:txBody>
          <a:bodyPr rtlCol="0" wrap="square">
            <a:spAutoFit/>
          </a:bodyPr>
          <a:lstStyle/>
          <a:p>
            <a:r>
              <a:rPr altLang="zh-CN" b="1" lang="en-US" sz="3600">
                <a:solidFill>
                  <a:schemeClr val="bg1">
                    <a:lumMod val="65000"/>
                  </a:schemeClr>
                </a:solidFill>
                <a:latin charset="-122" panose="02010600040101010101" pitchFamily="2" typeface="华文楷体"/>
                <a:ea charset="-122" panose="02010600040101010101" pitchFamily="2" typeface="华文楷体"/>
              </a:rPr>
              <a:t>CONTENTS</a:t>
            </a:r>
          </a:p>
        </p:txBody>
      </p:sp>
      <p:sp>
        <p:nvSpPr>
          <p:cNvPr id="14" name="矩形 13"/>
          <p:cNvSpPr/>
          <p:nvPr/>
        </p:nvSpPr>
        <p:spPr>
          <a:xfrm>
            <a:off x="0" y="1316461"/>
            <a:ext cx="7539791" cy="4571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5" name="矩形 14"/>
          <p:cNvSpPr/>
          <p:nvPr/>
        </p:nvSpPr>
        <p:spPr>
          <a:xfrm>
            <a:off x="7597588" y="1316585"/>
            <a:ext cx="4594412" cy="4571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7" name="直接连接符 6"/>
          <p:cNvCxnSpPr/>
          <p:nvPr/>
        </p:nvCxnSpPr>
        <p:spPr>
          <a:xfrm>
            <a:off x="7494500" y="6627119"/>
            <a:ext cx="4087253"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2" name="文本框 11"/>
          <p:cNvSpPr txBox="1"/>
          <p:nvPr/>
        </p:nvSpPr>
        <p:spPr>
          <a:xfrm>
            <a:off x="3645268" y="2917957"/>
            <a:ext cx="894080" cy="518160"/>
          </a:xfrm>
          <a:prstGeom prst="rect">
            <a:avLst/>
          </a:prstGeom>
          <a:noFill/>
        </p:spPr>
        <p:txBody>
          <a:bodyPr rtlCol="0" wrap="none">
            <a:spAutoFit/>
          </a:bodyPr>
          <a:lstStyle/>
          <a:p>
            <a:r>
              <a:rPr altLang="en-US" b="1" lang="zh-CN" sz="2800">
                <a:solidFill>
                  <a:srgbClr val="5C307D"/>
                </a:solidFill>
                <a:latin charset="-122" panose="02010600040101010101" pitchFamily="2" typeface="华文楷体"/>
                <a:ea charset="-122" panose="02010600040101010101" pitchFamily="2" typeface="华文楷体"/>
              </a:rPr>
              <a:t>目录</a:t>
            </a:r>
          </a:p>
        </p:txBody>
      </p:sp>
      <p:sp>
        <p:nvSpPr>
          <p:cNvPr id="17" name="文本框 16"/>
          <p:cNvSpPr txBox="1"/>
          <p:nvPr/>
        </p:nvSpPr>
        <p:spPr>
          <a:xfrm>
            <a:off x="5045072" y="2903403"/>
            <a:ext cx="386080" cy="579120"/>
          </a:xfrm>
          <a:prstGeom prst="rect">
            <a:avLst/>
          </a:prstGeom>
          <a:noFill/>
        </p:spPr>
        <p:txBody>
          <a:bodyPr rtlCol="0" wrap="none">
            <a:spAutoFit/>
          </a:bodyPr>
          <a:lstStyle/>
          <a:p>
            <a:pPr algn="ctr"/>
            <a:r>
              <a:rPr altLang="zh-CN" lang="en-US" sz="3200">
                <a:solidFill>
                  <a:srgbClr val="5C307D"/>
                </a:solidFill>
                <a:latin charset="-122" panose="02010600040101010101" pitchFamily="2" typeface="华文楷体"/>
                <a:ea charset="-122" panose="02010600040101010101" pitchFamily="2" typeface="华文楷体"/>
              </a:rPr>
              <a:t>1</a:t>
            </a:r>
          </a:p>
        </p:txBody>
      </p:sp>
      <p:sp>
        <p:nvSpPr>
          <p:cNvPr id="19" name="文本框 18"/>
          <p:cNvSpPr txBox="1"/>
          <p:nvPr/>
        </p:nvSpPr>
        <p:spPr>
          <a:xfrm>
            <a:off x="5508049" y="2970124"/>
            <a:ext cx="1960880" cy="396240"/>
          </a:xfrm>
          <a:prstGeom prst="rect">
            <a:avLst/>
          </a:prstGeom>
          <a:noFill/>
        </p:spPr>
        <p:txBody>
          <a:bodyPr rtlCol="0" wrap="none">
            <a:spAutoFit/>
          </a:bodyPr>
          <a:lstStyle/>
          <a:p>
            <a:r>
              <a:rPr altLang="en-US" lang="zh-CN" sz="2000">
                <a:solidFill>
                  <a:schemeClr val="tx1">
                    <a:lumMod val="75000"/>
                    <a:lumOff val="25000"/>
                  </a:schemeClr>
                </a:solidFill>
                <a:ea charset="-122" panose="02010600040101010101" pitchFamily="2" typeface="华文楷体"/>
              </a:rPr>
              <a:t>关键词简单说明</a:t>
            </a:r>
          </a:p>
        </p:txBody>
      </p:sp>
      <p:cxnSp>
        <p:nvCxnSpPr>
          <p:cNvPr id="20" name="直接连接符 19"/>
          <p:cNvCxnSpPr/>
          <p:nvPr/>
        </p:nvCxnSpPr>
        <p:spPr>
          <a:xfrm flipH="1">
            <a:off x="5260631" y="3083032"/>
            <a:ext cx="246456" cy="246456"/>
          </a:xfrm>
          <a:prstGeom prst="line">
            <a:avLst/>
          </a:prstGeom>
          <a:ln>
            <a:solidFill>
              <a:srgbClr val="5C307D"/>
            </a:solidFill>
          </a:ln>
        </p:spPr>
        <p:style>
          <a:lnRef idx="1">
            <a:schemeClr val="accent1"/>
          </a:lnRef>
          <a:fillRef idx="0">
            <a:schemeClr val="accent1"/>
          </a:fillRef>
          <a:effectRef idx="0">
            <a:schemeClr val="accent1"/>
          </a:effectRef>
          <a:fontRef idx="minor">
            <a:schemeClr val="tx1"/>
          </a:fontRef>
        </p:style>
      </p:cxnSp>
      <p:sp>
        <p:nvSpPr>
          <p:cNvPr id="21" name="文本框 20"/>
          <p:cNvSpPr txBox="1"/>
          <p:nvPr/>
        </p:nvSpPr>
        <p:spPr>
          <a:xfrm>
            <a:off x="7601377" y="2913621"/>
            <a:ext cx="386080" cy="579120"/>
          </a:xfrm>
          <a:prstGeom prst="rect">
            <a:avLst/>
          </a:prstGeom>
          <a:noFill/>
        </p:spPr>
        <p:txBody>
          <a:bodyPr rtlCol="0" wrap="none">
            <a:spAutoFit/>
          </a:bodyPr>
          <a:lstStyle/>
          <a:p>
            <a:pPr algn="ctr"/>
            <a:r>
              <a:rPr altLang="zh-CN" lang="en-US" sz="3200">
                <a:solidFill>
                  <a:srgbClr val="5C307D"/>
                </a:solidFill>
                <a:latin charset="-122" panose="02010600040101010101" pitchFamily="2" typeface="华文楷体"/>
                <a:ea charset="-122" panose="02010600040101010101" pitchFamily="2" typeface="华文楷体"/>
              </a:rPr>
              <a:t>2</a:t>
            </a:r>
          </a:p>
        </p:txBody>
      </p:sp>
      <p:sp>
        <p:nvSpPr>
          <p:cNvPr id="22" name="文本框 21"/>
          <p:cNvSpPr txBox="1"/>
          <p:nvPr/>
        </p:nvSpPr>
        <p:spPr>
          <a:xfrm>
            <a:off x="8094725" y="2994901"/>
            <a:ext cx="1783080" cy="365760"/>
          </a:xfrm>
          <a:prstGeom prst="rect">
            <a:avLst/>
          </a:prstGeom>
          <a:noFill/>
        </p:spPr>
        <p:txBody>
          <a:bodyPr rtlCol="0" wrap="none">
            <a:spAutoFit/>
          </a:bodyPr>
          <a:lstStyle/>
          <a:p>
            <a:r>
              <a:rPr altLang="en-US" lang="zh-CN">
                <a:solidFill>
                  <a:schemeClr val="tx1">
                    <a:lumMod val="75000"/>
                    <a:lumOff val="25000"/>
                  </a:schemeClr>
                </a:solidFill>
                <a:ea charset="-122" panose="02010600040101010101" pitchFamily="2" typeface="华文楷体"/>
              </a:rPr>
              <a:t>关键词简单说明</a:t>
            </a:r>
          </a:p>
        </p:txBody>
      </p:sp>
      <p:cxnSp>
        <p:nvCxnSpPr>
          <p:cNvPr id="23" name="直接连接符 22"/>
          <p:cNvCxnSpPr/>
          <p:nvPr/>
        </p:nvCxnSpPr>
        <p:spPr>
          <a:xfrm flipH="1">
            <a:off x="7848270" y="3083032"/>
            <a:ext cx="246456" cy="246456"/>
          </a:xfrm>
          <a:prstGeom prst="line">
            <a:avLst/>
          </a:prstGeom>
          <a:ln>
            <a:solidFill>
              <a:srgbClr val="5C307D"/>
            </a:solidFill>
          </a:ln>
        </p:spPr>
        <p:style>
          <a:lnRef idx="1">
            <a:schemeClr val="accent1"/>
          </a:lnRef>
          <a:fillRef idx="0">
            <a:schemeClr val="accent1"/>
          </a:fillRef>
          <a:effectRef idx="0">
            <a:schemeClr val="accent1"/>
          </a:effectRef>
          <a:fontRef idx="minor">
            <a:schemeClr val="tx1"/>
          </a:fontRef>
        </p:style>
      </p:cxnSp>
      <p:sp>
        <p:nvSpPr>
          <p:cNvPr id="24" name="文本框 23"/>
          <p:cNvSpPr txBox="1"/>
          <p:nvPr/>
        </p:nvSpPr>
        <p:spPr>
          <a:xfrm>
            <a:off x="5045072" y="3482785"/>
            <a:ext cx="386080" cy="579120"/>
          </a:xfrm>
          <a:prstGeom prst="rect">
            <a:avLst/>
          </a:prstGeom>
          <a:noFill/>
        </p:spPr>
        <p:txBody>
          <a:bodyPr rtlCol="0" wrap="none">
            <a:spAutoFit/>
          </a:bodyPr>
          <a:lstStyle/>
          <a:p>
            <a:pPr algn="ctr"/>
            <a:r>
              <a:rPr altLang="zh-CN" lang="en-US" sz="3200">
                <a:solidFill>
                  <a:srgbClr val="5C307D"/>
                </a:solidFill>
                <a:latin charset="-122" panose="02010600040101010101" pitchFamily="2" typeface="华文楷体"/>
                <a:ea charset="-122" panose="02010600040101010101" pitchFamily="2" typeface="华文楷体"/>
              </a:rPr>
              <a:t>3</a:t>
            </a:r>
          </a:p>
        </p:txBody>
      </p:sp>
      <p:sp>
        <p:nvSpPr>
          <p:cNvPr id="25" name="文本框 24"/>
          <p:cNvSpPr txBox="1"/>
          <p:nvPr/>
        </p:nvSpPr>
        <p:spPr>
          <a:xfrm>
            <a:off x="5508049" y="3549505"/>
            <a:ext cx="1960880" cy="396240"/>
          </a:xfrm>
          <a:prstGeom prst="rect">
            <a:avLst/>
          </a:prstGeom>
          <a:noFill/>
        </p:spPr>
        <p:txBody>
          <a:bodyPr rtlCol="0" wrap="none">
            <a:spAutoFit/>
          </a:bodyPr>
          <a:lstStyle/>
          <a:p>
            <a:r>
              <a:rPr altLang="en-US" lang="zh-CN" sz="2000">
                <a:solidFill>
                  <a:schemeClr val="tx1">
                    <a:lumMod val="75000"/>
                    <a:lumOff val="25000"/>
                  </a:schemeClr>
                </a:solidFill>
                <a:ea charset="-122" panose="02010600040101010101" pitchFamily="2" typeface="华文楷体"/>
              </a:rPr>
              <a:t>关键词简单说明</a:t>
            </a:r>
          </a:p>
        </p:txBody>
      </p:sp>
      <p:cxnSp>
        <p:nvCxnSpPr>
          <p:cNvPr id="26" name="直接连接符 25"/>
          <p:cNvCxnSpPr/>
          <p:nvPr/>
        </p:nvCxnSpPr>
        <p:spPr>
          <a:xfrm flipH="1">
            <a:off x="5260631" y="3662414"/>
            <a:ext cx="246456" cy="246456"/>
          </a:xfrm>
          <a:prstGeom prst="line">
            <a:avLst/>
          </a:prstGeom>
          <a:ln>
            <a:solidFill>
              <a:srgbClr val="5C307D"/>
            </a:solidFill>
          </a:ln>
        </p:spPr>
        <p:style>
          <a:lnRef idx="1">
            <a:schemeClr val="accent1"/>
          </a:lnRef>
          <a:fillRef idx="0">
            <a:schemeClr val="accent1"/>
          </a:fillRef>
          <a:effectRef idx="0">
            <a:schemeClr val="accent1"/>
          </a:effectRef>
          <a:fontRef idx="minor">
            <a:schemeClr val="tx1"/>
          </a:fontRef>
        </p:style>
      </p:cxnSp>
      <p:sp>
        <p:nvSpPr>
          <p:cNvPr id="27" name="文本框 26"/>
          <p:cNvSpPr txBox="1"/>
          <p:nvPr/>
        </p:nvSpPr>
        <p:spPr>
          <a:xfrm>
            <a:off x="7601377" y="3493003"/>
            <a:ext cx="386080" cy="579120"/>
          </a:xfrm>
          <a:prstGeom prst="rect">
            <a:avLst/>
          </a:prstGeom>
          <a:noFill/>
        </p:spPr>
        <p:txBody>
          <a:bodyPr rtlCol="0" wrap="none">
            <a:spAutoFit/>
          </a:bodyPr>
          <a:lstStyle/>
          <a:p>
            <a:pPr algn="ctr"/>
            <a:r>
              <a:rPr altLang="zh-CN" lang="en-US" sz="3200">
                <a:solidFill>
                  <a:srgbClr val="5C307D"/>
                </a:solidFill>
                <a:latin charset="-122" panose="02010600040101010101" pitchFamily="2" typeface="华文楷体"/>
                <a:ea charset="-122" panose="02010600040101010101" pitchFamily="2" typeface="华文楷体"/>
              </a:rPr>
              <a:t>4</a:t>
            </a:r>
          </a:p>
        </p:txBody>
      </p:sp>
      <p:sp>
        <p:nvSpPr>
          <p:cNvPr id="28" name="文本框 27"/>
          <p:cNvSpPr txBox="1"/>
          <p:nvPr/>
        </p:nvSpPr>
        <p:spPr>
          <a:xfrm>
            <a:off x="8094725" y="3574283"/>
            <a:ext cx="1783080" cy="365760"/>
          </a:xfrm>
          <a:prstGeom prst="rect">
            <a:avLst/>
          </a:prstGeom>
          <a:noFill/>
        </p:spPr>
        <p:txBody>
          <a:bodyPr rtlCol="0" wrap="none">
            <a:spAutoFit/>
          </a:bodyPr>
          <a:lstStyle/>
          <a:p>
            <a:r>
              <a:rPr altLang="en-US" lang="zh-CN">
                <a:solidFill>
                  <a:schemeClr val="tx1">
                    <a:lumMod val="75000"/>
                    <a:lumOff val="25000"/>
                  </a:schemeClr>
                </a:solidFill>
                <a:ea charset="-122" panose="02010600040101010101" pitchFamily="2" typeface="华文楷体"/>
              </a:rPr>
              <a:t>关键词简单说明</a:t>
            </a:r>
          </a:p>
        </p:txBody>
      </p:sp>
      <p:cxnSp>
        <p:nvCxnSpPr>
          <p:cNvPr id="29" name="直接连接符 28"/>
          <p:cNvCxnSpPr/>
          <p:nvPr/>
        </p:nvCxnSpPr>
        <p:spPr>
          <a:xfrm flipH="1">
            <a:off x="7848270" y="3662414"/>
            <a:ext cx="246456" cy="246456"/>
          </a:xfrm>
          <a:prstGeom prst="line">
            <a:avLst/>
          </a:prstGeom>
          <a:ln>
            <a:solidFill>
              <a:srgbClr val="5C307D"/>
            </a:solidFill>
          </a:ln>
        </p:spPr>
        <p:style>
          <a:lnRef idx="1">
            <a:schemeClr val="accent1"/>
          </a:lnRef>
          <a:fillRef idx="0">
            <a:schemeClr val="accent1"/>
          </a:fillRef>
          <a:effectRef idx="0">
            <a:schemeClr val="accent1"/>
          </a:effectRef>
          <a:fontRef idx="minor">
            <a:schemeClr val="tx1"/>
          </a:fontRef>
        </p:style>
      </p:cxnSp>
      <p:sp>
        <p:nvSpPr>
          <p:cNvPr id="30" name="文本框 29"/>
          <p:cNvSpPr txBox="1"/>
          <p:nvPr/>
        </p:nvSpPr>
        <p:spPr>
          <a:xfrm>
            <a:off x="5045072" y="4056528"/>
            <a:ext cx="386080" cy="579120"/>
          </a:xfrm>
          <a:prstGeom prst="rect">
            <a:avLst/>
          </a:prstGeom>
          <a:noFill/>
        </p:spPr>
        <p:txBody>
          <a:bodyPr rtlCol="0" wrap="none">
            <a:spAutoFit/>
          </a:bodyPr>
          <a:lstStyle/>
          <a:p>
            <a:pPr algn="ctr"/>
            <a:r>
              <a:rPr altLang="zh-CN" lang="en-US" sz="3200">
                <a:solidFill>
                  <a:srgbClr val="5C307D"/>
                </a:solidFill>
                <a:latin charset="-122" panose="02010600040101010101" pitchFamily="2" typeface="华文楷体"/>
                <a:ea charset="-122" panose="02010600040101010101" pitchFamily="2" typeface="华文楷体"/>
              </a:rPr>
              <a:t>5</a:t>
            </a:r>
          </a:p>
        </p:txBody>
      </p:sp>
      <p:sp>
        <p:nvSpPr>
          <p:cNvPr id="31" name="文本框 30"/>
          <p:cNvSpPr txBox="1"/>
          <p:nvPr/>
        </p:nvSpPr>
        <p:spPr>
          <a:xfrm>
            <a:off x="5508049" y="4123249"/>
            <a:ext cx="1960880" cy="396240"/>
          </a:xfrm>
          <a:prstGeom prst="rect">
            <a:avLst/>
          </a:prstGeom>
          <a:noFill/>
        </p:spPr>
        <p:txBody>
          <a:bodyPr rtlCol="0" wrap="none">
            <a:spAutoFit/>
          </a:bodyPr>
          <a:lstStyle/>
          <a:p>
            <a:r>
              <a:rPr altLang="en-US" lang="zh-CN" sz="2000">
                <a:solidFill>
                  <a:schemeClr val="tx1">
                    <a:lumMod val="75000"/>
                    <a:lumOff val="25000"/>
                  </a:schemeClr>
                </a:solidFill>
                <a:ea charset="-122" panose="02010600040101010101" pitchFamily="2" typeface="华文楷体"/>
              </a:rPr>
              <a:t>关键词简单说明</a:t>
            </a:r>
          </a:p>
        </p:txBody>
      </p:sp>
      <p:cxnSp>
        <p:nvCxnSpPr>
          <p:cNvPr id="32" name="直接连接符 31"/>
          <p:cNvCxnSpPr/>
          <p:nvPr/>
        </p:nvCxnSpPr>
        <p:spPr>
          <a:xfrm flipH="1">
            <a:off x="5260631" y="4236157"/>
            <a:ext cx="246456" cy="246456"/>
          </a:xfrm>
          <a:prstGeom prst="line">
            <a:avLst/>
          </a:prstGeom>
          <a:ln>
            <a:solidFill>
              <a:srgbClr val="5C307D"/>
            </a:solidFill>
          </a:ln>
        </p:spPr>
        <p:style>
          <a:lnRef idx="1">
            <a:schemeClr val="accent1"/>
          </a:lnRef>
          <a:fillRef idx="0">
            <a:schemeClr val="accent1"/>
          </a:fillRef>
          <a:effectRef idx="0">
            <a:schemeClr val="accent1"/>
          </a:effectRef>
          <a:fontRef idx="minor">
            <a:schemeClr val="tx1"/>
          </a:fontRef>
        </p:style>
      </p:cxnSp>
      <p:sp>
        <p:nvSpPr>
          <p:cNvPr id="33" name="文本框 32"/>
          <p:cNvSpPr txBox="1"/>
          <p:nvPr/>
        </p:nvSpPr>
        <p:spPr>
          <a:xfrm>
            <a:off x="7601377" y="4066746"/>
            <a:ext cx="386080" cy="579120"/>
          </a:xfrm>
          <a:prstGeom prst="rect">
            <a:avLst/>
          </a:prstGeom>
          <a:noFill/>
        </p:spPr>
        <p:txBody>
          <a:bodyPr rtlCol="0" wrap="none">
            <a:spAutoFit/>
          </a:bodyPr>
          <a:lstStyle/>
          <a:p>
            <a:pPr algn="ctr"/>
            <a:r>
              <a:rPr altLang="zh-CN" lang="en-US" sz="3200">
                <a:solidFill>
                  <a:srgbClr val="5C307D"/>
                </a:solidFill>
                <a:latin charset="-122" panose="02010600040101010101" pitchFamily="2" typeface="华文楷体"/>
                <a:ea charset="-122" panose="02010600040101010101" pitchFamily="2" typeface="华文楷体"/>
              </a:rPr>
              <a:t>6</a:t>
            </a:r>
          </a:p>
        </p:txBody>
      </p:sp>
      <p:sp>
        <p:nvSpPr>
          <p:cNvPr id="34" name="文本框 33"/>
          <p:cNvSpPr txBox="1"/>
          <p:nvPr/>
        </p:nvSpPr>
        <p:spPr>
          <a:xfrm>
            <a:off x="8094725" y="4148025"/>
            <a:ext cx="1783080" cy="365760"/>
          </a:xfrm>
          <a:prstGeom prst="rect">
            <a:avLst/>
          </a:prstGeom>
          <a:noFill/>
        </p:spPr>
        <p:txBody>
          <a:bodyPr rtlCol="0" wrap="none">
            <a:spAutoFit/>
          </a:bodyPr>
          <a:lstStyle/>
          <a:p>
            <a:r>
              <a:rPr altLang="en-US" lang="zh-CN">
                <a:solidFill>
                  <a:schemeClr val="tx1">
                    <a:lumMod val="75000"/>
                    <a:lumOff val="25000"/>
                  </a:schemeClr>
                </a:solidFill>
                <a:ea charset="-122" panose="02010600040101010101" pitchFamily="2" typeface="华文楷体"/>
              </a:rPr>
              <a:t>关键词简单说明</a:t>
            </a:r>
          </a:p>
        </p:txBody>
      </p:sp>
      <p:cxnSp>
        <p:nvCxnSpPr>
          <p:cNvPr id="35" name="直接连接符 34"/>
          <p:cNvCxnSpPr/>
          <p:nvPr/>
        </p:nvCxnSpPr>
        <p:spPr>
          <a:xfrm flipH="1">
            <a:off x="7848270" y="4236157"/>
            <a:ext cx="246456" cy="246456"/>
          </a:xfrm>
          <a:prstGeom prst="line">
            <a:avLst/>
          </a:prstGeom>
          <a:ln>
            <a:solidFill>
              <a:srgbClr val="5C307D"/>
            </a:solidFill>
          </a:ln>
        </p:spPr>
        <p:style>
          <a:lnRef idx="1">
            <a:schemeClr val="accent1"/>
          </a:lnRef>
          <a:fillRef idx="0">
            <a:schemeClr val="accent1"/>
          </a:fillRef>
          <a:effectRef idx="0">
            <a:schemeClr val="accent1"/>
          </a:effectRef>
          <a:fontRef idx="minor">
            <a:schemeClr val="tx1"/>
          </a:fontRef>
        </p:style>
      </p:cxnSp>
      <p:sp>
        <p:nvSpPr>
          <p:cNvPr id="36" name="椭圆 16"/>
          <p:cNvSpPr/>
          <p:nvPr/>
        </p:nvSpPr>
        <p:spPr>
          <a:xfrm>
            <a:off x="11293716" y="6346632"/>
            <a:ext cx="288032" cy="288032"/>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10600040101010101" pitchFamily="2" typeface="华文楷体"/>
            </a:endParaRPr>
          </a:p>
        </p:txBody>
      </p:sp>
      <p:sp>
        <p:nvSpPr>
          <p:cNvPr id="37" name="椭圆 17"/>
          <p:cNvSpPr/>
          <p:nvPr/>
        </p:nvSpPr>
        <p:spPr>
          <a:xfrm>
            <a:off x="11614690" y="6029540"/>
            <a:ext cx="288032" cy="28803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10600040101010101" pitchFamily="2" typeface="华文楷体"/>
            </a:endParaRPr>
          </a:p>
        </p:txBody>
      </p:sp>
      <p:cxnSp>
        <p:nvCxnSpPr>
          <p:cNvPr id="8" name="直接连接符 7"/>
          <p:cNvCxnSpPr/>
          <p:nvPr/>
        </p:nvCxnSpPr>
        <p:spPr>
          <a:xfrm flipH="1">
            <a:off x="4802460" y="2994901"/>
            <a:ext cx="0" cy="1547234"/>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1766275039"/>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0" name="图片 29"/>
          <p:cNvPicPr>
            <a:picLocks noChangeAspect="1"/>
          </p:cNvPicPr>
          <p:nvPr/>
        </p:nvPicPr>
        <p:blipFill>
          <a:blip r:embed="rId2">
            <a:extLst>
              <a:ext uri="{28A0092B-C50C-407E-A947-70E740481C1C}">
                <a14:useLocalDpi val="0"/>
              </a:ext>
            </a:extLst>
          </a:blip>
          <a:srcRect b="6281"/>
          <a:stretch>
            <a:fillRect/>
          </a:stretch>
        </p:blipFill>
        <p:spPr>
          <a:xfrm>
            <a:off x="2065673" y="4491560"/>
            <a:ext cx="3943901" cy="2143104"/>
          </a:xfrm>
          <a:prstGeom prst="roundRect">
            <a:avLst>
              <a:gd fmla="val 8594" name="adj"/>
            </a:avLst>
          </a:prstGeom>
          <a:solidFill>
            <a:srgbClr val="FFFFFF">
              <a:shade val="85000"/>
            </a:srgbClr>
          </a:solidFill>
          <a:ln>
            <a:noFill/>
          </a:ln>
          <a:effectLst>
            <a:reflection algn="bl" blurRad="12700" dir="5400000" dist="5000" endPos="28000" rotWithShape="0" stA="38000" sy="-100000"/>
          </a:effectLst>
        </p:spPr>
      </p:pic>
      <p:sp>
        <p:nvSpPr>
          <p:cNvPr id="5" name="TextBox 5"/>
          <p:cNvSpPr txBox="1"/>
          <p:nvPr/>
        </p:nvSpPr>
        <p:spPr>
          <a:xfrm>
            <a:off x="2290175" y="1391915"/>
            <a:ext cx="2011680" cy="640080"/>
          </a:xfrm>
          <a:prstGeom prst="rect">
            <a:avLst/>
          </a:prstGeom>
          <a:noFill/>
        </p:spPr>
        <p:txBody>
          <a:bodyPr rtlCol="0" wrap="none">
            <a:spAutoFit/>
          </a:bodyPr>
          <a:lstStyle/>
          <a:p>
            <a:r>
              <a:rPr altLang="en-US" b="1" lang="zh-CN" sz="3600">
                <a:solidFill>
                  <a:schemeClr val="tx1">
                    <a:lumMod val="75000"/>
                    <a:lumOff val="25000"/>
                  </a:schemeClr>
                </a:solidFill>
                <a:ea charset="-122" panose="02010600040101010101" pitchFamily="2" typeface="华文楷体"/>
              </a:rPr>
              <a:t>论文摘要</a:t>
            </a:r>
          </a:p>
        </p:txBody>
      </p:sp>
      <p:sp>
        <p:nvSpPr>
          <p:cNvPr id="6" name="矩形 5"/>
          <p:cNvSpPr/>
          <p:nvPr/>
        </p:nvSpPr>
        <p:spPr>
          <a:xfrm rot="10800000">
            <a:off x="2002138" y="1571059"/>
            <a:ext cx="288032" cy="288032"/>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10600040101010101" pitchFamily="2" typeface="华文楷体"/>
            </a:endParaRPr>
          </a:p>
        </p:txBody>
      </p:sp>
      <p:grpSp>
        <p:nvGrpSpPr>
          <p:cNvPr id="7" name="组合 6"/>
          <p:cNvGrpSpPr/>
          <p:nvPr/>
        </p:nvGrpSpPr>
        <p:grpSpPr>
          <a:xfrm rot="10800000">
            <a:off x="4306394" y="1571059"/>
            <a:ext cx="648072" cy="288032"/>
            <a:chOff x="1483073" y="1052736"/>
            <a:chExt cx="648072" cy="288032"/>
          </a:xfrm>
        </p:grpSpPr>
        <p:sp>
          <p:nvSpPr>
            <p:cNvPr id="8" name="椭圆 7"/>
            <p:cNvSpPr/>
            <p:nvPr/>
          </p:nvSpPr>
          <p:spPr>
            <a:xfrm>
              <a:off x="1483073" y="1052736"/>
              <a:ext cx="288032" cy="28803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10600040101010101" pitchFamily="2" typeface="华文楷体"/>
              </a:endParaRPr>
            </a:p>
          </p:txBody>
        </p:sp>
        <p:sp>
          <p:nvSpPr>
            <p:cNvPr id="9" name="椭圆 8"/>
            <p:cNvSpPr/>
            <p:nvPr/>
          </p:nvSpPr>
          <p:spPr>
            <a:xfrm>
              <a:off x="1843113" y="1052736"/>
              <a:ext cx="288032" cy="28803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10600040101010101" pitchFamily="2" typeface="华文楷体"/>
              </a:endParaRPr>
            </a:p>
          </p:txBody>
        </p:sp>
      </p:grpSp>
      <p:sp>
        <p:nvSpPr>
          <p:cNvPr id="10" name="TextBox 6"/>
          <p:cNvSpPr txBox="1"/>
          <p:nvPr/>
        </p:nvSpPr>
        <p:spPr>
          <a:xfrm>
            <a:off x="2002143" y="2067970"/>
            <a:ext cx="4093861" cy="1615440"/>
          </a:xfrm>
          <a:prstGeom prst="rect">
            <a:avLst/>
          </a:prstGeom>
          <a:noFill/>
        </p:spPr>
        <p:txBody>
          <a:bodyPr rtlCol="0" wrap="square">
            <a:spAutoFit/>
          </a:bodyPr>
          <a:lstStyle/>
          <a:p>
            <a:r>
              <a:rPr altLang="en-US" lang="zh-CN" sz="2000">
                <a:solidFill>
                  <a:schemeClr val="tx1">
                    <a:lumMod val="75000"/>
                    <a:lumOff val="25000"/>
                  </a:schemeClr>
                </a:solidFill>
                <a:ea charset="-122" panose="02010600040101010101" pitchFamily="2" typeface="华文楷体"/>
              </a:rPr>
              <a:t>这里输入文字，这里输入文字，这里输入文字，这里输入文字，这里输入文字，这里输入文字。</a:t>
            </a:r>
          </a:p>
          <a:p>
            <a:endParaRPr altLang="en-US" lang="zh-CN" sz="2000">
              <a:solidFill>
                <a:schemeClr val="tx1">
                  <a:lumMod val="75000"/>
                  <a:lumOff val="25000"/>
                </a:schemeClr>
              </a:solidFill>
              <a:ea charset="-122" panose="02010600040101010101" pitchFamily="2" typeface="华文楷体"/>
            </a:endParaRPr>
          </a:p>
          <a:p>
            <a:r>
              <a:rPr altLang="en-US" lang="zh-CN" sz="2000">
                <a:solidFill>
                  <a:schemeClr val="tx1">
                    <a:lumMod val="75000"/>
                    <a:lumOff val="25000"/>
                  </a:schemeClr>
                </a:solidFill>
                <a:ea charset="-122" panose="02010600040101010101" pitchFamily="2" typeface="华文楷体"/>
              </a:rPr>
              <a:t>这里输入文字，这里输入文字。</a:t>
            </a:r>
          </a:p>
        </p:txBody>
      </p:sp>
      <p:cxnSp>
        <p:nvCxnSpPr>
          <p:cNvPr id="32" name="直接连接符 31"/>
          <p:cNvCxnSpPr/>
          <p:nvPr/>
        </p:nvCxnSpPr>
        <p:spPr>
          <a:xfrm flipH="1">
            <a:off x="10373203" y="1514906"/>
            <a:ext cx="0" cy="1522987"/>
          </a:xfrm>
          <a:prstGeom prst="line">
            <a:avLst/>
          </a:prstGeom>
          <a:ln w="38100">
            <a:solidFill>
              <a:srgbClr val="5C307D"/>
            </a:solidFill>
          </a:ln>
        </p:spPr>
        <p:style>
          <a:lnRef idx="1">
            <a:schemeClr val="accent1"/>
          </a:lnRef>
          <a:fillRef idx="0">
            <a:schemeClr val="accent1"/>
          </a:fillRef>
          <a:effectRef idx="0">
            <a:schemeClr val="accent1"/>
          </a:effectRef>
          <a:fontRef idx="minor">
            <a:schemeClr val="tx1"/>
          </a:fontRef>
        </p:style>
      </p:cxnSp>
      <p:sp>
        <p:nvSpPr>
          <p:cNvPr id="34" name="TextBox 6"/>
          <p:cNvSpPr txBox="1"/>
          <p:nvPr/>
        </p:nvSpPr>
        <p:spPr>
          <a:xfrm>
            <a:off x="6222030" y="1447621"/>
            <a:ext cx="4093861" cy="2225040"/>
          </a:xfrm>
          <a:prstGeom prst="rect">
            <a:avLst/>
          </a:prstGeom>
          <a:noFill/>
        </p:spPr>
        <p:txBody>
          <a:bodyPr rtlCol="0" wrap="square">
            <a:spAutoFit/>
          </a:bodyPr>
          <a:lstStyle/>
          <a:p>
            <a:r>
              <a:rPr altLang="en-US" lang="zh-CN" sz="2000">
                <a:solidFill>
                  <a:schemeClr val="tx1">
                    <a:lumMod val="75000"/>
                    <a:lumOff val="25000"/>
                  </a:schemeClr>
                </a:solidFill>
                <a:ea charset="-122" panose="02010600040101010101" pitchFamily="2" typeface="华文楷体"/>
              </a:rPr>
              <a:t>这里输入文字，这里输入文字，这里输入文字，这里输入文字，这里输入文字，这里输入文字。</a:t>
            </a:r>
          </a:p>
          <a:p>
            <a:endParaRPr altLang="en-US" lang="zh-CN" sz="2000">
              <a:solidFill>
                <a:schemeClr val="tx1">
                  <a:lumMod val="75000"/>
                  <a:lumOff val="25000"/>
                </a:schemeClr>
              </a:solidFill>
              <a:ea charset="-122" panose="02010600040101010101" pitchFamily="2" typeface="华文楷体"/>
            </a:endParaRPr>
          </a:p>
          <a:p>
            <a:r>
              <a:rPr altLang="en-US" lang="zh-CN" sz="2000">
                <a:solidFill>
                  <a:schemeClr val="tx1">
                    <a:lumMod val="75000"/>
                    <a:lumOff val="25000"/>
                  </a:schemeClr>
                </a:solidFill>
                <a:ea charset="-122" panose="02010600040101010101" pitchFamily="2" typeface="华文楷体"/>
              </a:rPr>
              <a:t>这里输入文字，这里输入文字，这里输入文字，这里输入文字，这里输入文字。</a:t>
            </a:r>
          </a:p>
        </p:txBody>
      </p:sp>
      <p:sp>
        <p:nvSpPr>
          <p:cNvPr id="35" name="椭圆形标注 34"/>
          <p:cNvSpPr/>
          <p:nvPr/>
        </p:nvSpPr>
        <p:spPr>
          <a:xfrm>
            <a:off x="6401133" y="3858071"/>
            <a:ext cx="1520650" cy="1508382"/>
          </a:xfrm>
          <a:prstGeom prst="wedgeEllipseCallout">
            <a:avLst>
              <a:gd fmla="val -63459" name="adj1"/>
              <a:gd fmla="val 24765" name="adj2"/>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矩形 35"/>
          <p:cNvSpPr/>
          <p:nvPr/>
        </p:nvSpPr>
        <p:spPr>
          <a:xfrm>
            <a:off x="6520605" y="4258319"/>
            <a:ext cx="1281704" cy="701040"/>
          </a:xfrm>
          <a:prstGeom prst="rect">
            <a:avLst/>
          </a:prstGeom>
        </p:spPr>
        <p:txBody>
          <a:bodyPr wrap="square">
            <a:spAutoFit/>
          </a:bodyPr>
          <a:lstStyle/>
          <a:p>
            <a:pPr algn="ctr"/>
            <a:r>
              <a:rPr altLang="en-US" lang="zh-CN" sz="2000">
                <a:solidFill>
                  <a:schemeClr val="bg1"/>
                </a:solidFill>
                <a:ea charset="-122" panose="02010600040101010101" pitchFamily="2" typeface="华文楷体"/>
              </a:rPr>
              <a:t>这里说明图片内容 </a:t>
            </a:r>
          </a:p>
        </p:txBody>
      </p:sp>
      <p:sp>
        <p:nvSpPr>
          <p:cNvPr id="21" name="矩形 20"/>
          <p:cNvSpPr/>
          <p:nvPr/>
        </p:nvSpPr>
        <p:spPr>
          <a:xfrm>
            <a:off x="0" y="5"/>
            <a:ext cx="12192000" cy="1202643"/>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pic>
        <p:nvPicPr>
          <p:cNvPr id="22" name="图片 21"/>
          <p:cNvPicPr>
            <a:picLocks noChangeAspect="1"/>
          </p:cNvPicPr>
          <p:nvPr/>
        </p:nvPicPr>
        <p:blipFill>
          <a:blip r:embed="rId3">
            <a:clrChange>
              <a:clrFrom>
                <a:srgbClr val="FFFFFF"/>
              </a:clrFrom>
              <a:clrTo>
                <a:srgbClr val="FFFFFF">
                  <a:alpha val="0"/>
                </a:srgbClr>
              </a:clrTo>
            </a:clrChange>
            <a:lum bright="70000" contrast="-70000"/>
            <a:extLst>
              <a:ext uri="{28A0092B-C50C-407E-A947-70E740481C1C}">
                <a14:useLocalDpi val="0"/>
              </a:ext>
            </a:extLst>
          </a:blip>
          <a:stretch>
            <a:fillRect/>
          </a:stretch>
        </p:blipFill>
        <p:spPr>
          <a:xfrm>
            <a:off x="1524000" y="5"/>
            <a:ext cx="2870282" cy="1214651"/>
          </a:xfrm>
          <a:prstGeom prst="rect">
            <a:avLst/>
          </a:prstGeom>
        </p:spPr>
      </p:pic>
      <p:sp>
        <p:nvSpPr>
          <p:cNvPr id="23" name="矩形 22"/>
          <p:cNvSpPr/>
          <p:nvPr/>
        </p:nvSpPr>
        <p:spPr>
          <a:xfrm>
            <a:off x="0" y="1316461"/>
            <a:ext cx="7539791" cy="45719"/>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4" name="矩形 23"/>
          <p:cNvSpPr/>
          <p:nvPr/>
        </p:nvSpPr>
        <p:spPr>
          <a:xfrm>
            <a:off x="7597588" y="1316585"/>
            <a:ext cx="4594412" cy="4571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25" name="直接连接符 24"/>
          <p:cNvCxnSpPr/>
          <p:nvPr/>
        </p:nvCxnSpPr>
        <p:spPr>
          <a:xfrm>
            <a:off x="7494500" y="6627119"/>
            <a:ext cx="4087253"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6" name="椭圆 16"/>
          <p:cNvSpPr/>
          <p:nvPr/>
        </p:nvSpPr>
        <p:spPr>
          <a:xfrm>
            <a:off x="11293716" y="6346632"/>
            <a:ext cx="288032" cy="288032"/>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10600040101010101" pitchFamily="2" typeface="华文楷体"/>
            </a:endParaRPr>
          </a:p>
        </p:txBody>
      </p:sp>
      <p:sp>
        <p:nvSpPr>
          <p:cNvPr id="27" name="椭圆 17"/>
          <p:cNvSpPr/>
          <p:nvPr/>
        </p:nvSpPr>
        <p:spPr>
          <a:xfrm>
            <a:off x="11614690" y="6029540"/>
            <a:ext cx="288032" cy="28803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ea charset="-122" panose="02010600040101010101" pitchFamily="2" typeface="华文楷体"/>
            </a:endParaRPr>
          </a:p>
        </p:txBody>
      </p:sp>
    </p:spTree>
    <p:extLst>
      <p:ext uri="{BB962C8B-B14F-4D97-AF65-F5344CB8AC3E}">
        <p14:creationId val="1718739247"/>
      </p:ext>
    </p:extLst>
  </p:cSld>
  <p:clrMapOvr>
    <a:masterClrMapping/>
  </p:clrMapOvr>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图片 1"/>
          <p:cNvPicPr>
            <a:picLocks noChangeAspect="1"/>
          </p:cNvPicPr>
          <p:nvPr/>
        </p:nvPicPr>
        <p:blipFill>
          <a:blip r:embed="rId2">
            <a:extLst>
              <a:ext uri="{28A0092B-C50C-407E-A947-70E740481C1C}">
                <a14:useLocalDpi val="0"/>
              </a:ext>
            </a:extLst>
          </a:blip>
          <a:srcRect b="5168"/>
          <a:stretch>
            <a:fillRect/>
          </a:stretch>
        </p:blipFill>
        <p:spPr>
          <a:xfrm>
            <a:off x="1906140" y="3889360"/>
            <a:ext cx="4088263" cy="2453384"/>
          </a:xfrm>
          <a:prstGeom prst="roundRect">
            <a:avLst>
              <a:gd fmla="val 8594" name="adj"/>
            </a:avLst>
          </a:prstGeom>
          <a:solidFill>
            <a:srgbClr val="FFFFFF">
              <a:shade val="85000"/>
            </a:srgbClr>
          </a:solidFill>
          <a:ln>
            <a:noFill/>
          </a:ln>
          <a:effectLst>
            <a:reflection algn="bl" blurRad="12700" dir="5400000" dist="5000" endPos="28000" rotWithShape="0" stA="38000" sy="-100000"/>
          </a:effectLst>
        </p:spPr>
      </p:pic>
      <p:pic>
        <p:nvPicPr>
          <p:cNvPr id="4" name="图片 3"/>
          <p:cNvPicPr>
            <a:picLocks noChangeAspect="1"/>
          </p:cNvPicPr>
          <p:nvPr/>
        </p:nvPicPr>
        <p:blipFill>
          <a:blip r:embed="rId3">
            <a:clrChange>
              <a:clrFrom>
                <a:srgbClr val="FFFFFF"/>
              </a:clrFrom>
              <a:clrTo>
                <a:srgbClr val="FFFFFF">
                  <a:alpha val="0"/>
                </a:srgbClr>
              </a:clrTo>
            </a:clrChange>
            <a:extLst>
              <a:ext uri="{28A0092B-C50C-407E-A947-70E740481C1C}">
                <a14:useLocalDpi val="0"/>
              </a:ext>
            </a:extLst>
          </a:blip>
          <a:stretch>
            <a:fillRect/>
          </a:stretch>
        </p:blipFill>
        <p:spPr>
          <a:xfrm>
            <a:off x="1524000" y="5"/>
            <a:ext cx="2870282" cy="1214651"/>
          </a:xfrm>
          <a:prstGeom prst="rect">
            <a:avLst/>
          </a:prstGeom>
        </p:spPr>
      </p:pic>
      <p:sp>
        <p:nvSpPr>
          <p:cNvPr id="3" name="矩形 2"/>
          <p:cNvSpPr/>
          <p:nvPr/>
        </p:nvSpPr>
        <p:spPr>
          <a:xfrm>
            <a:off x="0" y="5"/>
            <a:ext cx="12192000" cy="46836"/>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6" name="直接连接符 5"/>
          <p:cNvCxnSpPr/>
          <p:nvPr/>
        </p:nvCxnSpPr>
        <p:spPr>
          <a:xfrm>
            <a:off x="1510352" y="1201003"/>
            <a:ext cx="914681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0" y="6640836"/>
            <a:ext cx="12192000" cy="21716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文本框 10"/>
          <p:cNvSpPr txBox="1"/>
          <p:nvPr/>
        </p:nvSpPr>
        <p:spPr>
          <a:xfrm>
            <a:off x="1782577" y="1303761"/>
            <a:ext cx="1097280" cy="365760"/>
          </a:xfrm>
          <a:prstGeom prst="rect">
            <a:avLst/>
          </a:prstGeom>
          <a:solidFill>
            <a:srgbClr val="5C307D"/>
          </a:solidFill>
        </p:spPr>
        <p:txBody>
          <a:bodyPr rtlCol="0" wrap="none">
            <a:spAutoFit/>
          </a:bodyPr>
          <a:lstStyle/>
          <a:p>
            <a:pPr algn="ctr"/>
            <a:r>
              <a:rPr altLang="en-US" lang="zh-CN">
                <a:solidFill>
                  <a:schemeClr val="bg1"/>
                </a:solidFill>
                <a:latin charset="-122" panose="02010600040101010101" pitchFamily="2" typeface="华文楷体"/>
                <a:ea charset="-122" panose="02010600040101010101" pitchFamily="2" typeface="华文楷体"/>
              </a:rPr>
              <a:t>课题背景</a:t>
            </a:r>
          </a:p>
        </p:txBody>
      </p:sp>
      <p:sp>
        <p:nvSpPr>
          <p:cNvPr id="12" name="文本框 11"/>
          <p:cNvSpPr txBox="1"/>
          <p:nvPr/>
        </p:nvSpPr>
        <p:spPr>
          <a:xfrm>
            <a:off x="3039595"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选题理由</a:t>
            </a:r>
          </a:p>
        </p:txBody>
      </p:sp>
      <p:sp>
        <p:nvSpPr>
          <p:cNvPr id="13" name="文本框 12"/>
          <p:cNvSpPr txBox="1"/>
          <p:nvPr/>
        </p:nvSpPr>
        <p:spPr>
          <a:xfrm>
            <a:off x="4296613"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目前现状</a:t>
            </a:r>
          </a:p>
        </p:txBody>
      </p:sp>
      <p:sp>
        <p:nvSpPr>
          <p:cNvPr id="14" name="文本框 13"/>
          <p:cNvSpPr txBox="1"/>
          <p:nvPr/>
        </p:nvSpPr>
        <p:spPr>
          <a:xfrm>
            <a:off x="5553631"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研究目标</a:t>
            </a:r>
          </a:p>
        </p:txBody>
      </p:sp>
      <p:sp>
        <p:nvSpPr>
          <p:cNvPr id="15" name="文本框 14"/>
          <p:cNvSpPr txBox="1"/>
          <p:nvPr/>
        </p:nvSpPr>
        <p:spPr>
          <a:xfrm>
            <a:off x="6810649"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研究过程</a:t>
            </a:r>
          </a:p>
        </p:txBody>
      </p:sp>
      <p:sp>
        <p:nvSpPr>
          <p:cNvPr id="16" name="文本框 15"/>
          <p:cNvSpPr txBox="1"/>
          <p:nvPr/>
        </p:nvSpPr>
        <p:spPr>
          <a:xfrm>
            <a:off x="8067666"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研究结论</a:t>
            </a:r>
          </a:p>
        </p:txBody>
      </p:sp>
      <p:sp>
        <p:nvSpPr>
          <p:cNvPr id="17" name="文本框 16"/>
          <p:cNvSpPr txBox="1"/>
          <p:nvPr/>
        </p:nvSpPr>
        <p:spPr>
          <a:xfrm>
            <a:off x="9324684"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文献综述</a:t>
            </a:r>
          </a:p>
        </p:txBody>
      </p:sp>
      <p:sp>
        <p:nvSpPr>
          <p:cNvPr id="21" name="TextBox 29"/>
          <p:cNvSpPr txBox="1"/>
          <p:nvPr/>
        </p:nvSpPr>
        <p:spPr>
          <a:xfrm>
            <a:off x="6154541" y="2059802"/>
            <a:ext cx="4397346" cy="1600200"/>
          </a:xfrm>
          <a:prstGeom prst="rect">
            <a:avLst/>
          </a:prstGeom>
          <a:noFill/>
        </p:spPr>
        <p:txBody>
          <a:bodyPr rtlCol="0" wrap="square">
            <a:spAutoFit/>
          </a:bodyPr>
          <a:lstStyle>
            <a:defPPr>
              <a:defRPr lang="zh-CN"/>
            </a:defPPr>
            <a:lvl1pPr>
              <a:lnSpc>
                <a:spcPct val="110000"/>
              </a:lnSpc>
              <a:defRPr>
                <a:solidFill>
                  <a:schemeClr val="tx1">
                    <a:lumMod val="75000"/>
                    <a:lumOff val="25000"/>
                  </a:schemeClr>
                </a:solidFill>
                <a:ea charset="-122" panose="02010600040101010101" pitchFamily="2" typeface="华文楷体"/>
              </a:defRPr>
            </a:lvl1pPr>
          </a:lstStyle>
          <a:p>
            <a:r>
              <a:rPr altLang="en-US" lang="zh-CN"/>
              <a:t>这里填写你要填写的文本，这里填写你要填写的文本，这里填写你要填写的文本，这里填写你要填写的文本。</a:t>
            </a:r>
          </a:p>
          <a:p>
            <a:endParaRPr altLang="en-US" lang="zh-CN"/>
          </a:p>
          <a:p>
            <a:r>
              <a:rPr altLang="en-US" lang="zh-CN"/>
              <a:t>这里填写你要填写的文本。</a:t>
            </a:r>
          </a:p>
        </p:txBody>
      </p:sp>
      <p:sp>
        <p:nvSpPr>
          <p:cNvPr id="22" name="矩形 21"/>
          <p:cNvSpPr/>
          <p:nvPr/>
        </p:nvSpPr>
        <p:spPr>
          <a:xfrm>
            <a:off x="6176009" y="3800268"/>
            <a:ext cx="4572000" cy="365760"/>
          </a:xfrm>
          <a:prstGeom prst="rect">
            <a:avLst/>
          </a:prstGeom>
        </p:spPr>
        <p:txBody>
          <a:bodyPr>
            <a:spAutoFit/>
          </a:bodyPr>
          <a:lstStyle/>
          <a:p>
            <a:r>
              <a:rPr altLang="zh-CN" lang="en-US">
                <a:solidFill>
                  <a:schemeClr val="tx1">
                    <a:lumMod val="75000"/>
                    <a:lumOff val="25000"/>
                  </a:schemeClr>
                </a:solidFill>
                <a:ea charset="-122" panose="02010600040101010101" pitchFamily="2" typeface="华文楷体"/>
              </a:rPr>
              <a:t>[ 这里填写图片说明 ]</a:t>
            </a:r>
          </a:p>
        </p:txBody>
      </p:sp>
      <p:sp>
        <p:nvSpPr>
          <p:cNvPr id="26" name="TextBox 29"/>
          <p:cNvSpPr txBox="1"/>
          <p:nvPr/>
        </p:nvSpPr>
        <p:spPr>
          <a:xfrm>
            <a:off x="1777220" y="2637967"/>
            <a:ext cx="4318780" cy="996696"/>
          </a:xfrm>
          <a:prstGeom prst="rect">
            <a:avLst/>
          </a:prstGeom>
          <a:noFill/>
        </p:spPr>
        <p:txBody>
          <a:bodyPr rtlCol="0" wrap="square">
            <a:spAutoFit/>
          </a:bodyPr>
          <a:lstStyle>
            <a:defPPr>
              <a:defRPr lang="zh-CN"/>
            </a:defPPr>
            <a:lvl1pPr>
              <a:lnSpc>
                <a:spcPct val="110000"/>
              </a:lnSpc>
              <a:defRPr>
                <a:solidFill>
                  <a:schemeClr val="tx1">
                    <a:lumMod val="75000"/>
                    <a:lumOff val="25000"/>
                  </a:schemeClr>
                </a:solidFill>
                <a:ea charset="-122" panose="02010600040101010101" pitchFamily="2" typeface="华文楷体"/>
              </a:defRPr>
            </a:lvl1pPr>
          </a:lstStyle>
          <a:p>
            <a:r>
              <a:rPr altLang="en-US" lang="zh-CN"/>
              <a:t>这里填写你要填写的文本，这里填写你要填写的文本，这里填写你要填写的文本，这里填写你要填写的文本。</a:t>
            </a:r>
          </a:p>
        </p:txBody>
      </p:sp>
      <p:sp>
        <p:nvSpPr>
          <p:cNvPr id="27" name="TextBox 30"/>
          <p:cNvSpPr txBox="1"/>
          <p:nvPr/>
        </p:nvSpPr>
        <p:spPr>
          <a:xfrm>
            <a:off x="2177215" y="2059802"/>
            <a:ext cx="3998794" cy="457200"/>
          </a:xfrm>
          <a:prstGeom prst="rect">
            <a:avLst/>
          </a:prstGeom>
          <a:noFill/>
          <a:ln>
            <a:noFill/>
          </a:ln>
        </p:spPr>
        <p:txBody>
          <a:bodyPr rtlCol="0" wrap="square">
            <a:spAutoFit/>
          </a:bodyPr>
          <a:lstStyle/>
          <a:p>
            <a:r>
              <a:rPr altLang="en-US" b="1" lang="zh-CN" sz="2400">
                <a:solidFill>
                  <a:schemeClr val="tx1">
                    <a:lumMod val="75000"/>
                    <a:lumOff val="25000"/>
                  </a:schemeClr>
                </a:solidFill>
                <a:ea charset="-122" panose="02010600040101010101" pitchFamily="2" typeface="华文楷体"/>
              </a:rPr>
              <a:t>这里填写页面标题</a:t>
            </a:r>
          </a:p>
        </p:txBody>
      </p:sp>
      <p:sp>
        <p:nvSpPr>
          <p:cNvPr id="28" name="矩形 27"/>
          <p:cNvSpPr/>
          <p:nvPr/>
        </p:nvSpPr>
        <p:spPr>
          <a:xfrm>
            <a:off x="1906137" y="2172551"/>
            <a:ext cx="271078" cy="271078"/>
          </a:xfrm>
          <a:prstGeom prst="rect">
            <a:avLst/>
          </a:prstGeom>
          <a:solidFill>
            <a:schemeClr val="bg1">
              <a:lumMod val="75000"/>
            </a:schemeClr>
          </a:solidFill>
          <a:ln>
            <a:solidFill>
              <a:srgbClr val="5C307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29" name="直接连接符 28"/>
          <p:cNvCxnSpPr/>
          <p:nvPr/>
        </p:nvCxnSpPr>
        <p:spPr>
          <a:xfrm>
            <a:off x="6248579" y="6342744"/>
            <a:ext cx="3998794"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927882745"/>
      </p:ext>
    </p:extLst>
  </p:cSld>
  <p:clrMapOvr>
    <a:masterClrMapping/>
  </p:clrMapOvr>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2">
            <a:clrChange>
              <a:clrFrom>
                <a:srgbClr val="FFFFFF"/>
              </a:clrFrom>
              <a:clrTo>
                <a:srgbClr val="FFFFFF">
                  <a:alpha val="0"/>
                </a:srgbClr>
              </a:clrTo>
            </a:clrChange>
            <a:extLst>
              <a:ext uri="{28A0092B-C50C-407E-A947-70E740481C1C}">
                <a14:useLocalDpi val="0"/>
              </a:ext>
            </a:extLst>
          </a:blip>
          <a:stretch>
            <a:fillRect/>
          </a:stretch>
        </p:blipFill>
        <p:spPr>
          <a:xfrm>
            <a:off x="1524000" y="5"/>
            <a:ext cx="2870282" cy="1214651"/>
          </a:xfrm>
          <a:prstGeom prst="rect">
            <a:avLst/>
          </a:prstGeom>
        </p:spPr>
      </p:pic>
      <p:sp>
        <p:nvSpPr>
          <p:cNvPr id="3" name="矩形 2"/>
          <p:cNvSpPr/>
          <p:nvPr/>
        </p:nvSpPr>
        <p:spPr>
          <a:xfrm>
            <a:off x="0" y="2"/>
            <a:ext cx="12192000" cy="45723"/>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6" name="直接连接符 5"/>
          <p:cNvCxnSpPr/>
          <p:nvPr/>
        </p:nvCxnSpPr>
        <p:spPr>
          <a:xfrm>
            <a:off x="1510352" y="1201003"/>
            <a:ext cx="914681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0" y="6640836"/>
            <a:ext cx="12192000" cy="21716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文本框 10"/>
          <p:cNvSpPr txBox="1"/>
          <p:nvPr/>
        </p:nvSpPr>
        <p:spPr>
          <a:xfrm>
            <a:off x="1782577" y="1303761"/>
            <a:ext cx="1097280" cy="365760"/>
          </a:xfrm>
          <a:prstGeom prst="rect">
            <a:avLst/>
          </a:prstGeom>
          <a:noFill/>
        </p:spPr>
        <p:txBody>
          <a:bodyPr rtlCol="0" wrap="none">
            <a:spAutoFit/>
          </a:bodyPr>
          <a:lstStyle>
            <a:defPPr>
              <a:defRPr lang="zh-CN"/>
            </a:defPPr>
            <a:lvl1pPr algn="ctr">
              <a:defRPr>
                <a:latin charset="-122" panose="02010600040101010101" pitchFamily="2" typeface="华文楷体"/>
                <a:ea charset="-122" panose="02010600040101010101" pitchFamily="2" typeface="华文楷体"/>
              </a:defRPr>
            </a:lvl1pPr>
          </a:lstStyle>
          <a:p>
            <a:r>
              <a:rPr altLang="en-US" lang="zh-CN"/>
              <a:t>课题背景</a:t>
            </a:r>
          </a:p>
        </p:txBody>
      </p:sp>
      <p:sp>
        <p:nvSpPr>
          <p:cNvPr id="12" name="文本框 11"/>
          <p:cNvSpPr txBox="1"/>
          <p:nvPr/>
        </p:nvSpPr>
        <p:spPr>
          <a:xfrm>
            <a:off x="3039595" y="1303761"/>
            <a:ext cx="1097280" cy="365760"/>
          </a:xfrm>
          <a:prstGeom prst="rect">
            <a:avLst/>
          </a:prstGeom>
          <a:solidFill>
            <a:srgbClr val="5C307D"/>
          </a:solidFill>
        </p:spPr>
        <p:txBody>
          <a:bodyPr rtlCol="0" wrap="none">
            <a:spAutoFit/>
          </a:bodyPr>
          <a:lstStyle>
            <a:defPPr>
              <a:defRPr lang="zh-CN"/>
            </a:defPPr>
            <a:lvl1pPr algn="ctr">
              <a:defRPr>
                <a:solidFill>
                  <a:schemeClr val="bg1"/>
                </a:solidFill>
                <a:latin charset="-122" panose="02010600040101010101" pitchFamily="2" typeface="华文楷体"/>
                <a:ea charset="-122" panose="02010600040101010101" pitchFamily="2" typeface="华文楷体"/>
              </a:defRPr>
            </a:lvl1pPr>
          </a:lstStyle>
          <a:p>
            <a:r>
              <a:rPr altLang="en-US" lang="zh-CN"/>
              <a:t>选题理由</a:t>
            </a:r>
          </a:p>
        </p:txBody>
      </p:sp>
      <p:sp>
        <p:nvSpPr>
          <p:cNvPr id="13" name="文本框 12"/>
          <p:cNvSpPr txBox="1"/>
          <p:nvPr/>
        </p:nvSpPr>
        <p:spPr>
          <a:xfrm>
            <a:off x="4296613"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目前现状</a:t>
            </a:r>
          </a:p>
        </p:txBody>
      </p:sp>
      <p:sp>
        <p:nvSpPr>
          <p:cNvPr id="14" name="文本框 13"/>
          <p:cNvSpPr txBox="1"/>
          <p:nvPr/>
        </p:nvSpPr>
        <p:spPr>
          <a:xfrm>
            <a:off x="5553631"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研究目标</a:t>
            </a:r>
          </a:p>
        </p:txBody>
      </p:sp>
      <p:sp>
        <p:nvSpPr>
          <p:cNvPr id="15" name="文本框 14"/>
          <p:cNvSpPr txBox="1"/>
          <p:nvPr/>
        </p:nvSpPr>
        <p:spPr>
          <a:xfrm>
            <a:off x="6810649"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研究过程</a:t>
            </a:r>
          </a:p>
        </p:txBody>
      </p:sp>
      <p:sp>
        <p:nvSpPr>
          <p:cNvPr id="16" name="文本框 15"/>
          <p:cNvSpPr txBox="1"/>
          <p:nvPr/>
        </p:nvSpPr>
        <p:spPr>
          <a:xfrm>
            <a:off x="8067666"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研究结论</a:t>
            </a:r>
          </a:p>
        </p:txBody>
      </p:sp>
      <p:sp>
        <p:nvSpPr>
          <p:cNvPr id="17" name="文本框 16"/>
          <p:cNvSpPr txBox="1"/>
          <p:nvPr/>
        </p:nvSpPr>
        <p:spPr>
          <a:xfrm>
            <a:off x="9324684"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文献综述</a:t>
            </a:r>
          </a:p>
        </p:txBody>
      </p:sp>
      <p:grpSp>
        <p:nvGrpSpPr>
          <p:cNvPr id="18" name="组合 17"/>
          <p:cNvGrpSpPr/>
          <p:nvPr/>
        </p:nvGrpSpPr>
        <p:grpSpPr>
          <a:xfrm>
            <a:off x="6404264" y="2521463"/>
            <a:ext cx="3170962" cy="2723550"/>
            <a:chOff x="4572000" y="2445108"/>
            <a:chExt cx="5803941" cy="2723550"/>
          </a:xfrm>
        </p:grpSpPr>
        <p:sp>
          <p:nvSpPr>
            <p:cNvPr id="19" name="直接连接符 18"/>
            <p:cNvSpPr/>
            <p:nvPr/>
          </p:nvSpPr>
          <p:spPr>
            <a:xfrm>
              <a:off x="4572000" y="5168658"/>
              <a:ext cx="5803941" cy="0"/>
            </a:xfrm>
            <a:prstGeom prst="line">
              <a:avLst/>
            </a:prstGeom>
            <a:ln>
              <a:solidFill>
                <a:schemeClr val="tx1">
                  <a:lumMod val="75000"/>
                  <a:lumOff val="25000"/>
                </a:schemeClr>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p:txBody>
        </p:sp>
        <p:sp>
          <p:nvSpPr>
            <p:cNvPr id="20" name="直接连接符 19"/>
            <p:cNvSpPr/>
            <p:nvPr/>
          </p:nvSpPr>
          <p:spPr>
            <a:xfrm>
              <a:off x="4572000" y="3806883"/>
              <a:ext cx="5803941" cy="0"/>
            </a:xfrm>
            <a:prstGeom prst="line">
              <a:avLst/>
            </a:prstGeom>
            <a:ln>
              <a:solidFill>
                <a:schemeClr val="tx1">
                  <a:lumMod val="75000"/>
                  <a:lumOff val="25000"/>
                </a:schemeClr>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p:txBody>
        </p:sp>
        <p:sp>
          <p:nvSpPr>
            <p:cNvPr id="21" name="直接连接符 20"/>
            <p:cNvSpPr/>
            <p:nvPr/>
          </p:nvSpPr>
          <p:spPr>
            <a:xfrm>
              <a:off x="4572000" y="2445108"/>
              <a:ext cx="5803941" cy="0"/>
            </a:xfrm>
            <a:prstGeom prst="line">
              <a:avLst/>
            </a:prstGeom>
            <a:ln>
              <a:solidFill>
                <a:schemeClr val="tx1">
                  <a:lumMod val="75000"/>
                  <a:lumOff val="25000"/>
                </a:schemeClr>
              </a:solidFill>
            </a:ln>
          </p:spPr>
          <p:style>
            <a:lnRef idx="2">
              <a:schemeClr val="accent1">
                <a:shade val="60000"/>
                <a:hueOff val="0"/>
                <a:satOff val="0"/>
                <a:lumOff val="0"/>
                <a:alphaOff val="0"/>
              </a:schemeClr>
            </a:lnRef>
            <a:fillRef idx="0">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txBody>
            <a:bodyPr/>
            <a:lstStyle/>
            <a:p/>
          </p:txBody>
        </p:sp>
      </p:grpSp>
      <p:sp>
        <p:nvSpPr>
          <p:cNvPr id="22" name="任意多边形 21"/>
          <p:cNvSpPr/>
          <p:nvPr/>
        </p:nvSpPr>
        <p:spPr>
          <a:xfrm>
            <a:off x="7913292" y="2002694"/>
            <a:ext cx="1661939" cy="446439"/>
          </a:xfrm>
          <a:custGeom>
            <a:gdLst>
              <a:gd fmla="*/ 0 w 4294916" name="connsiteX0"/>
              <a:gd fmla="*/ 0 h 446439" name="connsiteY0"/>
              <a:gd fmla="*/ 4294916 w 4294916" name="connsiteX1"/>
              <a:gd fmla="*/ 0 h 446439" name="connsiteY1"/>
              <a:gd fmla="*/ 4294916 w 4294916" name="connsiteX2"/>
              <a:gd fmla="*/ 446439 h 446439" name="connsiteY2"/>
              <a:gd fmla="*/ 0 w 4294916" name="connsiteX3"/>
              <a:gd fmla="*/ 446439 h 446439" name="connsiteY3"/>
              <a:gd fmla="*/ 0 w 4294916" name="connsiteX4"/>
              <a:gd fmla="*/ 0 h 44643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46439" w="4294916">
                <a:moveTo>
                  <a:pt x="0" y="0"/>
                </a:moveTo>
                <a:lnTo>
                  <a:pt x="4294916" y="0"/>
                </a:lnTo>
                <a:lnTo>
                  <a:pt x="4294916" y="446439"/>
                </a:lnTo>
                <a:lnTo>
                  <a:pt x="0" y="44643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nchor="b" anchorCtr="0" bIns="38100" lIns="38100" numCol="1" rIns="38100" spcCol="1270" spcFirstLastPara="0" tIns="38100" vert="horz" wrap="square">
            <a:noAutofit/>
          </a:bodyPr>
          <a:lstStyle/>
          <a:p>
            <a:pPr>
              <a:lnSpc>
                <a:spcPct val="90000"/>
              </a:lnSpc>
              <a:spcBef>
                <a:spcPct val="0"/>
              </a:spcBef>
              <a:spcAft>
                <a:spcPct val="35000"/>
              </a:spcAft>
            </a:pPr>
            <a:r>
              <a:rPr altLang="zh-CN" lang="en-US">
                <a:solidFill>
                  <a:schemeClr val="tx1">
                    <a:lumMod val="75000"/>
                    <a:lumOff val="25000"/>
                  </a:schemeClr>
                </a:solidFill>
                <a:ea charset="-122" panose="02010600040101010101" pitchFamily="2" typeface="华文楷体"/>
              </a:rPr>
              <a:t>[文本]</a:t>
            </a:r>
          </a:p>
        </p:txBody>
      </p:sp>
      <p:sp>
        <p:nvSpPr>
          <p:cNvPr id="23" name="任意多边形 22"/>
          <p:cNvSpPr/>
          <p:nvPr/>
        </p:nvSpPr>
        <p:spPr>
          <a:xfrm>
            <a:off x="6404263" y="2075028"/>
            <a:ext cx="1509024" cy="446439"/>
          </a:xfrm>
          <a:custGeom>
            <a:gdLst>
              <a:gd fmla="*/ 74421 w 1509024" name="connsiteX0"/>
              <a:gd fmla="*/ 0 h 446439" name="connsiteY0"/>
              <a:gd fmla="*/ 1434603 w 1509024" name="connsiteX1"/>
              <a:gd fmla="*/ 0 h 446439" name="connsiteY1"/>
              <a:gd fmla="*/ 1509024 w 1509024" name="connsiteX2"/>
              <a:gd fmla="*/ 74421 h 446439" name="connsiteY2"/>
              <a:gd fmla="*/ 1509024 w 1509024" name="connsiteX3"/>
              <a:gd fmla="*/ 446439 h 446439" name="connsiteY3"/>
              <a:gd fmla="*/ 1509024 w 1509024" name="connsiteX4"/>
              <a:gd fmla="*/ 446439 h 446439" name="connsiteY4"/>
              <a:gd fmla="*/ 0 w 1509024" name="connsiteX5"/>
              <a:gd fmla="*/ 446439 h 446439" name="connsiteY5"/>
              <a:gd fmla="*/ 0 w 1509024" name="connsiteX6"/>
              <a:gd fmla="*/ 446439 h 446439" name="connsiteY6"/>
              <a:gd fmla="*/ 0 w 1509024" name="connsiteX7"/>
              <a:gd fmla="*/ 74421 h 446439" name="connsiteY7"/>
              <a:gd fmla="*/ 74421 w 1509024" name="connsiteX8"/>
              <a:gd fmla="*/ 0 h 446439"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446439" w="1509024">
                <a:moveTo>
                  <a:pt x="74421" y="0"/>
                </a:moveTo>
                <a:lnTo>
                  <a:pt x="1434603" y="0"/>
                </a:lnTo>
                <a:cubicBezTo>
                  <a:pt x="1475705" y="0"/>
                  <a:pt x="1509024" y="33319"/>
                  <a:pt x="1509024" y="74421"/>
                </a:cubicBezTo>
                <a:lnTo>
                  <a:pt x="1509024" y="446439"/>
                </a:lnTo>
                <a:lnTo>
                  <a:pt x="1509024" y="446439"/>
                </a:lnTo>
                <a:lnTo>
                  <a:pt x="0" y="446439"/>
                </a:lnTo>
                <a:lnTo>
                  <a:pt x="0" y="446439"/>
                </a:lnTo>
                <a:lnTo>
                  <a:pt x="0" y="74421"/>
                </a:lnTo>
                <a:cubicBezTo>
                  <a:pt x="0" y="33319"/>
                  <a:pt x="33319" y="0"/>
                  <a:pt x="74421" y="0"/>
                </a:cubicBezTo>
                <a:close/>
              </a:path>
            </a:pathLst>
          </a:custGeom>
          <a:solidFill>
            <a:srgbClr val="5C307D"/>
          </a:solidFill>
          <a:ln>
            <a:noFill/>
          </a:ln>
        </p:spPr>
        <p:style>
          <a:lnRef idx="2">
            <a:schemeClr val="accent1">
              <a:hueOff val="0"/>
              <a:satOff val="0"/>
              <a:lumOff val="0"/>
              <a:alphaOff val="0"/>
            </a:schemeClr>
          </a:lnRef>
          <a:fillRef idx="1">
            <a:scrgbClr b="0" g="0" r="0"/>
          </a:fillRef>
          <a:effectRef idx="0">
            <a:schemeClr val="accent1">
              <a:hueOff val="0"/>
              <a:satOff val="0"/>
              <a:lumOff val="0"/>
              <a:alphaOff val="0"/>
            </a:schemeClr>
          </a:effectRef>
          <a:fontRef idx="minor">
            <a:schemeClr val="lt1"/>
          </a:fontRef>
        </p:style>
        <p:txBody>
          <a:bodyPr anchor="ctr" anchorCtr="0" bIns="38100" lIns="59897" numCol="1" rIns="59897" spcCol="1270" spcFirstLastPara="0" tIns="59897" vert="horz" wrap="square">
            <a:noAutofit/>
          </a:bodyPr>
          <a:lstStyle/>
          <a:p>
            <a:pPr>
              <a:lnSpc>
                <a:spcPct val="90000"/>
              </a:lnSpc>
              <a:spcBef>
                <a:spcPct val="0"/>
              </a:spcBef>
              <a:spcAft>
                <a:spcPct val="35000"/>
              </a:spcAft>
            </a:pPr>
            <a:r>
              <a:rPr altLang="zh-CN" lang="en-US">
                <a:solidFill>
                  <a:schemeClr val="bg1"/>
                </a:solidFill>
                <a:ea charset="-122" panose="02010600040101010101" pitchFamily="2" typeface="华文楷体"/>
              </a:rPr>
              <a:t>[ 理由一 ]</a:t>
            </a:r>
          </a:p>
        </p:txBody>
      </p:sp>
      <p:sp>
        <p:nvSpPr>
          <p:cNvPr id="24" name="任意多边形 23"/>
          <p:cNvSpPr/>
          <p:nvPr/>
        </p:nvSpPr>
        <p:spPr>
          <a:xfrm>
            <a:off x="6344437" y="2694676"/>
            <a:ext cx="3400199" cy="893013"/>
          </a:xfrm>
          <a:custGeom>
            <a:gdLst>
              <a:gd fmla="*/ 0 w 5803941" name="connsiteX0"/>
              <a:gd fmla="*/ 0 h 893013" name="connsiteY0"/>
              <a:gd fmla="*/ 5803941 w 5803941" name="connsiteX1"/>
              <a:gd fmla="*/ 0 h 893013" name="connsiteY1"/>
              <a:gd fmla="*/ 5803941 w 5803941" name="connsiteX2"/>
              <a:gd fmla="*/ 893013 h 893013" name="connsiteY2"/>
              <a:gd fmla="*/ 0 w 5803941" name="connsiteX3"/>
              <a:gd fmla="*/ 893013 h 893013" name="connsiteY3"/>
              <a:gd fmla="*/ 0 w 5803941" name="connsiteX4"/>
              <a:gd fmla="*/ 0 h 893013"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893013" w="5803941">
                <a:moveTo>
                  <a:pt x="0" y="0"/>
                </a:moveTo>
                <a:lnTo>
                  <a:pt x="5803941" y="0"/>
                </a:lnTo>
                <a:lnTo>
                  <a:pt x="5803941" y="893013"/>
                </a:lnTo>
                <a:lnTo>
                  <a:pt x="0" y="89301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nchor="t" anchorCtr="0" bIns="38100" lIns="38100" numCol="1" rIns="38100" spcCol="1270" spcFirstLastPara="0" tIns="38100" vert="horz" wrap="square">
            <a:noAutofit/>
          </a:bodyPr>
          <a:lstStyle/>
          <a:p>
            <a:pPr indent="-228600" lvl="1" marL="0">
              <a:lnSpc>
                <a:spcPct val="90000"/>
              </a:lnSpc>
              <a:spcBef>
                <a:spcPct val="0"/>
              </a:spcBef>
              <a:spcAft>
                <a:spcPct val="15000"/>
              </a:spcAft>
              <a:buChar char="••"/>
            </a:pPr>
            <a:r>
              <a:rPr altLang="zh-CN" lang="en-US">
                <a:solidFill>
                  <a:schemeClr val="tx1">
                    <a:lumMod val="75000"/>
                    <a:lumOff val="25000"/>
                  </a:schemeClr>
                </a:solidFill>
                <a:ea charset="-122" panose="02010600040101010101" pitchFamily="2" typeface="华文楷体"/>
              </a:rPr>
              <a:t>[文本]</a:t>
            </a:r>
          </a:p>
          <a:p>
            <a:pPr indent="-228600" lvl="1" marL="0">
              <a:lnSpc>
                <a:spcPct val="90000"/>
              </a:lnSpc>
              <a:spcBef>
                <a:spcPct val="0"/>
              </a:spcBef>
              <a:spcAft>
                <a:spcPct val="15000"/>
              </a:spcAft>
              <a:buChar char="••"/>
            </a:pPr>
            <a:r>
              <a:rPr altLang="zh-CN" lang="en-US">
                <a:solidFill>
                  <a:schemeClr val="tx1">
                    <a:lumMod val="75000"/>
                    <a:lumOff val="25000"/>
                  </a:schemeClr>
                </a:solidFill>
                <a:ea charset="-122" panose="02010600040101010101" pitchFamily="2" typeface="华文楷体"/>
              </a:rPr>
              <a:t>这里填写你要填写的文本。</a:t>
            </a:r>
          </a:p>
        </p:txBody>
      </p:sp>
      <p:sp>
        <p:nvSpPr>
          <p:cNvPr id="25" name="任意多边形 24"/>
          <p:cNvSpPr/>
          <p:nvPr/>
        </p:nvSpPr>
        <p:spPr>
          <a:xfrm>
            <a:off x="6404263" y="3436803"/>
            <a:ext cx="1509024" cy="446439"/>
          </a:xfrm>
          <a:custGeom>
            <a:gdLst>
              <a:gd fmla="*/ 74421 w 1509024" name="connsiteX0"/>
              <a:gd fmla="*/ 0 h 446439" name="connsiteY0"/>
              <a:gd fmla="*/ 1434603 w 1509024" name="connsiteX1"/>
              <a:gd fmla="*/ 0 h 446439" name="connsiteY1"/>
              <a:gd fmla="*/ 1509024 w 1509024" name="connsiteX2"/>
              <a:gd fmla="*/ 74421 h 446439" name="connsiteY2"/>
              <a:gd fmla="*/ 1509024 w 1509024" name="connsiteX3"/>
              <a:gd fmla="*/ 446439 h 446439" name="connsiteY3"/>
              <a:gd fmla="*/ 1509024 w 1509024" name="connsiteX4"/>
              <a:gd fmla="*/ 446439 h 446439" name="connsiteY4"/>
              <a:gd fmla="*/ 0 w 1509024" name="connsiteX5"/>
              <a:gd fmla="*/ 446439 h 446439" name="connsiteY5"/>
              <a:gd fmla="*/ 0 w 1509024" name="connsiteX6"/>
              <a:gd fmla="*/ 446439 h 446439" name="connsiteY6"/>
              <a:gd fmla="*/ 0 w 1509024" name="connsiteX7"/>
              <a:gd fmla="*/ 74421 h 446439" name="connsiteY7"/>
              <a:gd fmla="*/ 74421 w 1509024" name="connsiteX8"/>
              <a:gd fmla="*/ 0 h 446439"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446439" w="1509024">
                <a:moveTo>
                  <a:pt x="74421" y="0"/>
                </a:moveTo>
                <a:lnTo>
                  <a:pt x="1434603" y="0"/>
                </a:lnTo>
                <a:cubicBezTo>
                  <a:pt x="1475705" y="0"/>
                  <a:pt x="1509024" y="33319"/>
                  <a:pt x="1509024" y="74421"/>
                </a:cubicBezTo>
                <a:lnTo>
                  <a:pt x="1509024" y="446439"/>
                </a:lnTo>
                <a:lnTo>
                  <a:pt x="1509024" y="446439"/>
                </a:lnTo>
                <a:lnTo>
                  <a:pt x="0" y="446439"/>
                </a:lnTo>
                <a:lnTo>
                  <a:pt x="0" y="446439"/>
                </a:lnTo>
                <a:lnTo>
                  <a:pt x="0" y="74421"/>
                </a:lnTo>
                <a:cubicBezTo>
                  <a:pt x="0" y="33319"/>
                  <a:pt x="33319" y="0"/>
                  <a:pt x="74421" y="0"/>
                </a:cubicBezTo>
                <a:close/>
              </a:path>
            </a:pathLst>
          </a:custGeom>
          <a:solidFill>
            <a:srgbClr val="5C307D"/>
          </a:solidFill>
          <a:ln>
            <a:noFill/>
          </a:ln>
        </p:spPr>
        <p:style>
          <a:lnRef idx="2">
            <a:schemeClr val="accent1">
              <a:hueOff val="0"/>
              <a:satOff val="0"/>
              <a:lumOff val="0"/>
              <a:alphaOff val="0"/>
            </a:schemeClr>
          </a:lnRef>
          <a:fillRef idx="1">
            <a:scrgbClr b="0" g="0" r="0"/>
          </a:fillRef>
          <a:effectRef idx="0">
            <a:schemeClr val="accent1">
              <a:hueOff val="0"/>
              <a:satOff val="0"/>
              <a:lumOff val="0"/>
              <a:alphaOff val="0"/>
            </a:schemeClr>
          </a:effectRef>
          <a:fontRef idx="minor">
            <a:schemeClr val="lt1"/>
          </a:fontRef>
        </p:style>
        <p:txBody>
          <a:bodyPr anchor="ctr" anchorCtr="0" bIns="38100" lIns="59897" numCol="1" rIns="59897" spcCol="1270" spcFirstLastPara="0" tIns="59897" vert="horz" wrap="square">
            <a:noAutofit/>
          </a:bodyPr>
          <a:lstStyle/>
          <a:p>
            <a:pPr>
              <a:lnSpc>
                <a:spcPct val="90000"/>
              </a:lnSpc>
              <a:spcBef>
                <a:spcPct val="0"/>
              </a:spcBef>
              <a:spcAft>
                <a:spcPct val="35000"/>
              </a:spcAft>
            </a:pPr>
            <a:r>
              <a:rPr altLang="zh-CN" lang="en-US">
                <a:solidFill>
                  <a:schemeClr val="bg1"/>
                </a:solidFill>
                <a:ea charset="-122" panose="02010600040101010101" pitchFamily="2" typeface="华文楷体"/>
              </a:rPr>
              <a:t>[ 理由二 ]</a:t>
            </a:r>
          </a:p>
        </p:txBody>
      </p:sp>
      <p:sp>
        <p:nvSpPr>
          <p:cNvPr id="26" name="任意多边形 25"/>
          <p:cNvSpPr/>
          <p:nvPr/>
        </p:nvSpPr>
        <p:spPr>
          <a:xfrm>
            <a:off x="6344437" y="4056451"/>
            <a:ext cx="3400199" cy="893013"/>
          </a:xfrm>
          <a:custGeom>
            <a:gdLst>
              <a:gd fmla="*/ 0 w 5803941" name="connsiteX0"/>
              <a:gd fmla="*/ 0 h 893013" name="connsiteY0"/>
              <a:gd fmla="*/ 5803941 w 5803941" name="connsiteX1"/>
              <a:gd fmla="*/ 0 h 893013" name="connsiteY1"/>
              <a:gd fmla="*/ 5803941 w 5803941" name="connsiteX2"/>
              <a:gd fmla="*/ 893013 h 893013" name="connsiteY2"/>
              <a:gd fmla="*/ 0 w 5803941" name="connsiteX3"/>
              <a:gd fmla="*/ 893013 h 893013" name="connsiteY3"/>
              <a:gd fmla="*/ 0 w 5803941" name="connsiteX4"/>
              <a:gd fmla="*/ 0 h 893013"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893013" w="5803941">
                <a:moveTo>
                  <a:pt x="0" y="0"/>
                </a:moveTo>
                <a:lnTo>
                  <a:pt x="5803941" y="0"/>
                </a:lnTo>
                <a:lnTo>
                  <a:pt x="5803941" y="893013"/>
                </a:lnTo>
                <a:lnTo>
                  <a:pt x="0" y="89301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nchor="t" anchorCtr="0" bIns="38100" lIns="38100" numCol="1" rIns="38100" spcCol="1270" spcFirstLastPara="0" tIns="38100" vert="horz" wrap="square">
            <a:noAutofit/>
          </a:bodyPr>
          <a:lstStyle/>
          <a:p>
            <a:pPr indent="-228600" lvl="1" marL="0">
              <a:lnSpc>
                <a:spcPct val="90000"/>
              </a:lnSpc>
              <a:spcBef>
                <a:spcPct val="0"/>
              </a:spcBef>
              <a:spcAft>
                <a:spcPct val="15000"/>
              </a:spcAft>
              <a:buChar char="••"/>
            </a:pPr>
            <a:r>
              <a:rPr altLang="zh-CN" lang="en-US">
                <a:solidFill>
                  <a:schemeClr val="tx1">
                    <a:lumMod val="75000"/>
                    <a:lumOff val="25000"/>
                  </a:schemeClr>
                </a:solidFill>
                <a:ea charset="-122" panose="02010600040101010101" pitchFamily="2" typeface="华文楷体"/>
              </a:rPr>
              <a:t>[文本]</a:t>
            </a:r>
          </a:p>
          <a:p>
            <a:pPr indent="-228600" lvl="1" marL="0">
              <a:lnSpc>
                <a:spcPct val="90000"/>
              </a:lnSpc>
              <a:spcBef>
                <a:spcPct val="0"/>
              </a:spcBef>
              <a:spcAft>
                <a:spcPct val="15000"/>
              </a:spcAft>
              <a:buChar char="••"/>
            </a:pPr>
            <a:r>
              <a:rPr altLang="zh-CN" lang="en-US">
                <a:solidFill>
                  <a:schemeClr val="tx1">
                    <a:lumMod val="75000"/>
                    <a:lumOff val="25000"/>
                  </a:schemeClr>
                </a:solidFill>
                <a:ea charset="-122" panose="02010600040101010101" pitchFamily="2" typeface="华文楷体"/>
              </a:rPr>
              <a:t>这里填写你要填写的文本。</a:t>
            </a:r>
          </a:p>
        </p:txBody>
      </p:sp>
      <p:sp>
        <p:nvSpPr>
          <p:cNvPr id="27" name="任意多边形 26"/>
          <p:cNvSpPr/>
          <p:nvPr/>
        </p:nvSpPr>
        <p:spPr>
          <a:xfrm>
            <a:off x="6404263" y="4798578"/>
            <a:ext cx="1509024" cy="446439"/>
          </a:xfrm>
          <a:custGeom>
            <a:gdLst>
              <a:gd fmla="*/ 74421 w 1509024" name="connsiteX0"/>
              <a:gd fmla="*/ 0 h 446439" name="connsiteY0"/>
              <a:gd fmla="*/ 1434603 w 1509024" name="connsiteX1"/>
              <a:gd fmla="*/ 0 h 446439" name="connsiteY1"/>
              <a:gd fmla="*/ 1509024 w 1509024" name="connsiteX2"/>
              <a:gd fmla="*/ 74421 h 446439" name="connsiteY2"/>
              <a:gd fmla="*/ 1509024 w 1509024" name="connsiteX3"/>
              <a:gd fmla="*/ 446439 h 446439" name="connsiteY3"/>
              <a:gd fmla="*/ 1509024 w 1509024" name="connsiteX4"/>
              <a:gd fmla="*/ 446439 h 446439" name="connsiteY4"/>
              <a:gd fmla="*/ 0 w 1509024" name="connsiteX5"/>
              <a:gd fmla="*/ 446439 h 446439" name="connsiteY5"/>
              <a:gd fmla="*/ 0 w 1509024" name="connsiteX6"/>
              <a:gd fmla="*/ 446439 h 446439" name="connsiteY6"/>
              <a:gd fmla="*/ 0 w 1509024" name="connsiteX7"/>
              <a:gd fmla="*/ 74421 h 446439" name="connsiteY7"/>
              <a:gd fmla="*/ 74421 w 1509024" name="connsiteX8"/>
              <a:gd fmla="*/ 0 h 446439"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446439" w="1509024">
                <a:moveTo>
                  <a:pt x="74421" y="0"/>
                </a:moveTo>
                <a:lnTo>
                  <a:pt x="1434603" y="0"/>
                </a:lnTo>
                <a:cubicBezTo>
                  <a:pt x="1475705" y="0"/>
                  <a:pt x="1509024" y="33319"/>
                  <a:pt x="1509024" y="74421"/>
                </a:cubicBezTo>
                <a:lnTo>
                  <a:pt x="1509024" y="446439"/>
                </a:lnTo>
                <a:lnTo>
                  <a:pt x="1509024" y="446439"/>
                </a:lnTo>
                <a:lnTo>
                  <a:pt x="0" y="446439"/>
                </a:lnTo>
                <a:lnTo>
                  <a:pt x="0" y="446439"/>
                </a:lnTo>
                <a:lnTo>
                  <a:pt x="0" y="74421"/>
                </a:lnTo>
                <a:cubicBezTo>
                  <a:pt x="0" y="33319"/>
                  <a:pt x="33319" y="0"/>
                  <a:pt x="74421" y="0"/>
                </a:cubicBezTo>
                <a:close/>
              </a:path>
            </a:pathLst>
          </a:custGeom>
          <a:solidFill>
            <a:srgbClr val="5C307D"/>
          </a:solidFill>
          <a:ln>
            <a:noFill/>
          </a:ln>
        </p:spPr>
        <p:style>
          <a:lnRef idx="2">
            <a:schemeClr val="accent1">
              <a:hueOff val="0"/>
              <a:satOff val="0"/>
              <a:lumOff val="0"/>
              <a:alphaOff val="0"/>
            </a:schemeClr>
          </a:lnRef>
          <a:fillRef idx="1">
            <a:scrgbClr b="0" g="0" r="0"/>
          </a:fillRef>
          <a:effectRef idx="0">
            <a:schemeClr val="accent1">
              <a:hueOff val="0"/>
              <a:satOff val="0"/>
              <a:lumOff val="0"/>
              <a:alphaOff val="0"/>
            </a:schemeClr>
          </a:effectRef>
          <a:fontRef idx="minor">
            <a:schemeClr val="lt1"/>
          </a:fontRef>
        </p:style>
        <p:txBody>
          <a:bodyPr anchor="ctr" anchorCtr="0" bIns="38100" lIns="59897" numCol="1" rIns="59897" spcCol="1270" spcFirstLastPara="0" tIns="59897" vert="horz" wrap="square">
            <a:noAutofit/>
          </a:bodyPr>
          <a:lstStyle/>
          <a:p>
            <a:pPr>
              <a:lnSpc>
                <a:spcPct val="90000"/>
              </a:lnSpc>
              <a:spcBef>
                <a:spcPct val="0"/>
              </a:spcBef>
              <a:spcAft>
                <a:spcPct val="35000"/>
              </a:spcAft>
            </a:pPr>
            <a:r>
              <a:rPr altLang="zh-CN" lang="en-US">
                <a:solidFill>
                  <a:schemeClr val="bg1"/>
                </a:solidFill>
                <a:ea charset="-122" panose="02010600040101010101" pitchFamily="2" typeface="华文楷体"/>
              </a:rPr>
              <a:t>[ 理由三 ]</a:t>
            </a:r>
          </a:p>
        </p:txBody>
      </p:sp>
      <p:sp>
        <p:nvSpPr>
          <p:cNvPr id="28" name="任意多边形 27"/>
          <p:cNvSpPr/>
          <p:nvPr/>
        </p:nvSpPr>
        <p:spPr>
          <a:xfrm>
            <a:off x="6404264" y="5418226"/>
            <a:ext cx="3340368" cy="893013"/>
          </a:xfrm>
          <a:custGeom>
            <a:gdLst>
              <a:gd fmla="*/ 0 w 5803941" name="connsiteX0"/>
              <a:gd fmla="*/ 0 h 893013" name="connsiteY0"/>
              <a:gd fmla="*/ 5803941 w 5803941" name="connsiteX1"/>
              <a:gd fmla="*/ 0 h 893013" name="connsiteY1"/>
              <a:gd fmla="*/ 5803941 w 5803941" name="connsiteX2"/>
              <a:gd fmla="*/ 893013 h 893013" name="connsiteY2"/>
              <a:gd fmla="*/ 0 w 5803941" name="connsiteX3"/>
              <a:gd fmla="*/ 893013 h 893013" name="connsiteY3"/>
              <a:gd fmla="*/ 0 w 5803941" name="connsiteX4"/>
              <a:gd fmla="*/ 0 h 893013"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893013" w="5803941">
                <a:moveTo>
                  <a:pt x="0" y="0"/>
                </a:moveTo>
                <a:lnTo>
                  <a:pt x="5803941" y="0"/>
                </a:lnTo>
                <a:lnTo>
                  <a:pt x="5803941" y="893013"/>
                </a:lnTo>
                <a:lnTo>
                  <a:pt x="0" y="89301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nchor="t" anchorCtr="0" bIns="38100" lIns="38100" numCol="1" rIns="38100" spcCol="1270" spcFirstLastPara="0" tIns="38100" vert="horz" wrap="square">
            <a:noAutofit/>
          </a:bodyPr>
          <a:lstStyle/>
          <a:p>
            <a:pPr indent="-228600" lvl="1" marL="0">
              <a:lnSpc>
                <a:spcPct val="90000"/>
              </a:lnSpc>
              <a:spcBef>
                <a:spcPct val="0"/>
              </a:spcBef>
              <a:spcAft>
                <a:spcPct val="15000"/>
              </a:spcAft>
              <a:buChar char="••"/>
            </a:pPr>
            <a:r>
              <a:rPr altLang="zh-CN" lang="en-US">
                <a:solidFill>
                  <a:schemeClr val="tx1">
                    <a:lumMod val="75000"/>
                    <a:lumOff val="25000"/>
                  </a:schemeClr>
                </a:solidFill>
                <a:ea charset="-122" panose="02010600040101010101" pitchFamily="2" typeface="华文楷体"/>
              </a:rPr>
              <a:t>[文本]</a:t>
            </a:r>
          </a:p>
          <a:p>
            <a:pPr indent="-228600" lvl="1" marL="0">
              <a:lnSpc>
                <a:spcPct val="90000"/>
              </a:lnSpc>
              <a:spcBef>
                <a:spcPct val="0"/>
              </a:spcBef>
              <a:spcAft>
                <a:spcPct val="15000"/>
              </a:spcAft>
              <a:buChar char="••"/>
            </a:pPr>
            <a:r>
              <a:rPr altLang="zh-CN" lang="en-US">
                <a:solidFill>
                  <a:schemeClr val="tx1">
                    <a:lumMod val="75000"/>
                    <a:lumOff val="25000"/>
                  </a:schemeClr>
                </a:solidFill>
                <a:ea charset="-122" panose="02010600040101010101" pitchFamily="2" typeface="华文楷体"/>
              </a:rPr>
              <a:t>这里填写你要填写的文本。</a:t>
            </a:r>
          </a:p>
        </p:txBody>
      </p:sp>
      <p:sp>
        <p:nvSpPr>
          <p:cNvPr id="29" name="任意多边形 28"/>
          <p:cNvSpPr/>
          <p:nvPr/>
        </p:nvSpPr>
        <p:spPr>
          <a:xfrm>
            <a:off x="7913292" y="3364469"/>
            <a:ext cx="1661939" cy="446439"/>
          </a:xfrm>
          <a:custGeom>
            <a:gdLst>
              <a:gd fmla="*/ 0 w 4294916" name="connsiteX0"/>
              <a:gd fmla="*/ 0 h 446439" name="connsiteY0"/>
              <a:gd fmla="*/ 4294916 w 4294916" name="connsiteX1"/>
              <a:gd fmla="*/ 0 h 446439" name="connsiteY1"/>
              <a:gd fmla="*/ 4294916 w 4294916" name="connsiteX2"/>
              <a:gd fmla="*/ 446439 h 446439" name="connsiteY2"/>
              <a:gd fmla="*/ 0 w 4294916" name="connsiteX3"/>
              <a:gd fmla="*/ 446439 h 446439" name="connsiteY3"/>
              <a:gd fmla="*/ 0 w 4294916" name="connsiteX4"/>
              <a:gd fmla="*/ 0 h 44643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46439" w="4294916">
                <a:moveTo>
                  <a:pt x="0" y="0"/>
                </a:moveTo>
                <a:lnTo>
                  <a:pt x="4294916" y="0"/>
                </a:lnTo>
                <a:lnTo>
                  <a:pt x="4294916" y="446439"/>
                </a:lnTo>
                <a:lnTo>
                  <a:pt x="0" y="44643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nchor="b" anchorCtr="0" bIns="38100" lIns="38100" numCol="1" rIns="38100" spcCol="1270" spcFirstLastPara="0" tIns="38100" vert="horz" wrap="square">
            <a:noAutofit/>
          </a:bodyPr>
          <a:lstStyle/>
          <a:p>
            <a:pPr>
              <a:lnSpc>
                <a:spcPct val="90000"/>
              </a:lnSpc>
              <a:spcBef>
                <a:spcPct val="0"/>
              </a:spcBef>
              <a:spcAft>
                <a:spcPct val="35000"/>
              </a:spcAft>
            </a:pPr>
            <a:r>
              <a:rPr altLang="zh-CN" lang="en-US">
                <a:solidFill>
                  <a:schemeClr val="tx1">
                    <a:lumMod val="75000"/>
                    <a:lumOff val="25000"/>
                  </a:schemeClr>
                </a:solidFill>
                <a:ea charset="-122" panose="02010600040101010101" pitchFamily="2" typeface="华文楷体"/>
              </a:rPr>
              <a:t>[文本]</a:t>
            </a:r>
          </a:p>
        </p:txBody>
      </p:sp>
      <p:sp>
        <p:nvSpPr>
          <p:cNvPr id="30" name="任意多边形 29"/>
          <p:cNvSpPr/>
          <p:nvPr/>
        </p:nvSpPr>
        <p:spPr>
          <a:xfrm>
            <a:off x="7913292" y="4728677"/>
            <a:ext cx="1661939" cy="446439"/>
          </a:xfrm>
          <a:custGeom>
            <a:gdLst>
              <a:gd fmla="*/ 0 w 4294916" name="connsiteX0"/>
              <a:gd fmla="*/ 0 h 446439" name="connsiteY0"/>
              <a:gd fmla="*/ 4294916 w 4294916" name="connsiteX1"/>
              <a:gd fmla="*/ 0 h 446439" name="connsiteY1"/>
              <a:gd fmla="*/ 4294916 w 4294916" name="connsiteX2"/>
              <a:gd fmla="*/ 446439 h 446439" name="connsiteY2"/>
              <a:gd fmla="*/ 0 w 4294916" name="connsiteX3"/>
              <a:gd fmla="*/ 446439 h 446439" name="connsiteY3"/>
              <a:gd fmla="*/ 0 w 4294916" name="connsiteX4"/>
              <a:gd fmla="*/ 0 h 44643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46439" w="4294916">
                <a:moveTo>
                  <a:pt x="0" y="0"/>
                </a:moveTo>
                <a:lnTo>
                  <a:pt x="4294916" y="0"/>
                </a:lnTo>
                <a:lnTo>
                  <a:pt x="4294916" y="446439"/>
                </a:lnTo>
                <a:lnTo>
                  <a:pt x="0" y="44643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nchor="b" anchorCtr="0" bIns="38100" lIns="38100" numCol="1" rIns="38100" spcCol="1270" spcFirstLastPara="0" tIns="38100" vert="horz" wrap="square">
            <a:noAutofit/>
          </a:bodyPr>
          <a:lstStyle/>
          <a:p>
            <a:pPr>
              <a:lnSpc>
                <a:spcPct val="90000"/>
              </a:lnSpc>
              <a:spcBef>
                <a:spcPct val="0"/>
              </a:spcBef>
              <a:spcAft>
                <a:spcPct val="35000"/>
              </a:spcAft>
            </a:pPr>
            <a:r>
              <a:rPr altLang="zh-CN" lang="en-US">
                <a:solidFill>
                  <a:schemeClr val="tx1">
                    <a:lumMod val="75000"/>
                    <a:lumOff val="25000"/>
                  </a:schemeClr>
                </a:solidFill>
                <a:ea charset="-122" panose="02010600040101010101" pitchFamily="2" typeface="华文楷体"/>
              </a:rPr>
              <a:t>[文本]</a:t>
            </a:r>
          </a:p>
        </p:txBody>
      </p:sp>
      <p:sp>
        <p:nvSpPr>
          <p:cNvPr id="31" name="TextBox 29"/>
          <p:cNvSpPr txBox="1"/>
          <p:nvPr/>
        </p:nvSpPr>
        <p:spPr>
          <a:xfrm>
            <a:off x="1777220" y="2637967"/>
            <a:ext cx="4269450" cy="996696"/>
          </a:xfrm>
          <a:prstGeom prst="rect">
            <a:avLst/>
          </a:prstGeom>
          <a:noFill/>
        </p:spPr>
        <p:txBody>
          <a:bodyPr rtlCol="0" wrap="square">
            <a:spAutoFit/>
          </a:bodyPr>
          <a:lstStyle/>
          <a:p>
            <a:pPr>
              <a:lnSpc>
                <a:spcPct val="110000"/>
              </a:lnSpc>
            </a:pPr>
            <a:r>
              <a:rPr altLang="en-US" lang="zh-CN">
                <a:solidFill>
                  <a:schemeClr val="tx1">
                    <a:lumMod val="75000"/>
                    <a:lumOff val="25000"/>
                  </a:schemeClr>
                </a:solidFill>
                <a:ea charset="-122" panose="02010600040101010101" pitchFamily="2" typeface="华文楷体"/>
              </a:rPr>
              <a:t>这里填写你要填写的文本，这里填写你要填写的文本，这里填写你要填写的文本，这里填写你要填写的文本。</a:t>
            </a:r>
          </a:p>
        </p:txBody>
      </p:sp>
      <p:cxnSp>
        <p:nvCxnSpPr>
          <p:cNvPr id="5" name="直接连接符 4"/>
          <p:cNvCxnSpPr/>
          <p:nvPr/>
        </p:nvCxnSpPr>
        <p:spPr>
          <a:xfrm>
            <a:off x="1906137" y="5952840"/>
            <a:ext cx="3998794"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4" name="TextBox 30"/>
          <p:cNvSpPr txBox="1"/>
          <p:nvPr/>
        </p:nvSpPr>
        <p:spPr>
          <a:xfrm>
            <a:off x="2177215" y="2059802"/>
            <a:ext cx="3998794" cy="457200"/>
          </a:xfrm>
          <a:prstGeom prst="rect">
            <a:avLst/>
          </a:prstGeom>
          <a:noFill/>
          <a:ln>
            <a:noFill/>
          </a:ln>
        </p:spPr>
        <p:txBody>
          <a:bodyPr rtlCol="0" wrap="square">
            <a:spAutoFit/>
          </a:bodyPr>
          <a:lstStyle/>
          <a:p>
            <a:r>
              <a:rPr altLang="en-US" b="1" lang="zh-CN" sz="2400">
                <a:solidFill>
                  <a:schemeClr val="tx1">
                    <a:lumMod val="75000"/>
                    <a:lumOff val="25000"/>
                  </a:schemeClr>
                </a:solidFill>
                <a:ea charset="-122" panose="02010600040101010101" pitchFamily="2" typeface="华文楷体"/>
              </a:rPr>
              <a:t>这里填写页面标题</a:t>
            </a:r>
          </a:p>
        </p:txBody>
      </p:sp>
      <p:sp>
        <p:nvSpPr>
          <p:cNvPr id="36" name="矩形 35"/>
          <p:cNvSpPr/>
          <p:nvPr/>
        </p:nvSpPr>
        <p:spPr>
          <a:xfrm>
            <a:off x="1906137" y="2172551"/>
            <a:ext cx="271078" cy="271078"/>
          </a:xfrm>
          <a:prstGeom prst="rect">
            <a:avLst/>
          </a:prstGeom>
          <a:solidFill>
            <a:schemeClr val="bg1">
              <a:lumMod val="75000"/>
            </a:schemeClr>
          </a:solidFill>
          <a:ln>
            <a:solidFill>
              <a:srgbClr val="5C307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195217590"/>
      </p:ext>
    </p:extLst>
  </p:cSld>
  <p:clrMapOvr>
    <a:masterClrMapping/>
  </p:clrMapOvr>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2">
            <a:clrChange>
              <a:clrFrom>
                <a:srgbClr val="FFFFFF"/>
              </a:clrFrom>
              <a:clrTo>
                <a:srgbClr val="FFFFFF">
                  <a:alpha val="0"/>
                </a:srgbClr>
              </a:clrTo>
            </a:clrChange>
            <a:extLst>
              <a:ext uri="{28A0092B-C50C-407E-A947-70E740481C1C}">
                <a14:useLocalDpi val="0"/>
              </a:ext>
            </a:extLst>
          </a:blip>
          <a:stretch>
            <a:fillRect/>
          </a:stretch>
        </p:blipFill>
        <p:spPr>
          <a:xfrm>
            <a:off x="1524000" y="5"/>
            <a:ext cx="2870282" cy="1214651"/>
          </a:xfrm>
          <a:prstGeom prst="rect">
            <a:avLst/>
          </a:prstGeom>
        </p:spPr>
      </p:pic>
      <p:sp>
        <p:nvSpPr>
          <p:cNvPr id="3" name="矩形 2"/>
          <p:cNvSpPr/>
          <p:nvPr/>
        </p:nvSpPr>
        <p:spPr>
          <a:xfrm>
            <a:off x="0" y="1"/>
            <a:ext cx="12192000" cy="45724"/>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6" name="直接连接符 5"/>
          <p:cNvCxnSpPr/>
          <p:nvPr/>
        </p:nvCxnSpPr>
        <p:spPr>
          <a:xfrm>
            <a:off x="1510352" y="1201003"/>
            <a:ext cx="914681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0" y="6640836"/>
            <a:ext cx="12192000" cy="21716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文本框 10"/>
          <p:cNvSpPr txBox="1"/>
          <p:nvPr/>
        </p:nvSpPr>
        <p:spPr>
          <a:xfrm>
            <a:off x="1782577" y="1303761"/>
            <a:ext cx="1097280" cy="365760"/>
          </a:xfrm>
          <a:prstGeom prst="rect">
            <a:avLst/>
          </a:prstGeom>
          <a:noFill/>
        </p:spPr>
        <p:txBody>
          <a:bodyPr rtlCol="0" wrap="none">
            <a:spAutoFit/>
          </a:bodyPr>
          <a:lstStyle>
            <a:defPPr>
              <a:defRPr lang="zh-CN"/>
            </a:defPPr>
            <a:lvl1pPr algn="ctr">
              <a:defRPr>
                <a:latin charset="-122" panose="02010600040101010101" pitchFamily="2" typeface="华文楷体"/>
                <a:ea charset="-122" panose="02010600040101010101" pitchFamily="2" typeface="华文楷体"/>
              </a:defRPr>
            </a:lvl1pPr>
          </a:lstStyle>
          <a:p>
            <a:r>
              <a:rPr altLang="en-US" lang="zh-CN"/>
              <a:t>课题背景</a:t>
            </a:r>
          </a:p>
        </p:txBody>
      </p:sp>
      <p:sp>
        <p:nvSpPr>
          <p:cNvPr id="12" name="文本框 11"/>
          <p:cNvSpPr txBox="1"/>
          <p:nvPr/>
        </p:nvSpPr>
        <p:spPr>
          <a:xfrm>
            <a:off x="3039595"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选题理由</a:t>
            </a:r>
          </a:p>
        </p:txBody>
      </p:sp>
      <p:sp>
        <p:nvSpPr>
          <p:cNvPr id="13" name="文本框 12"/>
          <p:cNvSpPr txBox="1"/>
          <p:nvPr/>
        </p:nvSpPr>
        <p:spPr>
          <a:xfrm>
            <a:off x="4296613" y="1303761"/>
            <a:ext cx="1097280" cy="365760"/>
          </a:xfrm>
          <a:prstGeom prst="rect">
            <a:avLst/>
          </a:prstGeom>
          <a:solidFill>
            <a:srgbClr val="5C307D"/>
          </a:solidFill>
        </p:spPr>
        <p:txBody>
          <a:bodyPr rtlCol="0" wrap="none">
            <a:spAutoFit/>
          </a:bodyPr>
          <a:lstStyle>
            <a:defPPr>
              <a:defRPr lang="zh-CN"/>
            </a:defPPr>
            <a:lvl1pPr algn="ctr">
              <a:defRPr>
                <a:solidFill>
                  <a:schemeClr val="bg1"/>
                </a:solidFill>
                <a:latin charset="-122" panose="02010600040101010101" pitchFamily="2" typeface="华文楷体"/>
                <a:ea charset="-122" panose="02010600040101010101" pitchFamily="2" typeface="华文楷体"/>
              </a:defRPr>
            </a:lvl1pPr>
          </a:lstStyle>
          <a:p>
            <a:r>
              <a:rPr altLang="en-US" lang="zh-CN"/>
              <a:t>目前现状</a:t>
            </a:r>
          </a:p>
        </p:txBody>
      </p:sp>
      <p:sp>
        <p:nvSpPr>
          <p:cNvPr id="14" name="文本框 13"/>
          <p:cNvSpPr txBox="1"/>
          <p:nvPr/>
        </p:nvSpPr>
        <p:spPr>
          <a:xfrm>
            <a:off x="5553631"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研究目标</a:t>
            </a:r>
          </a:p>
        </p:txBody>
      </p:sp>
      <p:sp>
        <p:nvSpPr>
          <p:cNvPr id="15" name="文本框 14"/>
          <p:cNvSpPr txBox="1"/>
          <p:nvPr/>
        </p:nvSpPr>
        <p:spPr>
          <a:xfrm>
            <a:off x="6810649"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研究过程</a:t>
            </a:r>
          </a:p>
        </p:txBody>
      </p:sp>
      <p:sp>
        <p:nvSpPr>
          <p:cNvPr id="16" name="文本框 15"/>
          <p:cNvSpPr txBox="1"/>
          <p:nvPr/>
        </p:nvSpPr>
        <p:spPr>
          <a:xfrm>
            <a:off x="8067666"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研究结论</a:t>
            </a:r>
          </a:p>
        </p:txBody>
      </p:sp>
      <p:sp>
        <p:nvSpPr>
          <p:cNvPr id="17" name="文本框 16"/>
          <p:cNvSpPr txBox="1"/>
          <p:nvPr/>
        </p:nvSpPr>
        <p:spPr>
          <a:xfrm>
            <a:off x="9324684"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文献综述</a:t>
            </a:r>
          </a:p>
        </p:txBody>
      </p:sp>
      <p:graphicFrame>
        <p:nvGraphicFramePr>
          <p:cNvPr id="22" name="图表 21"/>
          <p:cNvGraphicFramePr/>
          <p:nvPr>
            <p:extLst>
              <p:ext uri="{D42A27DB-BD31-4B8C-83A1-F6EECF244321}">
                <p14:modId val="573513769"/>
              </p:ext>
            </p:extLst>
          </p:nvPr>
        </p:nvGraphicFramePr>
        <p:xfrm>
          <a:off x="4142233" y="1961036"/>
          <a:ext cx="6096000" cy="4064000"/>
        </p:xfrm>
        <a:graphic>
          <a:graphicData uri="http://schemas.openxmlformats.org/drawingml/2006/chart">
            <c:chart xmlns:c="http://schemas.openxmlformats.org/drawingml/2006/chart" r:id="rId3"/>
          </a:graphicData>
        </a:graphic>
      </p:graphicFrame>
      <p:sp>
        <p:nvSpPr>
          <p:cNvPr id="23" name="TextBox 29"/>
          <p:cNvSpPr txBox="1"/>
          <p:nvPr/>
        </p:nvSpPr>
        <p:spPr>
          <a:xfrm>
            <a:off x="2067236" y="2032375"/>
            <a:ext cx="2254481" cy="1078992"/>
          </a:xfrm>
          <a:prstGeom prst="rect">
            <a:avLst/>
          </a:prstGeom>
          <a:noFill/>
        </p:spPr>
        <p:txBody>
          <a:bodyPr rtlCol="0" wrap="square">
            <a:spAutoFit/>
          </a:bodyPr>
          <a:lstStyle>
            <a:lvl1pPr indent="0" marL="0">
              <a:defRPr sz="1100">
                <a:latin typeface="+mn-lt"/>
                <a:ea typeface="+mn-ea"/>
                <a:cs typeface="+mn-cs"/>
              </a:defRPr>
            </a:lvl1pPr>
            <a:lvl2pPr indent="0" marL="457200">
              <a:defRPr sz="1100">
                <a:latin typeface="+mn-lt"/>
                <a:ea typeface="+mn-ea"/>
                <a:cs typeface="+mn-cs"/>
              </a:defRPr>
            </a:lvl2pPr>
            <a:lvl3pPr indent="0" marL="914400">
              <a:defRPr sz="1100">
                <a:latin typeface="+mn-lt"/>
                <a:ea typeface="+mn-ea"/>
                <a:cs typeface="+mn-cs"/>
              </a:defRPr>
            </a:lvl3pPr>
            <a:lvl4pPr indent="0" marL="1371600">
              <a:defRPr sz="1100">
                <a:latin typeface="+mn-lt"/>
                <a:ea typeface="+mn-ea"/>
                <a:cs typeface="+mn-cs"/>
              </a:defRPr>
            </a:lvl4pPr>
            <a:lvl5pPr indent="0" marL="1828800">
              <a:defRPr sz="1100">
                <a:latin typeface="+mn-lt"/>
                <a:ea typeface="+mn-ea"/>
                <a:cs typeface="+mn-cs"/>
              </a:defRPr>
            </a:lvl5pPr>
            <a:lvl6pPr indent="0" marL="2286000">
              <a:defRPr sz="1100">
                <a:latin typeface="+mn-lt"/>
                <a:ea typeface="+mn-ea"/>
                <a:cs typeface="+mn-cs"/>
              </a:defRPr>
            </a:lvl6pPr>
            <a:lvl7pPr indent="0" marL="2743200">
              <a:defRPr sz="1100">
                <a:latin typeface="+mn-lt"/>
                <a:ea typeface="+mn-ea"/>
                <a:cs typeface="+mn-cs"/>
              </a:defRPr>
            </a:lvl7pPr>
            <a:lvl8pPr indent="0" marL="3200400">
              <a:defRPr sz="1100">
                <a:latin typeface="+mn-lt"/>
                <a:ea typeface="+mn-ea"/>
                <a:cs typeface="+mn-cs"/>
              </a:defRPr>
            </a:lvl8pPr>
            <a:lvl9pPr indent="0" marL="3657600">
              <a:defRPr sz="1100">
                <a:latin typeface="+mn-lt"/>
                <a:ea typeface="+mn-ea"/>
                <a:cs typeface="+mn-cs"/>
              </a:defRPr>
            </a:lvl9pPr>
          </a:lstStyle>
          <a:p>
            <a:pPr>
              <a:lnSpc>
                <a:spcPct val="120000"/>
              </a:lnSpc>
            </a:pPr>
            <a:r>
              <a:rPr altLang="en-US" lang="zh-CN" sz="1800">
                <a:solidFill>
                  <a:schemeClr val="tx1">
                    <a:lumMod val="75000"/>
                    <a:lumOff val="25000"/>
                  </a:schemeClr>
                </a:solidFill>
                <a:ea charset="-122" panose="02010600040101010101" pitchFamily="2" typeface="华文楷体"/>
              </a:rPr>
              <a:t>这里输入分析</a:t>
            </a:r>
          </a:p>
          <a:p>
            <a:pPr>
              <a:lnSpc>
                <a:spcPct val="120000"/>
              </a:lnSpc>
            </a:pPr>
            <a:r>
              <a:rPr altLang="en-US" lang="zh-CN" sz="1800">
                <a:solidFill>
                  <a:schemeClr val="tx1">
                    <a:lumMod val="75000"/>
                    <a:lumOff val="25000"/>
                  </a:schemeClr>
                </a:solidFill>
                <a:ea charset="-122" panose="02010600040101010101" pitchFamily="2" typeface="华文楷体"/>
              </a:rPr>
              <a:t>这里输入分析</a:t>
            </a:r>
          </a:p>
          <a:p>
            <a:pPr>
              <a:lnSpc>
                <a:spcPct val="120000"/>
              </a:lnSpc>
            </a:pPr>
            <a:r>
              <a:rPr altLang="en-US" lang="zh-CN" sz="1800">
                <a:solidFill>
                  <a:schemeClr val="tx1">
                    <a:lumMod val="75000"/>
                    <a:lumOff val="25000"/>
                  </a:schemeClr>
                </a:solidFill>
                <a:ea charset="-122" panose="02010600040101010101" pitchFamily="2" typeface="华文楷体"/>
              </a:rPr>
              <a:t>这里输入分析</a:t>
            </a:r>
          </a:p>
        </p:txBody>
      </p:sp>
      <p:sp>
        <p:nvSpPr>
          <p:cNvPr id="24" name="矩形 23"/>
          <p:cNvSpPr/>
          <p:nvPr/>
        </p:nvSpPr>
        <p:spPr>
          <a:xfrm>
            <a:off x="1937453" y="2171704"/>
            <a:ext cx="58964" cy="840581"/>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lvl1pPr indent="0" marL="0">
              <a:defRPr sz="1100">
                <a:solidFill>
                  <a:schemeClr val="lt1"/>
                </a:solidFill>
                <a:latin typeface="+mn-lt"/>
                <a:ea typeface="+mn-ea"/>
                <a:cs typeface="+mn-cs"/>
              </a:defRPr>
            </a:lvl1pPr>
            <a:lvl2pPr indent="0" marL="457200">
              <a:defRPr sz="1100">
                <a:solidFill>
                  <a:schemeClr val="lt1"/>
                </a:solidFill>
                <a:latin typeface="+mn-lt"/>
                <a:ea typeface="+mn-ea"/>
                <a:cs typeface="+mn-cs"/>
              </a:defRPr>
            </a:lvl2pPr>
            <a:lvl3pPr indent="0" marL="914400">
              <a:defRPr sz="1100">
                <a:solidFill>
                  <a:schemeClr val="lt1"/>
                </a:solidFill>
                <a:latin typeface="+mn-lt"/>
                <a:ea typeface="+mn-ea"/>
                <a:cs typeface="+mn-cs"/>
              </a:defRPr>
            </a:lvl3pPr>
            <a:lvl4pPr indent="0" marL="1371600">
              <a:defRPr sz="1100">
                <a:solidFill>
                  <a:schemeClr val="lt1"/>
                </a:solidFill>
                <a:latin typeface="+mn-lt"/>
                <a:ea typeface="+mn-ea"/>
                <a:cs typeface="+mn-cs"/>
              </a:defRPr>
            </a:lvl4pPr>
            <a:lvl5pPr indent="0" marL="1828800">
              <a:defRPr sz="1100">
                <a:solidFill>
                  <a:schemeClr val="lt1"/>
                </a:solidFill>
                <a:latin typeface="+mn-lt"/>
                <a:ea typeface="+mn-ea"/>
                <a:cs typeface="+mn-cs"/>
              </a:defRPr>
            </a:lvl5pPr>
            <a:lvl6pPr indent="0" marL="2286000">
              <a:defRPr sz="1100">
                <a:solidFill>
                  <a:schemeClr val="lt1"/>
                </a:solidFill>
                <a:latin typeface="+mn-lt"/>
                <a:ea typeface="+mn-ea"/>
                <a:cs typeface="+mn-cs"/>
              </a:defRPr>
            </a:lvl6pPr>
            <a:lvl7pPr indent="0" marL="2743200">
              <a:defRPr sz="1100">
                <a:solidFill>
                  <a:schemeClr val="lt1"/>
                </a:solidFill>
                <a:latin typeface="+mn-lt"/>
                <a:ea typeface="+mn-ea"/>
                <a:cs typeface="+mn-cs"/>
              </a:defRPr>
            </a:lvl7pPr>
            <a:lvl8pPr indent="0" marL="3200400">
              <a:defRPr sz="1100">
                <a:solidFill>
                  <a:schemeClr val="lt1"/>
                </a:solidFill>
                <a:latin typeface="+mn-lt"/>
                <a:ea typeface="+mn-ea"/>
                <a:cs typeface="+mn-cs"/>
              </a:defRPr>
            </a:lvl8pPr>
            <a:lvl9pPr indent="0" marL="3657600">
              <a:defRPr sz="1100">
                <a:solidFill>
                  <a:schemeClr val="lt1"/>
                </a:solidFill>
                <a:latin typeface="+mn-lt"/>
                <a:ea typeface="+mn-ea"/>
                <a:cs typeface="+mn-cs"/>
              </a:defRPr>
            </a:lvl9pPr>
          </a:lstStyle>
          <a:p>
            <a:pPr algn="ctr"/>
            <a:endParaRPr altLang="en-US" lang="zh-CN"/>
          </a:p>
        </p:txBody>
      </p:sp>
      <p:cxnSp>
        <p:nvCxnSpPr>
          <p:cNvPr id="25" name="直接连接符 24"/>
          <p:cNvCxnSpPr/>
          <p:nvPr/>
        </p:nvCxnSpPr>
        <p:spPr>
          <a:xfrm>
            <a:off x="1906137" y="5952840"/>
            <a:ext cx="8384492"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flipH="1" flipV="1">
            <a:off x="3904343" y="2157185"/>
            <a:ext cx="0" cy="3372758"/>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3782886996"/>
      </p:ext>
    </p:extLst>
  </p:cSld>
  <p:clrMapOvr>
    <a:masterClrMapping/>
  </p:clrMapOvr>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2">
            <a:clrChange>
              <a:clrFrom>
                <a:srgbClr val="FFFFFF"/>
              </a:clrFrom>
              <a:clrTo>
                <a:srgbClr val="FFFFFF">
                  <a:alpha val="0"/>
                </a:srgbClr>
              </a:clrTo>
            </a:clrChange>
            <a:extLst>
              <a:ext uri="{28A0092B-C50C-407E-A947-70E740481C1C}">
                <a14:useLocalDpi val="0"/>
              </a:ext>
            </a:extLst>
          </a:blip>
          <a:stretch>
            <a:fillRect/>
          </a:stretch>
        </p:blipFill>
        <p:spPr>
          <a:xfrm>
            <a:off x="1524000" y="5"/>
            <a:ext cx="2870282" cy="1214651"/>
          </a:xfrm>
          <a:prstGeom prst="rect">
            <a:avLst/>
          </a:prstGeom>
        </p:spPr>
      </p:pic>
      <p:sp>
        <p:nvSpPr>
          <p:cNvPr id="3" name="矩形 2"/>
          <p:cNvSpPr/>
          <p:nvPr/>
        </p:nvSpPr>
        <p:spPr>
          <a:xfrm>
            <a:off x="0" y="3"/>
            <a:ext cx="12192000" cy="45721"/>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6" name="直接连接符 5"/>
          <p:cNvCxnSpPr/>
          <p:nvPr/>
        </p:nvCxnSpPr>
        <p:spPr>
          <a:xfrm>
            <a:off x="1510352" y="1201003"/>
            <a:ext cx="914681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0" y="6640836"/>
            <a:ext cx="12192000" cy="21716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文本框 10"/>
          <p:cNvSpPr txBox="1"/>
          <p:nvPr/>
        </p:nvSpPr>
        <p:spPr>
          <a:xfrm>
            <a:off x="1782577" y="1303761"/>
            <a:ext cx="1097280" cy="365760"/>
          </a:xfrm>
          <a:prstGeom prst="rect">
            <a:avLst/>
          </a:prstGeom>
          <a:noFill/>
        </p:spPr>
        <p:txBody>
          <a:bodyPr rtlCol="0" wrap="none">
            <a:spAutoFit/>
          </a:bodyPr>
          <a:lstStyle>
            <a:defPPr>
              <a:defRPr lang="zh-CN"/>
            </a:defPPr>
            <a:lvl1pPr algn="ctr">
              <a:defRPr>
                <a:latin charset="-122" panose="02010600040101010101" pitchFamily="2" typeface="华文楷体"/>
                <a:ea charset="-122" panose="02010600040101010101" pitchFamily="2" typeface="华文楷体"/>
              </a:defRPr>
            </a:lvl1pPr>
          </a:lstStyle>
          <a:p>
            <a:r>
              <a:rPr altLang="en-US" lang="zh-CN"/>
              <a:t>课题背景</a:t>
            </a:r>
          </a:p>
        </p:txBody>
      </p:sp>
      <p:sp>
        <p:nvSpPr>
          <p:cNvPr id="12" name="文本框 11"/>
          <p:cNvSpPr txBox="1"/>
          <p:nvPr/>
        </p:nvSpPr>
        <p:spPr>
          <a:xfrm>
            <a:off x="3039595"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选题理由</a:t>
            </a:r>
          </a:p>
        </p:txBody>
      </p:sp>
      <p:sp>
        <p:nvSpPr>
          <p:cNvPr id="13" name="文本框 12"/>
          <p:cNvSpPr txBox="1"/>
          <p:nvPr/>
        </p:nvSpPr>
        <p:spPr>
          <a:xfrm>
            <a:off x="4296613"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目前现状</a:t>
            </a:r>
          </a:p>
        </p:txBody>
      </p:sp>
      <p:sp>
        <p:nvSpPr>
          <p:cNvPr id="14" name="文本框 13"/>
          <p:cNvSpPr txBox="1"/>
          <p:nvPr/>
        </p:nvSpPr>
        <p:spPr>
          <a:xfrm>
            <a:off x="5553631" y="1303761"/>
            <a:ext cx="1097280" cy="365760"/>
          </a:xfrm>
          <a:prstGeom prst="rect">
            <a:avLst/>
          </a:prstGeom>
          <a:solidFill>
            <a:srgbClr val="5C307D"/>
          </a:solidFill>
        </p:spPr>
        <p:txBody>
          <a:bodyPr rtlCol="0" wrap="none">
            <a:spAutoFit/>
          </a:bodyPr>
          <a:lstStyle>
            <a:defPPr>
              <a:defRPr lang="zh-CN"/>
            </a:defPPr>
            <a:lvl1pPr algn="ctr">
              <a:defRPr>
                <a:solidFill>
                  <a:schemeClr val="bg1"/>
                </a:solidFill>
                <a:latin charset="-122" panose="02010600040101010101" pitchFamily="2" typeface="华文楷体"/>
                <a:ea charset="-122" panose="02010600040101010101" pitchFamily="2" typeface="华文楷体"/>
              </a:defRPr>
            </a:lvl1pPr>
          </a:lstStyle>
          <a:p>
            <a:r>
              <a:rPr altLang="en-US" lang="zh-CN"/>
              <a:t>研究目标</a:t>
            </a:r>
          </a:p>
        </p:txBody>
      </p:sp>
      <p:sp>
        <p:nvSpPr>
          <p:cNvPr id="15" name="文本框 14"/>
          <p:cNvSpPr txBox="1"/>
          <p:nvPr/>
        </p:nvSpPr>
        <p:spPr>
          <a:xfrm>
            <a:off x="6810649"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研究过程</a:t>
            </a:r>
          </a:p>
        </p:txBody>
      </p:sp>
      <p:sp>
        <p:nvSpPr>
          <p:cNvPr id="16" name="文本框 15"/>
          <p:cNvSpPr txBox="1"/>
          <p:nvPr/>
        </p:nvSpPr>
        <p:spPr>
          <a:xfrm>
            <a:off x="8067666"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研究结论</a:t>
            </a:r>
          </a:p>
        </p:txBody>
      </p:sp>
      <p:sp>
        <p:nvSpPr>
          <p:cNvPr id="17" name="文本框 16"/>
          <p:cNvSpPr txBox="1"/>
          <p:nvPr/>
        </p:nvSpPr>
        <p:spPr>
          <a:xfrm>
            <a:off x="9324684"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文献综述</a:t>
            </a:r>
          </a:p>
        </p:txBody>
      </p:sp>
      <p:grpSp>
        <p:nvGrpSpPr>
          <p:cNvPr id="7" name="组合 6"/>
          <p:cNvGrpSpPr/>
          <p:nvPr/>
        </p:nvGrpSpPr>
        <p:grpSpPr>
          <a:xfrm>
            <a:off x="6284687" y="2995353"/>
            <a:ext cx="4006658" cy="1999630"/>
            <a:chOff x="4896537" y="2938092"/>
            <a:chExt cx="3870807" cy="1931830"/>
          </a:xfrm>
        </p:grpSpPr>
        <p:sp>
          <p:nvSpPr>
            <p:cNvPr id="24" name="任意多边形 23"/>
            <p:cNvSpPr/>
            <p:nvPr/>
          </p:nvSpPr>
          <p:spPr>
            <a:xfrm>
              <a:off x="4896537" y="4186093"/>
              <a:ext cx="1843204" cy="683829"/>
            </a:xfrm>
            <a:custGeom>
              <a:gdLst>
                <a:gd fmla="*/ 0 w 1843204" name="connsiteX0"/>
                <a:gd fmla="*/ 0 h 683829" name="connsiteY0"/>
                <a:gd fmla="*/ 1843204 w 1843204" name="connsiteX1"/>
                <a:gd fmla="*/ 0 h 683829" name="connsiteY1"/>
                <a:gd fmla="*/ 1843204 w 1843204" name="connsiteX2"/>
                <a:gd fmla="*/ 683829 h 683829" name="connsiteY2"/>
                <a:gd fmla="*/ 0 w 1843204" name="connsiteX3"/>
                <a:gd fmla="*/ 683829 h 683829" name="connsiteY3"/>
                <a:gd fmla="*/ 0 w 1843204" name="connsiteX4"/>
                <a:gd fmla="*/ 0 h 68382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683829" w="1843204">
                  <a:moveTo>
                    <a:pt x="0" y="0"/>
                  </a:moveTo>
                  <a:lnTo>
                    <a:pt x="1843204" y="0"/>
                  </a:lnTo>
                  <a:lnTo>
                    <a:pt x="1843204" y="683829"/>
                  </a:lnTo>
                  <a:lnTo>
                    <a:pt x="0" y="68382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nchor="t" anchorCtr="0" bIns="0" lIns="170688" numCol="1" rIns="170688" spcCol="1270" spcFirstLastPara="0" tIns="170688" vert="horz" wrap="square">
              <a:noAutofit/>
            </a:bodyPr>
            <a:lstStyle/>
            <a:p>
              <a:pPr algn="ctr" defTabSz="1066800">
                <a:lnSpc>
                  <a:spcPct val="90000"/>
                </a:lnSpc>
                <a:spcBef>
                  <a:spcPct val="0"/>
                </a:spcBef>
                <a:spcAft>
                  <a:spcPct val="35000"/>
                </a:spcAft>
              </a:pPr>
              <a:r>
                <a:rPr altLang="zh-CN" lang="en-US" sz="2000">
                  <a:latin charset="-122" panose="02010600040101010101" pitchFamily="2" typeface="华文楷体"/>
                  <a:ea charset="-122" panose="02010600040101010101" pitchFamily="2" typeface="华文楷体"/>
                </a:rPr>
                <a:t>[文本]</a:t>
              </a:r>
            </a:p>
          </p:txBody>
        </p:sp>
        <p:sp>
          <p:nvSpPr>
            <p:cNvPr id="26" name="任意多边形 25"/>
            <p:cNvSpPr/>
            <p:nvPr/>
          </p:nvSpPr>
          <p:spPr>
            <a:xfrm>
              <a:off x="6924140" y="4186093"/>
              <a:ext cx="1843204" cy="683829"/>
            </a:xfrm>
            <a:custGeom>
              <a:gdLst>
                <a:gd fmla="*/ 0 w 1843204" name="connsiteX0"/>
                <a:gd fmla="*/ 0 h 683829" name="connsiteY0"/>
                <a:gd fmla="*/ 1843204 w 1843204" name="connsiteX1"/>
                <a:gd fmla="*/ 0 h 683829" name="connsiteY1"/>
                <a:gd fmla="*/ 1843204 w 1843204" name="connsiteX2"/>
                <a:gd fmla="*/ 683829 h 683829" name="connsiteY2"/>
                <a:gd fmla="*/ 0 w 1843204" name="connsiteX3"/>
                <a:gd fmla="*/ 683829 h 683829" name="connsiteY3"/>
                <a:gd fmla="*/ 0 w 1843204" name="connsiteX4"/>
                <a:gd fmla="*/ 0 h 68382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683829" w="1843204">
                  <a:moveTo>
                    <a:pt x="0" y="0"/>
                  </a:moveTo>
                  <a:lnTo>
                    <a:pt x="1843204" y="0"/>
                  </a:lnTo>
                  <a:lnTo>
                    <a:pt x="1843204" y="683829"/>
                  </a:lnTo>
                  <a:lnTo>
                    <a:pt x="0" y="68382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nchor="t" anchorCtr="0" bIns="0" lIns="170688" numCol="1" rIns="170688" spcCol="1270" spcFirstLastPara="0" tIns="170688" vert="horz" wrap="square">
              <a:noAutofit/>
            </a:bodyPr>
            <a:lstStyle/>
            <a:p>
              <a:pPr algn="ctr" defTabSz="1066800">
                <a:lnSpc>
                  <a:spcPct val="90000"/>
                </a:lnSpc>
                <a:spcBef>
                  <a:spcPct val="0"/>
                </a:spcBef>
                <a:spcAft>
                  <a:spcPct val="35000"/>
                </a:spcAft>
              </a:pPr>
              <a:r>
                <a:rPr altLang="zh-CN" lang="en-US" sz="2000">
                  <a:latin charset="-122" panose="02010600040101010101" pitchFamily="2" typeface="华文楷体"/>
                  <a:ea charset="-122" panose="02010600040101010101" pitchFamily="2" typeface="华文楷体"/>
                </a:rPr>
                <a:t>[文本]</a:t>
              </a:r>
            </a:p>
          </p:txBody>
        </p:sp>
        <p:pic>
          <p:nvPicPr>
            <p:cNvPr id="29" name="图片 28"/>
            <p:cNvPicPr>
              <a:picLocks noChangeAspect="1"/>
            </p:cNvPicPr>
            <p:nvPr/>
          </p:nvPicPr>
          <p:blipFill>
            <a:blip r:embed="rId3">
              <a:extLst>
                <a:ext uri="{28A0092B-C50C-407E-A947-70E740481C1C}">
                  <a14:useLocalDpi val="0"/>
                </a:ext>
              </a:extLst>
            </a:blip>
            <a:srcRect b="7848" r="8194"/>
            <a:stretch>
              <a:fillRect/>
            </a:stretch>
          </p:blipFill>
          <p:spPr>
            <a:xfrm>
              <a:off x="6924140" y="2938093"/>
              <a:ext cx="1843204" cy="1247998"/>
            </a:xfrm>
            <a:prstGeom prst="rect">
              <a:avLst/>
            </a:prstGeom>
            <a:ln>
              <a:noFill/>
            </a:ln>
            <a:effectLst>
              <a:outerShdw algn="ctr" blurRad="63500" rotWithShape="0" sx="102000" sy="102000">
                <a:prstClr val="black">
                  <a:alpha val="40000"/>
                </a:prstClr>
              </a:outerShdw>
            </a:effectLst>
          </p:spPr>
        </p:pic>
        <p:pic>
          <p:nvPicPr>
            <p:cNvPr id="30" name="图片 29"/>
            <p:cNvPicPr>
              <a:picLocks noChangeAspect="1"/>
            </p:cNvPicPr>
            <p:nvPr/>
          </p:nvPicPr>
          <p:blipFill>
            <a:blip r:embed="rId4">
              <a:extLst>
                <a:ext uri="{28A0092B-C50C-407E-A947-70E740481C1C}">
                  <a14:useLocalDpi val="0"/>
                </a:ext>
              </a:extLst>
            </a:blip>
            <a:srcRect t="9180"/>
            <a:stretch>
              <a:fillRect/>
            </a:stretch>
          </p:blipFill>
          <p:spPr>
            <a:xfrm>
              <a:off x="4901096" y="2938092"/>
              <a:ext cx="1838645" cy="1247999"/>
            </a:xfrm>
            <a:prstGeom prst="rect">
              <a:avLst/>
            </a:prstGeom>
            <a:ln>
              <a:noFill/>
            </a:ln>
            <a:effectLst>
              <a:outerShdw algn="ctr" blurRad="63500" rotWithShape="0" sx="102000" sy="102000">
                <a:prstClr val="black">
                  <a:alpha val="40000"/>
                </a:prstClr>
              </a:outerShdw>
            </a:effectLst>
          </p:spPr>
        </p:pic>
      </p:grpSp>
      <p:cxnSp>
        <p:nvCxnSpPr>
          <p:cNvPr id="31" name="直接连接符 30"/>
          <p:cNvCxnSpPr/>
          <p:nvPr/>
        </p:nvCxnSpPr>
        <p:spPr>
          <a:xfrm>
            <a:off x="1906137" y="4869922"/>
            <a:ext cx="8384492" cy="0"/>
          </a:xfrm>
          <a:prstGeom prst="line">
            <a:avLst/>
          </a:prstGeom>
          <a:ln>
            <a:solidFill>
              <a:srgbClr val="005825"/>
            </a:solidFill>
          </a:ln>
        </p:spPr>
        <p:style>
          <a:lnRef idx="1">
            <a:schemeClr val="accent1"/>
          </a:lnRef>
          <a:fillRef idx="0">
            <a:schemeClr val="accent1"/>
          </a:fillRef>
          <a:effectRef idx="0">
            <a:schemeClr val="accent1"/>
          </a:effectRef>
          <a:fontRef idx="minor">
            <a:schemeClr val="tx1"/>
          </a:fontRef>
        </p:style>
      </p:cxnSp>
      <p:sp>
        <p:nvSpPr>
          <p:cNvPr id="32" name="TextBox 29"/>
          <p:cNvSpPr txBox="1"/>
          <p:nvPr/>
        </p:nvSpPr>
        <p:spPr>
          <a:xfrm>
            <a:off x="1901370" y="4975054"/>
            <a:ext cx="8389260" cy="627888"/>
          </a:xfrm>
          <a:prstGeom prst="rect">
            <a:avLst/>
          </a:prstGeom>
          <a:noFill/>
          <a:ln>
            <a:noFill/>
          </a:ln>
          <a:effectLst/>
        </p:spPr>
        <p:txBody>
          <a:bodyPr rtlCol="0" wrap="square">
            <a:spAutoFit/>
          </a:bodyPr>
          <a:lstStyle/>
          <a:p>
            <a:pPr>
              <a:lnSpc>
                <a:spcPct val="110000"/>
              </a:lnSpc>
            </a:pPr>
            <a:r>
              <a:rPr altLang="en-US" lang="zh-CN" sz="1600">
                <a:solidFill>
                  <a:schemeClr val="tx1">
                    <a:lumMod val="75000"/>
                    <a:lumOff val="25000"/>
                  </a:schemeClr>
                </a:solidFill>
                <a:ea charset="-122" panose="02010600040101010101" pitchFamily="2" typeface="华文楷体"/>
              </a:rPr>
              <a:t>这里填写你的文本，这里填写你的文本，这里填写你的文本，这里填写你的文本，这里填写你的文本，这里填写你的文本，这里填写你的文本。</a:t>
            </a:r>
          </a:p>
        </p:txBody>
      </p:sp>
      <p:sp>
        <p:nvSpPr>
          <p:cNvPr id="33" name="TextBox 29"/>
          <p:cNvSpPr txBox="1"/>
          <p:nvPr/>
        </p:nvSpPr>
        <p:spPr>
          <a:xfrm>
            <a:off x="1777220" y="2637967"/>
            <a:ext cx="4269450" cy="969264"/>
          </a:xfrm>
          <a:prstGeom prst="rect">
            <a:avLst/>
          </a:prstGeom>
          <a:noFill/>
        </p:spPr>
        <p:txBody>
          <a:bodyPr rtlCol="0" wrap="square">
            <a:spAutoFit/>
          </a:bodyPr>
          <a:lstStyle/>
          <a:p>
            <a:pPr>
              <a:lnSpc>
                <a:spcPct val="120000"/>
              </a:lnSpc>
            </a:pPr>
            <a:r>
              <a:rPr altLang="en-US" lang="zh-CN" sz="1600">
                <a:solidFill>
                  <a:schemeClr val="tx1">
                    <a:lumMod val="75000"/>
                    <a:lumOff val="25000"/>
                  </a:schemeClr>
                </a:solidFill>
                <a:ea charset="-122" panose="02010600040101010101" pitchFamily="2" typeface="华文楷体"/>
              </a:rPr>
              <a:t>这里填写你要填写的文本，这里填写你要填写的文本，这里填写你要填写的文本，这里填写你要填写的文本。</a:t>
            </a:r>
          </a:p>
        </p:txBody>
      </p:sp>
      <p:sp>
        <p:nvSpPr>
          <p:cNvPr id="34" name="TextBox 30"/>
          <p:cNvSpPr txBox="1"/>
          <p:nvPr/>
        </p:nvSpPr>
        <p:spPr>
          <a:xfrm>
            <a:off x="2177215" y="2059802"/>
            <a:ext cx="3998794" cy="457200"/>
          </a:xfrm>
          <a:prstGeom prst="rect">
            <a:avLst/>
          </a:prstGeom>
          <a:noFill/>
          <a:ln>
            <a:noFill/>
          </a:ln>
        </p:spPr>
        <p:txBody>
          <a:bodyPr rtlCol="0" wrap="square">
            <a:spAutoFit/>
          </a:bodyPr>
          <a:lstStyle/>
          <a:p>
            <a:r>
              <a:rPr altLang="en-US" b="1" lang="zh-CN" sz="2400">
                <a:solidFill>
                  <a:schemeClr val="tx1">
                    <a:lumMod val="75000"/>
                    <a:lumOff val="25000"/>
                  </a:schemeClr>
                </a:solidFill>
                <a:ea charset="-122" panose="02010600040101010101" pitchFamily="2" typeface="华文楷体"/>
              </a:rPr>
              <a:t>这里填写页面标题</a:t>
            </a:r>
          </a:p>
        </p:txBody>
      </p:sp>
      <p:sp>
        <p:nvSpPr>
          <p:cNvPr id="35" name="矩形 34"/>
          <p:cNvSpPr/>
          <p:nvPr/>
        </p:nvSpPr>
        <p:spPr>
          <a:xfrm>
            <a:off x="1906137" y="2172551"/>
            <a:ext cx="271078" cy="271078"/>
          </a:xfrm>
          <a:prstGeom prst="rect">
            <a:avLst/>
          </a:prstGeom>
          <a:solidFill>
            <a:schemeClr val="bg1">
              <a:lumMod val="75000"/>
            </a:schemeClr>
          </a:solidFill>
          <a:ln>
            <a:solidFill>
              <a:srgbClr val="5C307D"/>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Tree>
    <p:extLst>
      <p:ext uri="{BB962C8B-B14F-4D97-AF65-F5344CB8AC3E}">
        <p14:creationId val="3047390607"/>
      </p:ext>
    </p:extLst>
  </p:cSld>
  <p:clrMapOvr>
    <a:masterClrMapping/>
  </p:clrMapOvr>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2">
            <a:clrChange>
              <a:clrFrom>
                <a:srgbClr val="FFFFFF"/>
              </a:clrFrom>
              <a:clrTo>
                <a:srgbClr val="FFFFFF">
                  <a:alpha val="0"/>
                </a:srgbClr>
              </a:clrTo>
            </a:clrChange>
            <a:extLst>
              <a:ext uri="{28A0092B-C50C-407E-A947-70E740481C1C}">
                <a14:useLocalDpi val="0"/>
              </a:ext>
            </a:extLst>
          </a:blip>
          <a:stretch>
            <a:fillRect/>
          </a:stretch>
        </p:blipFill>
        <p:spPr>
          <a:xfrm>
            <a:off x="1524000" y="5"/>
            <a:ext cx="2870282" cy="1214651"/>
          </a:xfrm>
          <a:prstGeom prst="rect">
            <a:avLst/>
          </a:prstGeom>
        </p:spPr>
      </p:pic>
      <p:sp>
        <p:nvSpPr>
          <p:cNvPr id="3" name="矩形 2"/>
          <p:cNvSpPr/>
          <p:nvPr/>
        </p:nvSpPr>
        <p:spPr>
          <a:xfrm>
            <a:off x="0" y="5"/>
            <a:ext cx="12192000" cy="4571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6" name="直接连接符 5"/>
          <p:cNvCxnSpPr/>
          <p:nvPr/>
        </p:nvCxnSpPr>
        <p:spPr>
          <a:xfrm>
            <a:off x="1510352" y="1201003"/>
            <a:ext cx="914681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0" y="6640836"/>
            <a:ext cx="12192000" cy="21716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文本框 10"/>
          <p:cNvSpPr txBox="1"/>
          <p:nvPr/>
        </p:nvSpPr>
        <p:spPr>
          <a:xfrm>
            <a:off x="1782577" y="1303761"/>
            <a:ext cx="1097280" cy="365760"/>
          </a:xfrm>
          <a:prstGeom prst="rect">
            <a:avLst/>
          </a:prstGeom>
          <a:noFill/>
        </p:spPr>
        <p:txBody>
          <a:bodyPr rtlCol="0" wrap="none">
            <a:spAutoFit/>
          </a:bodyPr>
          <a:lstStyle>
            <a:defPPr>
              <a:defRPr lang="zh-CN"/>
            </a:defPPr>
            <a:lvl1pPr algn="ctr">
              <a:defRPr>
                <a:latin charset="-122" panose="02010600040101010101" pitchFamily="2" typeface="华文楷体"/>
                <a:ea charset="-122" panose="02010600040101010101" pitchFamily="2" typeface="华文楷体"/>
              </a:defRPr>
            </a:lvl1pPr>
          </a:lstStyle>
          <a:p>
            <a:r>
              <a:rPr altLang="en-US" lang="zh-CN"/>
              <a:t>课题背景</a:t>
            </a:r>
          </a:p>
        </p:txBody>
      </p:sp>
      <p:sp>
        <p:nvSpPr>
          <p:cNvPr id="12" name="文本框 11"/>
          <p:cNvSpPr txBox="1"/>
          <p:nvPr/>
        </p:nvSpPr>
        <p:spPr>
          <a:xfrm>
            <a:off x="3039595"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选题理由</a:t>
            </a:r>
          </a:p>
        </p:txBody>
      </p:sp>
      <p:sp>
        <p:nvSpPr>
          <p:cNvPr id="13" name="文本框 12"/>
          <p:cNvSpPr txBox="1"/>
          <p:nvPr/>
        </p:nvSpPr>
        <p:spPr>
          <a:xfrm>
            <a:off x="4296613"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目前现状</a:t>
            </a:r>
          </a:p>
        </p:txBody>
      </p:sp>
      <p:sp>
        <p:nvSpPr>
          <p:cNvPr id="14" name="文本框 13"/>
          <p:cNvSpPr txBox="1"/>
          <p:nvPr/>
        </p:nvSpPr>
        <p:spPr>
          <a:xfrm>
            <a:off x="5553631"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研究目标</a:t>
            </a:r>
          </a:p>
        </p:txBody>
      </p:sp>
      <p:sp>
        <p:nvSpPr>
          <p:cNvPr id="15" name="文本框 14"/>
          <p:cNvSpPr txBox="1"/>
          <p:nvPr/>
        </p:nvSpPr>
        <p:spPr>
          <a:xfrm>
            <a:off x="6810649" y="1303761"/>
            <a:ext cx="1097280" cy="365760"/>
          </a:xfrm>
          <a:prstGeom prst="rect">
            <a:avLst/>
          </a:prstGeom>
          <a:solidFill>
            <a:srgbClr val="5C307D"/>
          </a:solidFill>
        </p:spPr>
        <p:txBody>
          <a:bodyPr rtlCol="0" wrap="none">
            <a:spAutoFit/>
          </a:bodyPr>
          <a:lstStyle>
            <a:defPPr>
              <a:defRPr lang="zh-CN"/>
            </a:defPPr>
            <a:lvl1pPr algn="ctr">
              <a:defRPr>
                <a:solidFill>
                  <a:schemeClr val="bg1"/>
                </a:solidFill>
                <a:latin charset="-122" panose="02010600040101010101" pitchFamily="2" typeface="华文楷体"/>
                <a:ea charset="-122" panose="02010600040101010101" pitchFamily="2" typeface="华文楷体"/>
              </a:defRPr>
            </a:lvl1pPr>
          </a:lstStyle>
          <a:p>
            <a:r>
              <a:rPr altLang="en-US" lang="zh-CN"/>
              <a:t>研究过程</a:t>
            </a:r>
          </a:p>
        </p:txBody>
      </p:sp>
      <p:sp>
        <p:nvSpPr>
          <p:cNvPr id="16" name="文本框 15"/>
          <p:cNvSpPr txBox="1"/>
          <p:nvPr/>
        </p:nvSpPr>
        <p:spPr>
          <a:xfrm>
            <a:off x="8067666"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研究结论</a:t>
            </a:r>
          </a:p>
        </p:txBody>
      </p:sp>
      <p:sp>
        <p:nvSpPr>
          <p:cNvPr id="17" name="文本框 16"/>
          <p:cNvSpPr txBox="1"/>
          <p:nvPr/>
        </p:nvSpPr>
        <p:spPr>
          <a:xfrm>
            <a:off x="9324684"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文献综述</a:t>
            </a:r>
          </a:p>
        </p:txBody>
      </p:sp>
      <p:graphicFrame>
        <p:nvGraphicFramePr>
          <p:cNvPr id="18" name="表格 17"/>
          <p:cNvGraphicFramePr>
            <a:graphicFrameLocks noGrp="1"/>
          </p:cNvGraphicFramePr>
          <p:nvPr>
            <p:extLst>
              <p:ext uri="{D42A27DB-BD31-4B8C-83A1-F6EECF244321}">
                <p14:modId val="961768124"/>
              </p:ext>
            </p:extLst>
          </p:nvPr>
        </p:nvGraphicFramePr>
        <p:xfrm>
          <a:off x="2196198" y="2904107"/>
          <a:ext cx="7806225" cy="2933250"/>
        </p:xfrm>
        <a:graphic>
          <a:graphicData uri="http://schemas.openxmlformats.org/drawingml/2006/table">
            <a:tbl>
              <a:tblPr/>
              <a:tblGrid>
                <a:gridCol w="641349"/>
                <a:gridCol w="1358900"/>
                <a:gridCol w="863600"/>
                <a:gridCol w="1371600"/>
                <a:gridCol w="2563758"/>
                <a:gridCol w="1007018"/>
              </a:tblGrid>
              <a:tr h="474409">
                <a:tc gridSpan="6">
                  <a:txBody>
                    <a:bodyPr vert="horz" wrap="square"/>
                    <a:lstStyle/>
                    <a:p>
                      <a:pPr algn="ctr" fontAlgn="ctr"/>
                      <a:r>
                        <a:rPr altLang="en-US" b="1" i="0" lang="zh-CN" smtClean="0" strike="noStrike" sz="2000" u="none">
                          <a:solidFill>
                            <a:schemeClr val="bg1"/>
                          </a:solidFill>
                          <a:effectLst/>
                          <a:latin charset="-122" panose="02010600040101010101" pitchFamily="2" typeface="华文楷体"/>
                          <a:ea charset="-122" panose="02010600040101010101" pitchFamily="2" typeface="华文楷体"/>
                        </a:rPr>
                        <a:t>论文研究过程</a:t>
                      </a:r>
                      <a:endParaRPr altLang="en-US" b="1" i="0" lang="zh-CN" strike="noStrike" sz="2000" u="none">
                        <a:solidFill>
                          <a:schemeClr val="bg1"/>
                        </a:solidFill>
                        <a:effectLst/>
                        <a:latin charset="-122" panose="02010600040101010101" pitchFamily="2" typeface="华文楷体"/>
                        <a:ea charset="-122" panose="02010600040101010101" pitchFamily="2" typeface="华文楷体"/>
                      </a:endParaRPr>
                    </a:p>
                  </a:txBody>
                  <a:tcPr anchor="ctr" marB="0" marL="4807" marR="4807" marT="4807">
                    <a:lnL>
                      <a:noFill/>
                    </a:lnL>
                    <a:lnR>
                      <a:noFill/>
                    </a:lnR>
                    <a:lnT>
                      <a:noFill/>
                    </a:lnT>
                    <a:lnB>
                      <a:noFill/>
                    </a:lnB>
                    <a:solidFill>
                      <a:srgbClr val="5C307D"/>
                    </a:solidFill>
                  </a:tcPr>
                </a:tc>
                <a:tc hMerge="1">
                  <a:txBody>
                    <a:bodyPr vert="horz" wrap="square"/>
                    <a:lstStyle/>
                    <a:p>
                      <a:endParaRPr altLang="en-US" lang="zh-CN"/>
                    </a:p>
                  </a:txBody>
                  <a:tcPr/>
                </a:tc>
                <a:tc hMerge="1">
                  <a:txBody>
                    <a:bodyPr vert="horz" wrap="square"/>
                    <a:lstStyle/>
                    <a:p>
                      <a:endParaRPr altLang="en-US" lang="zh-CN"/>
                    </a:p>
                  </a:txBody>
                  <a:tcPr/>
                </a:tc>
                <a:tc hMerge="1">
                  <a:txBody>
                    <a:bodyPr vert="horz" wrap="square"/>
                    <a:lstStyle/>
                    <a:p>
                      <a:endParaRPr altLang="en-US" lang="zh-CN"/>
                    </a:p>
                  </a:txBody>
                  <a:tcPr/>
                </a:tc>
                <a:tc hMerge="1">
                  <a:txBody>
                    <a:bodyPr vert="horz" wrap="square"/>
                    <a:lstStyle/>
                    <a:p>
                      <a:endParaRPr altLang="en-US" lang="zh-CN"/>
                    </a:p>
                  </a:txBody>
                  <a:tcPr/>
                </a:tc>
                <a:tc hMerge="1">
                  <a:txBody>
                    <a:bodyPr vert="horz" wrap="square"/>
                    <a:lstStyle/>
                    <a:p>
                      <a:endParaRPr altLang="en-US" lang="zh-CN"/>
                    </a:p>
                  </a:txBody>
                  <a:tcPr/>
                </a:tc>
              </a:tr>
              <a:tr h="351263">
                <a:tc gridSpan="6">
                  <a:txBody>
                    <a:bodyPr vert="horz" wrap="square"/>
                    <a:lstStyle/>
                    <a:p>
                      <a:pPr algn="ctr" fontAlgn="ctr"/>
                      <a:r>
                        <a:rPr altLang="en-US" b="0" i="0" lang="zh-CN" smtClean="0" strike="noStrike" sz="1600" u="none">
                          <a:solidFill>
                            <a:schemeClr val="tx1">
                              <a:lumMod val="85000"/>
                              <a:lumOff val="15000"/>
                            </a:schemeClr>
                          </a:solidFill>
                          <a:effectLst/>
                          <a:latin charset="-122" panose="02010600040101010101" pitchFamily="2" typeface="华文楷体"/>
                          <a:ea charset="-122" panose="02010600040101010101" pitchFamily="2" typeface="华文楷体"/>
                        </a:rPr>
                        <a:t>  时间：</a:t>
                      </a:r>
                      <a:r>
                        <a:rPr altLang="zh-CN" b="0" i="0" lang="en-US" smtClean="0" strike="noStrike" sz="1600" u="none">
                          <a:solidFill>
                            <a:schemeClr val="tx1">
                              <a:lumMod val="85000"/>
                              <a:lumOff val="15000"/>
                            </a:schemeClr>
                          </a:solidFill>
                          <a:effectLst/>
                          <a:latin charset="-122" panose="02010600040101010101" pitchFamily="2" typeface="华文楷体"/>
                          <a:ea charset="-122" panose="02010600040101010101" pitchFamily="2" typeface="华文楷体"/>
                        </a:rPr>
                        <a:t>20XX</a:t>
                      </a:r>
                      <a:r>
                        <a:rPr altLang="en-US" b="0" i="0" lang="zh-CN" smtClean="0" strike="noStrike" sz="1600" u="none">
                          <a:solidFill>
                            <a:schemeClr val="tx1">
                              <a:lumMod val="85000"/>
                              <a:lumOff val="15000"/>
                            </a:schemeClr>
                          </a:solidFill>
                          <a:effectLst/>
                          <a:latin charset="-122" panose="02010600040101010101" pitchFamily="2" typeface="华文楷体"/>
                          <a:ea charset="-122" panose="02010600040101010101" pitchFamily="2" typeface="华文楷体"/>
                        </a:rPr>
                        <a:t>年</a:t>
                      </a:r>
                      <a:r>
                        <a:rPr altLang="zh-CN" b="0" i="0" lang="en-US" smtClean="0" strike="noStrike" sz="1600" u="none">
                          <a:solidFill>
                            <a:schemeClr val="tx1">
                              <a:lumMod val="85000"/>
                              <a:lumOff val="15000"/>
                            </a:schemeClr>
                          </a:solidFill>
                          <a:effectLst/>
                          <a:latin charset="-122" panose="02010600040101010101" pitchFamily="2" typeface="华文楷体"/>
                          <a:ea charset="-122" panose="02010600040101010101" pitchFamily="2" typeface="华文楷体"/>
                        </a:rPr>
                        <a:t>X</a:t>
                      </a:r>
                      <a:r>
                        <a:rPr altLang="en-US" b="0" i="0" lang="zh-CN" smtClean="0" strike="noStrike" sz="1600" u="none">
                          <a:solidFill>
                            <a:schemeClr val="tx1">
                              <a:lumMod val="85000"/>
                              <a:lumOff val="15000"/>
                            </a:schemeClr>
                          </a:solidFill>
                          <a:effectLst/>
                          <a:latin charset="-122" panose="02010600040101010101" pitchFamily="2" typeface="华文楷体"/>
                          <a:ea charset="-122" panose="02010600040101010101" pitchFamily="2" typeface="华文楷体"/>
                        </a:rPr>
                        <a:t>月</a:t>
                      </a:r>
                      <a:r>
                        <a:rPr altLang="zh-CN" b="0" i="0" lang="en-US" smtClean="0" strike="noStrike" sz="1600" u="none">
                          <a:solidFill>
                            <a:schemeClr val="tx1">
                              <a:lumMod val="85000"/>
                              <a:lumOff val="15000"/>
                            </a:schemeClr>
                          </a:solidFill>
                          <a:effectLst/>
                          <a:latin charset="-122" panose="02010600040101010101" pitchFamily="2" typeface="华文楷体"/>
                          <a:ea charset="-122" panose="02010600040101010101" pitchFamily="2" typeface="华文楷体"/>
                        </a:rPr>
                        <a:t>XX</a:t>
                      </a:r>
                      <a:r>
                        <a:rPr altLang="en-US" b="0" i="0" lang="zh-CN" smtClean="0" strike="noStrike" sz="1600" u="none">
                          <a:solidFill>
                            <a:schemeClr val="tx1">
                              <a:lumMod val="85000"/>
                              <a:lumOff val="15000"/>
                            </a:schemeClr>
                          </a:solidFill>
                          <a:effectLst/>
                          <a:latin charset="-122" panose="02010600040101010101" pitchFamily="2" typeface="华文楷体"/>
                          <a:ea charset="-122" panose="02010600040101010101" pitchFamily="2" typeface="华文楷体"/>
                        </a:rPr>
                        <a:t>日 </a:t>
                      </a:r>
                      <a:r>
                        <a:rPr altLang="zh-CN" b="0" i="0" lang="en-US" smtClean="0" strike="noStrike" sz="1600" u="none">
                          <a:solidFill>
                            <a:schemeClr val="tx1">
                              <a:lumMod val="85000"/>
                              <a:lumOff val="15000"/>
                            </a:schemeClr>
                          </a:solidFill>
                          <a:effectLst/>
                          <a:latin charset="-122" panose="02010600040101010101" pitchFamily="2" typeface="华文楷体"/>
                          <a:ea charset="-122" panose="02010600040101010101" pitchFamily="2" typeface="华文楷体"/>
                        </a:rPr>
                        <a:t>- X</a:t>
                      </a:r>
                      <a:r>
                        <a:rPr altLang="en-US" b="0" i="0" lang="zh-CN" smtClean="0" strike="noStrike" sz="1600" u="none">
                          <a:solidFill>
                            <a:schemeClr val="tx1">
                              <a:lumMod val="85000"/>
                              <a:lumOff val="15000"/>
                            </a:schemeClr>
                          </a:solidFill>
                          <a:effectLst/>
                          <a:latin charset="-122" panose="02010600040101010101" pitchFamily="2" typeface="华文楷体"/>
                          <a:ea charset="-122" panose="02010600040101010101" pitchFamily="2" typeface="华文楷体"/>
                        </a:rPr>
                        <a:t>月</a:t>
                      </a:r>
                      <a:r>
                        <a:rPr altLang="zh-CN" b="0" i="0" lang="en-US" smtClean="0" strike="noStrike" sz="1600" u="none">
                          <a:solidFill>
                            <a:schemeClr val="tx1">
                              <a:lumMod val="85000"/>
                              <a:lumOff val="15000"/>
                            </a:schemeClr>
                          </a:solidFill>
                          <a:effectLst/>
                          <a:latin charset="-122" panose="02010600040101010101" pitchFamily="2" typeface="华文楷体"/>
                          <a:ea charset="-122" panose="02010600040101010101" pitchFamily="2" typeface="华文楷体"/>
                        </a:rPr>
                        <a:t>XX</a:t>
                      </a:r>
                      <a:r>
                        <a:rPr altLang="en-US" b="0" i="0" lang="zh-CN" smtClean="0" strike="noStrike" sz="1600" u="none">
                          <a:solidFill>
                            <a:schemeClr val="tx1">
                              <a:lumMod val="85000"/>
                              <a:lumOff val="15000"/>
                            </a:schemeClr>
                          </a:solidFill>
                          <a:effectLst/>
                          <a:latin charset="-122" panose="02010600040101010101" pitchFamily="2" typeface="华文楷体"/>
                          <a:ea charset="-122" panose="02010600040101010101" pitchFamily="2" typeface="华文楷体"/>
                        </a:rPr>
                        <a:t>日</a:t>
                      </a:r>
                      <a:endParaRPr altLang="en-US" b="0" i="0" lang="zh-CN" strike="noStrike" sz="160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noFill/>
                    </a:lnL>
                    <a:lnR>
                      <a:noFill/>
                    </a:lnR>
                    <a:lnT>
                      <a:noFill/>
                    </a:lnT>
                    <a:lnB algn="ctr" cap="flat" cmpd="sng" w="12700">
                      <a:solidFill>
                        <a:srgbClr val="000000"/>
                      </a:solidFill>
                      <a:prstDash val="solid"/>
                      <a:round/>
                      <a:headEnd len="med" type="none" w="med"/>
                      <a:tailEnd len="med" type="none" w="med"/>
                    </a:lnB>
                    <a:solidFill>
                      <a:schemeClr val="bg1">
                        <a:lumMod val="85000"/>
                      </a:schemeClr>
                    </a:solidFill>
                  </a:tcPr>
                </a:tc>
                <a:tc hMerge="1">
                  <a:txBody>
                    <a:bodyPr vert="horz" wrap="square"/>
                    <a:lstStyle/>
                    <a:p>
                      <a:endParaRPr altLang="en-US" lang="zh-CN"/>
                    </a:p>
                  </a:txBody>
                  <a:tcPr/>
                </a:tc>
                <a:tc hMerge="1">
                  <a:txBody>
                    <a:bodyPr vert="horz" wrap="square"/>
                    <a:lstStyle/>
                    <a:p>
                      <a:endParaRPr altLang="en-US" lang="zh-CN"/>
                    </a:p>
                  </a:txBody>
                  <a:tcPr/>
                </a:tc>
                <a:tc hMerge="1">
                  <a:txBody>
                    <a:bodyPr vert="horz" wrap="square"/>
                    <a:lstStyle/>
                    <a:p>
                      <a:endParaRPr altLang="en-US" lang="zh-CN"/>
                    </a:p>
                  </a:txBody>
                  <a:tcPr/>
                </a:tc>
                <a:tc hMerge="1">
                  <a:txBody>
                    <a:bodyPr vert="horz" wrap="square"/>
                    <a:lstStyle/>
                    <a:p>
                      <a:endParaRPr altLang="en-US" lang="zh-CN"/>
                    </a:p>
                  </a:txBody>
                  <a:tcPr/>
                </a:tc>
                <a:tc hMerge="1">
                  <a:txBody>
                    <a:bodyPr vert="horz" wrap="square"/>
                    <a:lstStyle/>
                    <a:p>
                      <a:endParaRPr altLang="en-US" lang="zh-CN"/>
                    </a:p>
                  </a:txBody>
                  <a:tcPr/>
                </a:tc>
              </a:tr>
              <a:tr h="351263">
                <a:tc>
                  <a:txBody>
                    <a:bodyPr vert="horz" wrap="square"/>
                    <a:lstStyle/>
                    <a:p>
                      <a:pPr algn="ctr" fontAlgn="ctr"/>
                      <a:r>
                        <a:rPr altLang="en-US" b="0" i="0" lang="zh-CN" smtClean="0" strike="noStrike" sz="1600" u="none">
                          <a:solidFill>
                            <a:schemeClr val="tx1">
                              <a:lumMod val="85000"/>
                              <a:lumOff val="15000"/>
                            </a:schemeClr>
                          </a:solidFill>
                          <a:effectLst/>
                          <a:latin charset="-122" panose="02010600040101010101" pitchFamily="2" typeface="华文楷体"/>
                          <a:ea charset="-122" panose="02010600040101010101" pitchFamily="2" typeface="华文楷体"/>
                        </a:rPr>
                        <a:t>序号</a:t>
                      </a:r>
                      <a:endParaRPr altLang="en-US" b="0" i="0" lang="zh-CN" strike="noStrike" sz="160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noFill/>
                    </a:lnL>
                    <a:lnR algn="ctr" cap="flat" cmpd="sng" w="6350">
                      <a:solidFill>
                        <a:srgbClr val="000000"/>
                      </a:solidFill>
                      <a:prstDash val="dot"/>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bg1">
                        <a:lumMod val="95000"/>
                      </a:schemeClr>
                    </a:solidFill>
                  </a:tcPr>
                </a:tc>
                <a:tc>
                  <a:txBody>
                    <a:bodyPr vert="horz" wrap="square"/>
                    <a:lstStyle/>
                    <a:p>
                      <a:pPr algn="ctr" fontAlgn="ctr"/>
                      <a:r>
                        <a:rPr altLang="en-US" b="0" i="0" lang="zh-CN" smtClean="0" strike="noStrike" sz="1600" u="none">
                          <a:solidFill>
                            <a:schemeClr val="tx1">
                              <a:lumMod val="85000"/>
                              <a:lumOff val="15000"/>
                            </a:schemeClr>
                          </a:solidFill>
                          <a:effectLst/>
                          <a:latin charset="-122" panose="02010600040101010101" pitchFamily="2" typeface="华文楷体"/>
                          <a:ea charset="-122" panose="02010600040101010101" pitchFamily="2" typeface="华文楷体"/>
                        </a:rPr>
                        <a:t>工作任务</a:t>
                      </a:r>
                      <a:endParaRPr altLang="en-US" b="0" i="0" lang="zh-CN" strike="noStrike" sz="160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lgn="ctr" cap="flat" cmpd="sng" w="6350">
                      <a:solidFill>
                        <a:srgbClr val="000000"/>
                      </a:solidFill>
                      <a:prstDash val="dot"/>
                      <a:round/>
                      <a:headEnd len="med" type="none" w="med"/>
                      <a:tailEnd len="med" type="none" w="med"/>
                    </a:lnL>
                    <a:lnR algn="ctr" cap="flat" cmpd="sng" w="6350">
                      <a:solidFill>
                        <a:srgbClr val="000000"/>
                      </a:solidFill>
                      <a:prstDash val="dot"/>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bg1">
                        <a:lumMod val="95000"/>
                      </a:schemeClr>
                    </a:solidFill>
                  </a:tcPr>
                </a:tc>
                <a:tc>
                  <a:txBody>
                    <a:bodyPr vert="horz" wrap="square"/>
                    <a:lstStyle/>
                    <a:p>
                      <a:pPr algn="ctr" fontAlgn="ctr"/>
                      <a:r>
                        <a:rPr altLang="en-US" b="0" i="0" lang="zh-CN" smtClean="0" strike="noStrike" sz="1600" u="none">
                          <a:solidFill>
                            <a:schemeClr val="tx1">
                              <a:lumMod val="85000"/>
                              <a:lumOff val="15000"/>
                            </a:schemeClr>
                          </a:solidFill>
                          <a:effectLst/>
                          <a:latin charset="-122" panose="02010600040101010101" pitchFamily="2" typeface="华文楷体"/>
                          <a:ea charset="-122" panose="02010600040101010101" pitchFamily="2" typeface="华文楷体"/>
                        </a:rPr>
                        <a:t>日期</a:t>
                      </a:r>
                      <a:endParaRPr altLang="en-US" b="0" i="0" lang="zh-CN" strike="noStrike" sz="160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lgn="ctr" cap="flat" cmpd="sng" w="6350">
                      <a:solidFill>
                        <a:srgbClr val="000000"/>
                      </a:solidFill>
                      <a:prstDash val="dot"/>
                      <a:round/>
                      <a:headEnd len="med" type="none" w="med"/>
                      <a:tailEnd len="med" type="none" w="med"/>
                    </a:lnL>
                    <a:lnR algn="ctr" cap="flat" cmpd="sng" w="6350">
                      <a:solidFill>
                        <a:srgbClr val="000000"/>
                      </a:solidFill>
                      <a:prstDash val="dot"/>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bg1">
                        <a:lumMod val="95000"/>
                      </a:schemeClr>
                    </a:solidFill>
                  </a:tcPr>
                </a:tc>
                <a:tc>
                  <a:txBody>
                    <a:bodyPr vert="horz" wrap="square"/>
                    <a:lstStyle/>
                    <a:p>
                      <a:pPr algn="ctr" fontAlgn="ctr"/>
                      <a:r>
                        <a:rPr altLang="en-US" b="0" i="0" lang="zh-CN" smtClean="0" strike="noStrike" sz="1600" u="none">
                          <a:solidFill>
                            <a:schemeClr val="tx1">
                              <a:lumMod val="85000"/>
                              <a:lumOff val="15000"/>
                            </a:schemeClr>
                          </a:solidFill>
                          <a:effectLst/>
                          <a:latin charset="-122" panose="02010600040101010101" pitchFamily="2" typeface="华文楷体"/>
                          <a:ea charset="-122" panose="02010600040101010101" pitchFamily="2" typeface="华文楷体"/>
                        </a:rPr>
                        <a:t>目的</a:t>
                      </a:r>
                      <a:endParaRPr altLang="en-US" b="0" i="0" lang="zh-CN" strike="noStrike" sz="160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lgn="ctr" cap="flat" cmpd="sng" w="6350">
                      <a:solidFill>
                        <a:srgbClr val="000000"/>
                      </a:solidFill>
                      <a:prstDash val="dot"/>
                      <a:round/>
                      <a:headEnd len="med" type="none" w="med"/>
                      <a:tailEnd len="med" type="none" w="med"/>
                    </a:lnL>
                    <a:lnR algn="ctr" cap="flat" cmpd="sng" w="6350">
                      <a:solidFill>
                        <a:srgbClr val="000000"/>
                      </a:solidFill>
                      <a:prstDash val="dot"/>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bg1">
                        <a:lumMod val="95000"/>
                      </a:schemeClr>
                    </a:solidFill>
                  </a:tcPr>
                </a:tc>
                <a:tc>
                  <a:txBody>
                    <a:bodyPr vert="horz" wrap="square"/>
                    <a:lstStyle/>
                    <a:p>
                      <a:pPr algn="ctr" fontAlgn="ctr"/>
                      <a:r>
                        <a:rPr altLang="en-US" b="0" i="0" lang="zh-CN" smtClean="0" strike="noStrike" sz="1600" u="none">
                          <a:solidFill>
                            <a:schemeClr val="tx1">
                              <a:lumMod val="85000"/>
                              <a:lumOff val="15000"/>
                            </a:schemeClr>
                          </a:solidFill>
                          <a:effectLst/>
                          <a:latin charset="-122" panose="02010600040101010101" pitchFamily="2" typeface="华文楷体"/>
                          <a:ea charset="-122" panose="02010600040101010101" pitchFamily="2" typeface="华文楷体"/>
                        </a:rPr>
                        <a:t>网站</a:t>
                      </a:r>
                      <a:endParaRPr altLang="en-US" b="0" i="0" lang="zh-CN" strike="noStrike" sz="160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lgn="ctr" cap="flat" cmpd="sng" w="6350">
                      <a:solidFill>
                        <a:srgbClr val="000000"/>
                      </a:solidFill>
                      <a:prstDash val="dot"/>
                      <a:round/>
                      <a:headEnd len="med" type="none" w="med"/>
                      <a:tailEnd len="med" type="none" w="med"/>
                    </a:lnL>
                    <a:lnR algn="ctr" cap="flat" cmpd="sng" w="6350">
                      <a:solidFill>
                        <a:srgbClr val="000000"/>
                      </a:solidFill>
                      <a:prstDash val="dot"/>
                      <a:round/>
                      <a:headEnd len="med" type="none" w="med"/>
                      <a:tailEnd len="med" type="none" w="med"/>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bg1">
                        <a:lumMod val="95000"/>
                      </a:schemeClr>
                    </a:solidFill>
                  </a:tcPr>
                </a:tc>
                <a:tc>
                  <a:txBody>
                    <a:bodyPr vert="horz" wrap="square"/>
                    <a:lstStyle/>
                    <a:p>
                      <a:pPr algn="ctr" fontAlgn="ctr"/>
                      <a:r>
                        <a:rPr altLang="en-US" b="0" i="0" lang="zh-CN" smtClean="0" strike="noStrike" sz="1600" u="none">
                          <a:solidFill>
                            <a:schemeClr val="tx1">
                              <a:lumMod val="85000"/>
                              <a:lumOff val="15000"/>
                            </a:schemeClr>
                          </a:solidFill>
                          <a:effectLst/>
                          <a:latin charset="-122" panose="02010600040101010101" pitchFamily="2" typeface="华文楷体"/>
                          <a:ea charset="-122" panose="02010600040101010101" pitchFamily="2" typeface="华文楷体"/>
                        </a:rPr>
                        <a:t>备注</a:t>
                      </a:r>
                      <a:endParaRPr altLang="en-US" b="0" i="0" lang="zh-CN" strike="noStrike" sz="160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lgn="ctr" cap="flat" cmpd="sng" w="6350">
                      <a:solidFill>
                        <a:srgbClr val="000000"/>
                      </a:solidFill>
                      <a:prstDash val="dot"/>
                      <a:round/>
                      <a:headEnd len="med" type="none" w="med"/>
                      <a:tailEnd len="med" type="none" w="med"/>
                    </a:lnL>
                    <a:lnR>
                      <a:noFill/>
                    </a:lnR>
                    <a:lnT algn="ctr" cap="flat" cmpd="sng" w="12700">
                      <a:solidFill>
                        <a:srgbClr val="000000"/>
                      </a:solidFill>
                      <a:prstDash val="solid"/>
                      <a:round/>
                      <a:headEnd len="med" type="none" w="med"/>
                      <a:tailEnd len="med" type="none" w="med"/>
                    </a:lnT>
                    <a:lnB algn="ctr" cap="flat" cmpd="sng" w="12700">
                      <a:solidFill>
                        <a:srgbClr val="000000"/>
                      </a:solidFill>
                      <a:prstDash val="solid"/>
                      <a:round/>
                      <a:headEnd len="med" type="none" w="med"/>
                      <a:tailEnd len="med" type="none" w="med"/>
                    </a:lnB>
                    <a:solidFill>
                      <a:schemeClr val="bg1">
                        <a:lumMod val="95000"/>
                      </a:schemeClr>
                    </a:solidFill>
                  </a:tcPr>
                </a:tc>
              </a:tr>
              <a:tr h="351263">
                <a:tc>
                  <a:txBody>
                    <a:bodyPr vert="horz" wrap="square"/>
                    <a:lstStyle/>
                    <a:p>
                      <a:pPr algn="ctr" fontAlgn="ctr"/>
                      <a:r>
                        <a:rPr altLang="zh-CN" b="0" i="0" lang="en-US" smtClean="0" strike="noStrike" sz="1400" u="none">
                          <a:solidFill>
                            <a:schemeClr val="tx1">
                              <a:lumMod val="85000"/>
                              <a:lumOff val="15000"/>
                            </a:schemeClr>
                          </a:solidFill>
                          <a:effectLst/>
                          <a:latin charset="-122" panose="02010600040101010101" pitchFamily="2" typeface="华文楷体"/>
                          <a:ea charset="-122" panose="02010600040101010101" pitchFamily="2" typeface="华文楷体"/>
                        </a:rPr>
                        <a:t>1</a:t>
                      </a:r>
                      <a:endParaRPr altLang="zh-CN" b="0" i="0" lang="en-US" strike="noStrike" sz="140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noFill/>
                    </a:lnL>
                    <a:lnR algn="ctr" cap="flat" cmpd="sng" w="6350">
                      <a:solidFill>
                        <a:srgbClr val="000000"/>
                      </a:solidFill>
                      <a:prstDash val="dot"/>
                      <a:round/>
                      <a:headEnd len="med" type="none" w="med"/>
                      <a:tailEnd len="med" type="none" w="med"/>
                    </a:lnR>
                    <a:lnT algn="ctr" cap="flat" cmpd="sng" w="12700">
                      <a:solidFill>
                        <a:srgbClr val="000000"/>
                      </a:solidFill>
                      <a:prstDash val="solid"/>
                      <a:round/>
                      <a:headEnd len="med" type="none" w="med"/>
                      <a:tailEnd len="med" type="none" w="med"/>
                    </a:lnT>
                    <a:lnB algn="ctr" cap="flat" cmpd="sng" w="6350">
                      <a:solidFill>
                        <a:srgbClr val="000000"/>
                      </a:solidFill>
                      <a:prstDash val="dot"/>
                      <a:round/>
                      <a:headEnd len="med" type="none" w="med"/>
                      <a:tailEnd len="med" type="none" w="med"/>
                    </a:lnB>
                    <a:solidFill>
                      <a:schemeClr val="bg1">
                        <a:lumMod val="95000"/>
                      </a:schemeClr>
                    </a:solidFill>
                  </a:tcPr>
                </a:tc>
                <a:tc>
                  <a:txBody>
                    <a:bodyPr vert="horz" wrap="square"/>
                    <a:lstStyle/>
                    <a:p>
                      <a:pPr algn="ctr" fontAlgn="ctr"/>
                      <a:endParaRPr altLang="en-US" b="0" i="0" lang="zh-CN" strike="noStrike" sz="105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lgn="ctr" cap="flat" cmpd="sng" w="6350">
                      <a:solidFill>
                        <a:srgbClr val="000000"/>
                      </a:solidFill>
                      <a:prstDash val="dot"/>
                      <a:round/>
                      <a:headEnd len="med" type="none" w="med"/>
                      <a:tailEnd len="med" type="none" w="med"/>
                    </a:lnL>
                    <a:lnR algn="ctr" cap="flat" cmpd="sng" w="6350">
                      <a:solidFill>
                        <a:srgbClr val="000000"/>
                      </a:solidFill>
                      <a:prstDash val="dot"/>
                      <a:round/>
                      <a:headEnd len="med" type="none" w="med"/>
                      <a:tailEnd len="med" type="none" w="med"/>
                    </a:lnR>
                    <a:lnT algn="ctr" cap="flat" cmpd="sng" w="12700">
                      <a:solidFill>
                        <a:srgbClr val="000000"/>
                      </a:solidFill>
                      <a:prstDash val="solid"/>
                      <a:round/>
                      <a:headEnd len="med" type="none" w="med"/>
                      <a:tailEnd len="med" type="none" w="med"/>
                    </a:lnT>
                    <a:lnB algn="ctr" cap="flat" cmpd="sng" w="6350">
                      <a:solidFill>
                        <a:srgbClr val="000000"/>
                      </a:solidFill>
                      <a:prstDash val="dot"/>
                      <a:round/>
                      <a:headEnd len="med" type="none" w="med"/>
                      <a:tailEnd len="med" type="none" w="med"/>
                    </a:lnB>
                    <a:solidFill>
                      <a:schemeClr val="bg1">
                        <a:lumMod val="95000"/>
                      </a:schemeClr>
                    </a:solidFill>
                  </a:tcPr>
                </a:tc>
                <a:tc>
                  <a:txBody>
                    <a:bodyPr vert="horz" wrap="square"/>
                    <a:lstStyle/>
                    <a:p>
                      <a:pPr algn="ctr" fontAlgn="ctr"/>
                      <a:endParaRPr altLang="en-US" b="0" i="0" lang="zh-CN" strike="noStrike" sz="105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lgn="ctr" cap="flat" cmpd="sng" w="6350">
                      <a:solidFill>
                        <a:srgbClr val="000000"/>
                      </a:solidFill>
                      <a:prstDash val="dot"/>
                      <a:round/>
                      <a:headEnd len="med" type="none" w="med"/>
                      <a:tailEnd len="med" type="none" w="med"/>
                    </a:lnL>
                    <a:lnR algn="ctr" cap="flat" cmpd="sng" w="6350">
                      <a:solidFill>
                        <a:srgbClr val="000000"/>
                      </a:solidFill>
                      <a:prstDash val="dot"/>
                      <a:round/>
                      <a:headEnd len="med" type="none" w="med"/>
                      <a:tailEnd len="med" type="none" w="med"/>
                    </a:lnR>
                    <a:lnT algn="ctr" cap="flat" cmpd="sng" w="12700">
                      <a:solidFill>
                        <a:srgbClr val="000000"/>
                      </a:solidFill>
                      <a:prstDash val="solid"/>
                      <a:round/>
                      <a:headEnd len="med" type="none" w="med"/>
                      <a:tailEnd len="med" type="none" w="med"/>
                    </a:lnT>
                    <a:lnB algn="ctr" cap="flat" cmpd="sng" w="6350">
                      <a:solidFill>
                        <a:srgbClr val="000000"/>
                      </a:solidFill>
                      <a:prstDash val="dot"/>
                      <a:round/>
                      <a:headEnd len="med" type="none" w="med"/>
                      <a:tailEnd len="med" type="none" w="med"/>
                    </a:lnB>
                    <a:solidFill>
                      <a:schemeClr val="bg1">
                        <a:lumMod val="95000"/>
                      </a:schemeClr>
                    </a:solidFill>
                  </a:tcPr>
                </a:tc>
                <a:tc>
                  <a:txBody>
                    <a:bodyPr vert="horz" wrap="square"/>
                    <a:lstStyle/>
                    <a:p>
                      <a:pPr algn="ctr" fontAlgn="ctr"/>
                      <a:endParaRPr altLang="en-US" b="0" i="0" lang="zh-CN" strike="noStrike" sz="105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lgn="ctr" cap="flat" cmpd="sng" w="6350">
                      <a:solidFill>
                        <a:srgbClr val="000000"/>
                      </a:solidFill>
                      <a:prstDash val="dot"/>
                      <a:round/>
                      <a:headEnd len="med" type="none" w="med"/>
                      <a:tailEnd len="med" type="none" w="med"/>
                    </a:lnL>
                    <a:lnR algn="ctr" cap="flat" cmpd="sng" w="6350">
                      <a:solidFill>
                        <a:srgbClr val="000000"/>
                      </a:solidFill>
                      <a:prstDash val="dot"/>
                      <a:round/>
                      <a:headEnd len="med" type="none" w="med"/>
                      <a:tailEnd len="med" type="none" w="med"/>
                    </a:lnR>
                    <a:lnT algn="ctr" cap="flat" cmpd="sng" w="12700">
                      <a:solidFill>
                        <a:srgbClr val="000000"/>
                      </a:solidFill>
                      <a:prstDash val="solid"/>
                      <a:round/>
                      <a:headEnd len="med" type="none" w="med"/>
                      <a:tailEnd len="med" type="none" w="med"/>
                    </a:lnT>
                    <a:lnB algn="ctr" cap="flat" cmpd="sng" w="6350">
                      <a:solidFill>
                        <a:srgbClr val="000000"/>
                      </a:solidFill>
                      <a:prstDash val="dot"/>
                      <a:round/>
                      <a:headEnd len="med" type="none" w="med"/>
                      <a:tailEnd len="med" type="none" w="med"/>
                    </a:lnB>
                    <a:solidFill>
                      <a:schemeClr val="bg1">
                        <a:lumMod val="95000"/>
                      </a:schemeClr>
                    </a:solidFill>
                  </a:tcPr>
                </a:tc>
                <a:tc>
                  <a:txBody>
                    <a:bodyPr vert="horz" wrap="square"/>
                    <a:lstStyle/>
                    <a:p>
                      <a:pPr algn="l" fontAlgn="ctr"/>
                      <a:endParaRPr altLang="en-US" b="0" i="0" lang="zh-CN" strike="noStrike" sz="105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lgn="ctr" cap="flat" cmpd="sng" w="6350">
                      <a:solidFill>
                        <a:srgbClr val="000000"/>
                      </a:solidFill>
                      <a:prstDash val="dot"/>
                      <a:round/>
                      <a:headEnd len="med" type="none" w="med"/>
                      <a:tailEnd len="med" type="none" w="med"/>
                    </a:lnL>
                    <a:lnR algn="ctr" cap="flat" cmpd="sng" w="6350">
                      <a:solidFill>
                        <a:srgbClr val="000000"/>
                      </a:solidFill>
                      <a:prstDash val="dot"/>
                      <a:round/>
                      <a:headEnd len="med" type="none" w="med"/>
                      <a:tailEnd len="med" type="none" w="med"/>
                    </a:lnR>
                    <a:lnT algn="ctr" cap="flat" cmpd="sng" w="12700">
                      <a:solidFill>
                        <a:srgbClr val="000000"/>
                      </a:solidFill>
                      <a:prstDash val="solid"/>
                      <a:round/>
                      <a:headEnd len="med" type="none" w="med"/>
                      <a:tailEnd len="med" type="none" w="med"/>
                    </a:lnT>
                    <a:lnB algn="ctr" cap="flat" cmpd="sng" w="6350">
                      <a:solidFill>
                        <a:srgbClr val="000000"/>
                      </a:solidFill>
                      <a:prstDash val="dot"/>
                      <a:round/>
                      <a:headEnd len="med" type="none" w="med"/>
                      <a:tailEnd len="med" type="none" w="med"/>
                    </a:lnB>
                    <a:solidFill>
                      <a:schemeClr val="bg1">
                        <a:lumMod val="95000"/>
                      </a:schemeClr>
                    </a:solidFill>
                  </a:tcPr>
                </a:tc>
                <a:tc>
                  <a:txBody>
                    <a:bodyPr vert="horz" wrap="square"/>
                    <a:lstStyle/>
                    <a:p>
                      <a:pPr algn="ctr" fontAlgn="ctr"/>
                      <a:endParaRPr altLang="en-US" b="0" i="0" lang="zh-CN" strike="noStrike" sz="105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lgn="ctr" cap="flat" cmpd="sng" w="6350">
                      <a:solidFill>
                        <a:srgbClr val="000000"/>
                      </a:solidFill>
                      <a:prstDash val="dot"/>
                      <a:round/>
                      <a:headEnd len="med" type="none" w="med"/>
                      <a:tailEnd len="med" type="none" w="med"/>
                    </a:lnL>
                    <a:lnR>
                      <a:noFill/>
                    </a:lnR>
                    <a:lnT algn="ctr" cap="flat" cmpd="sng" w="12700">
                      <a:solidFill>
                        <a:srgbClr val="000000"/>
                      </a:solidFill>
                      <a:prstDash val="solid"/>
                      <a:round/>
                      <a:headEnd len="med" type="none" w="med"/>
                      <a:tailEnd len="med" type="none" w="med"/>
                    </a:lnT>
                    <a:lnB algn="ctr" cap="flat" cmpd="sng" w="6350">
                      <a:solidFill>
                        <a:srgbClr val="000000"/>
                      </a:solidFill>
                      <a:prstDash val="dot"/>
                      <a:round/>
                      <a:headEnd len="med" type="none" w="med"/>
                      <a:tailEnd len="med" type="none" w="med"/>
                    </a:lnB>
                    <a:solidFill>
                      <a:schemeClr val="bg1">
                        <a:lumMod val="95000"/>
                      </a:schemeClr>
                    </a:solidFill>
                  </a:tcPr>
                </a:tc>
              </a:tr>
              <a:tr h="351263">
                <a:tc>
                  <a:txBody>
                    <a:bodyPr vert="horz" wrap="square"/>
                    <a:lstStyle/>
                    <a:p>
                      <a:pPr algn="ctr" fontAlgn="ctr"/>
                      <a:r>
                        <a:rPr altLang="zh-CN" b="0" i="0" lang="en-US" smtClean="0" strike="noStrike" sz="1400" u="none">
                          <a:solidFill>
                            <a:schemeClr val="tx1">
                              <a:lumMod val="85000"/>
                              <a:lumOff val="15000"/>
                            </a:schemeClr>
                          </a:solidFill>
                          <a:effectLst/>
                          <a:latin charset="-122" panose="02010600040101010101" pitchFamily="2" typeface="华文楷体"/>
                          <a:ea charset="-122" panose="02010600040101010101" pitchFamily="2" typeface="华文楷体"/>
                        </a:rPr>
                        <a:t>2</a:t>
                      </a:r>
                      <a:endParaRPr altLang="zh-CN" b="0" i="0" lang="en-US" strike="noStrike" sz="140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noFill/>
                    </a:lnL>
                    <a:lnR algn="ctr" cap="flat" cmpd="sng" w="6350">
                      <a:solidFill>
                        <a:srgbClr val="000000"/>
                      </a:solidFill>
                      <a:prstDash val="dot"/>
                      <a:round/>
                      <a:headEnd len="med" type="none" w="med"/>
                      <a:tailEnd len="med" type="none" w="med"/>
                    </a:lnR>
                    <a:lnT algn="ctr" cap="flat" cmpd="sng" w="6350">
                      <a:solidFill>
                        <a:srgbClr val="000000"/>
                      </a:solidFill>
                      <a:prstDash val="dot"/>
                      <a:round/>
                      <a:headEnd len="med" type="none" w="med"/>
                      <a:tailEnd len="med" type="none" w="med"/>
                    </a:lnT>
                    <a:lnB algn="ctr" cap="flat" cmpd="sng" w="6350">
                      <a:solidFill>
                        <a:srgbClr val="000000"/>
                      </a:solidFill>
                      <a:prstDash val="dot"/>
                      <a:round/>
                      <a:headEnd len="med" type="none" w="med"/>
                      <a:tailEnd len="med" type="none" w="med"/>
                    </a:lnB>
                    <a:solidFill>
                      <a:schemeClr val="bg1">
                        <a:lumMod val="95000"/>
                      </a:schemeClr>
                    </a:solidFill>
                  </a:tcPr>
                </a:tc>
                <a:tc>
                  <a:txBody>
                    <a:bodyPr vert="horz" wrap="square"/>
                    <a:lstStyle/>
                    <a:p>
                      <a:pPr algn="ctr" fontAlgn="ctr"/>
                      <a:endParaRPr altLang="en-US" b="0" i="0" lang="zh-CN" strike="noStrike" sz="105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lgn="ctr" cap="flat" cmpd="sng" w="6350">
                      <a:solidFill>
                        <a:srgbClr val="000000"/>
                      </a:solidFill>
                      <a:prstDash val="dot"/>
                      <a:round/>
                      <a:headEnd len="med" type="none" w="med"/>
                      <a:tailEnd len="med" type="none" w="med"/>
                    </a:lnL>
                    <a:lnR algn="ctr" cap="flat" cmpd="sng" w="6350">
                      <a:solidFill>
                        <a:srgbClr val="000000"/>
                      </a:solidFill>
                      <a:prstDash val="dot"/>
                      <a:round/>
                      <a:headEnd len="med" type="none" w="med"/>
                      <a:tailEnd len="med" type="none" w="med"/>
                    </a:lnR>
                    <a:lnT algn="ctr" cap="flat" cmpd="sng" w="6350">
                      <a:solidFill>
                        <a:srgbClr val="000000"/>
                      </a:solidFill>
                      <a:prstDash val="dot"/>
                      <a:round/>
                      <a:headEnd len="med" type="none" w="med"/>
                      <a:tailEnd len="med" type="none" w="med"/>
                    </a:lnT>
                    <a:lnB algn="ctr" cap="flat" cmpd="sng" w="6350">
                      <a:solidFill>
                        <a:srgbClr val="000000"/>
                      </a:solidFill>
                      <a:prstDash val="dot"/>
                      <a:round/>
                      <a:headEnd len="med" type="none" w="med"/>
                      <a:tailEnd len="med" type="none" w="med"/>
                    </a:lnB>
                    <a:solidFill>
                      <a:schemeClr val="bg1">
                        <a:lumMod val="95000"/>
                      </a:schemeClr>
                    </a:solidFill>
                  </a:tcPr>
                </a:tc>
                <a:tc>
                  <a:txBody>
                    <a:bodyPr vert="horz" wrap="square"/>
                    <a:lstStyle/>
                    <a:p>
                      <a:pPr algn="ctr" fontAlgn="ctr"/>
                      <a:endParaRPr altLang="en-US" b="0" i="0" lang="zh-CN" strike="noStrike" sz="105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lgn="ctr" cap="flat" cmpd="sng" w="6350">
                      <a:solidFill>
                        <a:srgbClr val="000000"/>
                      </a:solidFill>
                      <a:prstDash val="dot"/>
                      <a:round/>
                      <a:headEnd len="med" type="none" w="med"/>
                      <a:tailEnd len="med" type="none" w="med"/>
                    </a:lnL>
                    <a:lnR algn="ctr" cap="flat" cmpd="sng" w="6350">
                      <a:solidFill>
                        <a:srgbClr val="000000"/>
                      </a:solidFill>
                      <a:prstDash val="dot"/>
                      <a:round/>
                      <a:headEnd len="med" type="none" w="med"/>
                      <a:tailEnd len="med" type="none" w="med"/>
                    </a:lnR>
                    <a:lnT algn="ctr" cap="flat" cmpd="sng" w="6350">
                      <a:solidFill>
                        <a:srgbClr val="000000"/>
                      </a:solidFill>
                      <a:prstDash val="dot"/>
                      <a:round/>
                      <a:headEnd len="med" type="none" w="med"/>
                      <a:tailEnd len="med" type="none" w="med"/>
                    </a:lnT>
                    <a:lnB algn="ctr" cap="flat" cmpd="sng" w="6350">
                      <a:solidFill>
                        <a:srgbClr val="000000"/>
                      </a:solidFill>
                      <a:prstDash val="dot"/>
                      <a:round/>
                      <a:headEnd len="med" type="none" w="med"/>
                      <a:tailEnd len="med" type="none" w="med"/>
                    </a:lnB>
                    <a:solidFill>
                      <a:schemeClr val="bg1">
                        <a:lumMod val="95000"/>
                      </a:schemeClr>
                    </a:solidFill>
                  </a:tcPr>
                </a:tc>
                <a:tc>
                  <a:txBody>
                    <a:bodyPr vert="horz" wrap="square"/>
                    <a:lstStyle/>
                    <a:p>
                      <a:pPr algn="ctr" fontAlgn="ctr"/>
                      <a:endParaRPr altLang="en-US" b="0" i="0" lang="zh-CN" strike="noStrike" sz="105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lgn="ctr" cap="flat" cmpd="sng" w="6350">
                      <a:solidFill>
                        <a:srgbClr val="000000"/>
                      </a:solidFill>
                      <a:prstDash val="dot"/>
                      <a:round/>
                      <a:headEnd len="med" type="none" w="med"/>
                      <a:tailEnd len="med" type="none" w="med"/>
                    </a:lnL>
                    <a:lnR algn="ctr" cap="flat" cmpd="sng" w="6350">
                      <a:solidFill>
                        <a:srgbClr val="000000"/>
                      </a:solidFill>
                      <a:prstDash val="dot"/>
                      <a:round/>
                      <a:headEnd len="med" type="none" w="med"/>
                      <a:tailEnd len="med" type="none" w="med"/>
                    </a:lnR>
                    <a:lnT algn="ctr" cap="flat" cmpd="sng" w="6350">
                      <a:solidFill>
                        <a:srgbClr val="000000"/>
                      </a:solidFill>
                      <a:prstDash val="dot"/>
                      <a:round/>
                      <a:headEnd len="med" type="none" w="med"/>
                      <a:tailEnd len="med" type="none" w="med"/>
                    </a:lnT>
                    <a:lnB algn="ctr" cap="flat" cmpd="sng" w="6350">
                      <a:solidFill>
                        <a:srgbClr val="000000"/>
                      </a:solidFill>
                      <a:prstDash val="dot"/>
                      <a:round/>
                      <a:headEnd len="med" type="none" w="med"/>
                      <a:tailEnd len="med" type="none" w="med"/>
                    </a:lnB>
                    <a:solidFill>
                      <a:schemeClr val="bg1">
                        <a:lumMod val="95000"/>
                      </a:schemeClr>
                    </a:solidFill>
                  </a:tcPr>
                </a:tc>
                <a:tc>
                  <a:txBody>
                    <a:bodyPr vert="horz" wrap="square"/>
                    <a:lstStyle/>
                    <a:p>
                      <a:pPr algn="l" fontAlgn="ctr"/>
                      <a:endParaRPr altLang="en-US" b="0" i="0" lang="zh-CN" strike="noStrike" sz="105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lgn="ctr" cap="flat" cmpd="sng" w="6350">
                      <a:solidFill>
                        <a:srgbClr val="000000"/>
                      </a:solidFill>
                      <a:prstDash val="dot"/>
                      <a:round/>
                      <a:headEnd len="med" type="none" w="med"/>
                      <a:tailEnd len="med" type="none" w="med"/>
                    </a:lnL>
                    <a:lnR algn="ctr" cap="flat" cmpd="sng" w="6350">
                      <a:solidFill>
                        <a:srgbClr val="000000"/>
                      </a:solidFill>
                      <a:prstDash val="dot"/>
                      <a:round/>
                      <a:headEnd len="med" type="none" w="med"/>
                      <a:tailEnd len="med" type="none" w="med"/>
                    </a:lnR>
                    <a:lnT algn="ctr" cap="flat" cmpd="sng" w="6350">
                      <a:solidFill>
                        <a:srgbClr val="000000"/>
                      </a:solidFill>
                      <a:prstDash val="dot"/>
                      <a:round/>
                      <a:headEnd len="med" type="none" w="med"/>
                      <a:tailEnd len="med" type="none" w="med"/>
                    </a:lnT>
                    <a:lnB algn="ctr" cap="flat" cmpd="sng" w="6350">
                      <a:solidFill>
                        <a:srgbClr val="000000"/>
                      </a:solidFill>
                      <a:prstDash val="dot"/>
                      <a:round/>
                      <a:headEnd len="med" type="none" w="med"/>
                      <a:tailEnd len="med" type="none" w="med"/>
                    </a:lnB>
                    <a:solidFill>
                      <a:schemeClr val="bg1">
                        <a:lumMod val="95000"/>
                      </a:schemeClr>
                    </a:solidFill>
                  </a:tcPr>
                </a:tc>
                <a:tc>
                  <a:txBody>
                    <a:bodyPr vert="horz" wrap="square"/>
                    <a:lstStyle/>
                    <a:p>
                      <a:pPr algn="ctr" fontAlgn="ctr"/>
                      <a:endParaRPr altLang="en-US" b="0" i="0" lang="zh-CN" strike="noStrike" sz="105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lgn="ctr" cap="flat" cmpd="sng" w="6350">
                      <a:solidFill>
                        <a:srgbClr val="000000"/>
                      </a:solidFill>
                      <a:prstDash val="dot"/>
                      <a:round/>
                      <a:headEnd len="med" type="none" w="med"/>
                      <a:tailEnd len="med" type="none" w="med"/>
                    </a:lnL>
                    <a:lnR>
                      <a:noFill/>
                    </a:lnR>
                    <a:lnT algn="ctr" cap="flat" cmpd="sng" w="6350">
                      <a:solidFill>
                        <a:srgbClr val="000000"/>
                      </a:solidFill>
                      <a:prstDash val="dot"/>
                      <a:round/>
                      <a:headEnd len="med" type="none" w="med"/>
                      <a:tailEnd len="med" type="none" w="med"/>
                    </a:lnT>
                    <a:lnB algn="ctr" cap="flat" cmpd="sng" w="6350">
                      <a:solidFill>
                        <a:srgbClr val="000000"/>
                      </a:solidFill>
                      <a:prstDash val="dot"/>
                      <a:round/>
                      <a:headEnd len="med" type="none" w="med"/>
                      <a:tailEnd len="med" type="none" w="med"/>
                    </a:lnB>
                    <a:solidFill>
                      <a:schemeClr val="bg1">
                        <a:lumMod val="95000"/>
                      </a:schemeClr>
                    </a:solidFill>
                  </a:tcPr>
                </a:tc>
              </a:tr>
              <a:tr h="351263">
                <a:tc>
                  <a:txBody>
                    <a:bodyPr vert="horz" wrap="square"/>
                    <a:lstStyle/>
                    <a:p>
                      <a:pPr algn="ctr" fontAlgn="ctr"/>
                      <a:r>
                        <a:rPr altLang="zh-CN" b="0" i="0" lang="en-US" smtClean="0" strike="noStrike" sz="1400" u="none">
                          <a:solidFill>
                            <a:schemeClr val="tx1">
                              <a:lumMod val="85000"/>
                              <a:lumOff val="15000"/>
                            </a:schemeClr>
                          </a:solidFill>
                          <a:effectLst/>
                          <a:latin charset="-122" panose="02010600040101010101" pitchFamily="2" typeface="华文楷体"/>
                          <a:ea charset="-122" panose="02010600040101010101" pitchFamily="2" typeface="华文楷体"/>
                        </a:rPr>
                        <a:t>3</a:t>
                      </a:r>
                      <a:endParaRPr altLang="zh-CN" b="0" i="0" lang="en-US" strike="noStrike" sz="140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noFill/>
                    </a:lnL>
                    <a:lnR algn="ctr" cap="flat" cmpd="sng" w="6350">
                      <a:solidFill>
                        <a:srgbClr val="000000"/>
                      </a:solidFill>
                      <a:prstDash val="dot"/>
                      <a:round/>
                      <a:headEnd len="med" type="none" w="med"/>
                      <a:tailEnd len="med" type="none" w="med"/>
                    </a:lnR>
                    <a:lnT algn="ctr" cap="flat" cmpd="sng" w="6350">
                      <a:solidFill>
                        <a:srgbClr val="000000"/>
                      </a:solidFill>
                      <a:prstDash val="dot"/>
                      <a:round/>
                      <a:headEnd len="med" type="none" w="med"/>
                      <a:tailEnd len="med" type="none" w="med"/>
                    </a:lnT>
                    <a:lnB algn="ctr" cap="flat" cmpd="sng" w="6350">
                      <a:solidFill>
                        <a:srgbClr val="000000"/>
                      </a:solidFill>
                      <a:prstDash val="dot"/>
                      <a:round/>
                      <a:headEnd len="med" type="none" w="med"/>
                      <a:tailEnd len="med" type="none" w="med"/>
                    </a:lnB>
                    <a:solidFill>
                      <a:schemeClr val="bg1">
                        <a:lumMod val="95000"/>
                      </a:schemeClr>
                    </a:solidFill>
                  </a:tcPr>
                </a:tc>
                <a:tc>
                  <a:txBody>
                    <a:bodyPr vert="horz" wrap="square"/>
                    <a:lstStyle/>
                    <a:p>
                      <a:pPr algn="ctr" fontAlgn="ctr"/>
                      <a:endParaRPr altLang="en-US" b="0" i="0" lang="zh-CN" strike="noStrike" sz="105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lgn="ctr" cap="flat" cmpd="sng" w="6350">
                      <a:solidFill>
                        <a:srgbClr val="000000"/>
                      </a:solidFill>
                      <a:prstDash val="dot"/>
                      <a:round/>
                      <a:headEnd len="med" type="none" w="med"/>
                      <a:tailEnd len="med" type="none" w="med"/>
                    </a:lnL>
                    <a:lnR algn="ctr" cap="flat" cmpd="sng" w="6350">
                      <a:solidFill>
                        <a:srgbClr val="000000"/>
                      </a:solidFill>
                      <a:prstDash val="dot"/>
                      <a:round/>
                      <a:headEnd len="med" type="none" w="med"/>
                      <a:tailEnd len="med" type="none" w="med"/>
                    </a:lnR>
                    <a:lnT algn="ctr" cap="flat" cmpd="sng" w="6350">
                      <a:solidFill>
                        <a:srgbClr val="000000"/>
                      </a:solidFill>
                      <a:prstDash val="dot"/>
                      <a:round/>
                      <a:headEnd len="med" type="none" w="med"/>
                      <a:tailEnd len="med" type="none" w="med"/>
                    </a:lnT>
                    <a:lnB algn="ctr" cap="flat" cmpd="sng" w="6350">
                      <a:solidFill>
                        <a:srgbClr val="000000"/>
                      </a:solidFill>
                      <a:prstDash val="dot"/>
                      <a:round/>
                      <a:headEnd len="med" type="none" w="med"/>
                      <a:tailEnd len="med" type="none" w="med"/>
                    </a:lnB>
                    <a:solidFill>
                      <a:schemeClr val="bg1">
                        <a:lumMod val="95000"/>
                      </a:schemeClr>
                    </a:solidFill>
                  </a:tcPr>
                </a:tc>
                <a:tc>
                  <a:txBody>
                    <a:bodyPr vert="horz" wrap="square"/>
                    <a:lstStyle/>
                    <a:p>
                      <a:pPr algn="ctr" fontAlgn="ctr"/>
                      <a:endParaRPr altLang="en-US" b="0" i="0" lang="zh-CN" strike="noStrike" sz="105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lgn="ctr" cap="flat" cmpd="sng" w="6350">
                      <a:solidFill>
                        <a:srgbClr val="000000"/>
                      </a:solidFill>
                      <a:prstDash val="dot"/>
                      <a:round/>
                      <a:headEnd len="med" type="none" w="med"/>
                      <a:tailEnd len="med" type="none" w="med"/>
                    </a:lnL>
                    <a:lnR algn="ctr" cap="flat" cmpd="sng" w="6350">
                      <a:solidFill>
                        <a:srgbClr val="000000"/>
                      </a:solidFill>
                      <a:prstDash val="dot"/>
                      <a:round/>
                      <a:headEnd len="med" type="none" w="med"/>
                      <a:tailEnd len="med" type="none" w="med"/>
                    </a:lnR>
                    <a:lnT algn="ctr" cap="flat" cmpd="sng" w="6350">
                      <a:solidFill>
                        <a:srgbClr val="000000"/>
                      </a:solidFill>
                      <a:prstDash val="dot"/>
                      <a:round/>
                      <a:headEnd len="med" type="none" w="med"/>
                      <a:tailEnd len="med" type="none" w="med"/>
                    </a:lnT>
                    <a:lnB algn="ctr" cap="flat" cmpd="sng" w="6350">
                      <a:solidFill>
                        <a:srgbClr val="000000"/>
                      </a:solidFill>
                      <a:prstDash val="dot"/>
                      <a:round/>
                      <a:headEnd len="med" type="none" w="med"/>
                      <a:tailEnd len="med" type="none" w="med"/>
                    </a:lnB>
                    <a:solidFill>
                      <a:schemeClr val="bg1">
                        <a:lumMod val="95000"/>
                      </a:schemeClr>
                    </a:solidFill>
                  </a:tcPr>
                </a:tc>
                <a:tc>
                  <a:txBody>
                    <a:bodyPr vert="horz" wrap="square"/>
                    <a:lstStyle/>
                    <a:p>
                      <a:pPr algn="ctr" fontAlgn="ctr"/>
                      <a:endParaRPr altLang="en-US" b="0" i="0" lang="zh-CN" strike="noStrike" sz="105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lgn="ctr" cap="flat" cmpd="sng" w="6350">
                      <a:solidFill>
                        <a:srgbClr val="000000"/>
                      </a:solidFill>
                      <a:prstDash val="dot"/>
                      <a:round/>
                      <a:headEnd len="med" type="none" w="med"/>
                      <a:tailEnd len="med" type="none" w="med"/>
                    </a:lnL>
                    <a:lnR algn="ctr" cap="flat" cmpd="sng" w="6350">
                      <a:solidFill>
                        <a:srgbClr val="000000"/>
                      </a:solidFill>
                      <a:prstDash val="dot"/>
                      <a:round/>
                      <a:headEnd len="med" type="none" w="med"/>
                      <a:tailEnd len="med" type="none" w="med"/>
                    </a:lnR>
                    <a:lnT algn="ctr" cap="flat" cmpd="sng" w="6350">
                      <a:solidFill>
                        <a:srgbClr val="000000"/>
                      </a:solidFill>
                      <a:prstDash val="dot"/>
                      <a:round/>
                      <a:headEnd len="med" type="none" w="med"/>
                      <a:tailEnd len="med" type="none" w="med"/>
                    </a:lnT>
                    <a:lnB algn="ctr" cap="flat" cmpd="sng" w="6350">
                      <a:solidFill>
                        <a:srgbClr val="000000"/>
                      </a:solidFill>
                      <a:prstDash val="dot"/>
                      <a:round/>
                      <a:headEnd len="med" type="none" w="med"/>
                      <a:tailEnd len="med" type="none" w="med"/>
                    </a:lnB>
                    <a:solidFill>
                      <a:schemeClr val="bg1">
                        <a:lumMod val="95000"/>
                      </a:schemeClr>
                    </a:solidFill>
                  </a:tcPr>
                </a:tc>
                <a:tc>
                  <a:txBody>
                    <a:bodyPr vert="horz" wrap="square"/>
                    <a:lstStyle/>
                    <a:p>
                      <a:pPr algn="l" fontAlgn="ctr"/>
                      <a:endParaRPr altLang="en-US" b="0" i="0" lang="zh-CN" strike="noStrike" sz="105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lgn="ctr" cap="flat" cmpd="sng" w="6350">
                      <a:solidFill>
                        <a:srgbClr val="000000"/>
                      </a:solidFill>
                      <a:prstDash val="dot"/>
                      <a:round/>
                      <a:headEnd len="med" type="none" w="med"/>
                      <a:tailEnd len="med" type="none" w="med"/>
                    </a:lnL>
                    <a:lnR algn="ctr" cap="flat" cmpd="sng" w="6350">
                      <a:solidFill>
                        <a:srgbClr val="000000"/>
                      </a:solidFill>
                      <a:prstDash val="dot"/>
                      <a:round/>
                      <a:headEnd len="med" type="none" w="med"/>
                      <a:tailEnd len="med" type="none" w="med"/>
                    </a:lnR>
                    <a:lnT algn="ctr" cap="flat" cmpd="sng" w="6350">
                      <a:solidFill>
                        <a:srgbClr val="000000"/>
                      </a:solidFill>
                      <a:prstDash val="dot"/>
                      <a:round/>
                      <a:headEnd len="med" type="none" w="med"/>
                      <a:tailEnd len="med" type="none" w="med"/>
                    </a:lnT>
                    <a:lnB algn="ctr" cap="flat" cmpd="sng" w="6350">
                      <a:solidFill>
                        <a:srgbClr val="000000"/>
                      </a:solidFill>
                      <a:prstDash val="dot"/>
                      <a:round/>
                      <a:headEnd len="med" type="none" w="med"/>
                      <a:tailEnd len="med" type="none" w="med"/>
                    </a:lnB>
                    <a:solidFill>
                      <a:schemeClr val="bg1">
                        <a:lumMod val="95000"/>
                      </a:schemeClr>
                    </a:solidFill>
                  </a:tcPr>
                </a:tc>
                <a:tc>
                  <a:txBody>
                    <a:bodyPr vert="horz" wrap="square"/>
                    <a:lstStyle/>
                    <a:p>
                      <a:pPr algn="ctr" fontAlgn="ctr"/>
                      <a:endParaRPr altLang="en-US" b="0" i="0" lang="zh-CN" strike="noStrike" sz="105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lgn="ctr" cap="flat" cmpd="sng" w="6350">
                      <a:solidFill>
                        <a:srgbClr val="000000"/>
                      </a:solidFill>
                      <a:prstDash val="dot"/>
                      <a:round/>
                      <a:headEnd len="med" type="none" w="med"/>
                      <a:tailEnd len="med" type="none" w="med"/>
                    </a:lnL>
                    <a:lnR>
                      <a:noFill/>
                    </a:lnR>
                    <a:lnT algn="ctr" cap="flat" cmpd="sng" w="6350">
                      <a:solidFill>
                        <a:srgbClr val="000000"/>
                      </a:solidFill>
                      <a:prstDash val="dot"/>
                      <a:round/>
                      <a:headEnd len="med" type="none" w="med"/>
                      <a:tailEnd len="med" type="none" w="med"/>
                    </a:lnT>
                    <a:lnB algn="ctr" cap="flat" cmpd="sng" w="6350">
                      <a:solidFill>
                        <a:srgbClr val="000000"/>
                      </a:solidFill>
                      <a:prstDash val="dot"/>
                      <a:round/>
                      <a:headEnd len="med" type="none" w="med"/>
                      <a:tailEnd len="med" type="none" w="med"/>
                    </a:lnB>
                    <a:solidFill>
                      <a:schemeClr val="bg1">
                        <a:lumMod val="95000"/>
                      </a:schemeClr>
                    </a:solidFill>
                  </a:tcPr>
                </a:tc>
              </a:tr>
              <a:tr h="351263">
                <a:tc>
                  <a:txBody>
                    <a:bodyPr vert="horz" wrap="square"/>
                    <a:lstStyle/>
                    <a:p>
                      <a:pPr algn="ctr" fontAlgn="ctr"/>
                      <a:r>
                        <a:rPr altLang="zh-CN" b="0" i="0" lang="en-US" smtClean="0" strike="noStrike" sz="1400" u="none">
                          <a:solidFill>
                            <a:schemeClr val="tx1">
                              <a:lumMod val="85000"/>
                              <a:lumOff val="15000"/>
                            </a:schemeClr>
                          </a:solidFill>
                          <a:effectLst/>
                          <a:latin charset="-122" panose="02010600040101010101" pitchFamily="2" typeface="华文楷体"/>
                          <a:ea charset="-122" panose="02010600040101010101" pitchFamily="2" typeface="华文楷体"/>
                        </a:rPr>
                        <a:t>4</a:t>
                      </a:r>
                      <a:endParaRPr altLang="zh-CN" b="0" i="0" lang="en-US" strike="noStrike" sz="140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noFill/>
                    </a:lnL>
                    <a:lnR algn="ctr" cap="flat" cmpd="sng" w="6350">
                      <a:solidFill>
                        <a:srgbClr val="000000"/>
                      </a:solidFill>
                      <a:prstDash val="dot"/>
                      <a:round/>
                      <a:headEnd len="med" type="none" w="med"/>
                      <a:tailEnd len="med" type="none" w="med"/>
                    </a:lnR>
                    <a:lnT algn="ctr" cap="flat" cmpd="sng" w="6350">
                      <a:solidFill>
                        <a:srgbClr val="000000"/>
                      </a:solidFill>
                      <a:prstDash val="dot"/>
                      <a:round/>
                      <a:headEnd len="med" type="none" w="med"/>
                      <a:tailEnd len="med" type="none" w="med"/>
                    </a:lnT>
                    <a:lnB algn="ctr" cap="flat" cmpd="sng" w="6350">
                      <a:solidFill>
                        <a:srgbClr val="000000"/>
                      </a:solidFill>
                      <a:prstDash val="dot"/>
                      <a:round/>
                      <a:headEnd len="med" type="none" w="med"/>
                      <a:tailEnd len="med" type="none" w="med"/>
                    </a:lnB>
                    <a:solidFill>
                      <a:schemeClr val="bg1">
                        <a:lumMod val="95000"/>
                      </a:schemeClr>
                    </a:solidFill>
                  </a:tcPr>
                </a:tc>
                <a:tc>
                  <a:txBody>
                    <a:bodyPr vert="horz" wrap="square"/>
                    <a:lstStyle/>
                    <a:p>
                      <a:pPr algn="ctr" fontAlgn="ctr"/>
                      <a:endParaRPr altLang="en-US" b="0" i="0" lang="zh-CN" strike="noStrike" sz="105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lgn="ctr" cap="flat" cmpd="sng" w="6350">
                      <a:solidFill>
                        <a:srgbClr val="000000"/>
                      </a:solidFill>
                      <a:prstDash val="dot"/>
                      <a:round/>
                      <a:headEnd len="med" type="none" w="med"/>
                      <a:tailEnd len="med" type="none" w="med"/>
                    </a:lnL>
                    <a:lnR algn="ctr" cap="flat" cmpd="sng" w="6350">
                      <a:solidFill>
                        <a:srgbClr val="000000"/>
                      </a:solidFill>
                      <a:prstDash val="dot"/>
                      <a:round/>
                      <a:headEnd len="med" type="none" w="med"/>
                      <a:tailEnd len="med" type="none" w="med"/>
                    </a:lnR>
                    <a:lnT algn="ctr" cap="flat" cmpd="sng" w="6350">
                      <a:solidFill>
                        <a:srgbClr val="000000"/>
                      </a:solidFill>
                      <a:prstDash val="dot"/>
                      <a:round/>
                      <a:headEnd len="med" type="none" w="med"/>
                      <a:tailEnd len="med" type="none" w="med"/>
                    </a:lnT>
                    <a:lnB algn="ctr" cap="flat" cmpd="sng" w="6350">
                      <a:solidFill>
                        <a:srgbClr val="000000"/>
                      </a:solidFill>
                      <a:prstDash val="dot"/>
                      <a:round/>
                      <a:headEnd len="med" type="none" w="med"/>
                      <a:tailEnd len="med" type="none" w="med"/>
                    </a:lnB>
                    <a:solidFill>
                      <a:schemeClr val="bg1">
                        <a:lumMod val="95000"/>
                      </a:schemeClr>
                    </a:solidFill>
                  </a:tcPr>
                </a:tc>
                <a:tc>
                  <a:txBody>
                    <a:bodyPr vert="horz" wrap="square"/>
                    <a:lstStyle/>
                    <a:p>
                      <a:pPr algn="ctr" fontAlgn="ctr"/>
                      <a:endParaRPr altLang="en-US" b="0" i="0" lang="zh-CN" strike="noStrike" sz="105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lgn="ctr" cap="flat" cmpd="sng" w="6350">
                      <a:solidFill>
                        <a:srgbClr val="000000"/>
                      </a:solidFill>
                      <a:prstDash val="dot"/>
                      <a:round/>
                      <a:headEnd len="med" type="none" w="med"/>
                      <a:tailEnd len="med" type="none" w="med"/>
                    </a:lnL>
                    <a:lnR algn="ctr" cap="flat" cmpd="sng" w="6350">
                      <a:solidFill>
                        <a:srgbClr val="000000"/>
                      </a:solidFill>
                      <a:prstDash val="dot"/>
                      <a:round/>
                      <a:headEnd len="med" type="none" w="med"/>
                      <a:tailEnd len="med" type="none" w="med"/>
                    </a:lnR>
                    <a:lnT algn="ctr" cap="flat" cmpd="sng" w="6350">
                      <a:solidFill>
                        <a:srgbClr val="000000"/>
                      </a:solidFill>
                      <a:prstDash val="dot"/>
                      <a:round/>
                      <a:headEnd len="med" type="none" w="med"/>
                      <a:tailEnd len="med" type="none" w="med"/>
                    </a:lnT>
                    <a:lnB algn="ctr" cap="flat" cmpd="sng" w="6350">
                      <a:solidFill>
                        <a:srgbClr val="000000"/>
                      </a:solidFill>
                      <a:prstDash val="dot"/>
                      <a:round/>
                      <a:headEnd len="med" type="none" w="med"/>
                      <a:tailEnd len="med" type="none" w="med"/>
                    </a:lnB>
                    <a:solidFill>
                      <a:schemeClr val="bg1">
                        <a:lumMod val="95000"/>
                      </a:schemeClr>
                    </a:solidFill>
                  </a:tcPr>
                </a:tc>
                <a:tc>
                  <a:txBody>
                    <a:bodyPr vert="horz" wrap="square"/>
                    <a:lstStyle/>
                    <a:p>
                      <a:pPr algn="ctr" fontAlgn="ctr"/>
                      <a:endParaRPr altLang="en-US" b="0" i="0" lang="zh-CN" strike="noStrike" sz="105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lgn="ctr" cap="flat" cmpd="sng" w="6350">
                      <a:solidFill>
                        <a:srgbClr val="000000"/>
                      </a:solidFill>
                      <a:prstDash val="dot"/>
                      <a:round/>
                      <a:headEnd len="med" type="none" w="med"/>
                      <a:tailEnd len="med" type="none" w="med"/>
                    </a:lnL>
                    <a:lnR algn="ctr" cap="flat" cmpd="sng" w="6350">
                      <a:solidFill>
                        <a:srgbClr val="000000"/>
                      </a:solidFill>
                      <a:prstDash val="dot"/>
                      <a:round/>
                      <a:headEnd len="med" type="none" w="med"/>
                      <a:tailEnd len="med" type="none" w="med"/>
                    </a:lnR>
                    <a:lnT algn="ctr" cap="flat" cmpd="sng" w="6350">
                      <a:solidFill>
                        <a:srgbClr val="000000"/>
                      </a:solidFill>
                      <a:prstDash val="dot"/>
                      <a:round/>
                      <a:headEnd len="med" type="none" w="med"/>
                      <a:tailEnd len="med" type="none" w="med"/>
                    </a:lnT>
                    <a:lnB algn="ctr" cap="flat" cmpd="sng" w="6350">
                      <a:solidFill>
                        <a:srgbClr val="000000"/>
                      </a:solidFill>
                      <a:prstDash val="dot"/>
                      <a:round/>
                      <a:headEnd len="med" type="none" w="med"/>
                      <a:tailEnd len="med" type="none" w="med"/>
                    </a:lnB>
                    <a:solidFill>
                      <a:schemeClr val="bg1">
                        <a:lumMod val="95000"/>
                      </a:schemeClr>
                    </a:solidFill>
                  </a:tcPr>
                </a:tc>
                <a:tc>
                  <a:txBody>
                    <a:bodyPr vert="horz" wrap="square"/>
                    <a:lstStyle/>
                    <a:p>
                      <a:pPr algn="l" fontAlgn="ctr"/>
                      <a:endParaRPr altLang="en-US" b="0" i="0" lang="zh-CN" strike="noStrike" sz="105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lgn="ctr" cap="flat" cmpd="sng" w="6350">
                      <a:solidFill>
                        <a:srgbClr val="000000"/>
                      </a:solidFill>
                      <a:prstDash val="dot"/>
                      <a:round/>
                      <a:headEnd len="med" type="none" w="med"/>
                      <a:tailEnd len="med" type="none" w="med"/>
                    </a:lnL>
                    <a:lnR algn="ctr" cap="flat" cmpd="sng" w="6350">
                      <a:solidFill>
                        <a:srgbClr val="000000"/>
                      </a:solidFill>
                      <a:prstDash val="dot"/>
                      <a:round/>
                      <a:headEnd len="med" type="none" w="med"/>
                      <a:tailEnd len="med" type="none" w="med"/>
                    </a:lnR>
                    <a:lnT algn="ctr" cap="flat" cmpd="sng" w="6350">
                      <a:solidFill>
                        <a:srgbClr val="000000"/>
                      </a:solidFill>
                      <a:prstDash val="dot"/>
                      <a:round/>
                      <a:headEnd len="med" type="none" w="med"/>
                      <a:tailEnd len="med" type="none" w="med"/>
                    </a:lnT>
                    <a:lnB algn="ctr" cap="flat" cmpd="sng" w="6350">
                      <a:solidFill>
                        <a:srgbClr val="000000"/>
                      </a:solidFill>
                      <a:prstDash val="dot"/>
                      <a:round/>
                      <a:headEnd len="med" type="none" w="med"/>
                      <a:tailEnd len="med" type="none" w="med"/>
                    </a:lnB>
                    <a:solidFill>
                      <a:schemeClr val="bg1">
                        <a:lumMod val="95000"/>
                      </a:schemeClr>
                    </a:solidFill>
                  </a:tcPr>
                </a:tc>
                <a:tc>
                  <a:txBody>
                    <a:bodyPr vert="horz" wrap="square"/>
                    <a:lstStyle/>
                    <a:p>
                      <a:pPr algn="ctr" fontAlgn="ctr"/>
                      <a:endParaRPr altLang="en-US" b="0" i="0" lang="zh-CN" strike="noStrike" sz="105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lgn="ctr" cap="flat" cmpd="sng" w="6350">
                      <a:solidFill>
                        <a:srgbClr val="000000"/>
                      </a:solidFill>
                      <a:prstDash val="dot"/>
                      <a:round/>
                      <a:headEnd len="med" type="none" w="med"/>
                      <a:tailEnd len="med" type="none" w="med"/>
                    </a:lnL>
                    <a:lnR>
                      <a:noFill/>
                    </a:lnR>
                    <a:lnT algn="ctr" cap="flat" cmpd="sng" w="6350">
                      <a:solidFill>
                        <a:srgbClr val="000000"/>
                      </a:solidFill>
                      <a:prstDash val="dot"/>
                      <a:round/>
                      <a:headEnd len="med" type="none" w="med"/>
                      <a:tailEnd len="med" type="none" w="med"/>
                    </a:lnT>
                    <a:lnB algn="ctr" cap="flat" cmpd="sng" w="6350">
                      <a:solidFill>
                        <a:srgbClr val="000000"/>
                      </a:solidFill>
                      <a:prstDash val="dot"/>
                      <a:round/>
                      <a:headEnd len="med" type="none" w="med"/>
                      <a:tailEnd len="med" type="none" w="med"/>
                    </a:lnB>
                    <a:solidFill>
                      <a:schemeClr val="bg1">
                        <a:lumMod val="95000"/>
                      </a:schemeClr>
                    </a:solidFill>
                  </a:tcPr>
                </a:tc>
              </a:tr>
              <a:tr h="351263">
                <a:tc>
                  <a:txBody>
                    <a:bodyPr vert="horz" wrap="square"/>
                    <a:lstStyle/>
                    <a:p>
                      <a:pPr algn="ctr" fontAlgn="ctr"/>
                      <a:r>
                        <a:rPr altLang="zh-CN" b="0" i="0" lang="en-US" smtClean="0" strike="noStrike" sz="1400" u="none">
                          <a:solidFill>
                            <a:schemeClr val="tx1">
                              <a:lumMod val="85000"/>
                              <a:lumOff val="15000"/>
                            </a:schemeClr>
                          </a:solidFill>
                          <a:effectLst/>
                          <a:latin charset="-122" panose="02010600040101010101" pitchFamily="2" typeface="华文楷体"/>
                          <a:ea charset="-122" panose="02010600040101010101" pitchFamily="2" typeface="华文楷体"/>
                        </a:rPr>
                        <a:t>5</a:t>
                      </a:r>
                      <a:endParaRPr altLang="zh-CN" b="0" i="0" lang="en-US" strike="noStrike" sz="140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noFill/>
                    </a:lnL>
                    <a:lnR algn="ctr" cap="flat" cmpd="sng" w="6350">
                      <a:solidFill>
                        <a:srgbClr val="000000"/>
                      </a:solidFill>
                      <a:prstDash val="dot"/>
                      <a:round/>
                      <a:headEnd len="med" type="none" w="med"/>
                      <a:tailEnd len="med" type="none" w="med"/>
                    </a:lnR>
                    <a:lnT algn="ctr" cap="flat" cmpd="sng" w="6350">
                      <a:solidFill>
                        <a:srgbClr val="000000"/>
                      </a:solidFill>
                      <a:prstDash val="dot"/>
                      <a:round/>
                      <a:headEnd len="med" type="none" w="med"/>
                      <a:tailEnd len="med" type="none" w="med"/>
                    </a:lnT>
                    <a:lnB algn="ctr" cap="flat" cmpd="sng" w="6350">
                      <a:solidFill>
                        <a:srgbClr val="000000"/>
                      </a:solidFill>
                      <a:prstDash val="dot"/>
                      <a:round/>
                      <a:headEnd len="med" type="none" w="med"/>
                      <a:tailEnd len="med" type="none" w="med"/>
                    </a:lnB>
                    <a:solidFill>
                      <a:schemeClr val="bg1">
                        <a:lumMod val="95000"/>
                      </a:schemeClr>
                    </a:solidFill>
                  </a:tcPr>
                </a:tc>
                <a:tc>
                  <a:txBody>
                    <a:bodyPr vert="horz" wrap="square"/>
                    <a:lstStyle/>
                    <a:p>
                      <a:pPr algn="ctr" fontAlgn="ctr"/>
                      <a:endParaRPr altLang="en-US" b="0" i="0" lang="zh-CN" strike="noStrike" sz="105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lgn="ctr" cap="flat" cmpd="sng" w="6350">
                      <a:solidFill>
                        <a:srgbClr val="000000"/>
                      </a:solidFill>
                      <a:prstDash val="dot"/>
                      <a:round/>
                      <a:headEnd len="med" type="none" w="med"/>
                      <a:tailEnd len="med" type="none" w="med"/>
                    </a:lnL>
                    <a:lnR algn="ctr" cap="flat" cmpd="sng" w="6350">
                      <a:solidFill>
                        <a:srgbClr val="000000"/>
                      </a:solidFill>
                      <a:prstDash val="dot"/>
                      <a:round/>
                      <a:headEnd len="med" type="none" w="med"/>
                      <a:tailEnd len="med" type="none" w="med"/>
                    </a:lnR>
                    <a:lnT algn="ctr" cap="flat" cmpd="sng" w="6350">
                      <a:solidFill>
                        <a:srgbClr val="000000"/>
                      </a:solidFill>
                      <a:prstDash val="dot"/>
                      <a:round/>
                      <a:headEnd len="med" type="none" w="med"/>
                      <a:tailEnd len="med" type="none" w="med"/>
                    </a:lnT>
                    <a:lnB algn="ctr" cap="flat" cmpd="sng" w="6350">
                      <a:solidFill>
                        <a:srgbClr val="000000"/>
                      </a:solidFill>
                      <a:prstDash val="dot"/>
                      <a:round/>
                      <a:headEnd len="med" type="none" w="med"/>
                      <a:tailEnd len="med" type="none" w="med"/>
                    </a:lnB>
                    <a:solidFill>
                      <a:schemeClr val="bg1">
                        <a:lumMod val="95000"/>
                      </a:schemeClr>
                    </a:solidFill>
                  </a:tcPr>
                </a:tc>
                <a:tc>
                  <a:txBody>
                    <a:bodyPr vert="horz" wrap="square"/>
                    <a:lstStyle/>
                    <a:p>
                      <a:pPr algn="ctr" fontAlgn="ctr"/>
                      <a:endParaRPr altLang="en-US" b="0" i="0" lang="zh-CN" strike="noStrike" sz="105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lgn="ctr" cap="flat" cmpd="sng" w="6350">
                      <a:solidFill>
                        <a:srgbClr val="000000"/>
                      </a:solidFill>
                      <a:prstDash val="dot"/>
                      <a:round/>
                      <a:headEnd len="med" type="none" w="med"/>
                      <a:tailEnd len="med" type="none" w="med"/>
                    </a:lnL>
                    <a:lnR algn="ctr" cap="flat" cmpd="sng" w="6350">
                      <a:solidFill>
                        <a:srgbClr val="000000"/>
                      </a:solidFill>
                      <a:prstDash val="dot"/>
                      <a:round/>
                      <a:headEnd len="med" type="none" w="med"/>
                      <a:tailEnd len="med" type="none" w="med"/>
                    </a:lnR>
                    <a:lnT algn="ctr" cap="flat" cmpd="sng" w="6350">
                      <a:solidFill>
                        <a:srgbClr val="000000"/>
                      </a:solidFill>
                      <a:prstDash val="dot"/>
                      <a:round/>
                      <a:headEnd len="med" type="none" w="med"/>
                      <a:tailEnd len="med" type="none" w="med"/>
                    </a:lnT>
                    <a:lnB algn="ctr" cap="flat" cmpd="sng" w="6350">
                      <a:solidFill>
                        <a:srgbClr val="000000"/>
                      </a:solidFill>
                      <a:prstDash val="dot"/>
                      <a:round/>
                      <a:headEnd len="med" type="none" w="med"/>
                      <a:tailEnd len="med" type="none" w="med"/>
                    </a:lnB>
                    <a:solidFill>
                      <a:schemeClr val="bg1">
                        <a:lumMod val="95000"/>
                      </a:schemeClr>
                    </a:solidFill>
                  </a:tcPr>
                </a:tc>
                <a:tc>
                  <a:txBody>
                    <a:bodyPr vert="horz" wrap="square"/>
                    <a:lstStyle/>
                    <a:p>
                      <a:pPr algn="ctr" fontAlgn="ctr"/>
                      <a:endParaRPr altLang="en-US" b="0" i="0" lang="zh-CN" strike="noStrike" sz="105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lgn="ctr" cap="flat" cmpd="sng" w="6350">
                      <a:solidFill>
                        <a:srgbClr val="000000"/>
                      </a:solidFill>
                      <a:prstDash val="dot"/>
                      <a:round/>
                      <a:headEnd len="med" type="none" w="med"/>
                      <a:tailEnd len="med" type="none" w="med"/>
                    </a:lnL>
                    <a:lnR algn="ctr" cap="flat" cmpd="sng" w="6350">
                      <a:solidFill>
                        <a:srgbClr val="000000"/>
                      </a:solidFill>
                      <a:prstDash val="dot"/>
                      <a:round/>
                      <a:headEnd len="med" type="none" w="med"/>
                      <a:tailEnd len="med" type="none" w="med"/>
                    </a:lnR>
                    <a:lnT algn="ctr" cap="flat" cmpd="sng" w="6350">
                      <a:solidFill>
                        <a:srgbClr val="000000"/>
                      </a:solidFill>
                      <a:prstDash val="dot"/>
                      <a:round/>
                      <a:headEnd len="med" type="none" w="med"/>
                      <a:tailEnd len="med" type="none" w="med"/>
                    </a:lnT>
                    <a:lnB algn="ctr" cap="flat" cmpd="sng" w="6350">
                      <a:solidFill>
                        <a:srgbClr val="000000"/>
                      </a:solidFill>
                      <a:prstDash val="dot"/>
                      <a:round/>
                      <a:headEnd len="med" type="none" w="med"/>
                      <a:tailEnd len="med" type="none" w="med"/>
                    </a:lnB>
                    <a:solidFill>
                      <a:schemeClr val="bg1">
                        <a:lumMod val="95000"/>
                      </a:schemeClr>
                    </a:solidFill>
                  </a:tcPr>
                </a:tc>
                <a:tc>
                  <a:txBody>
                    <a:bodyPr vert="horz" wrap="square"/>
                    <a:lstStyle/>
                    <a:p>
                      <a:pPr algn="l" fontAlgn="ctr"/>
                      <a:endParaRPr altLang="en-US" b="0" i="0" lang="zh-CN" strike="noStrike" sz="105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lgn="ctr" cap="flat" cmpd="sng" w="6350">
                      <a:solidFill>
                        <a:srgbClr val="000000"/>
                      </a:solidFill>
                      <a:prstDash val="dot"/>
                      <a:round/>
                      <a:headEnd len="med" type="none" w="med"/>
                      <a:tailEnd len="med" type="none" w="med"/>
                    </a:lnL>
                    <a:lnR algn="ctr" cap="flat" cmpd="sng" w="6350">
                      <a:solidFill>
                        <a:srgbClr val="000000"/>
                      </a:solidFill>
                      <a:prstDash val="dot"/>
                      <a:round/>
                      <a:headEnd len="med" type="none" w="med"/>
                      <a:tailEnd len="med" type="none" w="med"/>
                    </a:lnR>
                    <a:lnT algn="ctr" cap="flat" cmpd="sng" w="6350">
                      <a:solidFill>
                        <a:srgbClr val="000000"/>
                      </a:solidFill>
                      <a:prstDash val="dot"/>
                      <a:round/>
                      <a:headEnd len="med" type="none" w="med"/>
                      <a:tailEnd len="med" type="none" w="med"/>
                    </a:lnT>
                    <a:lnB algn="ctr" cap="flat" cmpd="sng" w="6350">
                      <a:solidFill>
                        <a:srgbClr val="000000"/>
                      </a:solidFill>
                      <a:prstDash val="dot"/>
                      <a:round/>
                      <a:headEnd len="med" type="none" w="med"/>
                      <a:tailEnd len="med" type="none" w="med"/>
                    </a:lnB>
                    <a:solidFill>
                      <a:schemeClr val="bg1">
                        <a:lumMod val="95000"/>
                      </a:schemeClr>
                    </a:solidFill>
                  </a:tcPr>
                </a:tc>
                <a:tc>
                  <a:txBody>
                    <a:bodyPr vert="horz" wrap="square"/>
                    <a:lstStyle/>
                    <a:p>
                      <a:pPr algn="ctr" fontAlgn="ctr"/>
                      <a:endParaRPr altLang="en-US" b="0" i="0" lang="zh-CN" strike="noStrike" sz="1050" u="none">
                        <a:solidFill>
                          <a:schemeClr val="tx1">
                            <a:lumMod val="85000"/>
                            <a:lumOff val="15000"/>
                          </a:schemeClr>
                        </a:solidFill>
                        <a:effectLst/>
                        <a:latin charset="-122" panose="02010600040101010101" pitchFamily="2" typeface="华文楷体"/>
                        <a:ea charset="-122" panose="02010600040101010101" pitchFamily="2" typeface="华文楷体"/>
                      </a:endParaRPr>
                    </a:p>
                  </a:txBody>
                  <a:tcPr anchor="ctr" marB="0" marL="4807" marR="4807" marT="4807">
                    <a:lnL algn="ctr" cap="flat" cmpd="sng" w="6350">
                      <a:solidFill>
                        <a:srgbClr val="000000"/>
                      </a:solidFill>
                      <a:prstDash val="dot"/>
                      <a:round/>
                      <a:headEnd len="med" type="none" w="med"/>
                      <a:tailEnd len="med" type="none" w="med"/>
                    </a:lnL>
                    <a:lnR>
                      <a:noFill/>
                    </a:lnR>
                    <a:lnT algn="ctr" cap="flat" cmpd="sng" w="6350">
                      <a:solidFill>
                        <a:srgbClr val="000000"/>
                      </a:solidFill>
                      <a:prstDash val="dot"/>
                      <a:round/>
                      <a:headEnd len="med" type="none" w="med"/>
                      <a:tailEnd len="med" type="none" w="med"/>
                    </a:lnT>
                    <a:lnB algn="ctr" cap="flat" cmpd="sng" w="6350">
                      <a:solidFill>
                        <a:srgbClr val="000000"/>
                      </a:solidFill>
                      <a:prstDash val="dot"/>
                      <a:round/>
                      <a:headEnd len="med" type="none" w="med"/>
                      <a:tailEnd len="med" type="none" w="med"/>
                    </a:lnB>
                    <a:solidFill>
                      <a:schemeClr val="bg1">
                        <a:lumMod val="95000"/>
                      </a:schemeClr>
                    </a:solidFill>
                  </a:tcPr>
                </a:tc>
              </a:tr>
            </a:tbl>
          </a:graphicData>
        </a:graphic>
      </p:graphicFrame>
      <p:sp>
        <p:nvSpPr>
          <p:cNvPr id="19" name="TextBox 29"/>
          <p:cNvSpPr txBox="1"/>
          <p:nvPr/>
        </p:nvSpPr>
        <p:spPr>
          <a:xfrm>
            <a:off x="2091323" y="1871389"/>
            <a:ext cx="8038391" cy="749808"/>
          </a:xfrm>
          <a:prstGeom prst="rect">
            <a:avLst/>
          </a:prstGeom>
          <a:noFill/>
        </p:spPr>
        <p:txBody>
          <a:bodyPr rtlCol="0" wrap="square">
            <a:spAutoFit/>
          </a:bodyPr>
          <a:lstStyle/>
          <a:p>
            <a:pPr>
              <a:lnSpc>
                <a:spcPct val="120000"/>
              </a:lnSpc>
            </a:pPr>
            <a:r>
              <a:rPr altLang="en-US" lang="zh-CN">
                <a:solidFill>
                  <a:schemeClr val="tx1">
                    <a:lumMod val="75000"/>
                    <a:lumOff val="25000"/>
                  </a:schemeClr>
                </a:solidFill>
                <a:ea charset="-122" panose="02010600040101010101" pitchFamily="2" typeface="华文楷体"/>
              </a:rPr>
              <a:t>这里填写你要填写的文本，这里填写你要填写的文本，这里填写你要填写的文本，这里填写你要填写的文本，这里填写你要填写的文本。</a:t>
            </a:r>
          </a:p>
        </p:txBody>
      </p:sp>
    </p:spTree>
    <p:extLst>
      <p:ext uri="{BB962C8B-B14F-4D97-AF65-F5344CB8AC3E}">
        <p14:creationId val="950179297"/>
      </p:ext>
    </p:extLst>
  </p:cSld>
  <p:clrMapOvr>
    <a:masterClrMapping/>
  </p:clrMapOvr>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2">
            <a:clrChange>
              <a:clrFrom>
                <a:srgbClr val="FFFFFF"/>
              </a:clrFrom>
              <a:clrTo>
                <a:srgbClr val="FFFFFF">
                  <a:alpha val="0"/>
                </a:srgbClr>
              </a:clrTo>
            </a:clrChange>
            <a:extLst>
              <a:ext uri="{28A0092B-C50C-407E-A947-70E740481C1C}">
                <a14:useLocalDpi val="0"/>
              </a:ext>
            </a:extLst>
          </a:blip>
          <a:stretch>
            <a:fillRect/>
          </a:stretch>
        </p:blipFill>
        <p:spPr>
          <a:xfrm>
            <a:off x="1524000" y="5"/>
            <a:ext cx="2870282" cy="1214651"/>
          </a:xfrm>
          <a:prstGeom prst="rect">
            <a:avLst/>
          </a:prstGeom>
        </p:spPr>
      </p:pic>
      <p:sp>
        <p:nvSpPr>
          <p:cNvPr id="3" name="矩形 2"/>
          <p:cNvSpPr/>
          <p:nvPr/>
        </p:nvSpPr>
        <p:spPr>
          <a:xfrm>
            <a:off x="0" y="1"/>
            <a:ext cx="12192000" cy="45724"/>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6" name="直接连接符 5"/>
          <p:cNvCxnSpPr/>
          <p:nvPr/>
        </p:nvCxnSpPr>
        <p:spPr>
          <a:xfrm>
            <a:off x="1510352" y="1201003"/>
            <a:ext cx="914681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0" y="6640836"/>
            <a:ext cx="12192000" cy="217169"/>
          </a:xfrm>
          <a:prstGeom prst="rect">
            <a:avLst/>
          </a:prstGeom>
          <a:solidFill>
            <a:srgbClr val="5C307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文本框 10"/>
          <p:cNvSpPr txBox="1"/>
          <p:nvPr/>
        </p:nvSpPr>
        <p:spPr>
          <a:xfrm>
            <a:off x="1782577" y="1303761"/>
            <a:ext cx="1097280" cy="365760"/>
          </a:xfrm>
          <a:prstGeom prst="rect">
            <a:avLst/>
          </a:prstGeom>
          <a:noFill/>
        </p:spPr>
        <p:txBody>
          <a:bodyPr rtlCol="0" wrap="none">
            <a:spAutoFit/>
          </a:bodyPr>
          <a:lstStyle>
            <a:defPPr>
              <a:defRPr lang="zh-CN"/>
            </a:defPPr>
            <a:lvl1pPr algn="ctr">
              <a:defRPr>
                <a:latin charset="-122" panose="02010600040101010101" pitchFamily="2" typeface="华文楷体"/>
                <a:ea charset="-122" panose="02010600040101010101" pitchFamily="2" typeface="华文楷体"/>
              </a:defRPr>
            </a:lvl1pPr>
          </a:lstStyle>
          <a:p>
            <a:r>
              <a:rPr altLang="en-US" lang="zh-CN"/>
              <a:t>课题背景</a:t>
            </a:r>
          </a:p>
        </p:txBody>
      </p:sp>
      <p:sp>
        <p:nvSpPr>
          <p:cNvPr id="12" name="文本框 11"/>
          <p:cNvSpPr txBox="1"/>
          <p:nvPr/>
        </p:nvSpPr>
        <p:spPr>
          <a:xfrm>
            <a:off x="3039595"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选题理由</a:t>
            </a:r>
          </a:p>
        </p:txBody>
      </p:sp>
      <p:sp>
        <p:nvSpPr>
          <p:cNvPr id="13" name="文本框 12"/>
          <p:cNvSpPr txBox="1"/>
          <p:nvPr/>
        </p:nvSpPr>
        <p:spPr>
          <a:xfrm>
            <a:off x="4296613"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目前现状</a:t>
            </a:r>
          </a:p>
        </p:txBody>
      </p:sp>
      <p:sp>
        <p:nvSpPr>
          <p:cNvPr id="14" name="文本框 13"/>
          <p:cNvSpPr txBox="1"/>
          <p:nvPr/>
        </p:nvSpPr>
        <p:spPr>
          <a:xfrm>
            <a:off x="5553631"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研究目标</a:t>
            </a:r>
          </a:p>
        </p:txBody>
      </p:sp>
      <p:sp>
        <p:nvSpPr>
          <p:cNvPr id="15" name="文本框 14"/>
          <p:cNvSpPr txBox="1"/>
          <p:nvPr/>
        </p:nvSpPr>
        <p:spPr>
          <a:xfrm>
            <a:off x="6810649"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研究过程</a:t>
            </a:r>
          </a:p>
        </p:txBody>
      </p:sp>
      <p:sp>
        <p:nvSpPr>
          <p:cNvPr id="16" name="文本框 15"/>
          <p:cNvSpPr txBox="1"/>
          <p:nvPr/>
        </p:nvSpPr>
        <p:spPr>
          <a:xfrm>
            <a:off x="8067666" y="1303761"/>
            <a:ext cx="1097280" cy="365760"/>
          </a:xfrm>
          <a:prstGeom prst="rect">
            <a:avLst/>
          </a:prstGeom>
          <a:solidFill>
            <a:srgbClr val="5C307D"/>
          </a:solidFill>
        </p:spPr>
        <p:txBody>
          <a:bodyPr rtlCol="0" wrap="none">
            <a:spAutoFit/>
          </a:bodyPr>
          <a:lstStyle>
            <a:defPPr>
              <a:defRPr lang="zh-CN"/>
            </a:defPPr>
            <a:lvl1pPr algn="ctr">
              <a:defRPr>
                <a:solidFill>
                  <a:schemeClr val="bg1"/>
                </a:solidFill>
                <a:latin charset="-122" panose="02010600040101010101" pitchFamily="2" typeface="华文楷体"/>
                <a:ea charset="-122" panose="02010600040101010101" pitchFamily="2" typeface="华文楷体"/>
              </a:defRPr>
            </a:lvl1pPr>
          </a:lstStyle>
          <a:p>
            <a:r>
              <a:rPr altLang="en-US" lang="zh-CN"/>
              <a:t>研究结论</a:t>
            </a:r>
          </a:p>
        </p:txBody>
      </p:sp>
      <p:sp>
        <p:nvSpPr>
          <p:cNvPr id="17" name="文本框 16"/>
          <p:cNvSpPr txBox="1"/>
          <p:nvPr/>
        </p:nvSpPr>
        <p:spPr>
          <a:xfrm>
            <a:off x="9324684" y="1303761"/>
            <a:ext cx="1097280" cy="365760"/>
          </a:xfrm>
          <a:prstGeom prst="rect">
            <a:avLst/>
          </a:prstGeom>
          <a:noFill/>
        </p:spPr>
        <p:txBody>
          <a:bodyPr rtlCol="0" wrap="none">
            <a:spAutoFit/>
          </a:bodyPr>
          <a:lstStyle/>
          <a:p>
            <a:pPr algn="ctr"/>
            <a:r>
              <a:rPr altLang="en-US" lang="zh-CN">
                <a:latin charset="-122" panose="02010600040101010101" pitchFamily="2" typeface="华文楷体"/>
                <a:ea charset="-122" panose="02010600040101010101" pitchFamily="2" typeface="华文楷体"/>
              </a:rPr>
              <a:t>文献综述</a:t>
            </a:r>
          </a:p>
        </p:txBody>
      </p:sp>
      <p:grpSp>
        <p:nvGrpSpPr>
          <p:cNvPr id="18" name="组合 17"/>
          <p:cNvGrpSpPr/>
          <p:nvPr/>
        </p:nvGrpSpPr>
        <p:grpSpPr>
          <a:xfrm>
            <a:off x="2076809" y="2820428"/>
            <a:ext cx="5021673" cy="3598132"/>
            <a:chOff x="2697338" y="1584125"/>
            <a:chExt cx="6695564" cy="4797509"/>
          </a:xfrm>
        </p:grpSpPr>
        <p:graphicFrame>
          <p:nvGraphicFramePr>
            <p:cNvPr id="19" name="图表 18"/>
            <p:cNvGraphicFramePr/>
            <p:nvPr>
              <p:extLst>
                <p:ext uri="{D42A27DB-BD31-4B8C-83A1-F6EECF244321}">
                  <p14:modId val="2643139169"/>
                </p:ext>
              </p:extLst>
            </p:nvPr>
          </p:nvGraphicFramePr>
          <p:xfrm>
            <a:off x="3423298" y="1584125"/>
            <a:ext cx="4974035" cy="4797509"/>
          </p:xfrm>
          <a:graphic>
            <a:graphicData uri="http://schemas.openxmlformats.org/drawingml/2006/chart">
              <c:chart xmlns:c="http://schemas.openxmlformats.org/drawingml/2006/chart" r:id="rId3"/>
            </a:graphicData>
          </a:graphic>
        </p:graphicFrame>
        <p:grpSp>
          <p:nvGrpSpPr>
            <p:cNvPr id="20" name="组合 19"/>
            <p:cNvGrpSpPr/>
            <p:nvPr/>
          </p:nvGrpSpPr>
          <p:grpSpPr>
            <a:xfrm>
              <a:off x="2697338" y="1931029"/>
              <a:ext cx="6695564" cy="3068939"/>
              <a:chOff x="2697338" y="1931029"/>
              <a:chExt cx="6695564" cy="3068939"/>
            </a:xfrm>
          </p:grpSpPr>
          <p:sp>
            <p:nvSpPr>
              <p:cNvPr id="21" name="矩形 20"/>
              <p:cNvSpPr/>
              <p:nvPr/>
            </p:nvSpPr>
            <p:spPr>
              <a:xfrm>
                <a:off x="7277403" y="4424445"/>
                <a:ext cx="466531" cy="466531"/>
              </a:xfrm>
              <a:prstGeom prst="rect">
                <a:avLst/>
              </a:prstGeom>
              <a:solidFill>
                <a:srgbClr val="5C307D"/>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zh-CN" lang="en-US">
                    <a:solidFill>
                      <a:prstClr val="white"/>
                    </a:solidFill>
                  </a:rPr>
                  <a:t>C</a:t>
                </a:r>
              </a:p>
            </p:txBody>
          </p:sp>
          <p:sp>
            <p:nvSpPr>
              <p:cNvPr id="22" name="矩形 21"/>
              <p:cNvSpPr/>
              <p:nvPr/>
            </p:nvSpPr>
            <p:spPr>
              <a:xfrm>
                <a:off x="3982818" y="4491615"/>
                <a:ext cx="466531" cy="466531"/>
              </a:xfrm>
              <a:prstGeom prst="rect">
                <a:avLst/>
              </a:prstGeom>
              <a:solidFill>
                <a:srgbClr val="A6A6A6"/>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zh-CN" lang="en-US">
                    <a:solidFill>
                      <a:prstClr val="white"/>
                    </a:solidFill>
                  </a:rPr>
                  <a:t>B</a:t>
                </a:r>
              </a:p>
            </p:txBody>
          </p:sp>
          <p:sp>
            <p:nvSpPr>
              <p:cNvPr id="23" name="矩形 22"/>
              <p:cNvSpPr/>
              <p:nvPr/>
            </p:nvSpPr>
            <p:spPr>
              <a:xfrm>
                <a:off x="5080521" y="2007488"/>
                <a:ext cx="466531" cy="466531"/>
              </a:xfrm>
              <a:prstGeom prst="rect">
                <a:avLst/>
              </a:prstGeom>
              <a:solidFill>
                <a:schemeClr val="bg1">
                  <a:lumMod val="8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zh-CN" lang="en-US">
                    <a:solidFill>
                      <a:schemeClr val="tx1"/>
                    </a:solidFill>
                  </a:rPr>
                  <a:t>E</a:t>
                </a:r>
              </a:p>
            </p:txBody>
          </p:sp>
          <p:sp>
            <p:nvSpPr>
              <p:cNvPr id="24" name="矩形 23"/>
              <p:cNvSpPr/>
              <p:nvPr/>
            </p:nvSpPr>
            <p:spPr>
              <a:xfrm>
                <a:off x="4125369" y="2652047"/>
                <a:ext cx="466531" cy="466531"/>
              </a:xfrm>
              <a:prstGeom prst="rect">
                <a:avLst/>
              </a:prstGeom>
              <a:solidFill>
                <a:srgbClr val="404040"/>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zh-CN" lang="en-US">
                    <a:solidFill>
                      <a:prstClr val="white"/>
                    </a:solidFill>
                  </a:rPr>
                  <a:t>A</a:t>
                </a:r>
              </a:p>
            </p:txBody>
          </p:sp>
          <p:sp>
            <p:nvSpPr>
              <p:cNvPr id="25" name="矩形 24"/>
              <p:cNvSpPr/>
              <p:nvPr/>
            </p:nvSpPr>
            <p:spPr>
              <a:xfrm>
                <a:off x="3852191" y="3319105"/>
                <a:ext cx="466531" cy="466531"/>
              </a:xfrm>
              <a:prstGeom prst="rect">
                <a:avLst/>
              </a:prstGeom>
              <a:solidFill>
                <a:srgbClr val="7F7F7F"/>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l" defTabSz="914400" eaLnBrk="1" hangingPunct="1" latinLnBrk="0" marL="0" rtl="0">
                  <a:defRPr kern="1200" sz="1800">
                    <a:solidFill>
                      <a:schemeClr val="lt1"/>
                    </a:solidFill>
                    <a:latin typeface="+mn-lt"/>
                    <a:ea typeface="+mn-ea"/>
                    <a:cs typeface="+mn-cs"/>
                  </a:defRPr>
                </a:lvl1pPr>
                <a:lvl2pPr algn="l" defTabSz="914400" eaLnBrk="1" hangingPunct="1" latinLnBrk="0" marL="457200" rtl="0">
                  <a:defRPr kern="1200" sz="1800">
                    <a:solidFill>
                      <a:schemeClr val="lt1"/>
                    </a:solidFill>
                    <a:latin typeface="+mn-lt"/>
                    <a:ea typeface="+mn-ea"/>
                    <a:cs typeface="+mn-cs"/>
                  </a:defRPr>
                </a:lvl2pPr>
                <a:lvl3pPr algn="l" defTabSz="914400" eaLnBrk="1" hangingPunct="1" latinLnBrk="0" marL="914400" rtl="0">
                  <a:defRPr kern="1200" sz="1800">
                    <a:solidFill>
                      <a:schemeClr val="lt1"/>
                    </a:solidFill>
                    <a:latin typeface="+mn-lt"/>
                    <a:ea typeface="+mn-ea"/>
                    <a:cs typeface="+mn-cs"/>
                  </a:defRPr>
                </a:lvl3pPr>
                <a:lvl4pPr algn="l" defTabSz="914400" eaLnBrk="1" hangingPunct="1" latinLnBrk="0" marL="1371600" rtl="0">
                  <a:defRPr kern="1200" sz="1800">
                    <a:solidFill>
                      <a:schemeClr val="lt1"/>
                    </a:solidFill>
                    <a:latin typeface="+mn-lt"/>
                    <a:ea typeface="+mn-ea"/>
                    <a:cs typeface="+mn-cs"/>
                  </a:defRPr>
                </a:lvl4pPr>
                <a:lvl5pPr algn="l" defTabSz="914400" eaLnBrk="1" hangingPunct="1" latinLnBrk="0" marL="1828800" rtl="0">
                  <a:defRPr kern="1200" sz="1800">
                    <a:solidFill>
                      <a:schemeClr val="lt1"/>
                    </a:solidFill>
                    <a:latin typeface="+mn-lt"/>
                    <a:ea typeface="+mn-ea"/>
                    <a:cs typeface="+mn-cs"/>
                  </a:defRPr>
                </a:lvl5pPr>
                <a:lvl6pPr algn="l" defTabSz="914400" eaLnBrk="1" hangingPunct="1" latinLnBrk="0" marL="2286000" rtl="0">
                  <a:defRPr kern="1200" sz="1800">
                    <a:solidFill>
                      <a:schemeClr val="lt1"/>
                    </a:solidFill>
                    <a:latin typeface="+mn-lt"/>
                    <a:ea typeface="+mn-ea"/>
                    <a:cs typeface="+mn-cs"/>
                  </a:defRPr>
                </a:lvl6pPr>
                <a:lvl7pPr algn="l" defTabSz="914400" eaLnBrk="1" hangingPunct="1" latinLnBrk="0" marL="2743200" rtl="0">
                  <a:defRPr kern="1200" sz="1800">
                    <a:solidFill>
                      <a:schemeClr val="lt1"/>
                    </a:solidFill>
                    <a:latin typeface="+mn-lt"/>
                    <a:ea typeface="+mn-ea"/>
                    <a:cs typeface="+mn-cs"/>
                  </a:defRPr>
                </a:lvl7pPr>
                <a:lvl8pPr algn="l" defTabSz="914400" eaLnBrk="1" hangingPunct="1" latinLnBrk="0" marL="3200400" rtl="0">
                  <a:defRPr kern="1200" sz="1800">
                    <a:solidFill>
                      <a:schemeClr val="lt1"/>
                    </a:solidFill>
                    <a:latin typeface="+mn-lt"/>
                    <a:ea typeface="+mn-ea"/>
                    <a:cs typeface="+mn-cs"/>
                  </a:defRPr>
                </a:lvl8pPr>
                <a:lvl9pPr algn="l" defTabSz="914400" eaLnBrk="1" hangingPunct="1" latinLnBrk="0" marL="3657600" rtl="0">
                  <a:defRPr kern="1200" sz="1800">
                    <a:solidFill>
                      <a:schemeClr val="lt1"/>
                    </a:solidFill>
                    <a:latin typeface="+mn-lt"/>
                    <a:ea typeface="+mn-ea"/>
                    <a:cs typeface="+mn-cs"/>
                  </a:defRPr>
                </a:lvl9pPr>
              </a:lstStyle>
              <a:p>
                <a:pPr algn="ctr"/>
                <a:r>
                  <a:rPr altLang="zh-CN" lang="en-US">
                    <a:solidFill>
                      <a:prstClr val="white"/>
                    </a:solidFill>
                  </a:rPr>
                  <a:t>D</a:t>
                </a:r>
              </a:p>
            </p:txBody>
          </p:sp>
          <p:sp>
            <p:nvSpPr>
              <p:cNvPr id="26" name="文本框 40"/>
              <p:cNvSpPr txBox="1"/>
              <p:nvPr/>
            </p:nvSpPr>
            <p:spPr>
              <a:xfrm>
                <a:off x="2697339" y="4507524"/>
                <a:ext cx="700517" cy="85344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r"/>
                <a:r>
                  <a:rPr altLang="zh-CN" lang="en-US">
                    <a:solidFill>
                      <a:prstClr val="black"/>
                    </a:solidFill>
                    <a:latin charset="0" panose="020b0402040204020203" pitchFamily="34" typeface="Segoe UI Semilight"/>
                  </a:rPr>
                  <a:t>17%</a:t>
                </a:r>
              </a:p>
            </p:txBody>
          </p:sp>
          <p:sp>
            <p:nvSpPr>
              <p:cNvPr id="27" name="文本框 41"/>
              <p:cNvSpPr txBox="1"/>
              <p:nvPr/>
            </p:nvSpPr>
            <p:spPr>
              <a:xfrm>
                <a:off x="8179923" y="4422003"/>
                <a:ext cx="1212979" cy="48768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r>
                  <a:rPr altLang="zh-CN" lang="en-US">
                    <a:solidFill>
                      <a:prstClr val="black"/>
                    </a:solidFill>
                    <a:latin charset="0" panose="020b0402040204020203" pitchFamily="34" typeface="Segoe UI Semilight"/>
                  </a:rPr>
                  <a:t>55%</a:t>
                </a:r>
              </a:p>
            </p:txBody>
          </p:sp>
          <p:sp>
            <p:nvSpPr>
              <p:cNvPr id="28" name="文本框 42"/>
              <p:cNvSpPr txBox="1"/>
              <p:nvPr/>
            </p:nvSpPr>
            <p:spPr>
              <a:xfrm>
                <a:off x="2697339" y="1931029"/>
                <a:ext cx="700517" cy="85344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r"/>
                <a:r>
                  <a:rPr altLang="zh-CN" lang="en-US">
                    <a:solidFill>
                      <a:prstClr val="black"/>
                    </a:solidFill>
                    <a:latin charset="0" panose="020b0402040204020203" pitchFamily="34" typeface="Segoe UI Semilight"/>
                  </a:rPr>
                  <a:t>15%</a:t>
                </a:r>
              </a:p>
            </p:txBody>
          </p:sp>
          <p:sp>
            <p:nvSpPr>
              <p:cNvPr id="29" name="文本框 43"/>
              <p:cNvSpPr txBox="1"/>
              <p:nvPr/>
            </p:nvSpPr>
            <p:spPr>
              <a:xfrm>
                <a:off x="2697339" y="3364986"/>
                <a:ext cx="700517" cy="48768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r"/>
                <a:r>
                  <a:rPr altLang="zh-CN" lang="en-US">
                    <a:solidFill>
                      <a:prstClr val="black"/>
                    </a:solidFill>
                    <a:latin charset="0" panose="020b0402040204020203" pitchFamily="34" typeface="Segoe UI Semilight"/>
                  </a:rPr>
                  <a:t>6%</a:t>
                </a:r>
              </a:p>
            </p:txBody>
          </p:sp>
          <p:sp>
            <p:nvSpPr>
              <p:cNvPr id="30" name="文本框 44"/>
              <p:cNvSpPr txBox="1"/>
              <p:nvPr/>
            </p:nvSpPr>
            <p:spPr>
              <a:xfrm>
                <a:off x="2697338" y="2594649"/>
                <a:ext cx="700519" cy="487680"/>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r"/>
                <a:r>
                  <a:rPr altLang="zh-CN" lang="en-US">
                    <a:solidFill>
                      <a:prstClr val="black"/>
                    </a:solidFill>
                    <a:latin charset="0" panose="020b0402040204020203" pitchFamily="34" typeface="Segoe UI Semilight"/>
                  </a:rPr>
                  <a:t>7%</a:t>
                </a:r>
              </a:p>
            </p:txBody>
          </p:sp>
          <p:cxnSp>
            <p:nvCxnSpPr>
              <p:cNvPr id="31" name="直接连接符 30"/>
              <p:cNvCxnSpPr/>
              <p:nvPr/>
            </p:nvCxnSpPr>
            <p:spPr>
              <a:xfrm flipH="1">
                <a:off x="3392797" y="2183382"/>
                <a:ext cx="1597646"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flipH="1">
                <a:off x="3392797" y="2829401"/>
                <a:ext cx="59002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flipH="1">
                <a:off x="3392797" y="3602808"/>
                <a:ext cx="337375"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flipH="1">
                <a:off x="3392797" y="4753902"/>
                <a:ext cx="459395"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5" name="直接连接符 34"/>
              <p:cNvCxnSpPr/>
              <p:nvPr/>
            </p:nvCxnSpPr>
            <p:spPr>
              <a:xfrm flipH="1">
                <a:off x="7811003" y="4660125"/>
                <a:ext cx="353845"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grpSp>
      <p:sp>
        <p:nvSpPr>
          <p:cNvPr id="36" name="矩形 35"/>
          <p:cNvSpPr/>
          <p:nvPr/>
        </p:nvSpPr>
        <p:spPr>
          <a:xfrm>
            <a:off x="6936316" y="3271345"/>
            <a:ext cx="3178880" cy="1107440"/>
          </a:xfrm>
          <a:prstGeom prst="rect">
            <a:avLst/>
          </a:prstGeom>
        </p:spPr>
        <p:txBody>
          <a:bodyPr wrap="square">
            <a:spAutoFit/>
          </a:bodyPr>
          <a:lstStyle/>
          <a:p>
            <a:pPr>
              <a:spcBef>
                <a:spcPts val="450"/>
              </a:spcBef>
              <a:spcAft>
                <a:spcPts val="450"/>
              </a:spcAft>
            </a:pPr>
            <a:r>
              <a:rPr altLang="en-US" lang="zh-CN" sz="2000">
                <a:solidFill>
                  <a:schemeClr val="tx1">
                    <a:lumMod val="75000"/>
                    <a:lumOff val="25000"/>
                  </a:schemeClr>
                </a:solidFill>
                <a:ea charset="-122" panose="02010600040101010101" pitchFamily="2" typeface="华文楷体"/>
              </a:rPr>
              <a:t>这里填写你要填写的文本</a:t>
            </a:r>
          </a:p>
          <a:p>
            <a:pPr>
              <a:spcBef>
                <a:spcPts val="450"/>
              </a:spcBef>
              <a:spcAft>
                <a:spcPts val="450"/>
              </a:spcAft>
            </a:pPr>
            <a:r>
              <a:rPr altLang="en-US" lang="zh-CN" sz="2000">
                <a:solidFill>
                  <a:schemeClr val="tx1">
                    <a:lumMod val="75000"/>
                    <a:lumOff val="25000"/>
                  </a:schemeClr>
                </a:solidFill>
                <a:ea charset="-122" panose="02010600040101010101" pitchFamily="2" typeface="华文楷体"/>
              </a:rPr>
              <a:t>这里填写你要填写的文本，这里填写你要填写的文本。</a:t>
            </a:r>
          </a:p>
        </p:txBody>
      </p:sp>
      <p:cxnSp>
        <p:nvCxnSpPr>
          <p:cNvPr id="37" name="直接连接符 36"/>
          <p:cNvCxnSpPr/>
          <p:nvPr/>
        </p:nvCxnSpPr>
        <p:spPr>
          <a:xfrm>
            <a:off x="6920729" y="3147523"/>
            <a:ext cx="2971800"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6920729" y="4758362"/>
            <a:ext cx="2971800"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0" name="TextBox 29"/>
          <p:cNvSpPr txBox="1"/>
          <p:nvPr/>
        </p:nvSpPr>
        <p:spPr>
          <a:xfrm>
            <a:off x="2091323" y="1871389"/>
            <a:ext cx="8038391" cy="749808"/>
          </a:xfrm>
          <a:prstGeom prst="rect">
            <a:avLst/>
          </a:prstGeom>
          <a:noFill/>
        </p:spPr>
        <p:txBody>
          <a:bodyPr rtlCol="0" wrap="square">
            <a:spAutoFit/>
          </a:bodyPr>
          <a:lstStyle/>
          <a:p>
            <a:pPr>
              <a:lnSpc>
                <a:spcPct val="120000"/>
              </a:lnSpc>
            </a:pPr>
            <a:r>
              <a:rPr altLang="en-US" lang="zh-CN">
                <a:solidFill>
                  <a:schemeClr val="tx1">
                    <a:lumMod val="75000"/>
                    <a:lumOff val="25000"/>
                  </a:schemeClr>
                </a:solidFill>
                <a:ea charset="-122" panose="02010600040101010101" pitchFamily="2" typeface="华文楷体"/>
              </a:rPr>
              <a:t>这里填写你要填写的文本，这里填写你要填写的文本，这里填写你要填写的文本，这里填写你要填写的文本，这里填写你要填写的文本。</a:t>
            </a:r>
          </a:p>
        </p:txBody>
      </p:sp>
    </p:spTree>
    <p:extLst>
      <p:ext uri="{BB962C8B-B14F-4D97-AF65-F5344CB8AC3E}">
        <p14:creationId val="2699660125"/>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8AA272FE-3C1E-4D40-B9D3-01682CC36305}" name="主题1" vid="{05A223F6-D93A-4406-B50C-D3B4A1AA2819}"/>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Override1.xml><?xml version="1.0" encoding="utf-8"?>
<a:themeOverride xmlns:r="http://schemas.openxmlformats.org/officeDocument/2006/relationships" xmlns:a="http://schemas.openxmlformats.org/drawingml/2006/main">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雅黑Calibri">
    <a:majorFont>
      <a:latin typeface="Cambria"/>
      <a:ea typeface="微软雅黑"/>
      <a:cs typeface="Arial"/>
    </a:majorFont>
    <a:minorFont>
      <a:latin typeface="Calibri" panose="020f0502020204030204"/>
      <a:ea typeface="微软雅黑"/>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vt="http://schemas.openxmlformats.org/officeDocument/2006/docPropsVTypes" xmlns="http://schemas.openxmlformats.org/officeDocument/2006/extended-properties">
  <Company/>
  <Paragraphs>125</Paragraphs>
  <Slides>11</Slides>
  <Notes>0</Notes>
  <TotalTime>0</TotalTime>
  <HiddenSlides>0</HiddenSlides>
  <MMClips>0</MMClips>
  <ScaleCrop>0</ScaleCrop>
  <HeadingPairs>
    <vt:vector baseType="variant" size="6">
      <vt:variant>
        <vt:lpstr>Fonts used</vt:lpstr>
      </vt:variant>
      <vt:variant>
        <vt:i4>7</vt:i4>
      </vt:variant>
      <vt:variant>
        <vt:lpstr>Theme</vt:lpstr>
      </vt:variant>
      <vt:variant>
        <vt:i4>1</vt:i4>
      </vt:variant>
      <vt:variant>
        <vt:lpstr>Slide Titles</vt:lpstr>
      </vt:variant>
      <vt:variant>
        <vt:i4>11</vt:i4>
      </vt:variant>
    </vt:vector>
  </HeadingPairs>
  <TitlesOfParts>
    <vt:vector baseType="lpstr" size="19">
      <vt:lpstr>Arial</vt:lpstr>
      <vt:lpstr>Calibri Light</vt:lpstr>
      <vt:lpstr>Calibri</vt:lpstr>
      <vt:lpstr>华文楷体</vt:lpstr>
      <vt:lpstr>Cambria</vt:lpstr>
      <vt:lpstr>微软雅黑</vt:lpstr>
      <vt:lpstr>Segoe UI Semilight</vt:lpstr>
      <vt:lpstr>主题1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2021-08-22T11:58:17Z</dcterms:created>
  <cp:lastPrinted>2021-08-22T11:58:17Z</cp:lastPrinted>
  <dcterms:modified xsi:type="dcterms:W3CDTF">2021-08-22T05:48:53Z</dcterms:modified>
  <cp:revision>1</cp:revision>
</cp:coreProperties>
</file>