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83" r:id="rId4"/>
    <p:sldId id="259" r:id="rId5"/>
    <p:sldId id="260" r:id="rId6"/>
    <p:sldId id="266" r:id="rId7"/>
    <p:sldId id="267" r:id="rId8"/>
    <p:sldId id="268" r:id="rId9"/>
    <p:sldId id="269" r:id="rId10"/>
    <p:sldId id="261" r:id="rId11"/>
    <p:sldId id="270" r:id="rId12"/>
    <p:sldId id="271" r:id="rId13"/>
    <p:sldId id="272" r:id="rId14"/>
    <p:sldId id="273" r:id="rId15"/>
    <p:sldId id="262" r:id="rId16"/>
    <p:sldId id="274" r:id="rId17"/>
    <p:sldId id="275" r:id="rId18"/>
    <p:sldId id="276" r:id="rId19"/>
    <p:sldId id="263" r:id="rId20"/>
    <p:sldId id="277" r:id="rId21"/>
    <p:sldId id="278" r:id="rId22"/>
    <p:sldId id="279" r:id="rId23"/>
    <p:sldId id="264" r:id="rId24"/>
    <p:sldId id="280" r:id="rId25"/>
    <p:sldId id="281" r:id="rId26"/>
    <p:sldId id="282" r:id="rId27"/>
    <p:sldId id="265"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4660"/>
  </p:normalViewPr>
  <p:slideViewPr>
    <p:cSldViewPr snapToGrid="0">
      <p:cViewPr varScale="1">
        <p:scale>
          <a:sx n="106" d="100"/>
          <a:sy n="106" d="100"/>
        </p:scale>
        <p:origin x="996" y="12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6A839F"/>
            </a:solidFill>
            <a:ln>
              <a:noFill/>
            </a:ln>
            <a:effectLst/>
          </c:spPr>
          <c:invertIfNegative val="0"/>
          <c:dPt>
            <c:idx val="0"/>
            <c:invertIfNegative val="0"/>
            <c:spPr>
              <a:solidFill>
                <a:srgbClr val="6A839F"/>
              </a:solidFill>
              <a:ln>
                <a:noFill/>
              </a:ln>
              <a:effectLst/>
            </c:spPr>
            <c:extLst>
              <c:ext xmlns:c16="http://schemas.microsoft.com/office/drawing/2014/chart" uri="{C3380CC4-5D6E-409C-BE32-E72D297353CC}">
                <c16:uniqueId val="{00000001-C42D-4481-8269-CA7CD76E6A75}"/>
              </c:ext>
            </c:extLst>
          </c:dPt>
          <c:dPt>
            <c:idx val="1"/>
            <c:invertIfNegative val="0"/>
            <c:spPr>
              <a:solidFill>
                <a:srgbClr val="6A839F"/>
              </a:solidFill>
              <a:ln>
                <a:noFill/>
              </a:ln>
              <a:effectLst/>
            </c:spPr>
            <c:extLst>
              <c:ext xmlns:c16="http://schemas.microsoft.com/office/drawing/2014/chart" uri="{C3380CC4-5D6E-409C-BE32-E72D297353CC}">
                <c16:uniqueId val="{00000003-C42D-4481-8269-CA7CD76E6A75}"/>
              </c:ext>
            </c:extLst>
          </c:dPt>
          <c:dPt>
            <c:idx val="2"/>
            <c:invertIfNegative val="0"/>
            <c:spPr>
              <a:solidFill>
                <a:srgbClr val="6A839F"/>
              </a:solidFill>
              <a:ln>
                <a:noFill/>
              </a:ln>
              <a:effectLst/>
            </c:spPr>
            <c:extLst>
              <c:ext xmlns:c16="http://schemas.microsoft.com/office/drawing/2014/chart" uri="{C3380CC4-5D6E-409C-BE32-E72D297353CC}">
                <c16:uniqueId val="{00000005-C42D-4481-8269-CA7CD76E6A75}"/>
              </c:ext>
            </c:extLst>
          </c:dPt>
          <c:dPt>
            <c:idx val="3"/>
            <c:invertIfNegative val="0"/>
            <c:spPr>
              <a:solidFill>
                <a:srgbClr val="6A839F"/>
              </a:solidFill>
              <a:ln>
                <a:noFill/>
              </a:ln>
              <a:effectLst/>
            </c:spPr>
            <c:extLst>
              <c:ext xmlns:c16="http://schemas.microsoft.com/office/drawing/2014/chart" uri="{C3380CC4-5D6E-409C-BE32-E72D297353CC}">
                <c16:uniqueId val="{00000007-C42D-4481-8269-CA7CD76E6A75}"/>
              </c:ext>
            </c:extLst>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C42D-4481-8269-CA7CD76E6A75}"/>
            </c:ext>
          </c:extLst>
        </c:ser>
        <c:ser>
          <c:idx val="1"/>
          <c:order val="1"/>
          <c:tx>
            <c:strRef>
              <c:f>Sheet1!$C$1</c:f>
              <c:strCache>
                <c:ptCount val="1"/>
                <c:pt idx="0">
                  <c:v>系列 2</c:v>
                </c:pt>
              </c:strCache>
            </c:strRef>
          </c:tx>
          <c:spPr>
            <a:solidFill>
              <a:schemeClr val="bg1">
                <a:lumMod val="75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9-C42D-4481-8269-CA7CD76E6A75}"/>
            </c:ext>
          </c:extLst>
        </c:ser>
        <c:ser>
          <c:idx val="2"/>
          <c:order val="2"/>
          <c:tx>
            <c:strRef>
              <c:f>Sheet1!$D$1</c:f>
              <c:strCache>
                <c:ptCount val="1"/>
                <c:pt idx="0">
                  <c:v>系列 3</c:v>
                </c:pt>
              </c:strCache>
            </c:strRef>
          </c:tx>
          <c:spPr>
            <a:solidFill>
              <a:srgbClr val="B38A54"/>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A-C42D-4481-8269-CA7CD76E6A75}"/>
            </c:ext>
          </c:extLst>
        </c:ser>
        <c:dLbls>
          <c:showLegendKey val="0"/>
          <c:showVal val="0"/>
          <c:showCatName val="0"/>
          <c:showSerName val="0"/>
          <c:showPercent val="0"/>
          <c:showBubbleSize val="0"/>
          <c:showLeaderLines val="0"/>
        </c:dLbls>
        <c:gapWidth val="219"/>
        <c:overlap val="-27"/>
        <c:axId val="-952166352"/>
        <c:axId val="-952173968"/>
      </c:barChart>
      <c:catAx>
        <c:axId val="-95216635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952173968"/>
        <c:crosses val="autoZero"/>
        <c:auto val="0"/>
        <c:lblAlgn val="ctr"/>
        <c:lblOffset/>
        <c:noMultiLvlLbl val="0"/>
      </c:catAx>
      <c:valAx>
        <c:axId val="-952173968"/>
        <c:scaling>
          <c:orientation/>
        </c:scaling>
        <c:delete val="1"/>
        <c:axPos val="l"/>
        <c:numFmt formatCode="General" sourceLinked="1"/>
        <c:majorTickMark val="none"/>
        <c:minorTickMark val="none"/>
        <c:crossAx val="-952166352"/>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lnSpc>
          <a:spcPct val="120000"/>
        </a:lnSpc>
        <a:spcBef>
          <a:spcPct val="0"/>
        </a:spcBef>
        <a:spcAft>
          <a:spcPct val="0"/>
        </a:spcAft>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AA95A-B92E-4BC2-8C96-7D298281D146}" type="datetimeFigureOut">
              <a:rPr lang="zh-CN" altLang="en-US" smtClean="0"/>
              <a:t>2020/12/15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7348B-3790-4452-850B-7A03239BEA93}" type="slidenum">
              <a:rPr lang="zh-CN" altLang="en-US" smtClean="0"/>
              <a:t>‹#›</a:t>
            </a:fld>
            <a:endParaRPr lang="zh-CN" altLang="en-US"/>
          </a:p>
        </p:txBody>
      </p:sp>
    </p:spTree>
    <p:extLst>
      <p:ext uri="{BB962C8B-B14F-4D97-AF65-F5344CB8AC3E}">
        <p14:creationId val="298357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195357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235834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0F5176A1-CE58-48FA-AE1D-E68A6AD680D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40C340A-A26C-468B-9774-30BD1E4E3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17B392C-6E37-4106-99FC-92BC3FC1F9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D8383211-2B66-4B0E-BBF8-45ACC6DC8E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F9B394A-18E1-44D4-BF38-F4882D7AD2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803969203"/>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4EE3CCBF-E4B1-47A0-BEE6-82F39DBF041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8DDA535-A2B9-4638-A5B9-E137AC86382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336A3B8-CBB1-4493-8DAD-AE17116B49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91A54892-AACC-4A6A-97F4-487394B98E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272EEA0-6B85-4307-808A-5B5659EFC0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3861261524"/>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D13766C9-2F10-42D6-B449-5C918F90FCA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76B11A-21D0-46EE-8D43-37159E70D6A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A3CC35-A200-4283-A8C1-5EFEF87AD5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2FB9476F-A827-4E2C-BA87-5199A862E8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54C1A363-802C-43E3-809D-D50F9AE5D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2636949260"/>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571997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020048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146812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646898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832937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023995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166188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589063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B781870-4311-42F9-AAB5-C3CB6017AEE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F01C387-8862-4BD6-A22E-A53109BB0DD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B610FC5-6493-4C20-9ED0-0B09237FB5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804AF1AC-B2E9-47B2-A3F8-66AD61B809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17F9AB52-7E49-41C0-BB00-45450925D7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129252250"/>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825465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339197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102010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DFFAD19-C18C-41B0-BBB7-50E7BB7AD4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AB1D098-BF6D-47DD-89C9-7CDE43FAC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97E41FE-FA1C-44AE-B8FB-D2EF246352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3BB9A88C-3D24-487D-AD3A-1F4AF70EEB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326D8A50-3899-460D-AA97-493AD62DB8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2369826041"/>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656AAEB4-FEEC-4DCD-9375-26BFDF1A77D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9CFD44-0223-4FD5-BC4F-FC2096B2D06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DF9856F-E2BC-451A-9467-0AEC2C830B1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B16DB7D-2AB6-40FC-ACD7-CF4E18EB13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7AD5C2AB-8F03-4464-BB16-5EE651D879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05CB14B6-63F3-4AEB-84AE-B6C42B7660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1300590967"/>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1B8F7B67-8CF7-4B66-AE56-153CCF7473B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6459E30-8FA7-4BE8-A067-D10EBE0CF7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B567930-6F5C-47F3-B015-CDF5AC5BB2D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1B9952D-EC98-465C-BD45-7D536BAF2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F0196A7-07A1-4723-BF1A-DE83D1461A6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C9406EF-A2BF-4343-B46C-97B1F52EC55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id="{107C7E3A-EB55-4DD4-ABAD-A056F198AA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id="{9618733B-D2F8-4D56-980A-2FBB6EF836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917045305"/>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44B41CC-56F5-4A68-9543-06155125794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BB127F3-C3A9-4D49-A779-331B1EB31F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id="{D492D016-4DB9-4A2D-9338-9772597AD5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460120FB-F03E-42D5-8A88-D15313D0CA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2302286046"/>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7061FCD7-2ACE-430E-8C74-27ED6675DF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A777541A-D18F-417C-80CD-D18CDC59FE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1C781D2D-0F36-4D76-8366-48899AE938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3566243412"/>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ADCAFB5-D5DB-4182-94ED-DC52E927712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FB7A119-6F27-495B-94FA-09005D65DB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D0EB375-6C95-4EB6-B977-94B01DB29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6AA48F3-0982-42B2-9DAB-A8E028DCD8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9CDE1A44-6577-45B9-BE04-9F8C262AB0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0B7B41A6-6A77-43DA-B4E5-008213714E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479443031"/>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C2467D1A-90AB-4664-9B82-E79A34422B5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57A7081-E819-48CD-876E-C3DD7BD93F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347748C-7800-4D67-92EA-47E4A06AF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7827AC9-0F7F-4B31-81CD-BB92436BC4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7B6AE0BD-7B14-47A9-A9AE-18E2BB885A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AD25C67E-A7F9-4605-8D03-608350A02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3381664431"/>
      </p:ext>
    </p:extLst>
  </p:cSld>
  <p:clrMapOvr>
    <a:masterClrMapping/>
  </p:clrMapOvr>
  <mc:AlternateContent>
    <mc:Choice Requires="p14">
      <p:transition spd="slow" advClick="0" advTm="5000" p14:dur="1500">
        <p:random/>
      </p:transition>
    </mc:Choice>
    <mc:Fallback>
      <p:transition spd="slow" advClick="0" advTm="500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03E81145-3776-4D2D-AC42-CB4D61306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14E1FE1-2475-4D24-B37E-DBD4550F73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28C589E-843B-4003-87AC-19C3E7EDF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ct val="0"/>
                </a:spcBef>
                <a:spcAft>
                  <a:spcPct val="0"/>
                </a:spcAft>
                <a:buClrTx/>
                <a:buSzTx/>
                <a:buFontTx/>
                <a:buNone/>
                <a:defRPr/>
              </a:pPr>
              <a:t>2020/12/15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ED24BE07-E0FE-4E6A-8210-E3E71FED9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D3DBEB4E-C4B5-4C81-97CD-C02EAD6B8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val="1904781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advClick="0" advTm="5000" p14:dur="1500">
        <p:random/>
      </p:transition>
    </mc:Choice>
    <mc:Fallback>
      <p:transition spd="slow" advClick="0" advTm="5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8925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椭圆 9"/>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9" name="椭圆 48"/>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0" name="椭圆 49"/>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1" name="椭圆 50"/>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8" name="椭圆 4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3" name="任意多边形: 形状 22">
            <a:extLst>
              <a:ext uri="{FF2B5EF4-FFF2-40B4-BE49-F238E27FC236}">
                <a16:creationId xmlns:a16="http://schemas.microsoft.com/office/drawing/2014/main" id="{D2ADEC20-F1FD-4B83-9898-48E22CE0E513}"/>
              </a:ext>
            </a:extLst>
          </p:cNvPr>
          <p:cNvSpPr/>
          <p:nvPr/>
        </p:nvSpPr>
        <p:spPr>
          <a:xfrm>
            <a:off x="3077656" y="1958162"/>
            <a:ext cx="1405604" cy="2362073"/>
          </a:xfrm>
          <a:custGeom>
            <a:rect b="b" l="l" r="r" t="t"/>
            <a:pathLst>
              <a:path h="1130199" w="776630">
                <a:moveTo>
                  <a:pt x="592531" y="0"/>
                </a:moveTo>
                <a:cubicBezTo>
                  <a:pt x="593396" y="663"/>
                  <a:pt x="602638" y="8279"/>
                  <a:pt x="620256" y="22849"/>
                </a:cubicBezTo>
                <a:cubicBezTo>
                  <a:pt x="637875" y="37419"/>
                  <a:pt x="658676" y="54970"/>
                  <a:pt x="682661" y="75500"/>
                </a:cubicBezTo>
                <a:cubicBezTo>
                  <a:pt x="706646" y="96031"/>
                  <a:pt x="728622" y="115569"/>
                  <a:pt x="748588" y="134112"/>
                </a:cubicBezTo>
                <a:cubicBezTo>
                  <a:pt x="746658" y="140793"/>
                  <a:pt x="742594" y="145720"/>
                  <a:pt x="736396" y="148895"/>
                </a:cubicBezTo>
                <a:cubicBezTo>
                  <a:pt x="730199" y="152070"/>
                  <a:pt x="722477" y="153645"/>
                  <a:pt x="713232" y="153620"/>
                </a:cubicBezTo>
                <a:lnTo>
                  <a:pt x="214579" y="153620"/>
                </a:lnTo>
                <a:lnTo>
                  <a:pt x="214579" y="1010717"/>
                </a:lnTo>
                <a:lnTo>
                  <a:pt x="557174" y="1010717"/>
                </a:lnTo>
                <a:lnTo>
                  <a:pt x="636422" y="888797"/>
                </a:lnTo>
                <a:cubicBezTo>
                  <a:pt x="637227" y="889490"/>
                  <a:pt x="645641" y="897317"/>
                  <a:pt x="661664" y="912278"/>
                </a:cubicBezTo>
                <a:cubicBezTo>
                  <a:pt x="677687" y="927240"/>
                  <a:pt x="696486" y="945181"/>
                  <a:pt x="718063" y="966104"/>
                </a:cubicBezTo>
                <a:cubicBezTo>
                  <a:pt x="739640" y="987026"/>
                  <a:pt x="759162" y="1006774"/>
                  <a:pt x="776630" y="1025348"/>
                </a:cubicBezTo>
                <a:cubicBezTo>
                  <a:pt x="774674" y="1032028"/>
                  <a:pt x="770661" y="1036955"/>
                  <a:pt x="764590" y="1040130"/>
                </a:cubicBezTo>
                <a:cubicBezTo>
                  <a:pt x="758520" y="1043305"/>
                  <a:pt x="751154" y="1044880"/>
                  <a:pt x="742492" y="1044855"/>
                </a:cubicBezTo>
                <a:lnTo>
                  <a:pt x="224333" y="1044855"/>
                </a:lnTo>
                <a:lnTo>
                  <a:pt x="174345" y="1130199"/>
                </a:lnTo>
                <a:lnTo>
                  <a:pt x="0" y="1033882"/>
                </a:lnTo>
                <a:cubicBezTo>
                  <a:pt x="4978" y="1027100"/>
                  <a:pt x="10871" y="1020242"/>
                  <a:pt x="17678" y="1013308"/>
                </a:cubicBezTo>
                <a:cubicBezTo>
                  <a:pt x="24485" y="1006374"/>
                  <a:pt x="31597" y="999821"/>
                  <a:pt x="39014" y="993648"/>
                </a:cubicBezTo>
                <a:lnTo>
                  <a:pt x="39014" y="31700"/>
                </a:lnTo>
                <a:lnTo>
                  <a:pt x="231648" y="119482"/>
                </a:lnTo>
                <a:lnTo>
                  <a:pt x="505968" y="119482"/>
                </a:lnTo>
                <a:lnTo>
                  <a:pt x="592531" y="0"/>
                </a:lnTo>
                <a:close/>
              </a:path>
            </a:pathLst>
          </a:custGeom>
          <a:gradFill>
            <a:gsLst>
              <a:gs pos="0">
                <a:srgbClr val="B38A54">
                  <a:alpha val="50000"/>
                </a:srgbClr>
              </a:gs>
              <a:gs pos="100000">
                <a:srgbClr val="B38A5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7" name="组合 6">
            <a:extLst>
              <a:ext uri="{FF2B5EF4-FFF2-40B4-BE49-F238E27FC236}">
                <a16:creationId xmlns:a16="http://schemas.microsoft.com/office/drawing/2014/main" id="{740A8BC3-90F5-4C47-BF40-0C67D255C0D2}"/>
              </a:ext>
            </a:extLst>
          </p:cNvPr>
          <p:cNvGrpSpPr/>
          <p:nvPr/>
        </p:nvGrpSpPr>
        <p:grpSpPr>
          <a:xfrm>
            <a:off x="746152" y="764996"/>
            <a:ext cx="639495" cy="2183509"/>
            <a:chOff x="7000653" y="6344154"/>
            <a:chExt cx="423063" cy="1143637"/>
          </a:xfrm>
          <a:gradFill flip="none" rotWithShape="1">
            <a:gsLst>
              <a:gs pos="0">
                <a:srgbClr val="B38A54">
                  <a:alpha val="50000"/>
                </a:srgbClr>
              </a:gs>
              <a:gs pos="100000">
                <a:srgbClr val="B38A54">
                  <a:alpha val="0"/>
                </a:srgbClr>
              </a:gs>
            </a:gsLst>
            <a:lin ang="5400000" scaled="1"/>
          </a:gradFill>
        </p:grpSpPr>
        <p:sp>
          <p:nvSpPr>
            <p:cNvPr id="24" name="任意多边形: 形状 23">
              <a:extLst>
                <a:ext uri="{FF2B5EF4-FFF2-40B4-BE49-F238E27FC236}">
                  <a16:creationId xmlns:a16="http://schemas.microsoft.com/office/drawing/2014/main" id="{70FF90DF-675D-4A9F-82AC-F28D8A4FBF11}"/>
                </a:ext>
              </a:extLst>
            </p:cNvPr>
            <p:cNvSpPr/>
            <p:nvPr/>
          </p:nvSpPr>
          <p:spPr>
            <a:xfrm>
              <a:off x="7106723" y="6344154"/>
              <a:ext cx="253420" cy="232891"/>
            </a:xfrm>
            <a:custGeom>
              <a:rect b="b" l="l" r="r" t="t"/>
              <a:pathLst>
                <a:path h="232891" w="253420">
                  <a:moveTo>
                    <a:pt x="8534" y="0"/>
                  </a:moveTo>
                  <a:cubicBezTo>
                    <a:pt x="102317" y="8407"/>
                    <a:pt x="167583" y="28016"/>
                    <a:pt x="204330" y="58826"/>
                  </a:cubicBezTo>
                  <a:cubicBezTo>
                    <a:pt x="241077" y="89636"/>
                    <a:pt x="257194" y="121437"/>
                    <a:pt x="252679" y="154229"/>
                  </a:cubicBezTo>
                  <a:cubicBezTo>
                    <a:pt x="248164" y="187020"/>
                    <a:pt x="230905" y="210591"/>
                    <a:pt x="200901" y="224942"/>
                  </a:cubicBezTo>
                  <a:cubicBezTo>
                    <a:pt x="170897" y="239293"/>
                    <a:pt x="136036" y="234213"/>
                    <a:pt x="96317" y="209702"/>
                  </a:cubicBezTo>
                  <a:cubicBezTo>
                    <a:pt x="88265" y="172567"/>
                    <a:pt x="75108" y="136195"/>
                    <a:pt x="56845" y="100584"/>
                  </a:cubicBezTo>
                  <a:cubicBezTo>
                    <a:pt x="38582" y="64973"/>
                    <a:pt x="19634" y="33477"/>
                    <a:pt x="0" y="6096"/>
                  </a:cubicBezTo>
                  <a:lnTo>
                    <a:pt x="85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2" name="任意多边形: 形状 21">
              <a:extLst>
                <a:ext uri="{FF2B5EF4-FFF2-40B4-BE49-F238E27FC236}">
                  <a16:creationId xmlns:a16="http://schemas.microsoft.com/office/drawing/2014/main" id="{5767D454-EAE9-4D8D-BF60-534A9E2C79B3}"/>
                </a:ext>
              </a:extLst>
            </p:cNvPr>
            <p:cNvSpPr/>
            <p:nvPr/>
          </p:nvSpPr>
          <p:spPr>
            <a:xfrm>
              <a:off x="7043325" y="6505088"/>
              <a:ext cx="380391" cy="982703"/>
            </a:xfrm>
            <a:custGeom>
              <a:rect b="b" l="l" r="r" t="t"/>
              <a:pathLst>
                <a:path h="982703" w="380391">
                  <a:moveTo>
                    <a:pt x="362103" y="0"/>
                  </a:moveTo>
                  <a:lnTo>
                    <a:pt x="380391" y="4877"/>
                  </a:lnTo>
                  <a:cubicBezTo>
                    <a:pt x="368250" y="45101"/>
                    <a:pt x="354813" y="90840"/>
                    <a:pt x="340081" y="142094"/>
                  </a:cubicBezTo>
                  <a:cubicBezTo>
                    <a:pt x="325349" y="193348"/>
                    <a:pt x="310846" y="244688"/>
                    <a:pt x="296571" y="296113"/>
                  </a:cubicBezTo>
                  <a:cubicBezTo>
                    <a:pt x="282296" y="347539"/>
                    <a:pt x="269774" y="393621"/>
                    <a:pt x="259004" y="434359"/>
                  </a:cubicBezTo>
                  <a:cubicBezTo>
                    <a:pt x="248235" y="475098"/>
                    <a:pt x="240742" y="505063"/>
                    <a:pt x="236525" y="524256"/>
                  </a:cubicBezTo>
                  <a:cubicBezTo>
                    <a:pt x="231420" y="546583"/>
                    <a:pt x="227000" y="568681"/>
                    <a:pt x="223266" y="590550"/>
                  </a:cubicBezTo>
                  <a:cubicBezTo>
                    <a:pt x="219533" y="612420"/>
                    <a:pt x="217856" y="631774"/>
                    <a:pt x="218237" y="648615"/>
                  </a:cubicBezTo>
                  <a:cubicBezTo>
                    <a:pt x="219765" y="671915"/>
                    <a:pt x="225244" y="693454"/>
                    <a:pt x="234674" y="713232"/>
                  </a:cubicBezTo>
                  <a:cubicBezTo>
                    <a:pt x="244104" y="733010"/>
                    <a:pt x="253195" y="755091"/>
                    <a:pt x="261948" y="779475"/>
                  </a:cubicBezTo>
                  <a:cubicBezTo>
                    <a:pt x="270700" y="803859"/>
                    <a:pt x="274825" y="834610"/>
                    <a:pt x="274320" y="871728"/>
                  </a:cubicBezTo>
                  <a:cubicBezTo>
                    <a:pt x="272619" y="905155"/>
                    <a:pt x="261087" y="931875"/>
                    <a:pt x="239726" y="951891"/>
                  </a:cubicBezTo>
                  <a:cubicBezTo>
                    <a:pt x="218364" y="971906"/>
                    <a:pt x="190069" y="982167"/>
                    <a:pt x="154839" y="982675"/>
                  </a:cubicBezTo>
                  <a:cubicBezTo>
                    <a:pt x="138989" y="983107"/>
                    <a:pt x="123444" y="978586"/>
                    <a:pt x="108204" y="969112"/>
                  </a:cubicBezTo>
                  <a:cubicBezTo>
                    <a:pt x="92964" y="959638"/>
                    <a:pt x="81687" y="942620"/>
                    <a:pt x="74372" y="918058"/>
                  </a:cubicBezTo>
                  <a:cubicBezTo>
                    <a:pt x="83275" y="874370"/>
                    <a:pt x="88769" y="833052"/>
                    <a:pt x="90853" y="794106"/>
                  </a:cubicBezTo>
                  <a:cubicBezTo>
                    <a:pt x="92938" y="755159"/>
                    <a:pt x="91839" y="722241"/>
                    <a:pt x="87557" y="695351"/>
                  </a:cubicBezTo>
                  <a:cubicBezTo>
                    <a:pt x="83275" y="668460"/>
                    <a:pt x="76035" y="651256"/>
                    <a:pt x="65837" y="643738"/>
                  </a:cubicBezTo>
                  <a:cubicBezTo>
                    <a:pt x="56693" y="637693"/>
                    <a:pt x="46635" y="633019"/>
                    <a:pt x="35662" y="629717"/>
                  </a:cubicBezTo>
                  <a:cubicBezTo>
                    <a:pt x="24689" y="626415"/>
                    <a:pt x="12802" y="624180"/>
                    <a:pt x="0" y="623011"/>
                  </a:cubicBezTo>
                  <a:lnTo>
                    <a:pt x="0" y="601066"/>
                  </a:lnTo>
                  <a:lnTo>
                    <a:pt x="56084" y="601066"/>
                  </a:lnTo>
                  <a:cubicBezTo>
                    <a:pt x="65405" y="601599"/>
                    <a:pt x="72670" y="600532"/>
                    <a:pt x="77877" y="597865"/>
                  </a:cubicBezTo>
                  <a:cubicBezTo>
                    <a:pt x="83084" y="595198"/>
                    <a:pt x="88824" y="587731"/>
                    <a:pt x="95098" y="575463"/>
                  </a:cubicBezTo>
                  <a:cubicBezTo>
                    <a:pt x="102023" y="564769"/>
                    <a:pt x="109128" y="552628"/>
                    <a:pt x="116415" y="539039"/>
                  </a:cubicBezTo>
                  <a:cubicBezTo>
                    <a:pt x="123702" y="525450"/>
                    <a:pt x="135341" y="501422"/>
                    <a:pt x="151334" y="466954"/>
                  </a:cubicBezTo>
                  <a:cubicBezTo>
                    <a:pt x="167326" y="432486"/>
                    <a:pt x="191843" y="378587"/>
                    <a:pt x="224886" y="305257"/>
                  </a:cubicBezTo>
                  <a:cubicBezTo>
                    <a:pt x="257928" y="231928"/>
                    <a:pt x="303667" y="130175"/>
                    <a:pt x="3621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1" name="任意多边形: 形状 20">
              <a:extLst>
                <a:ext uri="{FF2B5EF4-FFF2-40B4-BE49-F238E27FC236}">
                  <a16:creationId xmlns:a16="http://schemas.microsoft.com/office/drawing/2014/main" id="{6AD2E2F3-3947-4E97-ABDA-DB79376CB260}"/>
                </a:ext>
              </a:extLst>
            </p:cNvPr>
            <p:cNvSpPr/>
            <p:nvPr/>
          </p:nvSpPr>
          <p:spPr>
            <a:xfrm>
              <a:off x="7000653" y="6623351"/>
              <a:ext cx="246005" cy="219192"/>
            </a:xfrm>
            <a:custGeom>
              <a:rect b="b" l="l" r="r" t="t"/>
              <a:pathLst>
                <a:path h="219192" w="246005">
                  <a:moveTo>
                    <a:pt x="8535" y="0"/>
                  </a:moveTo>
                  <a:cubicBezTo>
                    <a:pt x="98448" y="5921"/>
                    <a:pt x="161319" y="23187"/>
                    <a:pt x="197149" y="51797"/>
                  </a:cubicBezTo>
                  <a:cubicBezTo>
                    <a:pt x="232979" y="80406"/>
                    <a:pt x="249101" y="110436"/>
                    <a:pt x="245517" y="141884"/>
                  </a:cubicBezTo>
                  <a:cubicBezTo>
                    <a:pt x="241932" y="173332"/>
                    <a:pt x="225975" y="196275"/>
                    <a:pt x="197644" y="210712"/>
                  </a:cubicBezTo>
                  <a:cubicBezTo>
                    <a:pt x="169314" y="225148"/>
                    <a:pt x="135944" y="221154"/>
                    <a:pt x="97536" y="198729"/>
                  </a:cubicBezTo>
                  <a:cubicBezTo>
                    <a:pt x="90043" y="163347"/>
                    <a:pt x="76988" y="128651"/>
                    <a:pt x="58370" y="94640"/>
                  </a:cubicBezTo>
                  <a:cubicBezTo>
                    <a:pt x="39751" y="60629"/>
                    <a:pt x="20295" y="31115"/>
                    <a:pt x="0" y="6096"/>
                  </a:cubicBezTo>
                  <a:lnTo>
                    <a:pt x="853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34" name="任意多边形: 形状 33">
            <a:extLst>
              <a:ext uri="{FF2B5EF4-FFF2-40B4-BE49-F238E27FC236}">
                <a16:creationId xmlns:a16="http://schemas.microsoft.com/office/drawing/2014/main" id="{7DFB863E-5657-451B-8120-7C2A8B1D03E7}"/>
              </a:ext>
            </a:extLst>
          </p:cNvPr>
          <p:cNvSpPr/>
          <p:nvPr/>
        </p:nvSpPr>
        <p:spPr>
          <a:xfrm>
            <a:off x="11231855" y="817590"/>
            <a:ext cx="1073152" cy="784114"/>
          </a:xfrm>
          <a:custGeom>
            <a:rect b="b" l="l" r="r" t="t"/>
            <a:pathLst>
              <a:path h="582656" w="797433">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2" name="任意多边形: 形状 31">
            <a:extLst>
              <a:ext uri="{FF2B5EF4-FFF2-40B4-BE49-F238E27FC236}">
                <a16:creationId xmlns:a16="http://schemas.microsoft.com/office/drawing/2014/main" id="{E71F5F26-356C-4507-BF0B-D7C73BD27F37}"/>
              </a:ext>
            </a:extLst>
          </p:cNvPr>
          <p:cNvSpPr/>
          <p:nvPr/>
        </p:nvSpPr>
        <p:spPr>
          <a:xfrm>
            <a:off x="5359997" y="5667202"/>
            <a:ext cx="709375" cy="807724"/>
          </a:xfrm>
          <a:custGeom>
            <a:rect b="b" l="l" r="r" t="t"/>
            <a:pathLst>
              <a:path h="629357" w="657416">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9" name="组合 8">
            <a:extLst>
              <a:ext uri="{FF2B5EF4-FFF2-40B4-BE49-F238E27FC236}">
                <a16:creationId xmlns:a16="http://schemas.microsoft.com/office/drawing/2014/main" id="{44D634C6-544B-42E5-82EA-F2091131F023}"/>
              </a:ext>
            </a:extLst>
          </p:cNvPr>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gradFill>
        </p:grpSpPr>
        <p:sp>
          <p:nvSpPr>
            <p:cNvPr id="33" name="任意多边形: 形状 32">
              <a:extLst>
                <a:ext uri="{FF2B5EF4-FFF2-40B4-BE49-F238E27FC236}">
                  <a16:creationId xmlns:a16="http://schemas.microsoft.com/office/drawing/2014/main" id="{2A73CBD8-AB65-4CBB-8DD7-A25350581417}"/>
                </a:ext>
              </a:extLst>
            </p:cNvPr>
            <p:cNvSpPr/>
            <p:nvPr/>
          </p:nvSpPr>
          <p:spPr>
            <a:xfrm>
              <a:off x="8878655" y="4549389"/>
              <a:ext cx="588073" cy="905347"/>
            </a:xfrm>
            <a:custGeom>
              <a:rect b="b" l="l" r="r" t="t"/>
              <a:pathLst>
                <a:path h="905347" w="588073">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1" name="任意多边形: 形状 30">
              <a:extLst>
                <a:ext uri="{FF2B5EF4-FFF2-40B4-BE49-F238E27FC236}">
                  <a16:creationId xmlns:a16="http://schemas.microsoft.com/office/drawing/2014/main" id="{368F99BD-6998-409D-82F2-2F0D5BAEDEDC}"/>
                </a:ext>
              </a:extLst>
            </p:cNvPr>
            <p:cNvSpPr/>
            <p:nvPr/>
          </p:nvSpPr>
          <p:spPr>
            <a:xfrm>
              <a:off x="8882656" y="5434724"/>
              <a:ext cx="549401" cy="335984"/>
            </a:xfrm>
            <a:custGeom>
              <a:rect b="b" l="l" r="r" t="t"/>
              <a:pathLst>
                <a:path h="335984" w="549401">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grpSp>
        <p:nvGrpSpPr>
          <p:cNvPr id="11" name="组合 10"/>
          <p:cNvGrpSpPr/>
          <p:nvPr/>
        </p:nvGrpSpPr>
        <p:grpSpPr>
          <a:xfrm>
            <a:off x="5273816" y="1582902"/>
            <a:ext cx="2702838" cy="449713"/>
            <a:chOff x="5273816" y="1582902"/>
            <a:chExt cx="2702838" cy="449713"/>
          </a:xfrm>
        </p:grpSpPr>
        <p:sp>
          <p:nvSpPr>
            <p:cNvPr id="13" name="平行四边形 12">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5" name="平行四边形 4">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rPr>
                <a:t>BUSINESS</a:t>
              </a:r>
            </a:p>
          </p:txBody>
        </p:sp>
      </p:grpSp>
      <p:grpSp>
        <p:nvGrpSpPr>
          <p:cNvPr id="18" name="组合 17"/>
          <p:cNvGrpSpPr/>
          <p:nvPr/>
        </p:nvGrpSpPr>
        <p:grpSpPr>
          <a:xfrm>
            <a:off x="5004289" y="842824"/>
            <a:ext cx="6100227" cy="4483670"/>
            <a:chOff x="5004289" y="842824"/>
            <a:chExt cx="6100227" cy="4483670"/>
          </a:xfrm>
        </p:grpSpPr>
        <p:sp>
          <p:nvSpPr>
            <p:cNvPr id="16" name="文本框 15">
              <a:extLst>
                <a:ext uri="{FF2B5EF4-FFF2-40B4-BE49-F238E27FC236}">
                  <a16:creationId xmlns:a16="http://schemas.microsoft.com/office/drawing/2014/main" id="{96099DB1-FD72-402A-8803-0A246E289E33}"/>
                </a:ext>
              </a:extLst>
            </p:cNvPr>
            <p:cNvSpPr txBox="1"/>
            <p:nvPr/>
          </p:nvSpPr>
          <p:spPr>
            <a:xfrm>
              <a:off x="5426733" y="3277627"/>
              <a:ext cx="4003342" cy="16916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105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汇报</a:t>
              </a:r>
            </a:p>
          </p:txBody>
        </p:sp>
        <p:cxnSp>
          <p:nvCxnSpPr>
            <p:cNvPr id="39" name="直接连接符 38">
              <a:extLst>
                <a:ext uri="{FF2B5EF4-FFF2-40B4-BE49-F238E27FC236}">
                  <a16:creationId xmlns:a16="http://schemas.microsoft.com/office/drawing/2014/main" id="{CCEC721C-5903-4D39-B55E-2BE1C21A3D0A}"/>
                </a:ext>
              </a:extLst>
            </p:cNvPr>
            <p:cNvCxnSpPr/>
            <p:nvPr/>
          </p:nvCxnSpPr>
          <p:spPr>
            <a:xfrm flipH="1">
              <a:off x="6944512" y="4703209"/>
              <a:ext cx="623285" cy="623285"/>
            </a:xfrm>
            <a:prstGeom prst="line">
              <a:avLst/>
            </a:prstGeom>
            <a:ln>
              <a:gradFill flip="none" rotWithShape="1">
                <a:gsLst>
                  <a:gs pos="0">
                    <a:srgbClr val="2E2E30"/>
                  </a:gs>
                  <a:gs pos="100000">
                    <a:schemeClr val="bg1">
                      <a:alpha val="85000"/>
                    </a:schemeClr>
                  </a:gs>
                </a:gsLst>
                <a:lin ang="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605A71AF-F6B7-401B-AE2A-1D728EE82C13}"/>
                </a:ext>
              </a:extLst>
            </p:cNvPr>
            <p:cNvSpPr txBox="1"/>
            <p:nvPr/>
          </p:nvSpPr>
          <p:spPr>
            <a:xfrm>
              <a:off x="5004290" y="2055348"/>
              <a:ext cx="2972367" cy="13106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1200" strike="noStrike" sz="8000" u="none">
                  <a:ln>
                    <a:noFill/>
                  </a:ln>
                  <a:solidFill>
                    <a:srgbClr val="B38A54"/>
                  </a:solidFill>
                  <a:effectLst/>
                  <a:uLnTx/>
                  <a:uFillTx/>
                  <a:latin charset="-122" panose="02020900000000000000" pitchFamily="18" typeface="思源宋体 CN Heavy"/>
                  <a:ea charset="-122" panose="02020900000000000000" pitchFamily="18" typeface="思源宋体 CN Heavy"/>
                  <a:cs typeface="+mn-cs"/>
                </a:rPr>
                <a:t>年终</a:t>
              </a:r>
            </a:p>
          </p:txBody>
        </p:sp>
        <p:sp>
          <p:nvSpPr>
            <p:cNvPr id="14" name="文本框 13">
              <a:extLst>
                <a:ext uri="{FF2B5EF4-FFF2-40B4-BE49-F238E27FC236}">
                  <a16:creationId xmlns:a16="http://schemas.microsoft.com/office/drawing/2014/main" id="{453F47D4-7E3C-463A-B193-F620A46994BE}"/>
                </a:ext>
              </a:extLst>
            </p:cNvPr>
            <p:cNvSpPr txBox="1"/>
            <p:nvPr/>
          </p:nvSpPr>
          <p:spPr>
            <a:xfrm>
              <a:off x="7477553" y="1275084"/>
              <a:ext cx="2312426" cy="23774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1200" strike="noStrike" sz="150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总</a:t>
              </a:r>
            </a:p>
          </p:txBody>
        </p:sp>
        <p:sp>
          <p:nvSpPr>
            <p:cNvPr id="15" name="文本框 14">
              <a:extLst>
                <a:ext uri="{FF2B5EF4-FFF2-40B4-BE49-F238E27FC236}">
                  <a16:creationId xmlns:a16="http://schemas.microsoft.com/office/drawing/2014/main" id="{BB041207-3E75-466D-B8D6-DBE0EAF5E7FF}"/>
                </a:ext>
              </a:extLst>
            </p:cNvPr>
            <p:cNvSpPr txBox="1"/>
            <p:nvPr/>
          </p:nvSpPr>
          <p:spPr>
            <a:xfrm>
              <a:off x="8792090" y="2629287"/>
              <a:ext cx="2312426" cy="20116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1200" strike="noStrike" sz="126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结</a:t>
              </a:r>
            </a:p>
          </p:txBody>
        </p:sp>
        <p:cxnSp>
          <p:nvCxnSpPr>
            <p:cNvPr id="12" name="直接连接符 11">
              <a:extLst>
                <a:ext uri="{FF2B5EF4-FFF2-40B4-BE49-F238E27FC236}">
                  <a16:creationId xmlns:a16="http://schemas.microsoft.com/office/drawing/2014/main" id="{DF421EC2-6D16-41AC-9EFD-28CE0AA69791}"/>
                </a:ext>
              </a:extLst>
            </p:cNvPr>
            <p:cNvCxnSpPr/>
            <p:nvPr/>
          </p:nvCxnSpPr>
          <p:spPr>
            <a:xfrm flipH="1">
              <a:off x="5274701" y="3159216"/>
              <a:ext cx="530484" cy="53048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763F49EA-CE9A-4647-A0EE-952E408F69E1}"/>
                </a:ext>
              </a:extLst>
            </p:cNvPr>
            <p:cNvCxnSpPr/>
            <p:nvPr/>
          </p:nvCxnSpPr>
          <p:spPr>
            <a:xfrm flipH="1">
              <a:off x="5612031" y="4677106"/>
              <a:ext cx="617361" cy="617361"/>
            </a:xfrm>
            <a:prstGeom prst="line">
              <a:avLst/>
            </a:prstGeom>
            <a:ln>
              <a:gradFill flip="none" rotWithShape="1">
                <a:gsLst>
                  <a:gs pos="0">
                    <a:srgbClr val="2E2E30"/>
                  </a:gs>
                  <a:gs pos="100000">
                    <a:schemeClr val="bg1">
                      <a:alpha val="8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5A6A1C72-2CBF-4C40-8520-89E416BD6E1F}"/>
                </a:ext>
              </a:extLst>
            </p:cNvPr>
            <p:cNvCxnSpPr/>
            <p:nvPr/>
          </p:nvCxnSpPr>
          <p:spPr>
            <a:xfrm flipH="1">
              <a:off x="9614153" y="1027229"/>
              <a:ext cx="975264" cy="977694"/>
            </a:xfrm>
            <a:prstGeom prst="line">
              <a:avLst/>
            </a:prstGeom>
            <a:ln>
              <a:gradFill flip="none" rotWithShape="1">
                <a:gsLst>
                  <a:gs pos="0">
                    <a:srgbClr val="2E2E30"/>
                  </a:gs>
                  <a:gs pos="100000">
                    <a:schemeClr val="bg1">
                      <a:alpha val="85000"/>
                    </a:schemeClr>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FC9772B-7FD1-4BE4-AE89-C14BDADE586B}"/>
                </a:ext>
              </a:extLst>
            </p:cNvPr>
            <p:cNvCxnSpPr/>
            <p:nvPr/>
          </p:nvCxnSpPr>
          <p:spPr>
            <a:xfrm flipH="1">
              <a:off x="9674676" y="842824"/>
              <a:ext cx="975264" cy="977694"/>
            </a:xfrm>
            <a:prstGeom prst="line">
              <a:avLst/>
            </a:prstGeom>
            <a:ln>
              <a:gradFill flip="none" rotWithShape="1">
                <a:gsLst>
                  <a:gs pos="0">
                    <a:srgbClr val="2E2E30"/>
                  </a:gs>
                  <a:gs pos="100000">
                    <a:schemeClr val="bg1">
                      <a:alpha val="85000"/>
                    </a:schemeClr>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DF421EC2-6D16-41AC-9EFD-28CE0AA69791}"/>
                </a:ext>
              </a:extLst>
            </p:cNvPr>
            <p:cNvCxnSpPr/>
            <p:nvPr/>
          </p:nvCxnSpPr>
          <p:spPr>
            <a:xfrm flipH="1">
              <a:off x="5454213" y="3119006"/>
              <a:ext cx="290534" cy="29053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8807170" y="4559941"/>
            <a:ext cx="2173920" cy="3962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300" strike="noStrike" sz="2000" u="none">
                <a:ln>
                  <a:noFill/>
                </a:ln>
                <a:solidFill>
                  <a:prstClr val="white">
                    <a:lumMod val="50000"/>
                  </a:prstClr>
                </a:solidFill>
                <a:effectLst/>
                <a:uLnTx/>
                <a:uFillTx/>
                <a:latin charset="-122" panose="020b0300000000000000" pitchFamily="34" typeface="思源黑体 CN Light"/>
                <a:ea charset="-122" panose="020b0300000000000000" pitchFamily="34" typeface="思源黑体 CN Light"/>
                <a:cs typeface="+mn-cs"/>
              </a:rPr>
              <a:t>202X.03.13</a:t>
            </a:r>
          </a:p>
        </p:txBody>
      </p:sp>
    </p:spTree>
    <p:extLst>
      <p:ext uri="{BB962C8B-B14F-4D97-AF65-F5344CB8AC3E}">
        <p14:creationId val="737512760"/>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8"/>
                                        </p:tgtEl>
                                        <p:attrNameLst>
                                          <p:attrName>style.visibility</p:attrName>
                                        </p:attrNameLst>
                                      </p:cBhvr>
                                      <p:to>
                                        <p:strVal val="visible"/>
                                      </p:to>
                                    </p:set>
                                    <p:anim calcmode="lin" valueType="num">
                                      <p:cBhvr additive="base">
                                        <p:cTn dur="500" fill="hold" id="11"/>
                                        <p:tgtEl>
                                          <p:spTgt spid="48"/>
                                        </p:tgtEl>
                                        <p:attrNameLst>
                                          <p:attrName>ppt_x</p:attrName>
                                        </p:attrNameLst>
                                      </p:cBhvr>
                                      <p:tavLst>
                                        <p:tav tm="0">
                                          <p:val>
                                            <p:strVal val="0-#ppt_w/2"/>
                                          </p:val>
                                        </p:tav>
                                        <p:tav tm="100000">
                                          <p:val>
                                            <p:strVal val="#ppt_x"/>
                                          </p:val>
                                        </p:tav>
                                      </p:tavLst>
                                    </p:anim>
                                    <p:anim calcmode="lin" valueType="num">
                                      <p:cBhvr additive="base">
                                        <p:cTn dur="500" fill="hold" id="12"/>
                                        <p:tgtEl>
                                          <p:spTgt spid="4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49"/>
                                        </p:tgtEl>
                                        <p:attrNameLst>
                                          <p:attrName>style.visibility</p:attrName>
                                        </p:attrNameLst>
                                      </p:cBhvr>
                                      <p:to>
                                        <p:strVal val="visible"/>
                                      </p:to>
                                    </p:set>
                                    <p:anim calcmode="lin" valueType="num">
                                      <p:cBhvr additive="base">
                                        <p:cTn dur="500" fill="hold" id="15"/>
                                        <p:tgtEl>
                                          <p:spTgt spid="49"/>
                                        </p:tgtEl>
                                        <p:attrNameLst>
                                          <p:attrName>ppt_x</p:attrName>
                                        </p:attrNameLst>
                                      </p:cBhvr>
                                      <p:tavLst>
                                        <p:tav tm="0">
                                          <p:val>
                                            <p:strVal val="0-#ppt_w/2"/>
                                          </p:val>
                                        </p:tav>
                                        <p:tav tm="100000">
                                          <p:val>
                                            <p:strVal val="#ppt_x"/>
                                          </p:val>
                                        </p:tav>
                                      </p:tavLst>
                                    </p:anim>
                                    <p:anim calcmode="lin" valueType="num">
                                      <p:cBhvr additive="base">
                                        <p:cTn dur="500" fill="hold" id="16"/>
                                        <p:tgtEl>
                                          <p:spTgt spid="4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50"/>
                                        </p:tgtEl>
                                        <p:attrNameLst>
                                          <p:attrName>style.visibility</p:attrName>
                                        </p:attrNameLst>
                                      </p:cBhvr>
                                      <p:to>
                                        <p:strVal val="visible"/>
                                      </p:to>
                                    </p:set>
                                    <p:anim calcmode="lin" valueType="num">
                                      <p:cBhvr additive="base">
                                        <p:cTn dur="500" fill="hold" id="19"/>
                                        <p:tgtEl>
                                          <p:spTgt spid="50"/>
                                        </p:tgtEl>
                                        <p:attrNameLst>
                                          <p:attrName>ppt_x</p:attrName>
                                        </p:attrNameLst>
                                      </p:cBhvr>
                                      <p:tavLst>
                                        <p:tav tm="0">
                                          <p:val>
                                            <p:strVal val="0-#ppt_w/2"/>
                                          </p:val>
                                        </p:tav>
                                        <p:tav tm="100000">
                                          <p:val>
                                            <p:strVal val="#ppt_x"/>
                                          </p:val>
                                        </p:tav>
                                      </p:tavLst>
                                    </p:anim>
                                    <p:anim calcmode="lin" valueType="num">
                                      <p:cBhvr additive="base">
                                        <p:cTn dur="500" fill="hold" id="20"/>
                                        <p:tgtEl>
                                          <p:spTgt spid="5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51"/>
                                        </p:tgtEl>
                                        <p:attrNameLst>
                                          <p:attrName>style.visibility</p:attrName>
                                        </p:attrNameLst>
                                      </p:cBhvr>
                                      <p:to>
                                        <p:strVal val="visible"/>
                                      </p:to>
                                    </p:set>
                                    <p:anim calcmode="lin" valueType="num">
                                      <p:cBhvr additive="base">
                                        <p:cTn dur="500" fill="hold" id="23"/>
                                        <p:tgtEl>
                                          <p:spTgt spid="51"/>
                                        </p:tgtEl>
                                        <p:attrNameLst>
                                          <p:attrName>ppt_x</p:attrName>
                                        </p:attrNameLst>
                                      </p:cBhvr>
                                      <p:tavLst>
                                        <p:tav tm="0">
                                          <p:val>
                                            <p:strVal val="0-#ppt_w/2"/>
                                          </p:val>
                                        </p:tav>
                                        <p:tav tm="100000">
                                          <p:val>
                                            <p:strVal val="#ppt_x"/>
                                          </p:val>
                                        </p:tav>
                                      </p:tavLst>
                                    </p:anim>
                                    <p:anim calcmode="lin" valueType="num">
                                      <p:cBhvr additive="base">
                                        <p:cTn dur="500" fill="hold" id="24"/>
                                        <p:tgtEl>
                                          <p:spTgt spid="51"/>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500"/>
                            </p:stCondLst>
                            <p:childTnLst>
                              <p:par>
                                <p:cTn fill="hold" id="26" nodeType="afterEffect" presetClass="entr" presetID="45"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2000" id="28"/>
                                        <p:tgtEl>
                                          <p:spTgt spid="7"/>
                                        </p:tgtEl>
                                      </p:cBhvr>
                                    </p:animEffect>
                                    <p:anim calcmode="lin" valueType="num">
                                      <p:cBhvr>
                                        <p:cTn dur="2000" fill="hold" id="29"/>
                                        <p:tgtEl>
                                          <p:spTgt spid="7"/>
                                        </p:tgtEl>
                                        <p:attrNameLst>
                                          <p:attrName>ppt_w</p:attrName>
                                        </p:attrNameLst>
                                      </p:cBhvr>
                                      <p:tavLst>
                                        <p:tav fmla="#ppt_w*sin(2.5*pi*$)" tm="0">
                                          <p:val>
                                            <p:fltVal val="0"/>
                                          </p:val>
                                        </p:tav>
                                        <p:tav tm="100000">
                                          <p:val>
                                            <p:fltVal val="1"/>
                                          </p:val>
                                        </p:tav>
                                      </p:tavLst>
                                    </p:anim>
                                    <p:anim calcmode="lin" valueType="num">
                                      <p:cBhvr>
                                        <p:cTn dur="2000" fill="hold" id="30"/>
                                        <p:tgtEl>
                                          <p:spTgt spid="7"/>
                                        </p:tgtEl>
                                        <p:attrNameLst>
                                          <p:attrName>ppt_h</p:attrName>
                                        </p:attrNameLst>
                                      </p:cBhvr>
                                      <p:tavLst>
                                        <p:tav tm="0">
                                          <p:val>
                                            <p:strVal val="#ppt_h"/>
                                          </p:val>
                                        </p:tav>
                                        <p:tav tm="100000">
                                          <p:val>
                                            <p:strVal val="#ppt_h"/>
                                          </p:val>
                                        </p:tav>
                                      </p:tavLst>
                                    </p:anim>
                                  </p:childTnLst>
                                </p:cTn>
                              </p:par>
                              <p:par>
                                <p:cTn fill="hold" id="31" nodeType="withEffect" presetClass="entr" presetID="45"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2000" id="33"/>
                                        <p:tgtEl>
                                          <p:spTgt spid="9"/>
                                        </p:tgtEl>
                                      </p:cBhvr>
                                    </p:animEffect>
                                    <p:anim calcmode="lin" valueType="num">
                                      <p:cBhvr>
                                        <p:cTn dur="2000" fill="hold" id="34"/>
                                        <p:tgtEl>
                                          <p:spTgt spid="9"/>
                                        </p:tgtEl>
                                        <p:attrNameLst>
                                          <p:attrName>ppt_w</p:attrName>
                                        </p:attrNameLst>
                                      </p:cBhvr>
                                      <p:tavLst>
                                        <p:tav fmla="#ppt_w*sin(2.5*pi*$)" tm="0">
                                          <p:val>
                                            <p:fltVal val="0"/>
                                          </p:val>
                                        </p:tav>
                                        <p:tav tm="100000">
                                          <p:val>
                                            <p:fltVal val="1"/>
                                          </p:val>
                                        </p:tav>
                                      </p:tavLst>
                                    </p:anim>
                                    <p:anim calcmode="lin" valueType="num">
                                      <p:cBhvr>
                                        <p:cTn dur="2000" fill="hold" id="35"/>
                                        <p:tgtEl>
                                          <p:spTgt spid="9"/>
                                        </p:tgtEl>
                                        <p:attrNameLst>
                                          <p:attrName>ppt_h</p:attrName>
                                        </p:attrNameLst>
                                      </p:cBhvr>
                                      <p:tavLst>
                                        <p:tav tm="0">
                                          <p:val>
                                            <p:strVal val="#ppt_h"/>
                                          </p:val>
                                        </p:tav>
                                        <p:tav tm="100000">
                                          <p:val>
                                            <p:strVal val="#ppt_h"/>
                                          </p:val>
                                        </p:tav>
                                      </p:tavLst>
                                    </p:anim>
                                  </p:childTnLst>
                                </p:cTn>
                              </p:par>
                              <p:par>
                                <p:cTn fill="hold" grpId="0" id="36" nodeType="withEffect" presetClass="entr" presetID="45" presetSubtype="0">
                                  <p:stCondLst>
                                    <p:cond delay="0"/>
                                  </p:stCondLst>
                                  <p:childTnLst>
                                    <p:set>
                                      <p:cBhvr>
                                        <p:cTn dur="1" fill="hold" id="37">
                                          <p:stCondLst>
                                            <p:cond delay="0"/>
                                          </p:stCondLst>
                                        </p:cTn>
                                        <p:tgtEl>
                                          <p:spTgt spid="23"/>
                                        </p:tgtEl>
                                        <p:attrNameLst>
                                          <p:attrName>style.visibility</p:attrName>
                                        </p:attrNameLst>
                                      </p:cBhvr>
                                      <p:to>
                                        <p:strVal val="visible"/>
                                      </p:to>
                                    </p:set>
                                    <p:animEffect filter="fade" transition="in">
                                      <p:cBhvr>
                                        <p:cTn dur="2000" id="38"/>
                                        <p:tgtEl>
                                          <p:spTgt spid="23"/>
                                        </p:tgtEl>
                                      </p:cBhvr>
                                    </p:animEffect>
                                    <p:anim calcmode="lin" valueType="num">
                                      <p:cBhvr>
                                        <p:cTn dur="2000" fill="hold" id="39"/>
                                        <p:tgtEl>
                                          <p:spTgt spid="23"/>
                                        </p:tgtEl>
                                        <p:attrNameLst>
                                          <p:attrName>ppt_w</p:attrName>
                                        </p:attrNameLst>
                                      </p:cBhvr>
                                      <p:tavLst>
                                        <p:tav fmla="#ppt_w*sin(2.5*pi*$)" tm="0">
                                          <p:val>
                                            <p:fltVal val="0"/>
                                          </p:val>
                                        </p:tav>
                                        <p:tav tm="100000">
                                          <p:val>
                                            <p:fltVal val="1"/>
                                          </p:val>
                                        </p:tav>
                                      </p:tavLst>
                                    </p:anim>
                                    <p:anim calcmode="lin" valueType="num">
                                      <p:cBhvr>
                                        <p:cTn dur="2000" fill="hold" id="40"/>
                                        <p:tgtEl>
                                          <p:spTgt spid="23"/>
                                        </p:tgtEl>
                                        <p:attrNameLst>
                                          <p:attrName>ppt_h</p:attrName>
                                        </p:attrNameLst>
                                      </p:cBhvr>
                                      <p:tavLst>
                                        <p:tav tm="0">
                                          <p:val>
                                            <p:strVal val="#ppt_h"/>
                                          </p:val>
                                        </p:tav>
                                        <p:tav tm="100000">
                                          <p:val>
                                            <p:strVal val="#ppt_h"/>
                                          </p:val>
                                        </p:tav>
                                      </p:tavLst>
                                    </p:anim>
                                  </p:childTnLst>
                                </p:cTn>
                              </p:par>
                              <p:par>
                                <p:cTn fill="hold" grpId="0" id="41" nodeType="withEffect" presetClass="entr" presetID="45" presetSubtype="0">
                                  <p:stCondLst>
                                    <p:cond delay="0"/>
                                  </p:stCondLst>
                                  <p:childTnLst>
                                    <p:set>
                                      <p:cBhvr>
                                        <p:cTn dur="1" fill="hold" id="42">
                                          <p:stCondLst>
                                            <p:cond delay="0"/>
                                          </p:stCondLst>
                                        </p:cTn>
                                        <p:tgtEl>
                                          <p:spTgt spid="32"/>
                                        </p:tgtEl>
                                        <p:attrNameLst>
                                          <p:attrName>style.visibility</p:attrName>
                                        </p:attrNameLst>
                                      </p:cBhvr>
                                      <p:to>
                                        <p:strVal val="visible"/>
                                      </p:to>
                                    </p:set>
                                    <p:animEffect filter="fade" transition="in">
                                      <p:cBhvr>
                                        <p:cTn dur="2000" id="43"/>
                                        <p:tgtEl>
                                          <p:spTgt spid="32"/>
                                        </p:tgtEl>
                                      </p:cBhvr>
                                    </p:animEffect>
                                    <p:anim calcmode="lin" valueType="num">
                                      <p:cBhvr>
                                        <p:cTn dur="2000" fill="hold" id="44"/>
                                        <p:tgtEl>
                                          <p:spTgt spid="32"/>
                                        </p:tgtEl>
                                        <p:attrNameLst>
                                          <p:attrName>ppt_w</p:attrName>
                                        </p:attrNameLst>
                                      </p:cBhvr>
                                      <p:tavLst>
                                        <p:tav fmla="#ppt_w*sin(2.5*pi*$)" tm="0">
                                          <p:val>
                                            <p:fltVal val="0"/>
                                          </p:val>
                                        </p:tav>
                                        <p:tav tm="100000">
                                          <p:val>
                                            <p:fltVal val="1"/>
                                          </p:val>
                                        </p:tav>
                                      </p:tavLst>
                                    </p:anim>
                                    <p:anim calcmode="lin" valueType="num">
                                      <p:cBhvr>
                                        <p:cTn dur="2000" fill="hold" id="45"/>
                                        <p:tgtEl>
                                          <p:spTgt spid="32"/>
                                        </p:tgtEl>
                                        <p:attrNameLst>
                                          <p:attrName>ppt_h</p:attrName>
                                        </p:attrNameLst>
                                      </p:cBhvr>
                                      <p:tavLst>
                                        <p:tav tm="0">
                                          <p:val>
                                            <p:strVal val="#ppt_h"/>
                                          </p:val>
                                        </p:tav>
                                        <p:tav tm="100000">
                                          <p:val>
                                            <p:strVal val="#ppt_h"/>
                                          </p:val>
                                        </p:tav>
                                      </p:tavLst>
                                    </p:anim>
                                  </p:childTnLst>
                                </p:cTn>
                              </p:par>
                              <p:par>
                                <p:cTn fill="hold" grpId="0" id="46" nodeType="withEffect" presetClass="entr" presetID="45" presetSubtype="0">
                                  <p:stCondLst>
                                    <p:cond delay="0"/>
                                  </p:stCondLst>
                                  <p:childTnLst>
                                    <p:set>
                                      <p:cBhvr>
                                        <p:cTn dur="1" fill="hold" id="47">
                                          <p:stCondLst>
                                            <p:cond delay="0"/>
                                          </p:stCondLst>
                                        </p:cTn>
                                        <p:tgtEl>
                                          <p:spTgt spid="34"/>
                                        </p:tgtEl>
                                        <p:attrNameLst>
                                          <p:attrName>style.visibility</p:attrName>
                                        </p:attrNameLst>
                                      </p:cBhvr>
                                      <p:to>
                                        <p:strVal val="visible"/>
                                      </p:to>
                                    </p:set>
                                    <p:animEffect filter="fade" transition="in">
                                      <p:cBhvr>
                                        <p:cTn dur="2000" id="48"/>
                                        <p:tgtEl>
                                          <p:spTgt spid="34"/>
                                        </p:tgtEl>
                                      </p:cBhvr>
                                    </p:animEffect>
                                    <p:anim calcmode="lin" valueType="num">
                                      <p:cBhvr>
                                        <p:cTn dur="2000" fill="hold" id="49"/>
                                        <p:tgtEl>
                                          <p:spTgt spid="34"/>
                                        </p:tgtEl>
                                        <p:attrNameLst>
                                          <p:attrName>ppt_w</p:attrName>
                                        </p:attrNameLst>
                                      </p:cBhvr>
                                      <p:tavLst>
                                        <p:tav fmla="#ppt_w*sin(2.5*pi*$)" tm="0">
                                          <p:val>
                                            <p:fltVal val="0"/>
                                          </p:val>
                                        </p:tav>
                                        <p:tav tm="100000">
                                          <p:val>
                                            <p:fltVal val="1"/>
                                          </p:val>
                                        </p:tav>
                                      </p:tavLst>
                                    </p:anim>
                                    <p:anim calcmode="lin" valueType="num">
                                      <p:cBhvr>
                                        <p:cTn dur="2000" fill="hold" id="50"/>
                                        <p:tgtEl>
                                          <p:spTgt spid="34"/>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2500"/>
                            </p:stCondLst>
                            <p:childTnLst>
                              <p:par>
                                <p:cTn fill="hold" id="52" nodeType="afterEffect" presetClass="entr" presetID="16" presetSubtype="42">
                                  <p:stCondLst>
                                    <p:cond delay="0"/>
                                  </p:stCondLst>
                                  <p:childTnLst>
                                    <p:set>
                                      <p:cBhvr>
                                        <p:cTn dur="1" fill="hold" id="53">
                                          <p:stCondLst>
                                            <p:cond delay="0"/>
                                          </p:stCondLst>
                                        </p:cTn>
                                        <p:tgtEl>
                                          <p:spTgt spid="18"/>
                                        </p:tgtEl>
                                        <p:attrNameLst>
                                          <p:attrName>style.visibility</p:attrName>
                                        </p:attrNameLst>
                                      </p:cBhvr>
                                      <p:to>
                                        <p:strVal val="visible"/>
                                      </p:to>
                                    </p:set>
                                    <p:animEffect filter="barn(outHorizontal)" transition="in">
                                      <p:cBhvr>
                                        <p:cTn dur="1000" id="54"/>
                                        <p:tgtEl>
                                          <p:spTgt spid="18"/>
                                        </p:tgtEl>
                                      </p:cBhvr>
                                    </p:animEffect>
                                  </p:childTnLst>
                                </p:cTn>
                              </p:par>
                            </p:childTnLst>
                          </p:cTn>
                        </p:par>
                        <p:par>
                          <p:cTn fill="hold" id="55" nodeType="afterGroup">
                            <p:stCondLst>
                              <p:cond delay="3500"/>
                            </p:stCondLst>
                            <p:childTnLst>
                              <p:par>
                                <p:cTn fill="hold" id="56" nodeType="afterEffect" presetClass="entr" presetID="12" presetSubtype="2">
                                  <p:stCondLst>
                                    <p:cond delay="0"/>
                                  </p:stCondLst>
                                  <p:childTnLst>
                                    <p:set>
                                      <p:cBhvr>
                                        <p:cTn dur="1" fill="hold" id="57">
                                          <p:stCondLst>
                                            <p:cond delay="0"/>
                                          </p:stCondLst>
                                        </p:cTn>
                                        <p:tgtEl>
                                          <p:spTgt spid="11"/>
                                        </p:tgtEl>
                                        <p:attrNameLst>
                                          <p:attrName>style.visibility</p:attrName>
                                        </p:attrNameLst>
                                      </p:cBhvr>
                                      <p:to>
                                        <p:strVal val="visible"/>
                                      </p:to>
                                    </p:set>
                                    <p:anim calcmode="lin" valueType="num">
                                      <p:cBhvr additive="base">
                                        <p:cTn dur="500" id="58"/>
                                        <p:tgtEl>
                                          <p:spTgt spid="11"/>
                                        </p:tgtEl>
                                        <p:attrNameLst>
                                          <p:attrName>ppt_x</p:attrName>
                                        </p:attrNameLst>
                                      </p:cBhvr>
                                      <p:tavLst>
                                        <p:tav tm="0">
                                          <p:val>
                                            <p:strVal val="#ppt_x+#ppt_w*1.125000"/>
                                          </p:val>
                                        </p:tav>
                                        <p:tav tm="100000">
                                          <p:val>
                                            <p:strVal val="#ppt_x"/>
                                          </p:val>
                                        </p:tav>
                                      </p:tavLst>
                                    </p:anim>
                                    <p:animEffect filter="wipe(left)" transition="in">
                                      <p:cBhvr>
                                        <p:cTn dur="500" id="59"/>
                                        <p:tgtEl>
                                          <p:spTgt spid="11"/>
                                        </p:tgtEl>
                                      </p:cBhvr>
                                    </p:animEffect>
                                  </p:childTnLst>
                                </p:cTn>
                              </p:par>
                            </p:childTnLst>
                          </p:cTn>
                        </p:par>
                        <p:par>
                          <p:cTn fill="hold" id="60" nodeType="afterGroup">
                            <p:stCondLst>
                              <p:cond delay="4000"/>
                            </p:stCondLst>
                            <p:childTnLst>
                              <p:par>
                                <p:cTn fill="hold" grpId="0" id="61" nodeType="afterEffect" presetClass="entr" presetID="22" presetSubtype="8">
                                  <p:stCondLst>
                                    <p:cond delay="0"/>
                                  </p:stCondLst>
                                  <p:childTnLst>
                                    <p:set>
                                      <p:cBhvr>
                                        <p:cTn dur="1" fill="hold" id="62">
                                          <p:stCondLst>
                                            <p:cond delay="0"/>
                                          </p:stCondLst>
                                        </p:cTn>
                                        <p:tgtEl>
                                          <p:spTgt spid="2"/>
                                        </p:tgtEl>
                                        <p:attrNameLst>
                                          <p:attrName>style.visibility</p:attrName>
                                        </p:attrNameLst>
                                      </p:cBhvr>
                                      <p:to>
                                        <p:strVal val="visible"/>
                                      </p:to>
                                    </p:set>
                                    <p:animEffect filter="wipe(left)" transition="in">
                                      <p:cBhvr>
                                        <p:cTn dur="500" id="63"/>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49"/>
      <p:bldP grpId="0" spid="50"/>
      <p:bldP grpId="0" spid="51"/>
      <p:bldP grpId="0" spid="48"/>
      <p:bldP grpId="0" spid="23"/>
      <p:bldP grpId="0" spid="34"/>
      <p:bldP grpId="0" spid="32"/>
      <p:bldP grpId="0" spid="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亮点展示</a:t>
            </a:r>
          </a:p>
        </p:txBody>
      </p:sp>
      <p:grpSp>
        <p:nvGrpSpPr>
          <p:cNvPr id="6" name="组合 5"/>
          <p:cNvGrpSpPr/>
          <p:nvPr/>
        </p:nvGrpSpPr>
        <p:grpSpPr>
          <a:xfrm>
            <a:off x="1069361" y="1719149"/>
            <a:ext cx="3312858" cy="1077483"/>
            <a:chOff x="6497862" y="2037226"/>
            <a:chExt cx="3312858" cy="1077483"/>
          </a:xfrm>
        </p:grpSpPr>
        <p:sp>
          <p:nvSpPr>
            <p:cNvPr id="7" name="文本框 6"/>
            <p:cNvSpPr txBox="1"/>
            <p:nvPr/>
          </p:nvSpPr>
          <p:spPr>
            <a:xfrm>
              <a:off x="6497862" y="2037226"/>
              <a:ext cx="3312858" cy="701040"/>
            </a:xfrm>
            <a:prstGeom prst="rect">
              <a:avLst/>
            </a:prstGeom>
            <a:noFill/>
          </p:spPr>
          <p:txBody>
            <a:bodyPr rtlCol="0" wrap="square">
              <a:spAutoFit/>
            </a:bodyPr>
            <a:lstStyle/>
            <a:p>
              <a:r>
                <a:rPr altLang="en-US" lang="zh-CN" smtClean="0" sz="4000">
                  <a:solidFill>
                    <a:srgbClr val="2E2E30"/>
                  </a:solidFill>
                  <a:latin charset="-122" panose="02020900000000000000" pitchFamily="18" typeface="思源宋体 CN Heavy"/>
                  <a:ea charset="-122" panose="02020900000000000000" pitchFamily="18" typeface="思源宋体 CN Heavy"/>
                </a:rPr>
                <a:t>销售额突破</a:t>
              </a:r>
            </a:p>
          </p:txBody>
        </p:sp>
        <p:sp>
          <p:nvSpPr>
            <p:cNvPr id="8" name="矩形 7"/>
            <p:cNvSpPr/>
            <p:nvPr/>
          </p:nvSpPr>
          <p:spPr>
            <a:xfrm>
              <a:off x="6497862" y="2745377"/>
              <a:ext cx="2316480" cy="365760"/>
            </a:xfrm>
            <a:prstGeom prst="rect">
              <a:avLst/>
            </a:prstGeom>
          </p:spPr>
          <p:txBody>
            <a:bodyPr wrap="none">
              <a:spAutoFit/>
            </a:bodyPr>
            <a:lstStyle/>
            <a:p>
              <a:r>
                <a:rPr altLang="en-US" lang="zh-CN" spc="600">
                  <a:solidFill>
                    <a:srgbClr val="B38A54"/>
                  </a:solidFill>
                  <a:latin charset="-122" panose="020b0400000000000000" pitchFamily="34" typeface="思源黑体 CN Normal"/>
                  <a:ea charset="-122" panose="020b0400000000000000" pitchFamily="34" typeface="思源黑体 CN Normal"/>
                </a:rPr>
                <a:t>在此输入小标题</a:t>
              </a:r>
            </a:p>
          </p:txBody>
        </p:sp>
      </p:grpSp>
      <p:grpSp>
        <p:nvGrpSpPr>
          <p:cNvPr id="9" name="组合 8"/>
          <p:cNvGrpSpPr/>
          <p:nvPr/>
        </p:nvGrpSpPr>
        <p:grpSpPr>
          <a:xfrm>
            <a:off x="1056230" y="3197500"/>
            <a:ext cx="4601620" cy="1119050"/>
            <a:chOff x="1056230" y="2965271"/>
            <a:chExt cx="4601620" cy="1119050"/>
          </a:xfrm>
        </p:grpSpPr>
        <p:sp>
          <p:nvSpPr>
            <p:cNvPr id="10" name="文本框 9"/>
            <p:cNvSpPr txBox="1"/>
            <p:nvPr/>
          </p:nvSpPr>
          <p:spPr>
            <a:xfrm>
              <a:off x="1056230" y="2965272"/>
              <a:ext cx="4601620" cy="640080"/>
            </a:xfrm>
            <a:prstGeom prst="rect">
              <a:avLst/>
            </a:prstGeom>
            <a:noFill/>
          </p:spPr>
          <p:txBody>
            <a:bodyPr rtlCol="0" wrap="square">
              <a:spAutoFit/>
            </a:bodyPr>
            <a:lstStyle/>
            <a:p>
              <a:pPr>
                <a:lnSpc>
                  <a:spcPct val="150000"/>
                </a:lnSpc>
              </a:pPr>
              <a:r>
                <a:rPr altLang="en-US" lang="zh-CN" smtClean="0" sz="1200">
                  <a:solidFill>
                    <a:schemeClr val="tx1">
                      <a:lumMod val="85000"/>
                      <a:lumOff val="1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a:t>
              </a:r>
            </a:p>
          </p:txBody>
        </p:sp>
        <p:sp>
          <p:nvSpPr>
            <p:cNvPr id="11" name="圆角矩形 10"/>
            <p:cNvSpPr/>
            <p:nvPr/>
          </p:nvSpPr>
          <p:spPr>
            <a:xfrm>
              <a:off x="1128557" y="3749463"/>
              <a:ext cx="1310389" cy="334858"/>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pc="300" sz="1600">
                  <a:latin charset="-122" panose="020b0400000000000000" pitchFamily="34" typeface="思源黑体 CN Normal"/>
                  <a:ea charset="-122" panose="020b0400000000000000" pitchFamily="34" typeface="思源黑体 CN Normal"/>
                </a:rPr>
                <a:t>299￥</a:t>
              </a:r>
            </a:p>
          </p:txBody>
        </p:sp>
      </p:grpSp>
      <p:grpSp>
        <p:nvGrpSpPr>
          <p:cNvPr id="12" name="组合 11"/>
          <p:cNvGrpSpPr/>
          <p:nvPr/>
        </p:nvGrpSpPr>
        <p:grpSpPr>
          <a:xfrm>
            <a:off x="1056230" y="4826651"/>
            <a:ext cx="4601620" cy="1119050"/>
            <a:chOff x="1056230" y="2965271"/>
            <a:chExt cx="4601620" cy="1119050"/>
          </a:xfrm>
        </p:grpSpPr>
        <p:sp>
          <p:nvSpPr>
            <p:cNvPr id="13" name="文本框 12"/>
            <p:cNvSpPr txBox="1"/>
            <p:nvPr/>
          </p:nvSpPr>
          <p:spPr>
            <a:xfrm>
              <a:off x="1056230" y="2965272"/>
              <a:ext cx="4601620" cy="640080"/>
            </a:xfrm>
            <a:prstGeom prst="rect">
              <a:avLst/>
            </a:prstGeom>
            <a:noFill/>
          </p:spPr>
          <p:txBody>
            <a:bodyPr rtlCol="0" wrap="square">
              <a:spAutoFit/>
            </a:bodyPr>
            <a:lstStyle/>
            <a:p>
              <a:pPr>
                <a:lnSpc>
                  <a:spcPct val="150000"/>
                </a:lnSpc>
              </a:pPr>
              <a:r>
                <a:rPr altLang="en-US" lang="zh-CN" smtClean="0" sz="1200">
                  <a:solidFill>
                    <a:schemeClr val="tx1">
                      <a:lumMod val="85000"/>
                      <a:lumOff val="1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a:t>
              </a:r>
            </a:p>
          </p:txBody>
        </p:sp>
        <p:sp>
          <p:nvSpPr>
            <p:cNvPr id="14" name="圆角矩形 13"/>
            <p:cNvSpPr/>
            <p:nvPr/>
          </p:nvSpPr>
          <p:spPr>
            <a:xfrm>
              <a:off x="1128557" y="3749463"/>
              <a:ext cx="1310389" cy="334858"/>
            </a:xfrm>
            <a:prstGeom prst="roundRect">
              <a:avLst/>
            </a:prstGeom>
            <a:solidFill>
              <a:srgbClr val="6A83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pc="300" sz="1600">
                  <a:latin charset="-122" panose="020b0400000000000000" pitchFamily="34" typeface="思源黑体 CN Normal"/>
                  <a:ea charset="-122" panose="020b0400000000000000" pitchFamily="34" typeface="思源黑体 CN Normal"/>
                </a:rPr>
                <a:t>365￥</a:t>
              </a:r>
            </a:p>
          </p:txBody>
        </p:sp>
      </p:grpSp>
      <p:sp>
        <p:nvSpPr>
          <p:cNvPr id="15" name="椭圆 14"/>
          <p:cNvSpPr/>
          <p:nvPr/>
        </p:nvSpPr>
        <p:spPr>
          <a:xfrm>
            <a:off x="6038235" y="-5273777"/>
            <a:ext cx="13303045" cy="13303045"/>
          </a:xfrm>
          <a:prstGeom prst="ellipse">
            <a:avLst/>
          </a:prstGeom>
          <a:blipFill>
            <a:blip r:embed="rId2"/>
            <a:stretch>
              <a:fillRect l="-24966" r="-249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91857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ppt_x</p:attrName>
                                        </p:attrNameLst>
                                      </p:cBhvr>
                                      <p:tavLst>
                                        <p:tav tm="0">
                                          <p:val>
                                            <p:strVal val="#ppt_x-#ppt_w*1.125000"/>
                                          </p:val>
                                        </p:tav>
                                        <p:tav tm="100000">
                                          <p:val>
                                            <p:strVal val="#ppt_x"/>
                                          </p:val>
                                        </p:tav>
                                      </p:tavLst>
                                    </p:anim>
                                    <p:animEffect filter="wipe(right)" transition="in">
                                      <p:cBhvr>
                                        <p:cTn dur="500" id="8"/>
                                        <p:tgtEl>
                                          <p:spTgt spid="6"/>
                                        </p:tgtEl>
                                      </p:cBhvr>
                                    </p:animEffect>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additive="base">
                                        <p:cTn dur="500" fill="hold" id="12"/>
                                        <p:tgtEl>
                                          <p:spTgt spid="9"/>
                                        </p:tgtEl>
                                        <p:attrNameLst>
                                          <p:attrName>ppt_x</p:attrName>
                                        </p:attrNameLst>
                                      </p:cBhvr>
                                      <p:tavLst>
                                        <p:tav tm="0">
                                          <p:val>
                                            <p:strVal val="#ppt_x"/>
                                          </p:val>
                                        </p:tav>
                                        <p:tav tm="100000">
                                          <p:val>
                                            <p:strVal val="#ppt_x"/>
                                          </p:val>
                                        </p:tav>
                                      </p:tavLst>
                                    </p:anim>
                                    <p:anim calcmode="lin" valueType="num">
                                      <p:cBhvr additive="base">
                                        <p:cTn dur="500" fill="hold" id="13"/>
                                        <p:tgtEl>
                                          <p:spTgt spid="9"/>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ppt_x"/>
                                          </p:val>
                                        </p:tav>
                                        <p:tav tm="100000">
                                          <p:val>
                                            <p:strVal val="#ppt_x"/>
                                          </p:val>
                                        </p:tav>
                                      </p:tavLst>
                                    </p:anim>
                                    <p:anim calcmode="lin" valueType="num">
                                      <p:cBhvr additive="base">
                                        <p:cTn dur="500" fill="hold" id="18"/>
                                        <p:tgtEl>
                                          <p:spTgt spid="12"/>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2" presetSubtype="1">
                                  <p:stCondLst>
                                    <p:cond delay="0"/>
                                  </p:stCondLst>
                                  <p:childTnLst>
                                    <p:set>
                                      <p:cBhvr>
                                        <p:cTn dur="1" fill="hold" id="21">
                                          <p:stCondLst>
                                            <p:cond delay="0"/>
                                          </p:stCondLst>
                                        </p:cTn>
                                        <p:tgtEl>
                                          <p:spTgt spid="15"/>
                                        </p:tgtEl>
                                        <p:attrNameLst>
                                          <p:attrName>style.visibility</p:attrName>
                                        </p:attrNameLst>
                                      </p:cBhvr>
                                      <p:to>
                                        <p:strVal val="visible"/>
                                      </p:to>
                                    </p:set>
                                    <p:animEffect filter="wipe(up)" transition="in">
                                      <p:cBhvr>
                                        <p:cTn dur="1000" id="2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亮点展示</a:t>
            </a:r>
          </a:p>
        </p:txBody>
      </p:sp>
      <p:sp>
        <p:nvSpPr>
          <p:cNvPr id="55" name="文本框 54"/>
          <p:cNvSpPr txBox="1"/>
          <p:nvPr/>
        </p:nvSpPr>
        <p:spPr>
          <a:xfrm>
            <a:off x="2014663" y="4769173"/>
            <a:ext cx="3395537" cy="914400"/>
          </a:xfrm>
          <a:prstGeom prst="rect">
            <a:avLst/>
          </a:prstGeom>
          <a:noFill/>
        </p:spPr>
        <p:txBody>
          <a:bodyPr rtlCol="0" wrap="square">
            <a:spAutoFit/>
          </a:bodyPr>
          <a:lstStyle/>
          <a:p>
            <a:pPr>
              <a:lnSpc>
                <a:spcPct val="150000"/>
              </a:lnSpc>
            </a:pPr>
            <a:r>
              <a:rPr altLang="en-US" lang="zh-CN" smtClean="0" sz="1200">
                <a:solidFill>
                  <a:schemeClr val="tx1">
                    <a:lumMod val="85000"/>
                    <a:lumOff val="1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a:t>
            </a:r>
          </a:p>
        </p:txBody>
      </p:sp>
      <p:grpSp>
        <p:nvGrpSpPr>
          <p:cNvPr id="56" name="组合 55"/>
          <p:cNvGrpSpPr/>
          <p:nvPr/>
        </p:nvGrpSpPr>
        <p:grpSpPr>
          <a:xfrm>
            <a:off x="6184718" y="1657350"/>
            <a:ext cx="5252485" cy="1031796"/>
            <a:chOff x="6273209" y="1657350"/>
            <a:chExt cx="5252485" cy="1031796"/>
          </a:xfrm>
        </p:grpSpPr>
        <p:sp>
          <p:nvSpPr>
            <p:cNvPr id="57" name="圆角矩形 56"/>
            <p:cNvSpPr/>
            <p:nvPr/>
          </p:nvSpPr>
          <p:spPr>
            <a:xfrm>
              <a:off x="6273209" y="1701209"/>
              <a:ext cx="871870" cy="871870"/>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文本框 57"/>
            <p:cNvSpPr txBox="1"/>
            <p:nvPr/>
          </p:nvSpPr>
          <p:spPr>
            <a:xfrm>
              <a:off x="7308807" y="2042815"/>
              <a:ext cx="4216886" cy="640080"/>
            </a:xfrm>
            <a:prstGeom prst="rect">
              <a:avLst/>
            </a:prstGeom>
            <a:noFill/>
          </p:spPr>
          <p:txBody>
            <a:bodyPr rtlCol="0" wrap="square">
              <a:spAutoFit/>
            </a:bodyPr>
            <a:lstStyle/>
            <a:p>
              <a:pPr>
                <a:lnSpc>
                  <a:spcPct val="150000"/>
                </a:lnSpc>
              </a:pPr>
              <a:r>
                <a:rPr altLang="en-US" lang="zh-CN" smtClean="0" sz="1200">
                  <a:solidFill>
                    <a:schemeClr val="tx1">
                      <a:lumMod val="85000"/>
                      <a:lumOff val="1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a:t>
              </a:r>
            </a:p>
          </p:txBody>
        </p:sp>
        <p:sp>
          <p:nvSpPr>
            <p:cNvPr id="59" name="文本框 58"/>
            <p:cNvSpPr txBox="1"/>
            <p:nvPr/>
          </p:nvSpPr>
          <p:spPr>
            <a:xfrm>
              <a:off x="7308807" y="1657350"/>
              <a:ext cx="2929651" cy="457200"/>
            </a:xfrm>
            <a:prstGeom prst="rect">
              <a:avLst/>
            </a:prstGeom>
            <a:noFill/>
          </p:spPr>
          <p:txBody>
            <a:bodyPr rtlCol="0" wrap="square">
              <a:spAutoFit/>
            </a:bodyPr>
            <a:lstStyle/>
            <a:p>
              <a:r>
                <a:rPr altLang="en-US" lang="zh-CN" smtClean="0" sz="2400">
                  <a:solidFill>
                    <a:srgbClr val="2E2E30"/>
                  </a:solidFill>
                  <a:latin charset="-122" panose="020b0600000000000000" pitchFamily="34" typeface="思源黑体 CN Medium"/>
                  <a:ea charset="-122" panose="020b0600000000000000" pitchFamily="34" typeface="思源黑体 CN Medium"/>
                </a:rPr>
                <a:t>输入标题</a:t>
              </a:r>
            </a:p>
          </p:txBody>
        </p:sp>
        <p:sp>
          <p:nvSpPr>
            <p:cNvPr id="60" name="文本框 59"/>
            <p:cNvSpPr txBox="1"/>
            <p:nvPr/>
          </p:nvSpPr>
          <p:spPr>
            <a:xfrm>
              <a:off x="6404035" y="1783201"/>
              <a:ext cx="610215" cy="701040"/>
            </a:xfrm>
            <a:prstGeom prst="rect">
              <a:avLst/>
            </a:prstGeom>
            <a:noFill/>
          </p:spPr>
          <p:txBody>
            <a:bodyPr rtlCol="0" wrap="square">
              <a:spAutoFit/>
            </a:bodyPr>
            <a:lstStyle/>
            <a:p>
              <a:pPr algn="ctr"/>
              <a:r>
                <a:rPr altLang="zh-CN" lang="en-US" smtClean="0" sz="4000">
                  <a:solidFill>
                    <a:schemeClr val="bg1"/>
                  </a:solidFill>
                  <a:latin charset="-122" panose="02020900000000000000" pitchFamily="18" typeface="思源宋体 CN Heavy"/>
                  <a:ea charset="-122" panose="02020900000000000000" pitchFamily="18" typeface="思源宋体 CN Heavy"/>
                </a:rPr>
                <a:t>1</a:t>
              </a:r>
            </a:p>
          </p:txBody>
        </p:sp>
      </p:grpSp>
      <p:grpSp>
        <p:nvGrpSpPr>
          <p:cNvPr id="61" name="组合 60"/>
          <p:cNvGrpSpPr/>
          <p:nvPr/>
        </p:nvGrpSpPr>
        <p:grpSpPr>
          <a:xfrm>
            <a:off x="6184718" y="3154648"/>
            <a:ext cx="5252485" cy="1031796"/>
            <a:chOff x="6273209" y="1657350"/>
            <a:chExt cx="5252485" cy="1031796"/>
          </a:xfrm>
        </p:grpSpPr>
        <p:sp>
          <p:nvSpPr>
            <p:cNvPr id="62" name="圆角矩形 61"/>
            <p:cNvSpPr/>
            <p:nvPr/>
          </p:nvSpPr>
          <p:spPr>
            <a:xfrm>
              <a:off x="6273209" y="1701209"/>
              <a:ext cx="871870" cy="871870"/>
            </a:xfrm>
            <a:prstGeom prst="roundRect">
              <a:avLst/>
            </a:prstGeom>
            <a:solidFill>
              <a:srgbClr val="6A83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文本框 62"/>
            <p:cNvSpPr txBox="1"/>
            <p:nvPr/>
          </p:nvSpPr>
          <p:spPr>
            <a:xfrm>
              <a:off x="7308807" y="2042815"/>
              <a:ext cx="4216886" cy="640080"/>
            </a:xfrm>
            <a:prstGeom prst="rect">
              <a:avLst/>
            </a:prstGeom>
            <a:noFill/>
          </p:spPr>
          <p:txBody>
            <a:bodyPr rtlCol="0" wrap="square">
              <a:spAutoFit/>
            </a:bodyPr>
            <a:lstStyle/>
            <a:p>
              <a:pPr>
                <a:lnSpc>
                  <a:spcPct val="150000"/>
                </a:lnSpc>
              </a:pPr>
              <a:r>
                <a:rPr altLang="en-US" lang="zh-CN" smtClean="0" sz="1200">
                  <a:solidFill>
                    <a:schemeClr val="tx1">
                      <a:lumMod val="85000"/>
                      <a:lumOff val="1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a:t>
              </a:r>
            </a:p>
          </p:txBody>
        </p:sp>
        <p:sp>
          <p:nvSpPr>
            <p:cNvPr id="64" name="文本框 63"/>
            <p:cNvSpPr txBox="1"/>
            <p:nvPr/>
          </p:nvSpPr>
          <p:spPr>
            <a:xfrm>
              <a:off x="7308807" y="1657350"/>
              <a:ext cx="2929651" cy="457200"/>
            </a:xfrm>
            <a:prstGeom prst="rect">
              <a:avLst/>
            </a:prstGeom>
            <a:noFill/>
          </p:spPr>
          <p:txBody>
            <a:bodyPr rtlCol="0" wrap="square">
              <a:spAutoFit/>
            </a:bodyPr>
            <a:lstStyle/>
            <a:p>
              <a:r>
                <a:rPr altLang="en-US" lang="zh-CN" smtClean="0" sz="2400">
                  <a:solidFill>
                    <a:srgbClr val="2E2E30"/>
                  </a:solidFill>
                  <a:latin charset="-122" panose="020b0600000000000000" pitchFamily="34" typeface="思源黑体 CN Medium"/>
                  <a:ea charset="-122" panose="020b0600000000000000" pitchFamily="34" typeface="思源黑体 CN Medium"/>
                </a:rPr>
                <a:t>输入标题</a:t>
              </a:r>
            </a:p>
          </p:txBody>
        </p:sp>
        <p:sp>
          <p:nvSpPr>
            <p:cNvPr id="65" name="文本框 64"/>
            <p:cNvSpPr txBox="1"/>
            <p:nvPr/>
          </p:nvSpPr>
          <p:spPr>
            <a:xfrm>
              <a:off x="6404035" y="1783201"/>
              <a:ext cx="610215" cy="701040"/>
            </a:xfrm>
            <a:prstGeom prst="rect">
              <a:avLst/>
            </a:prstGeom>
            <a:noFill/>
          </p:spPr>
          <p:txBody>
            <a:bodyPr rtlCol="0" wrap="square">
              <a:spAutoFit/>
            </a:bodyPr>
            <a:lstStyle/>
            <a:p>
              <a:pPr algn="ctr"/>
              <a:r>
                <a:rPr altLang="zh-CN" lang="en-US" smtClean="0" sz="4000">
                  <a:solidFill>
                    <a:schemeClr val="bg1"/>
                  </a:solidFill>
                  <a:latin charset="-122" panose="02020900000000000000" pitchFamily="18" typeface="思源宋体 CN Heavy"/>
                  <a:ea charset="-122" panose="02020900000000000000" pitchFamily="18" typeface="思源宋体 CN Heavy"/>
                </a:rPr>
                <a:t>2</a:t>
              </a:r>
            </a:p>
          </p:txBody>
        </p:sp>
      </p:grpSp>
      <p:grpSp>
        <p:nvGrpSpPr>
          <p:cNvPr id="66" name="组合 65"/>
          <p:cNvGrpSpPr/>
          <p:nvPr/>
        </p:nvGrpSpPr>
        <p:grpSpPr>
          <a:xfrm>
            <a:off x="6184718" y="4651945"/>
            <a:ext cx="5252485" cy="1031796"/>
            <a:chOff x="6273209" y="1657350"/>
            <a:chExt cx="5252485" cy="1031796"/>
          </a:xfrm>
        </p:grpSpPr>
        <p:sp>
          <p:nvSpPr>
            <p:cNvPr id="67" name="圆角矩形 66"/>
            <p:cNvSpPr/>
            <p:nvPr/>
          </p:nvSpPr>
          <p:spPr>
            <a:xfrm>
              <a:off x="6273209" y="1701209"/>
              <a:ext cx="871870" cy="871870"/>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文本框 67"/>
            <p:cNvSpPr txBox="1"/>
            <p:nvPr/>
          </p:nvSpPr>
          <p:spPr>
            <a:xfrm>
              <a:off x="7308807" y="2042815"/>
              <a:ext cx="4216886" cy="640080"/>
            </a:xfrm>
            <a:prstGeom prst="rect">
              <a:avLst/>
            </a:prstGeom>
            <a:noFill/>
          </p:spPr>
          <p:txBody>
            <a:bodyPr rtlCol="0" wrap="square">
              <a:spAutoFit/>
            </a:bodyPr>
            <a:lstStyle/>
            <a:p>
              <a:pPr>
                <a:lnSpc>
                  <a:spcPct val="150000"/>
                </a:lnSpc>
              </a:pPr>
              <a:r>
                <a:rPr altLang="en-US" lang="zh-CN" smtClean="0" sz="1200">
                  <a:solidFill>
                    <a:schemeClr val="tx1">
                      <a:lumMod val="85000"/>
                      <a:lumOff val="1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a:t>
              </a:r>
            </a:p>
          </p:txBody>
        </p:sp>
        <p:sp>
          <p:nvSpPr>
            <p:cNvPr id="69" name="文本框 68"/>
            <p:cNvSpPr txBox="1"/>
            <p:nvPr/>
          </p:nvSpPr>
          <p:spPr>
            <a:xfrm>
              <a:off x="7308807" y="1657351"/>
              <a:ext cx="2929651" cy="457200"/>
            </a:xfrm>
            <a:prstGeom prst="rect">
              <a:avLst/>
            </a:prstGeom>
            <a:noFill/>
          </p:spPr>
          <p:txBody>
            <a:bodyPr rtlCol="0" wrap="square">
              <a:spAutoFit/>
            </a:bodyPr>
            <a:lstStyle/>
            <a:p>
              <a:r>
                <a:rPr altLang="en-US" lang="zh-CN" smtClean="0" sz="2400">
                  <a:solidFill>
                    <a:srgbClr val="2E2E30"/>
                  </a:solidFill>
                  <a:latin charset="-122" panose="020b0600000000000000" pitchFamily="34" typeface="思源黑体 CN Medium"/>
                  <a:ea charset="-122" panose="020b0600000000000000" pitchFamily="34" typeface="思源黑体 CN Medium"/>
                </a:rPr>
                <a:t>输入标题</a:t>
              </a:r>
            </a:p>
          </p:txBody>
        </p:sp>
        <p:sp>
          <p:nvSpPr>
            <p:cNvPr id="70" name="文本框 69"/>
            <p:cNvSpPr txBox="1"/>
            <p:nvPr/>
          </p:nvSpPr>
          <p:spPr>
            <a:xfrm>
              <a:off x="6404035" y="1783201"/>
              <a:ext cx="610215" cy="701040"/>
            </a:xfrm>
            <a:prstGeom prst="rect">
              <a:avLst/>
            </a:prstGeom>
            <a:noFill/>
          </p:spPr>
          <p:txBody>
            <a:bodyPr rtlCol="0" wrap="square">
              <a:spAutoFit/>
            </a:bodyPr>
            <a:lstStyle/>
            <a:p>
              <a:pPr algn="ctr"/>
              <a:r>
                <a:rPr altLang="zh-CN" lang="en-US" smtClean="0" sz="4000">
                  <a:solidFill>
                    <a:schemeClr val="bg1"/>
                  </a:solidFill>
                  <a:latin charset="-122" panose="02020900000000000000" pitchFamily="18" typeface="思源宋体 CN Heavy"/>
                  <a:ea charset="-122" panose="02020900000000000000" pitchFamily="18" typeface="思源宋体 CN Heavy"/>
                </a:rPr>
                <a:t>3</a:t>
              </a:r>
            </a:p>
          </p:txBody>
        </p:sp>
      </p:grpSp>
      <p:pic>
        <p:nvPicPr>
          <p:cNvPr id="72" name="Picture 24">
            <a:extLst>
              <a:ext uri="{FF2B5EF4-FFF2-40B4-BE49-F238E27FC236}">
                <a16:creationId xmlns:a16="http://schemas.microsoft.com/office/drawing/2014/main" id="{E18F8294-2158-41C3-AD8C-7D22165E5B7A}"/>
              </a:ext>
            </a:extLst>
          </p:cNvPr>
          <p:cNvPicPr>
            <a:picLocks noChangeAspect="1"/>
          </p:cNvPicPr>
          <p:nvPr/>
        </p:nvPicPr>
        <p:blipFill>
          <a:blip r:embed="rId2">
            <a:extLst>
              <a:ext uri="{28A0092B-C50C-407E-A947-70E740481C1C}">
                <a14:useLocalDpi val="0"/>
              </a:ext>
            </a:extLst>
          </a:blip>
          <a:srcRect b="2877" l="3097" r="3005" t="2338"/>
          <a:stretch>
            <a:fillRect/>
          </a:stretch>
        </p:blipFill>
        <p:spPr>
          <a:xfrm>
            <a:off x="573636" y="1657350"/>
            <a:ext cx="5281743" cy="3093467"/>
          </a:xfrm>
          <a:prstGeom prst="rect">
            <a:avLst/>
          </a:prstGeom>
        </p:spPr>
      </p:pic>
      <p:sp>
        <p:nvSpPr>
          <p:cNvPr id="73" name="矩形 72"/>
          <p:cNvSpPr/>
          <p:nvPr/>
        </p:nvSpPr>
        <p:spPr>
          <a:xfrm>
            <a:off x="1249680" y="1905000"/>
            <a:ext cx="3909060" cy="2438399"/>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矩形 73"/>
          <p:cNvSpPr/>
          <p:nvPr/>
        </p:nvSpPr>
        <p:spPr>
          <a:xfrm>
            <a:off x="1469827" y="4005857"/>
            <a:ext cx="263724" cy="1686646"/>
          </a:xfrm>
          <a:prstGeom prst="rect">
            <a:avLst/>
          </a:prstGeom>
          <a:gradFill flip="none" rotWithShape="1">
            <a:gsLst>
              <a:gs pos="0">
                <a:srgbClr val="6A839F">
                  <a:alpha val="50000"/>
                </a:srgbClr>
              </a:gs>
              <a:gs pos="100000">
                <a:srgbClr val="6A839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panose="020f0502020204030204" typeface="等线"/>
              <a:ea charset="-122" panose="02010600030101010101" pitchFamily="2" typeface="等线"/>
            </a:endParaRPr>
          </a:p>
        </p:txBody>
      </p:sp>
    </p:spTree>
    <p:extLst>
      <p:ext uri="{BB962C8B-B14F-4D97-AF65-F5344CB8AC3E}">
        <p14:creationId val="2617148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74"/>
                                        </p:tgtEl>
                                        <p:attrNameLst>
                                          <p:attrName>style.visibility</p:attrName>
                                        </p:attrNameLst>
                                      </p:cBhvr>
                                      <p:to>
                                        <p:strVal val="visible"/>
                                      </p:to>
                                    </p:set>
                                    <p:animEffect filter="wipe(down)" transition="in">
                                      <p:cBhvr>
                                        <p:cTn dur="500" id="7"/>
                                        <p:tgtEl>
                                          <p:spTgt spid="74"/>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5"/>
                                        </p:tgtEl>
                                        <p:attrNameLst>
                                          <p:attrName>style.visibility</p:attrName>
                                        </p:attrNameLst>
                                      </p:cBhvr>
                                      <p:to>
                                        <p:strVal val="visible"/>
                                      </p:to>
                                    </p:set>
                                    <p:animEffect filter="wipe(left)" transition="in">
                                      <p:cBhvr>
                                        <p:cTn dur="500" id="11"/>
                                        <p:tgtEl>
                                          <p:spTgt spid="55"/>
                                        </p:tgtEl>
                                      </p:cBhvr>
                                    </p:animEffect>
                                  </p:childTnLst>
                                </p:cTn>
                              </p:par>
                            </p:childTnLst>
                          </p:cTn>
                        </p:par>
                        <p:par>
                          <p:cTn fill="hold" id="12" nodeType="afterGroup">
                            <p:stCondLst>
                              <p:cond delay="1000"/>
                            </p:stCondLst>
                            <p:childTnLst>
                              <p:par>
                                <p:cTn fill="hold" id="13" nodeType="afterEffect" presetClass="entr" presetID="2" presetSubtype="2">
                                  <p:stCondLst>
                                    <p:cond delay="0"/>
                                  </p:stCondLst>
                                  <p:childTnLst>
                                    <p:set>
                                      <p:cBhvr>
                                        <p:cTn dur="1" fill="hold" id="14">
                                          <p:stCondLst>
                                            <p:cond delay="0"/>
                                          </p:stCondLst>
                                        </p:cTn>
                                        <p:tgtEl>
                                          <p:spTgt spid="56"/>
                                        </p:tgtEl>
                                        <p:attrNameLst>
                                          <p:attrName>style.visibility</p:attrName>
                                        </p:attrNameLst>
                                      </p:cBhvr>
                                      <p:to>
                                        <p:strVal val="visible"/>
                                      </p:to>
                                    </p:set>
                                    <p:anim calcmode="lin" valueType="num">
                                      <p:cBhvr additive="base">
                                        <p:cTn dur="500" fill="hold" id="15"/>
                                        <p:tgtEl>
                                          <p:spTgt spid="56"/>
                                        </p:tgtEl>
                                        <p:attrNameLst>
                                          <p:attrName>ppt_x</p:attrName>
                                        </p:attrNameLst>
                                      </p:cBhvr>
                                      <p:tavLst>
                                        <p:tav tm="0">
                                          <p:val>
                                            <p:strVal val="1+#ppt_w/2"/>
                                          </p:val>
                                        </p:tav>
                                        <p:tav tm="100000">
                                          <p:val>
                                            <p:strVal val="#ppt_x"/>
                                          </p:val>
                                        </p:tav>
                                      </p:tavLst>
                                    </p:anim>
                                    <p:anim calcmode="lin" valueType="num">
                                      <p:cBhvr additive="base">
                                        <p:cTn dur="500" fill="hold" id="16"/>
                                        <p:tgtEl>
                                          <p:spTgt spid="5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id="18" nodeType="afterEffect" presetClass="entr" presetID="2" presetSubtype="2">
                                  <p:stCondLst>
                                    <p:cond delay="0"/>
                                  </p:stCondLst>
                                  <p:childTnLst>
                                    <p:set>
                                      <p:cBhvr>
                                        <p:cTn dur="1" fill="hold" id="19">
                                          <p:stCondLst>
                                            <p:cond delay="0"/>
                                          </p:stCondLst>
                                        </p:cTn>
                                        <p:tgtEl>
                                          <p:spTgt spid="61"/>
                                        </p:tgtEl>
                                        <p:attrNameLst>
                                          <p:attrName>style.visibility</p:attrName>
                                        </p:attrNameLst>
                                      </p:cBhvr>
                                      <p:to>
                                        <p:strVal val="visible"/>
                                      </p:to>
                                    </p:set>
                                    <p:anim calcmode="lin" valueType="num">
                                      <p:cBhvr additive="base">
                                        <p:cTn dur="500" fill="hold" id="20"/>
                                        <p:tgtEl>
                                          <p:spTgt spid="61"/>
                                        </p:tgtEl>
                                        <p:attrNameLst>
                                          <p:attrName>ppt_x</p:attrName>
                                        </p:attrNameLst>
                                      </p:cBhvr>
                                      <p:tavLst>
                                        <p:tav tm="0">
                                          <p:val>
                                            <p:strVal val="1+#ppt_w/2"/>
                                          </p:val>
                                        </p:tav>
                                        <p:tav tm="100000">
                                          <p:val>
                                            <p:strVal val="#ppt_x"/>
                                          </p:val>
                                        </p:tav>
                                      </p:tavLst>
                                    </p:anim>
                                    <p:anim calcmode="lin" valueType="num">
                                      <p:cBhvr additive="base">
                                        <p:cTn dur="500" fill="hold" id="21"/>
                                        <p:tgtEl>
                                          <p:spTgt spid="61"/>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2" presetSubtype="2">
                                  <p:stCondLst>
                                    <p:cond delay="0"/>
                                  </p:stCondLst>
                                  <p:childTnLst>
                                    <p:set>
                                      <p:cBhvr>
                                        <p:cTn dur="1" fill="hold" id="24">
                                          <p:stCondLst>
                                            <p:cond delay="0"/>
                                          </p:stCondLst>
                                        </p:cTn>
                                        <p:tgtEl>
                                          <p:spTgt spid="66"/>
                                        </p:tgtEl>
                                        <p:attrNameLst>
                                          <p:attrName>style.visibility</p:attrName>
                                        </p:attrNameLst>
                                      </p:cBhvr>
                                      <p:to>
                                        <p:strVal val="visible"/>
                                      </p:to>
                                    </p:set>
                                    <p:anim calcmode="lin" valueType="num">
                                      <p:cBhvr additive="base">
                                        <p:cTn dur="500" fill="hold" id="25"/>
                                        <p:tgtEl>
                                          <p:spTgt spid="66"/>
                                        </p:tgtEl>
                                        <p:attrNameLst>
                                          <p:attrName>ppt_x</p:attrName>
                                        </p:attrNameLst>
                                      </p:cBhvr>
                                      <p:tavLst>
                                        <p:tav tm="0">
                                          <p:val>
                                            <p:strVal val="1+#ppt_w/2"/>
                                          </p:val>
                                        </p:tav>
                                        <p:tav tm="100000">
                                          <p:val>
                                            <p:strVal val="#ppt_x"/>
                                          </p:val>
                                        </p:tav>
                                      </p:tavLst>
                                    </p:anim>
                                    <p:anim calcmode="lin" valueType="num">
                                      <p:cBhvr additive="base">
                                        <p:cTn dur="500" fill="hold" id="26"/>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7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亮点展示</a:t>
            </a:r>
          </a:p>
        </p:txBody>
      </p:sp>
      <p:sp>
        <p:nvSpPr>
          <p:cNvPr id="7" name="圆角矩形 6"/>
          <p:cNvSpPr/>
          <p:nvPr/>
        </p:nvSpPr>
        <p:spPr>
          <a:xfrm>
            <a:off x="5055489" y="1119542"/>
            <a:ext cx="5962650" cy="3276600"/>
          </a:xfrm>
          <a:prstGeom prst="roundRect">
            <a:avLst>
              <a:gd fmla="val 4107" name="adj"/>
            </a:avLst>
          </a:prstGeom>
          <a:blipFill dpi="0" rotWithShape="1">
            <a:blip r:embed="rId2"/>
            <a:stretch>
              <a:fillRect b="-65802" t="-66313"/>
            </a:stretch>
          </a:blip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altLang="en-US" lang="zh-CN"/>
          </a:p>
        </p:txBody>
      </p:sp>
      <p:grpSp>
        <p:nvGrpSpPr>
          <p:cNvPr id="8" name="组合 7"/>
          <p:cNvGrpSpPr/>
          <p:nvPr/>
        </p:nvGrpSpPr>
        <p:grpSpPr>
          <a:xfrm>
            <a:off x="1631380" y="2392668"/>
            <a:ext cx="2962018" cy="1446822"/>
            <a:chOff x="2024191" y="2263726"/>
            <a:chExt cx="2962018" cy="1446822"/>
          </a:xfrm>
        </p:grpSpPr>
        <p:sp>
          <p:nvSpPr>
            <p:cNvPr id="9" name="文本框 17"/>
            <p:cNvSpPr txBox="1"/>
            <p:nvPr/>
          </p:nvSpPr>
          <p:spPr>
            <a:xfrm>
              <a:off x="2024191" y="2787218"/>
              <a:ext cx="2962018"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mtClean="0" sz="1200">
                  <a:solidFill>
                    <a:schemeClr val="tx1">
                      <a:lumMod val="95000"/>
                      <a:lumOff val="5000"/>
                    </a:schemeClr>
                  </a:solidFill>
                </a:rPr>
                <a:t>请在此输入您的文字内容或者粘贴复制的文本到此处，请在此输入您的文字内容或者粘贴复制的文本到此处</a:t>
              </a:r>
            </a:p>
          </p:txBody>
        </p:sp>
        <p:sp>
          <p:nvSpPr>
            <p:cNvPr id="10" name="group_22974"/>
            <p:cNvSpPr>
              <a:spLocks noChangeAspect="1"/>
            </p:cNvSpPr>
            <p:nvPr/>
          </p:nvSpPr>
          <p:spPr bwMode="auto">
            <a:xfrm>
              <a:off x="2109023" y="2263726"/>
              <a:ext cx="449570" cy="435931"/>
            </a:xfrm>
            <a:custGeom>
              <a:gdLst>
                <a:gd fmla="*/ 453585 w 598650" name="connsiteX0"/>
                <a:gd fmla="*/ 282542 h 580488" name="connsiteY0"/>
                <a:gd fmla="*/ 549682 w 598650" name="connsiteX1"/>
                <a:gd fmla="*/ 282542 h 580488" name="connsiteY1"/>
                <a:gd fmla="*/ 549682 w 598650" name="connsiteX2"/>
                <a:gd fmla="*/ 318406 h 580488" name="connsiteY2"/>
                <a:gd fmla="*/ 453585 w 598650" name="connsiteX3"/>
                <a:gd fmla="*/ 318406 h 580488" name="connsiteY3"/>
                <a:gd fmla="*/ 416347 w 598650" name="connsiteX4"/>
                <a:gd fmla="*/ 88970 h 580488" name="connsiteY4"/>
                <a:gd fmla="*/ 422090 w 598650" name="connsiteX5"/>
                <a:gd fmla="*/ 99001 h 580488" name="connsiteY5"/>
                <a:gd fmla="*/ 287283 w 598650" name="connsiteX6"/>
                <a:gd fmla="*/ 176299 h 580488" name="connsiteY6"/>
                <a:gd fmla="*/ 284265 w 598650" name="connsiteX7"/>
                <a:gd fmla="*/ 170651 h 580488" name="connsiteY7"/>
                <a:gd fmla="*/ 287136 w 598650" name="connsiteX8"/>
                <a:gd fmla="*/ 176383 h 580488" name="connsiteY8"/>
                <a:gd fmla="*/ 287283 w 598650" name="connsiteX9"/>
                <a:gd fmla="*/ 176299 h 580488" name="connsiteY9"/>
                <a:gd fmla="*/ 295750 w 598650" name="connsiteX10"/>
                <a:gd fmla="*/ 192146 h 580488" name="connsiteY10"/>
                <a:gd fmla="*/ 169410 w 598650" name="connsiteX11"/>
                <a:gd fmla="*/ 256631 h 580488" name="connsiteY11"/>
                <a:gd fmla="*/ 162232 w 598650" name="connsiteX12"/>
                <a:gd fmla="*/ 388467 h 580488" name="connsiteY12"/>
                <a:gd fmla="*/ 157925 w 598650" name="connsiteX13"/>
                <a:gd fmla="*/ 388467 h 580488" name="connsiteY13"/>
                <a:gd fmla="*/ 157925 w 598650" name="connsiteX14"/>
                <a:gd fmla="*/ 405663 h 580488" name="connsiteY14"/>
                <a:gd fmla="*/ 157925 w 598650" name="connsiteX15"/>
                <a:gd fmla="*/ 417127 h 580488" name="connsiteY15"/>
                <a:gd fmla="*/ 157925 w 598650" name="connsiteX16"/>
                <a:gd fmla="*/ 547529 h 580488" name="connsiteY16"/>
                <a:gd fmla="*/ 162232 w 598650" name="connsiteX17"/>
                <a:gd fmla="*/ 547529 h 580488" name="connsiteY17"/>
                <a:gd fmla="*/ 192381 w 598650" name="connsiteX18"/>
                <a:gd fmla="*/ 554694 h 580488" name="connsiteY18"/>
                <a:gd fmla="*/ 192381 w 598650" name="connsiteX19"/>
                <a:gd fmla="*/ 580488 h 580488" name="connsiteY19"/>
                <a:gd fmla="*/ 166539 w 598650" name="connsiteX20"/>
                <a:gd fmla="*/ 580488 h 580488" name="connsiteY20"/>
                <a:gd fmla="*/ 137825 w 598650" name="connsiteX21"/>
                <a:gd fmla="*/ 576189 h 580488" name="connsiteY21"/>
                <a:gd fmla="*/ 137825 w 598650" name="connsiteX22"/>
                <a:gd fmla="*/ 580488 h 580488" name="connsiteY22"/>
                <a:gd fmla="*/ 104805 w 598650" name="connsiteX23"/>
                <a:gd fmla="*/ 580488 h 580488" name="connsiteY23"/>
                <a:gd fmla="*/ 104805 w 598650" name="connsiteX24"/>
                <a:gd fmla="*/ 550395 h 580488" name="connsiteY24"/>
                <a:gd fmla="*/ 104805 w 598650" name="connsiteX25"/>
                <a:gd fmla="*/ 547529 h 580488" name="connsiteY25"/>
                <a:gd fmla="*/ 104805 w 598650" name="connsiteX26"/>
                <a:gd fmla="*/ 417127 h 580488" name="connsiteY26"/>
                <a:gd fmla="*/ 86141 w 598650" name="connsiteX27"/>
                <a:gd fmla="*/ 417127 h 580488" name="connsiteY27"/>
                <a:gd fmla="*/ 86141 w 598650" name="connsiteX28"/>
                <a:gd fmla="*/ 547529 h 580488" name="connsiteY28"/>
                <a:gd fmla="*/ 86141 w 598650" name="connsiteX29"/>
                <a:gd fmla="*/ 550395 h 580488" name="connsiteY29"/>
                <a:gd fmla="*/ 86141 w 598650" name="connsiteX30"/>
                <a:gd fmla="*/ 580488 h 580488" name="connsiteY30"/>
                <a:gd fmla="*/ 54556 w 598650" name="connsiteX31"/>
                <a:gd fmla="*/ 580488 h 580488" name="connsiteY31"/>
                <a:gd fmla="*/ 54556 w 598650" name="connsiteX32"/>
                <a:gd fmla="*/ 576189 h 580488" name="connsiteY32"/>
                <a:gd fmla="*/ 24407 w 598650" name="connsiteX33"/>
                <a:gd fmla="*/ 580488 h 580488" name="connsiteY33"/>
                <a:gd fmla="*/ 0 w 598650" name="connsiteX34"/>
                <a:gd fmla="*/ 580488 h 580488" name="connsiteY34"/>
                <a:gd fmla="*/ 0 w 598650" name="connsiteX35"/>
                <a:gd fmla="*/ 554694 h 580488" name="connsiteY35"/>
                <a:gd fmla="*/ 28714 w 598650" name="connsiteX36"/>
                <a:gd fmla="*/ 547529 h 580488" name="connsiteY36"/>
                <a:gd fmla="*/ 34456 w 598650" name="connsiteX37"/>
                <a:gd fmla="*/ 547529 h 580488" name="connsiteY37"/>
                <a:gd fmla="*/ 34456 w 598650" name="connsiteX38"/>
                <a:gd fmla="*/ 417127 h 580488" name="connsiteY38"/>
                <a:gd fmla="*/ 34456 w 598650" name="connsiteX39"/>
                <a:gd fmla="*/ 405663 h 580488" name="connsiteY39"/>
                <a:gd fmla="*/ 34456 w 598650" name="connsiteX40"/>
                <a:gd fmla="*/ 388467 h 580488" name="connsiteY40"/>
                <a:gd fmla="*/ 30149 w 598650" name="connsiteX41"/>
                <a:gd fmla="*/ 388467 h 580488" name="connsiteY41"/>
                <a:gd fmla="*/ 28714 w 598650" name="connsiteX42"/>
                <a:gd fmla="*/ 361240 h 580488" name="connsiteY42"/>
                <a:gd fmla="*/ 4307 w 598650" name="connsiteX43"/>
                <a:gd fmla="*/ 361240 h 580488" name="connsiteY43"/>
                <a:gd fmla="*/ 7178 w 598650" name="connsiteX44"/>
                <a:gd fmla="*/ 230837 h 580488" name="connsiteY44"/>
                <a:gd fmla="*/ 67477 w 598650" name="connsiteX45"/>
                <a:gd fmla="*/ 219373 h 580488" name="connsiteY45"/>
                <a:gd fmla="*/ 94755 w 598650" name="connsiteX46"/>
                <a:gd fmla="*/ 250899 h 580488" name="connsiteY46"/>
                <a:gd fmla="*/ 122033 w 598650" name="connsiteX47"/>
                <a:gd fmla="*/ 219373 h 580488" name="connsiteY47"/>
                <a:gd fmla="*/ 163668 w 598650" name="connsiteX48"/>
                <a:gd fmla="*/ 219373 h 580488" name="connsiteY48"/>
                <a:gd fmla="*/ 278522 w 598650" name="connsiteX49"/>
                <a:gd fmla="*/ 159187 h 580488" name="connsiteY49"/>
                <a:gd fmla="*/ 281393 w 598650" name="connsiteX50"/>
                <a:gd fmla="*/ 166352 h 580488" name="connsiteY50"/>
                <a:gd fmla="*/ 94832 w 598650" name="connsiteX51"/>
                <a:gd fmla="*/ 61612 h 580488" name="connsiteY51"/>
                <a:gd fmla="*/ 168054 w 598650" name="connsiteX52"/>
                <a:gd fmla="*/ 134719 h 580488" name="connsiteY52"/>
                <a:gd fmla="*/ 94832 w 598650" name="connsiteX53"/>
                <a:gd fmla="*/ 207826 h 580488" name="connsiteY53"/>
                <a:gd fmla="*/ 21610 w 598650" name="connsiteX54"/>
                <a:gd fmla="*/ 134719 h 580488" name="connsiteY54"/>
                <a:gd fmla="*/ 94832 w 598650" name="connsiteX55"/>
                <a:gd fmla="*/ 61612 h 580488" name="connsiteY55"/>
                <a:gd fmla="*/ 56095 w 598650" name="connsiteX56"/>
                <a:gd fmla="*/ 0 h 580488" name="connsiteY56"/>
                <a:gd fmla="*/ 598650 w 598650" name="connsiteX57"/>
                <a:gd fmla="*/ 0 h 580488" name="connsiteY57"/>
                <a:gd fmla="*/ 598650 w 598650" name="connsiteX58"/>
                <a:gd fmla="*/ 364156 h 580488" name="connsiteY58"/>
                <a:gd fmla="*/ 180969 w 598650" name="connsiteX59"/>
                <a:gd fmla="*/ 364156 h 580488" name="connsiteY59"/>
                <a:gd fmla="*/ 182404 w 598650" name="connsiteX60"/>
                <a:gd fmla="*/ 339784 h 580488" name="connsiteY60"/>
                <a:gd fmla="*/ 574249 w 598650" name="connsiteX61"/>
                <a:gd fmla="*/ 339784 h 580488" name="connsiteY61"/>
                <a:gd fmla="*/ 574249 w 598650" name="connsiteX62"/>
                <a:gd fmla="*/ 24372 h 580488" name="connsiteY62"/>
                <a:gd fmla="*/ 80496 w 598650" name="connsiteX63"/>
                <a:gd fmla="*/ 24372 h 580488" name="connsiteY63"/>
                <a:gd fmla="*/ 80496 w 598650" name="connsiteX64"/>
                <a:gd fmla="*/ 48745 h 580488" name="connsiteY64"/>
                <a:gd fmla="*/ 56095 w 598650" name="connsiteX65"/>
                <a:gd fmla="*/ 57347 h 580488"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580488" w="598650">
                  <a:moveTo>
                    <a:pt x="453585" y="282542"/>
                  </a:moveTo>
                  <a:lnTo>
                    <a:pt x="549682" y="282542"/>
                  </a:lnTo>
                  <a:lnTo>
                    <a:pt x="549682" y="318406"/>
                  </a:lnTo>
                  <a:lnTo>
                    <a:pt x="453585" y="318406"/>
                  </a:lnTo>
                  <a:close/>
                  <a:moveTo>
                    <a:pt x="416347" y="88970"/>
                  </a:moveTo>
                  <a:lnTo>
                    <a:pt x="422090" y="99001"/>
                  </a:lnTo>
                  <a:lnTo>
                    <a:pt x="287283" y="176299"/>
                  </a:lnTo>
                  <a:lnTo>
                    <a:pt x="284265" y="170651"/>
                  </a:lnTo>
                  <a:lnTo>
                    <a:pt x="287136" y="176383"/>
                  </a:lnTo>
                  <a:lnTo>
                    <a:pt x="287283" y="176299"/>
                  </a:lnTo>
                  <a:lnTo>
                    <a:pt x="295750" y="192146"/>
                  </a:lnTo>
                  <a:lnTo>
                    <a:pt x="169410" y="256631"/>
                  </a:lnTo>
                  <a:lnTo>
                    <a:pt x="162232" y="388467"/>
                  </a:lnTo>
                  <a:lnTo>
                    <a:pt x="157925" y="388467"/>
                  </a:lnTo>
                  <a:lnTo>
                    <a:pt x="157925" y="405663"/>
                  </a:lnTo>
                  <a:lnTo>
                    <a:pt x="157925" y="417127"/>
                  </a:lnTo>
                  <a:lnTo>
                    <a:pt x="157925" y="547529"/>
                  </a:lnTo>
                  <a:lnTo>
                    <a:pt x="162232" y="547529"/>
                  </a:lnTo>
                  <a:lnTo>
                    <a:pt x="192381" y="554694"/>
                  </a:lnTo>
                  <a:lnTo>
                    <a:pt x="192381" y="580488"/>
                  </a:lnTo>
                  <a:lnTo>
                    <a:pt x="166539" y="580488"/>
                  </a:lnTo>
                  <a:lnTo>
                    <a:pt x="137825" y="576189"/>
                  </a:lnTo>
                  <a:lnTo>
                    <a:pt x="137825" y="580488"/>
                  </a:lnTo>
                  <a:lnTo>
                    <a:pt x="104805" y="580488"/>
                  </a:lnTo>
                  <a:lnTo>
                    <a:pt x="104805" y="550395"/>
                  </a:lnTo>
                  <a:lnTo>
                    <a:pt x="104805" y="547529"/>
                  </a:lnTo>
                  <a:lnTo>
                    <a:pt x="104805" y="417127"/>
                  </a:lnTo>
                  <a:lnTo>
                    <a:pt x="86141" y="417127"/>
                  </a:lnTo>
                  <a:lnTo>
                    <a:pt x="86141" y="547529"/>
                  </a:lnTo>
                  <a:lnTo>
                    <a:pt x="86141" y="550395"/>
                  </a:lnTo>
                  <a:lnTo>
                    <a:pt x="86141" y="580488"/>
                  </a:lnTo>
                  <a:lnTo>
                    <a:pt x="54556" y="580488"/>
                  </a:lnTo>
                  <a:lnTo>
                    <a:pt x="54556" y="576189"/>
                  </a:lnTo>
                  <a:lnTo>
                    <a:pt x="24407" y="580488"/>
                  </a:lnTo>
                  <a:lnTo>
                    <a:pt x="0" y="580488"/>
                  </a:lnTo>
                  <a:lnTo>
                    <a:pt x="0" y="554694"/>
                  </a:lnTo>
                  <a:lnTo>
                    <a:pt x="28714" y="547529"/>
                  </a:lnTo>
                  <a:lnTo>
                    <a:pt x="34456" y="547529"/>
                  </a:lnTo>
                  <a:lnTo>
                    <a:pt x="34456" y="417127"/>
                  </a:lnTo>
                  <a:lnTo>
                    <a:pt x="34456" y="405663"/>
                  </a:lnTo>
                  <a:lnTo>
                    <a:pt x="34456" y="388467"/>
                  </a:lnTo>
                  <a:lnTo>
                    <a:pt x="30149" y="388467"/>
                  </a:lnTo>
                  <a:lnTo>
                    <a:pt x="28714" y="361240"/>
                  </a:lnTo>
                  <a:lnTo>
                    <a:pt x="4307" y="361240"/>
                  </a:lnTo>
                  <a:lnTo>
                    <a:pt x="7178" y="230837"/>
                  </a:lnTo>
                  <a:lnTo>
                    <a:pt x="67477" y="219373"/>
                  </a:lnTo>
                  <a:lnTo>
                    <a:pt x="94755" y="250899"/>
                  </a:lnTo>
                  <a:lnTo>
                    <a:pt x="122033" y="219373"/>
                  </a:lnTo>
                  <a:lnTo>
                    <a:pt x="163668" y="219373"/>
                  </a:lnTo>
                  <a:lnTo>
                    <a:pt x="278522" y="159187"/>
                  </a:lnTo>
                  <a:lnTo>
                    <a:pt x="281393" y="166352"/>
                  </a:lnTo>
                  <a:close/>
                  <a:moveTo>
                    <a:pt x="94832" y="61612"/>
                  </a:moveTo>
                  <a:cubicBezTo>
                    <a:pt x="135271" y="61612"/>
                    <a:pt x="168054" y="94343"/>
                    <a:pt x="168054" y="134719"/>
                  </a:cubicBezTo>
                  <a:cubicBezTo>
                    <a:pt x="168054" y="175095"/>
                    <a:pt x="135271" y="207826"/>
                    <a:pt x="94832" y="207826"/>
                  </a:cubicBezTo>
                  <a:cubicBezTo>
                    <a:pt x="54393" y="207826"/>
                    <a:pt x="21610" y="175095"/>
                    <a:pt x="21610" y="134719"/>
                  </a:cubicBezTo>
                  <a:cubicBezTo>
                    <a:pt x="21610" y="94343"/>
                    <a:pt x="54393" y="61612"/>
                    <a:pt x="94832" y="61612"/>
                  </a:cubicBezTo>
                  <a:close/>
                  <a:moveTo>
                    <a:pt x="56095" y="0"/>
                  </a:moveTo>
                  <a:lnTo>
                    <a:pt x="598650" y="0"/>
                  </a:lnTo>
                  <a:lnTo>
                    <a:pt x="598650" y="364156"/>
                  </a:lnTo>
                  <a:lnTo>
                    <a:pt x="180969" y="364156"/>
                  </a:lnTo>
                  <a:lnTo>
                    <a:pt x="182404" y="339784"/>
                  </a:lnTo>
                  <a:lnTo>
                    <a:pt x="574249" y="339784"/>
                  </a:lnTo>
                  <a:lnTo>
                    <a:pt x="574249" y="24372"/>
                  </a:lnTo>
                  <a:lnTo>
                    <a:pt x="80496" y="24372"/>
                  </a:lnTo>
                  <a:lnTo>
                    <a:pt x="80496" y="48745"/>
                  </a:lnTo>
                  <a:lnTo>
                    <a:pt x="56095" y="57347"/>
                  </a:lnTo>
                  <a:close/>
                </a:path>
              </a:pathLst>
            </a:custGeom>
            <a:gradFill>
              <a:gsLst>
                <a:gs pos="0">
                  <a:srgbClr val="6A839F"/>
                </a:gs>
                <a:gs pos="100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95000"/>
                    <a:lumOff val="5000"/>
                  </a:schemeClr>
                </a:solidFill>
                <a:latin panose="020f0502020204030204" typeface="等线"/>
                <a:ea charset="-122" panose="02010600030101010101" pitchFamily="2" typeface="等线"/>
              </a:endParaRPr>
            </a:p>
          </p:txBody>
        </p:sp>
        <p:sp>
          <p:nvSpPr>
            <p:cNvPr id="11" name="矩形 10"/>
            <p:cNvSpPr/>
            <p:nvPr/>
          </p:nvSpPr>
          <p:spPr>
            <a:xfrm>
              <a:off x="2700758" y="2299547"/>
              <a:ext cx="1198880" cy="396240"/>
            </a:xfrm>
            <a:prstGeom prst="rect">
              <a:avLst/>
            </a:prstGeom>
          </p:spPr>
          <p:txBody>
            <a:bodyPr wrap="none">
              <a:spAutoFit/>
            </a:bodyPr>
            <a:lstStyle/>
            <a:p>
              <a:pPr algn="ctr"/>
              <a:r>
                <a:rPr altLang="en-US" lang="zh-CN" smtClean="0" sz="2000">
                  <a:solidFill>
                    <a:schemeClr val="tx1">
                      <a:lumMod val="95000"/>
                      <a:lumOff val="5000"/>
                    </a:schemeClr>
                  </a:solidFill>
                  <a:latin charset="-122" panose="020b0400000000000000" pitchFamily="34" typeface="思源黑体 CN Normal"/>
                  <a:ea charset="-122" panose="020b0400000000000000" pitchFamily="34" typeface="思源黑体 CN Normal"/>
                </a:rPr>
                <a:t>输入标题</a:t>
              </a:r>
            </a:p>
          </p:txBody>
        </p:sp>
      </p:grpSp>
      <p:grpSp>
        <p:nvGrpSpPr>
          <p:cNvPr id="12" name="Group 19"/>
          <p:cNvGrpSpPr/>
          <p:nvPr/>
        </p:nvGrpSpPr>
        <p:grpSpPr>
          <a:xfrm>
            <a:off x="1631380" y="4189279"/>
            <a:ext cx="2962018" cy="1445858"/>
            <a:chOff x="2024191" y="2264690"/>
            <a:chExt cx="2962018" cy="1445858"/>
          </a:xfrm>
        </p:grpSpPr>
        <p:sp>
          <p:nvSpPr>
            <p:cNvPr id="13" name="文本框 17"/>
            <p:cNvSpPr txBox="1"/>
            <p:nvPr/>
          </p:nvSpPr>
          <p:spPr>
            <a:xfrm>
              <a:off x="2024191" y="2787219"/>
              <a:ext cx="2962018"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mtClean="0" sz="1200">
                  <a:solidFill>
                    <a:schemeClr val="tx1">
                      <a:lumMod val="95000"/>
                      <a:lumOff val="5000"/>
                    </a:schemeClr>
                  </a:solidFill>
                </a:rPr>
                <a:t>请在此输入您的文字内容或者粘贴复制的文本到此处，请在此输入您的文字内容或者粘贴复制的文本到此处</a:t>
              </a:r>
            </a:p>
          </p:txBody>
        </p:sp>
        <p:sp>
          <p:nvSpPr>
            <p:cNvPr id="14" name="group_22974"/>
            <p:cNvSpPr>
              <a:spLocks noChangeAspect="1"/>
            </p:cNvSpPr>
            <p:nvPr/>
          </p:nvSpPr>
          <p:spPr bwMode="auto">
            <a:xfrm>
              <a:off x="2109023" y="2264690"/>
              <a:ext cx="449569" cy="434002"/>
            </a:xfrm>
            <a:custGeom>
              <a:gdLst>
                <a:gd fmla="*/ 8270 w 8441" name="T0"/>
                <a:gd fmla="*/ 6791 h 8160" name="T1"/>
                <a:gd fmla="*/ 5734 w 8441" name="T2"/>
                <a:gd fmla="*/ 4255 h 8160" name="T3"/>
                <a:gd fmla="*/ 5225 w 8441" name="T4"/>
                <a:gd fmla="*/ 848 h 8160" name="T5"/>
                <a:gd fmla="*/ 3177 w 8441" name="T6"/>
                <a:gd fmla="*/ 0 h 8160" name="T7"/>
                <a:gd fmla="*/ 1130 w 8441" name="T8"/>
                <a:gd fmla="*/ 848 h 8160" name="T9"/>
                <a:gd fmla="*/ 1130 w 8441" name="T10"/>
                <a:gd fmla="*/ 4944 h 8160" name="T11"/>
                <a:gd fmla="*/ 3177 w 8441" name="T12"/>
                <a:gd fmla="*/ 5792 h 8160" name="T13"/>
                <a:gd fmla="*/ 4538 w 8441" name="T14"/>
                <a:gd fmla="*/ 5454 h 8160" name="T15"/>
                <a:gd fmla="*/ 7072 w 8441" name="T16"/>
                <a:gd fmla="*/ 7988 h 8160" name="T17"/>
                <a:gd fmla="*/ 7486 w 8441" name="T18"/>
                <a:gd fmla="*/ 8160 h 8160" name="T19"/>
                <a:gd fmla="*/ 7901 w 8441" name="T20"/>
                <a:gd fmla="*/ 7988 h 8160" name="T21"/>
                <a:gd fmla="*/ 8270 w 8441" name="T22"/>
                <a:gd fmla="*/ 7620 h 8160" name="T23"/>
                <a:gd fmla="*/ 8441 w 8441" name="T24"/>
                <a:gd fmla="*/ 7205 h 8160" name="T25"/>
                <a:gd fmla="*/ 8270 w 8441" name="T26"/>
                <a:gd fmla="*/ 6791 h 8160" name="T27"/>
                <a:gd fmla="*/ 1793 w 8441" name="T28"/>
                <a:gd fmla="*/ 4281 h 8160" name="T29"/>
                <a:gd fmla="*/ 1793 w 8441" name="T30"/>
                <a:gd fmla="*/ 1511 h 8160" name="T31"/>
                <a:gd fmla="*/ 3177 w 8441" name="T32"/>
                <a:gd fmla="*/ 938 h 8160" name="T33"/>
                <a:gd fmla="*/ 4562 w 8441" name="T34"/>
                <a:gd fmla="*/ 1511 h 8160" name="T35"/>
                <a:gd fmla="*/ 4562 w 8441" name="T36"/>
                <a:gd fmla="*/ 4281 h 8160" name="T37"/>
                <a:gd fmla="*/ 3177 w 8441" name="T38"/>
                <a:gd fmla="*/ 4854 h 8160" name="T39"/>
                <a:gd fmla="*/ 1793 w 8441" name="T40"/>
                <a:gd fmla="*/ 4281 h 816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160" w="8441">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gradFill>
              <a:gsLst>
                <a:gs pos="0">
                  <a:srgbClr val="6A839F"/>
                </a:gs>
                <a:gs pos="100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95000"/>
                    <a:lumOff val="5000"/>
                  </a:schemeClr>
                </a:solidFill>
                <a:latin panose="020f0502020204030204" typeface="等线"/>
                <a:ea charset="-122" panose="02010600030101010101" pitchFamily="2" typeface="等线"/>
              </a:endParaRPr>
            </a:p>
          </p:txBody>
        </p:sp>
        <p:sp>
          <p:nvSpPr>
            <p:cNvPr id="15" name="矩形 14"/>
            <p:cNvSpPr/>
            <p:nvPr/>
          </p:nvSpPr>
          <p:spPr>
            <a:xfrm>
              <a:off x="2700758" y="2299548"/>
              <a:ext cx="11988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2000">
                  <a:solidFill>
                    <a:schemeClr val="tx1">
                      <a:lumMod val="95000"/>
                      <a:lumOff val="5000"/>
                    </a:schemeClr>
                  </a:solidFill>
                  <a:latin charset="-122" panose="020b0400000000000000" pitchFamily="34" typeface="思源黑体 CN Normal"/>
                  <a:ea charset="-122" panose="020b0400000000000000" pitchFamily="34" typeface="思源黑体 CN Normal"/>
                </a:rPr>
                <a:t>输入标题</a:t>
              </a:r>
            </a:p>
          </p:txBody>
        </p:sp>
      </p:grpSp>
      <p:grpSp>
        <p:nvGrpSpPr>
          <p:cNvPr id="16" name="组合 15"/>
          <p:cNvGrpSpPr/>
          <p:nvPr/>
        </p:nvGrpSpPr>
        <p:grpSpPr>
          <a:xfrm>
            <a:off x="5703189" y="3714840"/>
            <a:ext cx="2643452" cy="1997162"/>
            <a:chOff x="6096000" y="3585898"/>
            <a:chExt cx="2643452" cy="1997162"/>
          </a:xfrm>
        </p:grpSpPr>
        <p:sp>
          <p:nvSpPr>
            <p:cNvPr id="17" name="圆角矩形 16"/>
            <p:cNvSpPr/>
            <p:nvPr/>
          </p:nvSpPr>
          <p:spPr>
            <a:xfrm>
              <a:off x="6096000" y="3585898"/>
              <a:ext cx="2643452" cy="1997162"/>
            </a:xfrm>
            <a:prstGeom prst="roundRect">
              <a:avLst>
                <a:gd fmla="val 7843" name="adj"/>
              </a:avLst>
            </a:prstGeom>
            <a:solidFill>
              <a:srgbClr val="B38A54"/>
            </a:solidFill>
            <a:ln>
              <a:noFill/>
            </a:ln>
            <a:effectLst>
              <a:outerShdw algn="ctr" blurRad="368300" dist="12700" rotWithShape="0" sx="102000" sy="10200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altLang="en-US" lang="zh-CN"/>
            </a:p>
          </p:txBody>
        </p:sp>
        <p:sp>
          <p:nvSpPr>
            <p:cNvPr id="18" name="矩形 17"/>
            <p:cNvSpPr/>
            <p:nvPr/>
          </p:nvSpPr>
          <p:spPr>
            <a:xfrm>
              <a:off x="6288171" y="3796734"/>
              <a:ext cx="1346343" cy="701040"/>
            </a:xfrm>
            <a:prstGeom prst="rect">
              <a:avLst/>
            </a:prstGeom>
          </p:spPr>
          <p:txBody>
            <a:bodyPr wrap="square">
              <a:spAutoFit/>
            </a:bodyPr>
            <a:lstStyle/>
            <a:p>
              <a:pPr defTabSz="914400" eaLnBrk="1" fontAlgn="auto" hangingPunct="1" indent="0" latinLnBrk="0" lvl="1" marL="0" marR="0" rtl="0">
                <a:lnSpc>
                  <a:spcPct val="100000"/>
                </a:lnSpc>
                <a:spcBef>
                  <a:spcPct val="0"/>
                </a:spcBef>
                <a:spcAft>
                  <a:spcPct val="0"/>
                </a:spcAft>
                <a:buClrTx/>
                <a:buSzTx/>
                <a:buFontTx/>
                <a:buNone/>
                <a:defRPr/>
              </a:pPr>
              <a:r>
                <a:rPr altLang="zh-CN" b="0" baseline="0" cap="none" i="0" kern="1200" kumimoji="0" lang="en-US" noProof="0" normalizeH="0" smtClean="0" spc="300" strike="noStrike" sz="4000" u="none">
                  <a:ln>
                    <a:noFill/>
                  </a:ln>
                  <a:solidFill>
                    <a:prstClr val="white"/>
                  </a:solidFill>
                  <a:effectLst/>
                  <a:uLnTx/>
                  <a:uFillTx/>
                  <a:latin charset="-122" panose="02020900000000000000" pitchFamily="18" typeface="思源宋体 CN Heavy"/>
                  <a:ea charset="-122" panose="02020900000000000000" pitchFamily="18" typeface="思源宋体 CN Heavy"/>
                </a:rPr>
                <a:t>299</a:t>
              </a:r>
            </a:p>
          </p:txBody>
        </p:sp>
        <p:sp>
          <p:nvSpPr>
            <p:cNvPr id="19" name="文本框 17"/>
            <p:cNvSpPr txBox="1"/>
            <p:nvPr/>
          </p:nvSpPr>
          <p:spPr>
            <a:xfrm>
              <a:off x="6288172" y="4504620"/>
              <a:ext cx="2235446"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mtClean="0" sz="1200">
                  <a:solidFill>
                    <a:schemeClr val="bg1"/>
                  </a:solidFill>
                </a:rPr>
                <a:t>请在此输入您的文字内容或者粘贴复制的文本到此处，请在此输入您的文字内容</a:t>
              </a:r>
            </a:p>
          </p:txBody>
        </p:sp>
      </p:grpSp>
    </p:spTree>
    <p:extLst>
      <p:ext uri="{BB962C8B-B14F-4D97-AF65-F5344CB8AC3E}">
        <p14:creationId val="40788858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0-#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9" name="任意多边形: 形状 33">
            <a:extLst>
              <a:ext uri="{FF2B5EF4-FFF2-40B4-BE49-F238E27FC236}">
                <a16:creationId xmlns:a16="http://schemas.microsoft.com/office/drawing/2014/main" id="{7DFB863E-5657-451B-8120-7C2A8B1D03E7}"/>
              </a:ext>
            </a:extLst>
          </p:cNvPr>
          <p:cNvSpPr/>
          <p:nvPr/>
        </p:nvSpPr>
        <p:spPr>
          <a:xfrm>
            <a:off x="11231855" y="817590"/>
            <a:ext cx="1073152" cy="784114"/>
          </a:xfrm>
          <a:custGeom>
            <a:rect b="b" l="l" r="r" t="t"/>
            <a:pathLst>
              <a:path h="582656" w="797433">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0" name="任意多边形: 形状 31">
            <a:extLst>
              <a:ext uri="{FF2B5EF4-FFF2-40B4-BE49-F238E27FC236}">
                <a16:creationId xmlns:a16="http://schemas.microsoft.com/office/drawing/2014/main" id="{E71F5F26-356C-4507-BF0B-D7C73BD27F37}"/>
              </a:ext>
            </a:extLst>
          </p:cNvPr>
          <p:cNvSpPr/>
          <p:nvPr/>
        </p:nvSpPr>
        <p:spPr>
          <a:xfrm>
            <a:off x="5359997" y="5667202"/>
            <a:ext cx="709375" cy="807724"/>
          </a:xfrm>
          <a:custGeom>
            <a:rect b="b" l="l" r="r" t="t"/>
            <a:pathLst>
              <a:path h="629357" w="657416">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11" name="组合 10">
            <a:extLst>
              <a:ext uri="{FF2B5EF4-FFF2-40B4-BE49-F238E27FC236}">
                <a16:creationId xmlns:a16="http://schemas.microsoft.com/office/drawing/2014/main" id="{44D634C6-544B-42E5-82EA-F2091131F023}"/>
              </a:ext>
            </a:extLst>
          </p:cNvPr>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gradFill>
        </p:grpSpPr>
        <p:sp>
          <p:nvSpPr>
            <p:cNvPr id="12" name="任意多边形: 形状 32">
              <a:extLst>
                <a:ext uri="{FF2B5EF4-FFF2-40B4-BE49-F238E27FC236}">
                  <a16:creationId xmlns:a16="http://schemas.microsoft.com/office/drawing/2014/main" id="{2A73CBD8-AB65-4CBB-8DD7-A25350581417}"/>
                </a:ext>
              </a:extLst>
            </p:cNvPr>
            <p:cNvSpPr/>
            <p:nvPr/>
          </p:nvSpPr>
          <p:spPr>
            <a:xfrm>
              <a:off x="8878655" y="4549389"/>
              <a:ext cx="588073" cy="905347"/>
            </a:xfrm>
            <a:custGeom>
              <a:rect b="b" l="l" r="r" t="t"/>
              <a:pathLst>
                <a:path h="905347" w="588073">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3" name="任意多边形: 形状 30">
              <a:extLst>
                <a:ext uri="{FF2B5EF4-FFF2-40B4-BE49-F238E27FC236}">
                  <a16:creationId xmlns:a16="http://schemas.microsoft.com/office/drawing/2014/main" id="{368F99BD-6998-409D-82F2-2F0D5BAEDEDC}"/>
                </a:ext>
              </a:extLst>
            </p:cNvPr>
            <p:cNvSpPr/>
            <p:nvPr/>
          </p:nvSpPr>
          <p:spPr>
            <a:xfrm>
              <a:off x="8882656" y="5434724"/>
              <a:ext cx="549401" cy="335984"/>
            </a:xfrm>
            <a:custGeom>
              <a:rect b="b" l="l" r="r" t="t"/>
              <a:pathLst>
                <a:path h="335984" w="549401">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14" name="文本框 13">
            <a:extLst>
              <a:ext uri="{FF2B5EF4-FFF2-40B4-BE49-F238E27FC236}">
                <a16:creationId xmlns:a16="http://schemas.microsoft.com/office/drawing/2014/main" id="{605A71AF-F6B7-401B-AE2A-1D728EE82C13}"/>
              </a:ext>
            </a:extLst>
          </p:cNvPr>
          <p:cNvSpPr txBox="1"/>
          <p:nvPr/>
        </p:nvSpPr>
        <p:spPr>
          <a:xfrm>
            <a:off x="666991" y="699668"/>
            <a:ext cx="2194470" cy="18440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kern="1200" kumimoji="0" lang="zh-CN" noProof="0" normalizeH="0" smtClean="0" spc="1200" strike="noStrike" sz="11500" u="none">
                <a:ln>
                  <a:noFill/>
                </a:ln>
                <a:gradFill flip="none" rotWithShape="1">
                  <a:gsLst>
                    <a:gs pos="0">
                      <a:srgbClr val="B38A54"/>
                    </a:gs>
                    <a:gs pos="78000">
                      <a:srgbClr val="B38A54">
                        <a:alpha val="0"/>
                      </a:srgbClr>
                    </a:gs>
                  </a:gsLst>
                  <a:lin ang="8100000" scaled="1"/>
                </a:gradFill>
                <a:effectLst/>
                <a:uLnTx/>
                <a:uFillTx/>
                <a:latin charset="-122" panose="02020900000000000000" pitchFamily="18" typeface="思源宋体 CN Heavy"/>
                <a:ea charset="-122" panose="02020900000000000000" pitchFamily="18" typeface="思源宋体 CN Heavy"/>
                <a:cs typeface="+mn-cs"/>
              </a:rPr>
              <a:t>第</a:t>
            </a:r>
          </a:p>
        </p:txBody>
      </p:sp>
      <p:sp>
        <p:nvSpPr>
          <p:cNvPr id="15" name="文本框 14">
            <a:extLst>
              <a:ext uri="{FF2B5EF4-FFF2-40B4-BE49-F238E27FC236}">
                <a16:creationId xmlns:a16="http://schemas.microsoft.com/office/drawing/2014/main" id="{605A71AF-F6B7-401B-AE2A-1D728EE82C13}"/>
              </a:ext>
            </a:extLst>
          </p:cNvPr>
          <p:cNvSpPr txBox="1"/>
          <p:nvPr/>
        </p:nvSpPr>
        <p:spPr>
          <a:xfrm>
            <a:off x="2500329" y="2238833"/>
            <a:ext cx="2194470" cy="26212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noProof="0" spc="1200" sz="16600">
                <a:gradFill flip="none" rotWithShape="1">
                  <a:gsLst>
                    <a:gs pos="0">
                      <a:srgbClr val="B38A54"/>
                    </a:gs>
                    <a:gs pos="78000">
                      <a:srgbClr val="B38A54">
                        <a:alpha val="0"/>
                      </a:srgbClr>
                    </a:gs>
                  </a:gsLst>
                  <a:lin ang="8100000" scaled="1"/>
                </a:gradFill>
                <a:latin charset="-122" panose="02020900000000000000" pitchFamily="18" typeface="思源宋体 CN Heavy"/>
                <a:ea charset="-122" panose="02020900000000000000" pitchFamily="18" typeface="思源宋体 CN Heavy"/>
              </a:rPr>
              <a:t>三</a:t>
            </a:r>
          </a:p>
        </p:txBody>
      </p:sp>
      <p:grpSp>
        <p:nvGrpSpPr>
          <p:cNvPr id="31" name="组合 30"/>
          <p:cNvGrpSpPr/>
          <p:nvPr/>
        </p:nvGrpSpPr>
        <p:grpSpPr>
          <a:xfrm>
            <a:off x="5938097" y="1868735"/>
            <a:ext cx="2417370" cy="449713"/>
            <a:chOff x="5273816" y="1582902"/>
            <a:chExt cx="2702838" cy="449713"/>
          </a:xfrm>
        </p:grpSpPr>
        <p:sp>
          <p:nvSpPr>
            <p:cNvPr id="32" name="平行四边形 31">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33" name="平行四边形 32">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rPr>
                <a:t>PART 03</a:t>
              </a:r>
            </a:p>
          </p:txBody>
        </p:sp>
      </p:grpSp>
      <p:sp>
        <p:nvSpPr>
          <p:cNvPr id="34" name="文本框 33">
            <a:extLst>
              <a:ext uri="{FF2B5EF4-FFF2-40B4-BE49-F238E27FC236}">
                <a16:creationId xmlns:a16="http://schemas.microsoft.com/office/drawing/2014/main" id="{605A71AF-F6B7-401B-AE2A-1D728EE82C13}"/>
              </a:ext>
            </a:extLst>
          </p:cNvPr>
          <p:cNvSpPr txBox="1"/>
          <p:nvPr/>
        </p:nvSpPr>
        <p:spPr>
          <a:xfrm>
            <a:off x="5582986" y="2398331"/>
            <a:ext cx="5573021" cy="11887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1200" strike="noStrike" sz="7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发现问题</a:t>
            </a:r>
          </a:p>
        </p:txBody>
      </p:sp>
      <p:sp>
        <p:nvSpPr>
          <p:cNvPr id="2" name="文本框 1"/>
          <p:cNvSpPr txBox="1"/>
          <p:nvPr/>
        </p:nvSpPr>
        <p:spPr>
          <a:xfrm>
            <a:off x="5580662" y="3509826"/>
            <a:ext cx="4684964" cy="640080"/>
          </a:xfrm>
          <a:prstGeom prst="rect">
            <a:avLst/>
          </a:prstGeom>
          <a:noFill/>
        </p:spPr>
        <p:txBody>
          <a:bodyPr rtlCol="0" wrap="square">
            <a:spAutoFit/>
          </a:bodyPr>
          <a:lstStyle/>
          <a:p>
            <a:pPr>
              <a:lnSpc>
                <a:spcPct val="150000"/>
              </a:lnSpc>
            </a:pPr>
            <a:r>
              <a:rPr altLang="en-US" lang="zh-CN" smtClean="0" sz="1200">
                <a:solidFill>
                  <a:schemeClr val="bg1">
                    <a:lumMod val="50000"/>
                  </a:schemeClr>
                </a:solidFill>
              </a:rPr>
              <a:t>请在此输入您的文字内容或者粘贴复制的文本到此处。请在此输入您的文字内容或者粘贴复制的文本到此处。</a:t>
            </a:r>
          </a:p>
        </p:txBody>
      </p:sp>
    </p:spTree>
    <p:extLst>
      <p:ext uri="{BB962C8B-B14F-4D97-AF65-F5344CB8AC3E}">
        <p14:creationId val="397909423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0-#ppt_w/2"/>
                                          </p:val>
                                        </p:tav>
                                        <p:tav tm="100000">
                                          <p:val>
                                            <p:strVal val="#ppt_x"/>
                                          </p:val>
                                        </p:tav>
                                      </p:tavLst>
                                    </p:anim>
                                    <p:anim calcmode="lin" valueType="num">
                                      <p:cBhvr additive="base">
                                        <p:cTn dur="500" fill="hold" id="20"/>
                                        <p:tgtEl>
                                          <p:spTgt spid="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500" fill="hold" id="23"/>
                                        <p:tgtEl>
                                          <p:spTgt spid="7"/>
                                        </p:tgtEl>
                                        <p:attrNameLst>
                                          <p:attrName>ppt_x</p:attrName>
                                        </p:attrNameLst>
                                      </p:cBhvr>
                                      <p:tavLst>
                                        <p:tav tm="0">
                                          <p:val>
                                            <p:strVal val="0-#ppt_w/2"/>
                                          </p:val>
                                        </p:tav>
                                        <p:tav tm="100000">
                                          <p:val>
                                            <p:strVal val="#ppt_x"/>
                                          </p:val>
                                        </p:tav>
                                      </p:tavLst>
                                    </p:anim>
                                    <p:anim calcmode="lin" valueType="num">
                                      <p:cBhvr additive="base">
                                        <p:cTn dur="500" fill="hold" id="24"/>
                                        <p:tgtEl>
                                          <p:spTgt spid="7"/>
                                        </p:tgtEl>
                                        <p:attrNameLst>
                                          <p:attrName>ppt_y</p:attrName>
                                        </p:attrNameLst>
                                      </p:cBhvr>
                                      <p:tavLst>
                                        <p:tav tm="0">
                                          <p:val>
                                            <p:strVal val="#ppt_y"/>
                                          </p:val>
                                        </p:tav>
                                        <p:tav tm="100000">
                                          <p:val>
                                            <p:strVal val="#ppt_y"/>
                                          </p:val>
                                        </p:tav>
                                      </p:tavLst>
                                    </p:anim>
                                  </p:childTnLst>
                                </p:cTn>
                              </p:par>
                              <p:par>
                                <p:cTn fill="hold" id="25" nodeType="withEffect" presetClass="entr" presetID="45" presetSubtype="0">
                                  <p:stCondLst>
                                    <p:cond delay="0"/>
                                  </p:stCondLst>
                                  <p:childTnLst>
                                    <p:set>
                                      <p:cBhvr>
                                        <p:cTn dur="1" fill="hold" id="26">
                                          <p:stCondLst>
                                            <p:cond delay="0"/>
                                          </p:stCondLst>
                                        </p:cTn>
                                        <p:tgtEl>
                                          <p:spTgt spid="11"/>
                                        </p:tgtEl>
                                        <p:attrNameLst>
                                          <p:attrName>style.visibility</p:attrName>
                                        </p:attrNameLst>
                                      </p:cBhvr>
                                      <p:to>
                                        <p:strVal val="visible"/>
                                      </p:to>
                                    </p:set>
                                    <p:animEffect filter="fade" transition="in">
                                      <p:cBhvr>
                                        <p:cTn dur="2000" id="27"/>
                                        <p:tgtEl>
                                          <p:spTgt spid="11"/>
                                        </p:tgtEl>
                                      </p:cBhvr>
                                    </p:animEffect>
                                    <p:anim calcmode="lin" valueType="num">
                                      <p:cBhvr>
                                        <p:cTn dur="2000" fill="hold" id="28"/>
                                        <p:tgtEl>
                                          <p:spTgt spid="11"/>
                                        </p:tgtEl>
                                        <p:attrNameLst>
                                          <p:attrName>ppt_w</p:attrName>
                                        </p:attrNameLst>
                                      </p:cBhvr>
                                      <p:tavLst>
                                        <p:tav fmla="#ppt_w*sin(2.5*pi*$)" tm="0">
                                          <p:val>
                                            <p:fltVal val="0"/>
                                          </p:val>
                                        </p:tav>
                                        <p:tav tm="100000">
                                          <p:val>
                                            <p:fltVal val="1"/>
                                          </p:val>
                                        </p:tav>
                                      </p:tavLst>
                                    </p:anim>
                                    <p:anim calcmode="lin" valueType="num">
                                      <p:cBhvr>
                                        <p:cTn dur="2000" fill="hold" id="29"/>
                                        <p:tgtEl>
                                          <p:spTgt spid="11"/>
                                        </p:tgtEl>
                                        <p:attrNameLst>
                                          <p:attrName>ppt_h</p:attrName>
                                        </p:attrNameLst>
                                      </p:cBhvr>
                                      <p:tavLst>
                                        <p:tav tm="0">
                                          <p:val>
                                            <p:strVal val="#ppt_h"/>
                                          </p:val>
                                        </p:tav>
                                        <p:tav tm="100000">
                                          <p:val>
                                            <p:strVal val="#ppt_h"/>
                                          </p:val>
                                        </p:tav>
                                      </p:tavLst>
                                    </p:anim>
                                  </p:childTnLst>
                                </p:cTn>
                              </p:par>
                              <p:par>
                                <p:cTn fill="hold" grpId="0" id="30" nodeType="withEffect" presetClass="entr" presetID="45"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2000" id="32"/>
                                        <p:tgtEl>
                                          <p:spTgt spid="10"/>
                                        </p:tgtEl>
                                      </p:cBhvr>
                                    </p:animEffect>
                                    <p:anim calcmode="lin" valueType="num">
                                      <p:cBhvr>
                                        <p:cTn dur="2000" fill="hold" id="33"/>
                                        <p:tgtEl>
                                          <p:spTgt spid="10"/>
                                        </p:tgtEl>
                                        <p:attrNameLst>
                                          <p:attrName>ppt_w</p:attrName>
                                        </p:attrNameLst>
                                      </p:cBhvr>
                                      <p:tavLst>
                                        <p:tav fmla="#ppt_w*sin(2.5*pi*$)" tm="0">
                                          <p:val>
                                            <p:fltVal val="0"/>
                                          </p:val>
                                        </p:tav>
                                        <p:tav tm="100000">
                                          <p:val>
                                            <p:fltVal val="1"/>
                                          </p:val>
                                        </p:tav>
                                      </p:tavLst>
                                    </p:anim>
                                    <p:anim calcmode="lin" valueType="num">
                                      <p:cBhvr>
                                        <p:cTn dur="2000" fill="hold" id="34"/>
                                        <p:tgtEl>
                                          <p:spTgt spid="10"/>
                                        </p:tgtEl>
                                        <p:attrNameLst>
                                          <p:attrName>ppt_h</p:attrName>
                                        </p:attrNameLst>
                                      </p:cBhvr>
                                      <p:tavLst>
                                        <p:tav tm="0">
                                          <p:val>
                                            <p:strVal val="#ppt_h"/>
                                          </p:val>
                                        </p:tav>
                                        <p:tav tm="100000">
                                          <p:val>
                                            <p:strVal val="#ppt_h"/>
                                          </p:val>
                                        </p:tav>
                                      </p:tavLst>
                                    </p:anim>
                                  </p:childTnLst>
                                </p:cTn>
                              </p:par>
                              <p:par>
                                <p:cTn fill="hold" grpId="0" id="35" nodeType="withEffect" presetClass="entr" presetID="45"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2000" id="37"/>
                                        <p:tgtEl>
                                          <p:spTgt spid="9"/>
                                        </p:tgtEl>
                                      </p:cBhvr>
                                    </p:animEffect>
                                    <p:anim calcmode="lin" valueType="num">
                                      <p:cBhvr>
                                        <p:cTn dur="2000" fill="hold" id="38"/>
                                        <p:tgtEl>
                                          <p:spTgt spid="9"/>
                                        </p:tgtEl>
                                        <p:attrNameLst>
                                          <p:attrName>ppt_w</p:attrName>
                                        </p:attrNameLst>
                                      </p:cBhvr>
                                      <p:tavLst>
                                        <p:tav fmla="#ppt_w*sin(2.5*pi*$)" tm="0">
                                          <p:val>
                                            <p:fltVal val="0"/>
                                          </p:val>
                                        </p:tav>
                                        <p:tav tm="100000">
                                          <p:val>
                                            <p:fltVal val="1"/>
                                          </p:val>
                                        </p:tav>
                                      </p:tavLst>
                                    </p:anim>
                                    <p:anim calcmode="lin" valueType="num">
                                      <p:cBhvr>
                                        <p:cTn dur="2000" fill="hold" id="39"/>
                                        <p:tgtEl>
                                          <p:spTgt spid="9"/>
                                        </p:tgtEl>
                                        <p:attrNameLst>
                                          <p:attrName>ppt_h</p:attrName>
                                        </p:attrNameLst>
                                      </p:cBhvr>
                                      <p:tavLst>
                                        <p:tav tm="0">
                                          <p:val>
                                            <p:strVal val="#ppt_h"/>
                                          </p:val>
                                        </p:tav>
                                        <p:tav tm="100000">
                                          <p:val>
                                            <p:strVal val="#ppt_h"/>
                                          </p:val>
                                        </p:tav>
                                      </p:tavLst>
                                    </p:anim>
                                  </p:childTnLst>
                                </p:cTn>
                              </p:par>
                              <p:par>
                                <p:cTn fill="hold" grpId="0" id="40" nodeType="withEffect" presetClass="entr" presetID="45" presetSubtype="0">
                                  <p:stCondLst>
                                    <p:cond delay="0"/>
                                  </p:stCondLst>
                                  <p:childTnLst>
                                    <p:set>
                                      <p:cBhvr>
                                        <p:cTn dur="1" fill="hold" id="41">
                                          <p:stCondLst>
                                            <p:cond delay="0"/>
                                          </p:stCondLst>
                                        </p:cTn>
                                        <p:tgtEl>
                                          <p:spTgt spid="14"/>
                                        </p:tgtEl>
                                        <p:attrNameLst>
                                          <p:attrName>style.visibility</p:attrName>
                                        </p:attrNameLst>
                                      </p:cBhvr>
                                      <p:to>
                                        <p:strVal val="visible"/>
                                      </p:to>
                                    </p:set>
                                    <p:animEffect filter="fade" transition="in">
                                      <p:cBhvr>
                                        <p:cTn dur="2000" id="42"/>
                                        <p:tgtEl>
                                          <p:spTgt spid="14"/>
                                        </p:tgtEl>
                                      </p:cBhvr>
                                    </p:animEffect>
                                    <p:anim calcmode="lin" valueType="num">
                                      <p:cBhvr>
                                        <p:cTn dur="2000" fill="hold" id="43"/>
                                        <p:tgtEl>
                                          <p:spTgt spid="14"/>
                                        </p:tgtEl>
                                        <p:attrNameLst>
                                          <p:attrName>ppt_w</p:attrName>
                                        </p:attrNameLst>
                                      </p:cBhvr>
                                      <p:tavLst>
                                        <p:tav fmla="#ppt_w*sin(2.5*pi*$)" tm="0">
                                          <p:val>
                                            <p:fltVal val="0"/>
                                          </p:val>
                                        </p:tav>
                                        <p:tav tm="100000">
                                          <p:val>
                                            <p:fltVal val="1"/>
                                          </p:val>
                                        </p:tav>
                                      </p:tavLst>
                                    </p:anim>
                                    <p:anim calcmode="lin" valueType="num">
                                      <p:cBhvr>
                                        <p:cTn dur="2000" fill="hold" id="44"/>
                                        <p:tgtEl>
                                          <p:spTgt spid="14"/>
                                        </p:tgtEl>
                                        <p:attrNameLst>
                                          <p:attrName>ppt_h</p:attrName>
                                        </p:attrNameLst>
                                      </p:cBhvr>
                                      <p:tavLst>
                                        <p:tav tm="0">
                                          <p:val>
                                            <p:strVal val="#ppt_h"/>
                                          </p:val>
                                        </p:tav>
                                        <p:tav tm="100000">
                                          <p:val>
                                            <p:strVal val="#ppt_h"/>
                                          </p:val>
                                        </p:tav>
                                      </p:tavLst>
                                    </p:anim>
                                  </p:childTnLst>
                                </p:cTn>
                              </p:par>
                              <p:par>
                                <p:cTn fill="hold" grpId="0" id="45" nodeType="withEffect" presetClass="entr" presetID="45" presetSubtype="0">
                                  <p:stCondLst>
                                    <p:cond delay="0"/>
                                  </p:stCondLst>
                                  <p:childTnLst>
                                    <p:set>
                                      <p:cBhvr>
                                        <p:cTn dur="1" fill="hold" id="46">
                                          <p:stCondLst>
                                            <p:cond delay="0"/>
                                          </p:stCondLst>
                                        </p:cTn>
                                        <p:tgtEl>
                                          <p:spTgt spid="15"/>
                                        </p:tgtEl>
                                        <p:attrNameLst>
                                          <p:attrName>style.visibility</p:attrName>
                                        </p:attrNameLst>
                                      </p:cBhvr>
                                      <p:to>
                                        <p:strVal val="visible"/>
                                      </p:to>
                                    </p:set>
                                    <p:animEffect filter="fade" transition="in">
                                      <p:cBhvr>
                                        <p:cTn dur="2000" id="47"/>
                                        <p:tgtEl>
                                          <p:spTgt spid="15"/>
                                        </p:tgtEl>
                                      </p:cBhvr>
                                    </p:animEffect>
                                    <p:anim calcmode="lin" valueType="num">
                                      <p:cBhvr>
                                        <p:cTn dur="2000" fill="hold" id="48"/>
                                        <p:tgtEl>
                                          <p:spTgt spid="15"/>
                                        </p:tgtEl>
                                        <p:attrNameLst>
                                          <p:attrName>ppt_w</p:attrName>
                                        </p:attrNameLst>
                                      </p:cBhvr>
                                      <p:tavLst>
                                        <p:tav fmla="#ppt_w*sin(2.5*pi*$)" tm="0">
                                          <p:val>
                                            <p:fltVal val="0"/>
                                          </p:val>
                                        </p:tav>
                                        <p:tav tm="100000">
                                          <p:val>
                                            <p:fltVal val="1"/>
                                          </p:val>
                                        </p:tav>
                                      </p:tavLst>
                                    </p:anim>
                                    <p:anim calcmode="lin" valueType="num">
                                      <p:cBhvr>
                                        <p:cTn dur="2000" fill="hold" id="49"/>
                                        <p:tgtEl>
                                          <p:spTgt spid="15"/>
                                        </p:tgtEl>
                                        <p:attrNameLst>
                                          <p:attrName>ppt_h</p:attrName>
                                        </p:attrNameLst>
                                      </p:cBhvr>
                                      <p:tavLst>
                                        <p:tav tm="0">
                                          <p:val>
                                            <p:strVal val="#ppt_h"/>
                                          </p:val>
                                        </p:tav>
                                        <p:tav tm="100000">
                                          <p:val>
                                            <p:strVal val="#ppt_h"/>
                                          </p:val>
                                        </p:tav>
                                      </p:tavLst>
                                    </p:anim>
                                  </p:childTnLst>
                                </p:cTn>
                              </p:par>
                            </p:childTnLst>
                          </p:cTn>
                        </p:par>
                        <p:par>
                          <p:cTn fill="hold" id="50" nodeType="afterGroup">
                            <p:stCondLst>
                              <p:cond delay="2000"/>
                            </p:stCondLst>
                            <p:childTnLst>
                              <p:par>
                                <p:cTn fill="hold" id="51" nodeType="afterEffect" presetClass="entr" presetID="12" presetSubtype="2">
                                  <p:stCondLst>
                                    <p:cond delay="0"/>
                                  </p:stCondLst>
                                  <p:childTnLst>
                                    <p:set>
                                      <p:cBhvr>
                                        <p:cTn dur="1" fill="hold" id="52">
                                          <p:stCondLst>
                                            <p:cond delay="0"/>
                                          </p:stCondLst>
                                        </p:cTn>
                                        <p:tgtEl>
                                          <p:spTgt spid="31"/>
                                        </p:tgtEl>
                                        <p:attrNameLst>
                                          <p:attrName>style.visibility</p:attrName>
                                        </p:attrNameLst>
                                      </p:cBhvr>
                                      <p:to>
                                        <p:strVal val="visible"/>
                                      </p:to>
                                    </p:set>
                                    <p:anim calcmode="lin" valueType="num">
                                      <p:cBhvr additive="base">
                                        <p:cTn dur="500" id="53"/>
                                        <p:tgtEl>
                                          <p:spTgt spid="31"/>
                                        </p:tgtEl>
                                        <p:attrNameLst>
                                          <p:attrName>ppt_x</p:attrName>
                                        </p:attrNameLst>
                                      </p:cBhvr>
                                      <p:tavLst>
                                        <p:tav tm="0">
                                          <p:val>
                                            <p:strVal val="#ppt_x+#ppt_w*1.125000"/>
                                          </p:val>
                                        </p:tav>
                                        <p:tav tm="100000">
                                          <p:val>
                                            <p:strVal val="#ppt_x"/>
                                          </p:val>
                                        </p:tav>
                                      </p:tavLst>
                                    </p:anim>
                                    <p:animEffect filter="wipe(left)" transition="in">
                                      <p:cBhvr>
                                        <p:cTn dur="500" id="54"/>
                                        <p:tgtEl>
                                          <p:spTgt spid="31"/>
                                        </p:tgtEl>
                                      </p:cBhvr>
                                    </p:animEffect>
                                  </p:childTnLst>
                                </p:cTn>
                              </p:par>
                            </p:childTnLst>
                          </p:cTn>
                        </p:par>
                        <p:par>
                          <p:cTn fill="hold" id="55" nodeType="afterGroup">
                            <p:stCondLst>
                              <p:cond delay="2500"/>
                            </p:stCondLst>
                            <p:childTnLst>
                              <p:par>
                                <p:cTn fill="hold" grpId="0" id="56" nodeType="afterEffect" presetClass="entr" presetID="22" presetSubtype="8">
                                  <p:stCondLst>
                                    <p:cond delay="0"/>
                                  </p:stCondLst>
                                  <p:childTnLst>
                                    <p:set>
                                      <p:cBhvr>
                                        <p:cTn dur="1" fill="hold" id="57">
                                          <p:stCondLst>
                                            <p:cond delay="0"/>
                                          </p:stCondLst>
                                        </p:cTn>
                                        <p:tgtEl>
                                          <p:spTgt spid="34"/>
                                        </p:tgtEl>
                                        <p:attrNameLst>
                                          <p:attrName>style.visibility</p:attrName>
                                        </p:attrNameLst>
                                      </p:cBhvr>
                                      <p:to>
                                        <p:strVal val="visible"/>
                                      </p:to>
                                    </p:set>
                                    <p:animEffect filter="wipe(left)" transition="in">
                                      <p:cBhvr>
                                        <p:cTn dur="500" id="58"/>
                                        <p:tgtEl>
                                          <p:spTgt spid="34"/>
                                        </p:tgtEl>
                                      </p:cBhvr>
                                    </p:animEffect>
                                  </p:childTnLst>
                                </p:cTn>
                              </p:par>
                            </p:childTnLst>
                          </p:cTn>
                        </p:par>
                        <p:par>
                          <p:cTn fill="hold" id="59" nodeType="afterGroup">
                            <p:stCondLst>
                              <p:cond delay="3000"/>
                            </p:stCondLst>
                            <p:childTnLst>
                              <p:par>
                                <p:cTn fill="hold" grpId="0" id="60" nodeType="afterEffect" presetClass="entr" presetID="22" presetSubtype="8">
                                  <p:stCondLst>
                                    <p:cond delay="0"/>
                                  </p:stCondLst>
                                  <p:childTnLst>
                                    <p:set>
                                      <p:cBhvr>
                                        <p:cTn dur="1" fill="hold" id="61">
                                          <p:stCondLst>
                                            <p:cond delay="0"/>
                                          </p:stCondLst>
                                        </p:cTn>
                                        <p:tgtEl>
                                          <p:spTgt spid="2"/>
                                        </p:tgtEl>
                                        <p:attrNameLst>
                                          <p:attrName>style.visibility</p:attrName>
                                        </p:attrNameLst>
                                      </p:cBhvr>
                                      <p:to>
                                        <p:strVal val="visible"/>
                                      </p:to>
                                    </p:set>
                                    <p:animEffect filter="wipe(left)" transition="in">
                                      <p:cBhvr>
                                        <p:cTn dur="500" id="6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4"/>
      <p:bldP grpId="0" spid="15"/>
      <p:bldP grpId="0" spid="34"/>
      <p:bldP grpId="0" spid="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发现问题</a:t>
            </a:r>
          </a:p>
        </p:txBody>
      </p:sp>
      <p:sp>
        <p:nvSpPr>
          <p:cNvPr id="6" name="矩形 4"/>
          <p:cNvSpPr/>
          <p:nvPr/>
        </p:nvSpPr>
        <p:spPr>
          <a:xfrm flipH="1">
            <a:off x="0" y="3105150"/>
            <a:ext cx="12192000" cy="3752850"/>
          </a:xfrm>
          <a:custGeom>
            <a:gdLst>
              <a:gd fmla="*/ 0 w 12192000" name="connsiteX0"/>
              <a:gd fmla="*/ 360854 h 3687378" name="connsiteY0"/>
              <a:gd fmla="*/ 12192000 w 12192000" name="connsiteX1"/>
              <a:gd fmla="*/ 786523 h 3687378" name="connsiteY1"/>
              <a:gd fmla="*/ 12192000 w 12192000" name="connsiteX2"/>
              <a:gd fmla="*/ 3687378 h 3687378" name="connsiteY2"/>
              <a:gd fmla="*/ 0 w 12192000" name="connsiteX3"/>
              <a:gd fmla="*/ 3687378 h 3687378" name="connsiteY3"/>
              <a:gd fmla="*/ 0 w 12192000" name="connsiteX4"/>
              <a:gd fmla="*/ 360854 h 368737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687378" w="12192000">
                <a:moveTo>
                  <a:pt x="0" y="360854"/>
                </a:moveTo>
                <a:cubicBezTo>
                  <a:pt x="5199119" y="-1136871"/>
                  <a:pt x="6330731" y="2631089"/>
                  <a:pt x="12192000" y="786523"/>
                </a:cubicBezTo>
                <a:lnTo>
                  <a:pt x="12192000" y="3687378"/>
                </a:lnTo>
                <a:lnTo>
                  <a:pt x="0" y="3687378"/>
                </a:lnTo>
                <a:lnTo>
                  <a:pt x="0" y="360854"/>
                </a:lnTo>
                <a:close/>
              </a:path>
            </a:pathLst>
          </a:cu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panose="020f0502020204030204" typeface="等线"/>
              <a:ea charset="-122" panose="02010600030101010101" pitchFamily="2" typeface="等线"/>
            </a:endParaRPr>
          </a:p>
        </p:txBody>
      </p:sp>
      <p:sp>
        <p:nvSpPr>
          <p:cNvPr id="7" name="矩形 6"/>
          <p:cNvSpPr/>
          <p:nvPr/>
        </p:nvSpPr>
        <p:spPr>
          <a:xfrm>
            <a:off x="751946" y="1581150"/>
            <a:ext cx="2838450" cy="4362450"/>
          </a:xfrm>
          <a:prstGeom prst="rect">
            <a:avLst/>
          </a:prstGeom>
          <a:blipFill dpi="0" rotWithShape="1">
            <a:blip r:embed="rId2"/>
            <a:stretch>
              <a:fillRect l="-65559" r="-64977"/>
            </a:stretch>
          </a:blip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altLang="en-US" lang="zh-CN"/>
          </a:p>
        </p:txBody>
      </p:sp>
      <p:grpSp>
        <p:nvGrpSpPr>
          <p:cNvPr id="8" name="组合 7"/>
          <p:cNvGrpSpPr/>
          <p:nvPr/>
        </p:nvGrpSpPr>
        <p:grpSpPr>
          <a:xfrm>
            <a:off x="4043098" y="2619375"/>
            <a:ext cx="2324100" cy="2324100"/>
            <a:chOff x="4043098" y="2619375"/>
            <a:chExt cx="2324100" cy="2324100"/>
          </a:xfrm>
        </p:grpSpPr>
        <p:sp>
          <p:nvSpPr>
            <p:cNvPr id="9" name="圆角矩形 8"/>
            <p:cNvSpPr/>
            <p:nvPr/>
          </p:nvSpPr>
          <p:spPr>
            <a:xfrm>
              <a:off x="4043098" y="2619375"/>
              <a:ext cx="2324100" cy="2324100"/>
            </a:xfrm>
            <a:prstGeom prst="roundRect">
              <a:avLst>
                <a:gd fmla="val 7843" name="adj"/>
              </a:avLst>
            </a:prstGeom>
            <a:solidFill>
              <a:schemeClr val="bg1">
                <a:lumMod val="95000"/>
              </a:schemeClr>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altLang="en-US" lang="zh-CN"/>
            </a:p>
          </p:txBody>
        </p:sp>
        <p:grpSp>
          <p:nvGrpSpPr>
            <p:cNvPr id="10" name="组合 9"/>
            <p:cNvGrpSpPr/>
            <p:nvPr/>
          </p:nvGrpSpPr>
          <p:grpSpPr>
            <a:xfrm>
              <a:off x="4244618" y="3424145"/>
              <a:ext cx="1921058" cy="1269095"/>
              <a:chOff x="4218316" y="3424145"/>
              <a:chExt cx="1921058" cy="1269095"/>
            </a:xfrm>
          </p:grpSpPr>
          <p:sp>
            <p:nvSpPr>
              <p:cNvPr id="12" name="文本框 11"/>
              <p:cNvSpPr txBox="1"/>
              <p:nvPr/>
            </p:nvSpPr>
            <p:spPr>
              <a:xfrm>
                <a:off x="4331538" y="3769910"/>
                <a:ext cx="1694618" cy="914400"/>
              </a:xfrm>
              <a:prstGeom prst="rect">
                <a:avLst/>
              </a:prstGeom>
              <a:noFill/>
            </p:spPr>
            <p:txBody>
              <a:bodyPr rtlCol="0" wrap="square">
                <a:spAutoFit/>
              </a:bodyPr>
              <a:lstStyle/>
              <a:p>
                <a:pPr algn="ctr">
                  <a:lnSpc>
                    <a:spcPct val="150000"/>
                  </a:lnSpc>
                </a:pPr>
                <a:r>
                  <a:rPr altLang="en-US" lang="zh-CN" smtClean="0"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a:t>
                </a:r>
              </a:p>
            </p:txBody>
          </p:sp>
          <p:sp>
            <p:nvSpPr>
              <p:cNvPr id="13" name="文本框 12"/>
              <p:cNvSpPr txBox="1"/>
              <p:nvPr/>
            </p:nvSpPr>
            <p:spPr>
              <a:xfrm>
                <a:off x="4218317" y="3424145"/>
                <a:ext cx="1921058" cy="396240"/>
              </a:xfrm>
              <a:prstGeom prst="rect">
                <a:avLst/>
              </a:prstGeom>
              <a:noFill/>
            </p:spPr>
            <p:txBody>
              <a:bodyPr rtlCol="0" wrap="square">
                <a:spAutoFit/>
              </a:bodyPr>
              <a:lstStyle/>
              <a:p>
                <a:pPr algn="ctr"/>
                <a:r>
                  <a:rPr altLang="en-US" lang="zh-CN" smtClean="0" sz="2000">
                    <a:solidFill>
                      <a:srgbClr val="2E2E30"/>
                    </a:solidFill>
                    <a:latin charset="-122" panose="020b0600000000000000" pitchFamily="34" typeface="思源黑体 CN Medium"/>
                    <a:ea charset="-122" panose="020b0600000000000000" pitchFamily="34" typeface="思源黑体 CN Medium"/>
                  </a:rPr>
                  <a:t>输入标题</a:t>
                </a:r>
              </a:p>
            </p:txBody>
          </p:sp>
        </p:grpSp>
        <p:sp>
          <p:nvSpPr>
            <p:cNvPr id="11" name="man-succesing_75727"/>
            <p:cNvSpPr>
              <a:spLocks noChangeAspect="1"/>
            </p:cNvSpPr>
            <p:nvPr/>
          </p:nvSpPr>
          <p:spPr bwMode="auto">
            <a:xfrm>
              <a:off x="4955647" y="2906568"/>
              <a:ext cx="498999" cy="397164"/>
            </a:xfrm>
            <a:custGeom>
              <a:gdLst>
                <a:gd fmla="*/ 669 w 937" name="T0"/>
                <a:gd fmla="*/ 37 h 747" name="T1"/>
                <a:gd fmla="*/ 588 w 937" name="T2"/>
                <a:gd fmla="*/ 0 h 747" name="T3"/>
                <a:gd fmla="*/ 487 w 937" name="T4"/>
                <a:gd fmla="*/ 30 h 747" name="T5"/>
                <a:gd fmla="*/ 399 w 937" name="T6"/>
                <a:gd fmla="*/ 16 h 747" name="T7"/>
                <a:gd fmla="*/ 0 w 937" name="T8"/>
                <a:gd fmla="*/ 187 h 747" name="T9"/>
                <a:gd fmla="*/ 348 w 937" name="T10"/>
                <a:gd fmla="*/ 746 h 747" name="T11"/>
                <a:gd fmla="*/ 449 w 937" name="T12"/>
                <a:gd fmla="*/ 717 h 747" name="T13"/>
                <a:gd fmla="*/ 937 w 937" name="T14"/>
                <a:gd fmla="*/ 559 h 747" name="T15"/>
                <a:gd fmla="*/ 456 w 937" name="T16"/>
                <a:gd fmla="*/ 45 h 747" name="T17"/>
                <a:gd fmla="*/ 473 w 937" name="T18"/>
                <a:gd fmla="*/ 50 h 747" name="T19"/>
                <a:gd fmla="*/ 475 w 937" name="T20"/>
                <a:gd fmla="*/ 54 h 747" name="T21"/>
                <a:gd fmla="*/ 478 w 937" name="T22"/>
                <a:gd fmla="*/ 60 h 747" name="T23"/>
                <a:gd fmla="*/ 510 w 937" name="T24"/>
                <a:gd fmla="*/ 127 h 747" name="T25"/>
                <a:gd fmla="*/ 554 w 937" name="T26"/>
                <a:gd fmla="*/ 219 h 747" name="T27"/>
                <a:gd fmla="*/ 711 w 937" name="T28"/>
                <a:gd fmla="*/ 548 h 747" name="T29"/>
                <a:gd fmla="*/ 498 w 937" name="T30"/>
                <a:gd fmla="*/ 650 h 747" name="T31"/>
                <a:gd fmla="*/ 482 w 937" name="T32"/>
                <a:gd fmla="*/ 658 h 747" name="T33"/>
                <a:gd fmla="*/ 438 w 937" name="T34"/>
                <a:gd fmla="*/ 679 h 747" name="T35"/>
                <a:gd fmla="*/ 432 w 937" name="T36"/>
                <a:gd fmla="*/ 681 h 747" name="T37"/>
                <a:gd fmla="*/ 349 w 937" name="T38"/>
                <a:gd fmla="*/ 721 h 747" name="T39"/>
                <a:gd fmla="*/ 334 w 937" name="T40"/>
                <a:gd fmla="*/ 716 h 747" name="T41"/>
                <a:gd fmla="*/ 326 w 937" name="T42"/>
                <a:gd fmla="*/ 713 h 747" name="T43"/>
                <a:gd fmla="*/ 291 w 937" name="T44"/>
                <a:gd fmla="*/ 702 h 747" name="T45"/>
                <a:gd fmla="*/ 319 w 937" name="T46"/>
                <a:gd fmla="*/ 685 h 747" name="T47"/>
                <a:gd fmla="*/ 413 w 937" name="T48"/>
                <a:gd fmla="*/ 640 h 747" name="T49"/>
                <a:gd fmla="*/ 418 w 937" name="T50"/>
                <a:gd fmla="*/ 637 h 747" name="T51"/>
                <a:gd fmla="*/ 484 w 937" name="T52"/>
                <a:gd fmla="*/ 606 h 747" name="T53"/>
                <a:gd fmla="*/ 491 w 937" name="T54"/>
                <a:gd fmla="*/ 603 h 747" name="T55"/>
                <a:gd fmla="*/ 645 w 937" name="T56"/>
                <a:gd fmla="*/ 529 h 747" name="T57"/>
                <a:gd fmla="*/ 539 w 937" name="T58"/>
                <a:gd fmla="*/ 309 h 747" name="T59"/>
                <a:gd fmla="*/ 463 w 937" name="T60"/>
                <a:gd fmla="*/ 149 h 747" name="T61"/>
                <a:gd fmla="*/ 431 w 937" name="T62"/>
                <a:gd fmla="*/ 82 h 747" name="T63"/>
                <a:gd fmla="*/ 428 w 937" name="T64"/>
                <a:gd fmla="*/ 76 h 747" name="T65"/>
                <a:gd fmla="*/ 421 w 937" name="T66"/>
                <a:gd fmla="*/ 62 h 747" name="T67"/>
                <a:gd fmla="*/ 456 w 937" name="T68"/>
                <a:gd fmla="*/ 45 h 747" name="T69"/>
                <a:gd fmla="*/ 652 w 937" name="T70"/>
                <a:gd fmla="*/ 45 h 747" name="T71"/>
                <a:gd fmla="*/ 669 w 937" name="T72"/>
                <a:gd fmla="*/ 51 h 747" name="T73"/>
                <a:gd fmla="*/ 546 w 937" name="T74"/>
                <a:gd fmla="*/ 721 h 747" name="T75"/>
                <a:gd fmla="*/ 544 w 937" name="T76"/>
                <a:gd fmla="*/ 721 h 747" name="T77"/>
                <a:gd fmla="*/ 526 w 937" name="T78"/>
                <a:gd fmla="*/ 715 h 747" name="T79"/>
                <a:gd fmla="*/ 492 w 937" name="T80"/>
                <a:gd fmla="*/ 703 h 747" name="T81"/>
                <a:gd fmla="*/ 484 w 937" name="T82"/>
                <a:gd fmla="*/ 700 h 747" name="T83"/>
                <a:gd fmla="*/ 527 w 937" name="T84"/>
                <a:gd fmla="*/ 680 h 747" name="T85"/>
                <a:gd fmla="*/ 623 w 937" name="T86"/>
                <a:gd fmla="*/ 73 h 747" name="T87"/>
                <a:gd fmla="*/ 603 w 937" name="T88"/>
                <a:gd fmla="*/ 31 h 74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47" w="937">
                  <a:moveTo>
                    <a:pt x="684" y="30"/>
                  </a:moveTo>
                  <a:lnTo>
                    <a:pt x="669" y="37"/>
                  </a:lnTo>
                  <a:lnTo>
                    <a:pt x="596" y="16"/>
                  </a:lnTo>
                  <a:lnTo>
                    <a:pt x="588" y="0"/>
                  </a:lnTo>
                  <a:lnTo>
                    <a:pt x="494" y="45"/>
                  </a:lnTo>
                  <a:lnTo>
                    <a:pt x="487" y="30"/>
                  </a:lnTo>
                  <a:lnTo>
                    <a:pt x="473" y="37"/>
                  </a:lnTo>
                  <a:lnTo>
                    <a:pt x="399" y="16"/>
                  </a:lnTo>
                  <a:lnTo>
                    <a:pt x="392" y="0"/>
                  </a:lnTo>
                  <a:lnTo>
                    <a:pt x="0" y="187"/>
                  </a:lnTo>
                  <a:lnTo>
                    <a:pt x="253" y="717"/>
                  </a:lnTo>
                  <a:lnTo>
                    <a:pt x="348" y="746"/>
                  </a:lnTo>
                  <a:lnTo>
                    <a:pt x="442" y="702"/>
                  </a:lnTo>
                  <a:lnTo>
                    <a:pt x="449" y="717"/>
                  </a:lnTo>
                  <a:lnTo>
                    <a:pt x="545" y="747"/>
                  </a:lnTo>
                  <a:lnTo>
                    <a:pt x="937" y="559"/>
                  </a:lnTo>
                  <a:lnTo>
                    <a:pt x="684" y="30"/>
                  </a:lnTo>
                  <a:close/>
                  <a:moveTo>
                    <a:pt x="456" y="45"/>
                  </a:moveTo>
                  <a:lnTo>
                    <a:pt x="456" y="45"/>
                  </a:lnTo>
                  <a:lnTo>
                    <a:pt x="473" y="50"/>
                  </a:lnTo>
                  <a:lnTo>
                    <a:pt x="473" y="51"/>
                  </a:lnTo>
                  <a:lnTo>
                    <a:pt x="475" y="54"/>
                  </a:lnTo>
                  <a:lnTo>
                    <a:pt x="476" y="57"/>
                  </a:lnTo>
                  <a:lnTo>
                    <a:pt x="478" y="60"/>
                  </a:lnTo>
                  <a:lnTo>
                    <a:pt x="504" y="116"/>
                  </a:lnTo>
                  <a:lnTo>
                    <a:pt x="510" y="127"/>
                  </a:lnTo>
                  <a:lnTo>
                    <a:pt x="549" y="210"/>
                  </a:lnTo>
                  <a:lnTo>
                    <a:pt x="554" y="219"/>
                  </a:lnTo>
                  <a:lnTo>
                    <a:pt x="559" y="229"/>
                  </a:lnTo>
                  <a:lnTo>
                    <a:pt x="711" y="548"/>
                  </a:lnTo>
                  <a:lnTo>
                    <a:pt x="510" y="644"/>
                  </a:lnTo>
                  <a:lnTo>
                    <a:pt x="498" y="650"/>
                  </a:lnTo>
                  <a:lnTo>
                    <a:pt x="489" y="654"/>
                  </a:lnTo>
                  <a:lnTo>
                    <a:pt x="482" y="658"/>
                  </a:lnTo>
                  <a:lnTo>
                    <a:pt x="475" y="661"/>
                  </a:lnTo>
                  <a:lnTo>
                    <a:pt x="438" y="679"/>
                  </a:lnTo>
                  <a:lnTo>
                    <a:pt x="435" y="680"/>
                  </a:lnTo>
                  <a:lnTo>
                    <a:pt x="432" y="681"/>
                  </a:lnTo>
                  <a:lnTo>
                    <a:pt x="350" y="721"/>
                  </a:lnTo>
                  <a:lnTo>
                    <a:pt x="349" y="721"/>
                  </a:lnTo>
                  <a:lnTo>
                    <a:pt x="348" y="721"/>
                  </a:lnTo>
                  <a:lnTo>
                    <a:pt x="334" y="716"/>
                  </a:lnTo>
                  <a:lnTo>
                    <a:pt x="330" y="715"/>
                  </a:lnTo>
                  <a:lnTo>
                    <a:pt x="326" y="713"/>
                  </a:lnTo>
                  <a:lnTo>
                    <a:pt x="296" y="703"/>
                  </a:lnTo>
                  <a:lnTo>
                    <a:pt x="291" y="702"/>
                  </a:lnTo>
                  <a:lnTo>
                    <a:pt x="287" y="700"/>
                  </a:lnTo>
                  <a:lnTo>
                    <a:pt x="319" y="685"/>
                  </a:lnTo>
                  <a:lnTo>
                    <a:pt x="330" y="680"/>
                  </a:lnTo>
                  <a:lnTo>
                    <a:pt x="413" y="640"/>
                  </a:lnTo>
                  <a:lnTo>
                    <a:pt x="416" y="639"/>
                  </a:lnTo>
                  <a:lnTo>
                    <a:pt x="418" y="637"/>
                  </a:lnTo>
                  <a:lnTo>
                    <a:pt x="479" y="609"/>
                  </a:lnTo>
                  <a:lnTo>
                    <a:pt x="484" y="606"/>
                  </a:lnTo>
                  <a:lnTo>
                    <a:pt x="490" y="603"/>
                  </a:lnTo>
                  <a:lnTo>
                    <a:pt x="491" y="603"/>
                  </a:lnTo>
                  <a:lnTo>
                    <a:pt x="498" y="599"/>
                  </a:lnTo>
                  <a:lnTo>
                    <a:pt x="645" y="529"/>
                  </a:lnTo>
                  <a:lnTo>
                    <a:pt x="544" y="318"/>
                  </a:lnTo>
                  <a:lnTo>
                    <a:pt x="539" y="309"/>
                  </a:lnTo>
                  <a:lnTo>
                    <a:pt x="535" y="299"/>
                  </a:lnTo>
                  <a:lnTo>
                    <a:pt x="463" y="149"/>
                  </a:lnTo>
                  <a:lnTo>
                    <a:pt x="458" y="138"/>
                  </a:lnTo>
                  <a:lnTo>
                    <a:pt x="431" y="82"/>
                  </a:lnTo>
                  <a:lnTo>
                    <a:pt x="430" y="79"/>
                  </a:lnTo>
                  <a:lnTo>
                    <a:pt x="428" y="76"/>
                  </a:lnTo>
                  <a:lnTo>
                    <a:pt x="427" y="73"/>
                  </a:lnTo>
                  <a:lnTo>
                    <a:pt x="421" y="62"/>
                  </a:lnTo>
                  <a:lnTo>
                    <a:pt x="407" y="31"/>
                  </a:lnTo>
                  <a:lnTo>
                    <a:pt x="456" y="45"/>
                  </a:lnTo>
                  <a:close/>
                  <a:moveTo>
                    <a:pt x="652" y="45"/>
                  </a:moveTo>
                  <a:lnTo>
                    <a:pt x="652" y="45"/>
                  </a:lnTo>
                  <a:lnTo>
                    <a:pt x="669" y="50"/>
                  </a:lnTo>
                  <a:lnTo>
                    <a:pt x="669" y="51"/>
                  </a:lnTo>
                  <a:lnTo>
                    <a:pt x="907" y="548"/>
                  </a:lnTo>
                  <a:lnTo>
                    <a:pt x="546" y="721"/>
                  </a:lnTo>
                  <a:lnTo>
                    <a:pt x="546" y="720"/>
                  </a:lnTo>
                  <a:lnTo>
                    <a:pt x="544" y="721"/>
                  </a:lnTo>
                  <a:lnTo>
                    <a:pt x="530" y="716"/>
                  </a:lnTo>
                  <a:lnTo>
                    <a:pt x="526" y="715"/>
                  </a:lnTo>
                  <a:lnTo>
                    <a:pt x="522" y="713"/>
                  </a:lnTo>
                  <a:lnTo>
                    <a:pt x="492" y="703"/>
                  </a:lnTo>
                  <a:lnTo>
                    <a:pt x="488" y="702"/>
                  </a:lnTo>
                  <a:lnTo>
                    <a:pt x="484" y="700"/>
                  </a:lnTo>
                  <a:lnTo>
                    <a:pt x="515" y="685"/>
                  </a:lnTo>
                  <a:lnTo>
                    <a:pt x="527" y="680"/>
                  </a:lnTo>
                  <a:lnTo>
                    <a:pt x="841" y="529"/>
                  </a:lnTo>
                  <a:lnTo>
                    <a:pt x="623" y="73"/>
                  </a:lnTo>
                  <a:lnTo>
                    <a:pt x="618" y="62"/>
                  </a:lnTo>
                  <a:lnTo>
                    <a:pt x="603" y="31"/>
                  </a:lnTo>
                  <a:lnTo>
                    <a:pt x="652" y="45"/>
                  </a:lnTo>
                  <a:close/>
                </a:path>
              </a:pathLst>
            </a:custGeom>
            <a:gradFill>
              <a:gsLst>
                <a:gs pos="0">
                  <a:srgbClr val="6A839F"/>
                </a:gs>
                <a:gs pos="100000">
                  <a:srgbClr val="6A839F">
                    <a:alpha val="43000"/>
                  </a:srgbClr>
                </a:gs>
              </a:gsLst>
              <a:lin ang="2700000" scaled="1"/>
            </a:gra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14" name="Group 19"/>
          <p:cNvGrpSpPr/>
          <p:nvPr/>
        </p:nvGrpSpPr>
        <p:grpSpPr>
          <a:xfrm>
            <a:off x="6703904" y="1943100"/>
            <a:ext cx="2324100" cy="2324100"/>
            <a:chOff x="4043098" y="2619375"/>
            <a:chExt cx="2324100" cy="2324100"/>
          </a:xfrm>
        </p:grpSpPr>
        <p:sp>
          <p:nvSpPr>
            <p:cNvPr id="15" name="圆角矩形 14"/>
            <p:cNvSpPr/>
            <p:nvPr/>
          </p:nvSpPr>
          <p:spPr>
            <a:xfrm>
              <a:off x="4043098" y="2619375"/>
              <a:ext cx="2324100" cy="2324100"/>
            </a:xfrm>
            <a:prstGeom prst="roundRect">
              <a:avLst>
                <a:gd fmla="val 7843" name="adj"/>
              </a:avLst>
            </a:prstGeom>
            <a:solidFill>
              <a:schemeClr val="bg1">
                <a:lumMod val="95000"/>
              </a:schemeClr>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6" name="组合 15"/>
            <p:cNvGrpSpPr/>
            <p:nvPr/>
          </p:nvGrpSpPr>
          <p:grpSpPr>
            <a:xfrm>
              <a:off x="4244618" y="3424145"/>
              <a:ext cx="1921058" cy="1269095"/>
              <a:chOff x="4218316" y="3424145"/>
              <a:chExt cx="1921058" cy="1269095"/>
            </a:xfrm>
          </p:grpSpPr>
          <p:sp>
            <p:nvSpPr>
              <p:cNvPr id="18" name="文本框 23"/>
              <p:cNvSpPr txBox="1"/>
              <p:nvPr/>
            </p:nvSpPr>
            <p:spPr>
              <a:xfrm>
                <a:off x="4331537" y="3769909"/>
                <a:ext cx="1694618"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mtClean="0"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a:t>
                </a:r>
              </a:p>
            </p:txBody>
          </p:sp>
          <p:sp>
            <p:nvSpPr>
              <p:cNvPr id="19" name="文本框 24"/>
              <p:cNvSpPr txBox="1"/>
              <p:nvPr/>
            </p:nvSpPr>
            <p:spPr>
              <a:xfrm>
                <a:off x="4218316" y="3424145"/>
                <a:ext cx="1921058"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2000">
                    <a:solidFill>
                      <a:srgbClr val="2E2E30"/>
                    </a:solidFill>
                    <a:latin charset="-122" panose="020b0600000000000000" pitchFamily="34" typeface="思源黑体 CN Medium"/>
                    <a:ea charset="-122" panose="020b0600000000000000" pitchFamily="34" typeface="思源黑体 CN Medium"/>
                  </a:rPr>
                  <a:t>输入标题</a:t>
                </a:r>
              </a:p>
            </p:txBody>
          </p:sp>
        </p:grpSp>
        <p:sp>
          <p:nvSpPr>
            <p:cNvPr id="17" name="man-succesing_75727"/>
            <p:cNvSpPr>
              <a:spLocks noChangeAspect="1"/>
            </p:cNvSpPr>
            <p:nvPr/>
          </p:nvSpPr>
          <p:spPr bwMode="auto">
            <a:xfrm>
              <a:off x="5023387" y="2855650"/>
              <a:ext cx="363517" cy="498999"/>
            </a:xfrm>
            <a:custGeom>
              <a:gdLst>
                <a:gd fmla="*/ 0 w 416362" name="connsiteX0"/>
                <a:gd fmla="*/ 27677 h 571538" name="connsiteY0"/>
                <a:gd fmla="*/ 41982 w 416362" name="connsiteX1"/>
                <a:gd fmla="*/ 27677 h 571538" name="connsiteY1"/>
                <a:gd fmla="*/ 41982 w 416362" name="connsiteX2"/>
                <a:gd fmla="*/ 571538 h 571538" name="connsiteY2"/>
                <a:gd fmla="*/ 0 w 416362" name="connsiteX3"/>
                <a:gd fmla="*/ 571538 h 571538" name="connsiteY3"/>
                <a:gd fmla="*/ 161513 w 416362" name="connsiteX4"/>
                <a:gd fmla="*/ 505 h 571538" name="connsiteY4"/>
                <a:gd fmla="*/ 242063 w 416362" name="connsiteX5"/>
                <a:gd fmla="*/ 44893 h 571538" name="connsiteY5"/>
                <a:gd fmla="*/ 416362 w 416362" name="connsiteX6"/>
                <a:gd fmla="*/ 44893 h 571538" name="connsiteY6"/>
                <a:gd fmla="*/ 416362 w 416362" name="connsiteX7"/>
                <a:gd fmla="*/ 243684 h 571538" name="connsiteY7"/>
                <a:gd fmla="*/ 237759 w 416362" name="connsiteX8"/>
                <a:gd fmla="*/ 243684 h 571538" name="connsiteY8"/>
                <a:gd fmla="*/ 66687 w 416362" name="connsiteX9"/>
                <a:gd fmla="*/ 243684 h 571538" name="connsiteY9"/>
                <a:gd fmla="*/ 66687 w 416362" name="connsiteX10"/>
                <a:gd fmla="*/ 44893 h 571538" name="connsiteY10"/>
                <a:gd fmla="*/ 161513 w 416362" name="connsiteX11"/>
                <a:gd fmla="*/ 505 h 57153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571538" w="416362">
                  <a:moveTo>
                    <a:pt x="0" y="27677"/>
                  </a:moveTo>
                  <a:lnTo>
                    <a:pt x="41982" y="27677"/>
                  </a:lnTo>
                  <a:lnTo>
                    <a:pt x="41982" y="571538"/>
                  </a:lnTo>
                  <a:lnTo>
                    <a:pt x="0" y="571538"/>
                  </a:lnTo>
                  <a:close/>
                  <a:moveTo>
                    <a:pt x="161513" y="505"/>
                  </a:moveTo>
                  <a:cubicBezTo>
                    <a:pt x="190670" y="-2454"/>
                    <a:pt x="220679" y="7015"/>
                    <a:pt x="242063" y="44893"/>
                  </a:cubicBezTo>
                  <a:cubicBezTo>
                    <a:pt x="299087" y="144826"/>
                    <a:pt x="416362" y="44893"/>
                    <a:pt x="416362" y="44893"/>
                  </a:cubicBezTo>
                  <a:lnTo>
                    <a:pt x="416362" y="243684"/>
                  </a:lnTo>
                  <a:cubicBezTo>
                    <a:pt x="416362" y="243684"/>
                    <a:pt x="303390" y="325349"/>
                    <a:pt x="237759" y="243684"/>
                  </a:cubicBezTo>
                  <a:cubicBezTo>
                    <a:pt x="172128" y="163093"/>
                    <a:pt x="66687" y="243684"/>
                    <a:pt x="66687" y="243684"/>
                  </a:cubicBezTo>
                  <a:lnTo>
                    <a:pt x="66687" y="44893"/>
                  </a:lnTo>
                  <a:cubicBezTo>
                    <a:pt x="66687" y="44893"/>
                    <a:pt x="112918" y="5437"/>
                    <a:pt x="161513" y="505"/>
                  </a:cubicBezTo>
                  <a:close/>
                </a:path>
              </a:pathLst>
            </a:custGeom>
            <a:gradFill>
              <a:gsLst>
                <a:gs pos="0">
                  <a:srgbClr val="6A839F"/>
                </a:gs>
                <a:gs pos="100000">
                  <a:srgbClr val="6A839F">
                    <a:alpha val="43000"/>
                  </a:srgbClr>
                </a:gs>
              </a:gsLst>
              <a:lin ang="2700000" scaled="1"/>
            </a:gra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20" name="Group 25"/>
          <p:cNvGrpSpPr/>
          <p:nvPr/>
        </p:nvGrpSpPr>
        <p:grpSpPr>
          <a:xfrm>
            <a:off x="9364709" y="2262095"/>
            <a:ext cx="2324100" cy="2324100"/>
            <a:chOff x="4043098" y="2619375"/>
            <a:chExt cx="2324100" cy="2324100"/>
          </a:xfrm>
        </p:grpSpPr>
        <p:sp>
          <p:nvSpPr>
            <p:cNvPr id="21" name="圆角矩形 20"/>
            <p:cNvSpPr/>
            <p:nvPr/>
          </p:nvSpPr>
          <p:spPr>
            <a:xfrm>
              <a:off x="4043098" y="2619375"/>
              <a:ext cx="2324100" cy="2324100"/>
            </a:xfrm>
            <a:prstGeom prst="roundRect">
              <a:avLst>
                <a:gd fmla="val 7843" name="adj"/>
              </a:avLst>
            </a:prstGeom>
            <a:solidFill>
              <a:schemeClr val="bg1">
                <a:lumMod val="95000"/>
              </a:schemeClr>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22" name="组合 21"/>
            <p:cNvGrpSpPr/>
            <p:nvPr/>
          </p:nvGrpSpPr>
          <p:grpSpPr>
            <a:xfrm>
              <a:off x="4244618" y="3424145"/>
              <a:ext cx="1921058" cy="1269095"/>
              <a:chOff x="4218316" y="3424145"/>
              <a:chExt cx="1921058" cy="1269095"/>
            </a:xfrm>
          </p:grpSpPr>
          <p:sp>
            <p:nvSpPr>
              <p:cNvPr id="24" name="文本框 29"/>
              <p:cNvSpPr txBox="1"/>
              <p:nvPr/>
            </p:nvSpPr>
            <p:spPr>
              <a:xfrm>
                <a:off x="4331537" y="3769909"/>
                <a:ext cx="1694618"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mtClean="0" sz="1200">
                    <a:solidFill>
                      <a:schemeClr val="tx1">
                        <a:lumMod val="75000"/>
                        <a:lumOff val="25000"/>
                      </a:schemeClr>
                    </a:solidFill>
                    <a:latin charset="-122" panose="020b0300000000000000" pitchFamily="34" typeface="思源黑体 CN Light"/>
                    <a:ea charset="-122" panose="020b0300000000000000" pitchFamily="34" typeface="思源黑体 CN Light"/>
                  </a:rPr>
                  <a:t>请在此输入文本内容或者粘贴复制的文本内容到此处</a:t>
                </a:r>
              </a:p>
            </p:txBody>
          </p:sp>
          <p:sp>
            <p:nvSpPr>
              <p:cNvPr id="25" name="文本框 30"/>
              <p:cNvSpPr txBox="1"/>
              <p:nvPr/>
            </p:nvSpPr>
            <p:spPr>
              <a:xfrm>
                <a:off x="4218317" y="3424144"/>
                <a:ext cx="1921058"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2000">
                    <a:solidFill>
                      <a:srgbClr val="2E2E30"/>
                    </a:solidFill>
                    <a:latin charset="-122" panose="020b0600000000000000" pitchFamily="34" typeface="思源黑体 CN Medium"/>
                    <a:ea charset="-122" panose="020b0600000000000000" pitchFamily="34" typeface="思源黑体 CN Medium"/>
                  </a:rPr>
                  <a:t>输入标题</a:t>
                </a:r>
              </a:p>
            </p:txBody>
          </p:sp>
        </p:grpSp>
        <p:sp>
          <p:nvSpPr>
            <p:cNvPr id="23" name="man-succesing_75727"/>
            <p:cNvSpPr>
              <a:spLocks noChangeAspect="1"/>
            </p:cNvSpPr>
            <p:nvPr/>
          </p:nvSpPr>
          <p:spPr bwMode="auto">
            <a:xfrm>
              <a:off x="4956284" y="2855650"/>
              <a:ext cx="497724" cy="498999"/>
            </a:xfrm>
            <a:custGeom>
              <a:gdLst>
                <a:gd fmla="*/ 283655 w 606580" name="connsiteX0"/>
                <a:gd fmla="*/ 180789 h 608133" name="connsiteY0"/>
                <a:gd fmla="*/ 463969 w 606580" name="connsiteX1"/>
                <a:gd fmla="*/ 329895 h 608133" name="connsiteY1"/>
                <a:gd fmla="*/ 467288 w 606580" name="connsiteX2"/>
                <a:gd fmla="*/ 329803 h 608133" name="connsiteY2"/>
                <a:gd fmla="*/ 606580 w 606580" name="connsiteX3"/>
                <a:gd fmla="*/ 468968 h 608133" name="connsiteY3"/>
                <a:gd fmla="*/ 467288 w 606580" name="connsiteX4"/>
                <a:gd fmla="*/ 608133 h 608133" name="connsiteY4"/>
                <a:gd fmla="*/ 92278 w 606580" name="connsiteX5"/>
                <a:gd fmla="*/ 608133 h 608133" name="connsiteY5"/>
                <a:gd fmla="*/ 0 w 606580" name="connsiteX6"/>
                <a:gd fmla="*/ 508177 h 608133" name="connsiteY6"/>
                <a:gd fmla="*/ 100113 w 606580" name="connsiteX7"/>
                <a:gd fmla="*/ 408221 h 608133" name="connsiteY7"/>
                <a:gd fmla="*/ 105829 w 606580" name="connsiteX8"/>
                <a:gd fmla="*/ 408774 h 608133" name="connsiteY8"/>
                <a:gd fmla="*/ 100113 w 606580" name="connsiteX9"/>
                <a:gd fmla="*/ 364042 h 608133" name="connsiteY9"/>
                <a:gd fmla="*/ 283655 w 606580" name="connsiteX10"/>
                <a:gd fmla="*/ 180789 h 608133" name="connsiteY10"/>
                <a:gd fmla="*/ 399230 w 606580" name="connsiteX11"/>
                <a:gd fmla="*/ 97945 h 608133" name="connsiteY11"/>
                <a:gd fmla="*/ 506377 w 606580" name="connsiteX12"/>
                <a:gd fmla="*/ 204910 h 608133" name="connsiteY12"/>
                <a:gd fmla="*/ 476133 w 606580" name="connsiteX13"/>
                <a:gd fmla="*/ 235195 h 608133" name="connsiteY13"/>
                <a:gd fmla="*/ 445888 w 606580" name="connsiteX14"/>
                <a:gd fmla="*/ 204910 h 608133" name="connsiteY14"/>
                <a:gd fmla="*/ 399230 w 606580" name="connsiteX15"/>
                <a:gd fmla="*/ 158424 h 608133" name="connsiteY15"/>
                <a:gd fmla="*/ 368986 w 606580" name="connsiteX16"/>
                <a:gd fmla="*/ 128230 h 608133" name="connsiteY16"/>
                <a:gd fmla="*/ 399230 w 606580" name="connsiteX17"/>
                <a:gd fmla="*/ 97945 h 608133" name="connsiteY17"/>
                <a:gd fmla="*/ 403459 w 606580" name="connsiteX18"/>
                <a:gd fmla="*/ 0 h 608133" name="connsiteY18"/>
                <a:gd fmla="*/ 403552 w 606580" name="connsiteX19"/>
                <a:gd fmla="*/ 0 h 608133" name="connsiteY19"/>
                <a:gd fmla="*/ 604533 w 606580" name="connsiteX20"/>
                <a:gd fmla="*/ 200633 h 608133" name="connsiteY20"/>
                <a:gd fmla="*/ 574294 w 606580" name="connsiteX21"/>
                <a:gd fmla="*/ 230820 h 608133" name="connsiteY21"/>
                <a:gd fmla="*/ 574201 w 606580" name="connsiteX22"/>
                <a:gd fmla="*/ 230820 h 608133" name="connsiteY22"/>
                <a:gd fmla="*/ 543962 w 606580" name="connsiteX23"/>
                <a:gd fmla="*/ 200633 h 608133" name="connsiteY23"/>
                <a:gd fmla="*/ 403552 w 606580" name="connsiteX24"/>
                <a:gd fmla="*/ 60466 h 608133" name="connsiteY24"/>
                <a:gd fmla="*/ 403459 w 606580" name="connsiteX25"/>
                <a:gd fmla="*/ 60466 h 608133" name="connsiteY25"/>
                <a:gd fmla="*/ 373220 w 606580" name="connsiteX26"/>
                <a:gd fmla="*/ 30187 h 608133" name="connsiteY26"/>
                <a:gd fmla="*/ 403459 w 606580" name="connsiteX27"/>
                <a:gd fmla="*/ 0 h 608133"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608133" w="606580">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gradFill>
              <a:gsLst>
                <a:gs pos="0">
                  <a:srgbClr val="6A839F"/>
                </a:gs>
                <a:gs pos="100000">
                  <a:srgbClr val="6A839F">
                    <a:alpha val="43000"/>
                  </a:srgbClr>
                </a:gs>
              </a:gsLst>
              <a:lin ang="2700000" scaled="1"/>
            </a:gra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sp>
        <p:nvSpPr>
          <p:cNvPr id="26" name="文本框 25"/>
          <p:cNvSpPr txBox="1"/>
          <p:nvPr/>
        </p:nvSpPr>
        <p:spPr>
          <a:xfrm>
            <a:off x="3883951" y="5308105"/>
            <a:ext cx="6726899" cy="64008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请在此输入文本内容或者粘贴复制的文本内容到此处，请在此输入文本内容或者粘贴复制的文本内容到此处请在此输入文本内容或者粘贴复制的文本内容到此处</a:t>
            </a:r>
          </a:p>
        </p:txBody>
      </p:sp>
    </p:spTree>
    <p:extLst>
      <p:ext uri="{BB962C8B-B14F-4D97-AF65-F5344CB8AC3E}">
        <p14:creationId val="1465996361"/>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37">
                                  <p:stCondLst>
                                    <p:cond delay="0"/>
                                  </p:stCondLst>
                                  <p:childTnLst>
                                    <p:set>
                                      <p:cBhvr>
                                        <p:cTn dur="1" fill="hold" id="12">
                                          <p:stCondLst>
                                            <p:cond delay="0"/>
                                          </p:stCondLst>
                                        </p:cTn>
                                        <p:tgtEl>
                                          <p:spTgt spid="26"/>
                                        </p:tgtEl>
                                        <p:attrNameLst>
                                          <p:attrName>style.visibility</p:attrName>
                                        </p:attrNameLst>
                                      </p:cBhvr>
                                      <p:to>
                                        <p:strVal val="visible"/>
                                      </p:to>
                                    </p:set>
                                    <p:animEffect filter="barn(outVertical)" transition="in">
                                      <p:cBhvr>
                                        <p:cTn dur="500" id="13"/>
                                        <p:tgtEl>
                                          <p:spTgt spid="26"/>
                                        </p:tgtEl>
                                      </p:cBhvr>
                                    </p:animEffect>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1000" id="17"/>
                                        <p:tgtEl>
                                          <p:spTgt spid="8"/>
                                        </p:tgtEl>
                                      </p:cBhvr>
                                    </p:animEffect>
                                    <p:anim calcmode="lin" valueType="num">
                                      <p:cBhvr>
                                        <p:cTn dur="1000" fill="hold" id="18"/>
                                        <p:tgtEl>
                                          <p:spTgt spid="8"/>
                                        </p:tgtEl>
                                        <p:attrNameLst>
                                          <p:attrName>ppt_x</p:attrName>
                                        </p:attrNameLst>
                                      </p:cBhvr>
                                      <p:tavLst>
                                        <p:tav tm="0">
                                          <p:val>
                                            <p:strVal val="#ppt_x"/>
                                          </p:val>
                                        </p:tav>
                                        <p:tav tm="100000">
                                          <p:val>
                                            <p:strVal val="#ppt_x"/>
                                          </p:val>
                                        </p:tav>
                                      </p:tavLst>
                                    </p:anim>
                                    <p:anim calcmode="lin" valueType="num">
                                      <p:cBhvr>
                                        <p:cTn dur="1000" fill="hold" id="19"/>
                                        <p:tgtEl>
                                          <p:spTgt spid="8"/>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14"/>
                                        </p:tgtEl>
                                        <p:attrNameLst>
                                          <p:attrName>style.visibility</p:attrName>
                                        </p:attrNameLst>
                                      </p:cBhvr>
                                      <p:to>
                                        <p:strVal val="visible"/>
                                      </p:to>
                                    </p:set>
                                    <p:animEffect filter="fade" transition="in">
                                      <p:cBhvr>
                                        <p:cTn dur="1000" id="23"/>
                                        <p:tgtEl>
                                          <p:spTgt spid="14"/>
                                        </p:tgtEl>
                                      </p:cBhvr>
                                    </p:animEffect>
                                    <p:anim calcmode="lin" valueType="num">
                                      <p:cBhvr>
                                        <p:cTn dur="1000" fill="hold" id="24"/>
                                        <p:tgtEl>
                                          <p:spTgt spid="14"/>
                                        </p:tgtEl>
                                        <p:attrNameLst>
                                          <p:attrName>ppt_x</p:attrName>
                                        </p:attrNameLst>
                                      </p:cBhvr>
                                      <p:tavLst>
                                        <p:tav tm="0">
                                          <p:val>
                                            <p:strVal val="#ppt_x"/>
                                          </p:val>
                                        </p:tav>
                                        <p:tav tm="100000">
                                          <p:val>
                                            <p:strVal val="#ppt_x"/>
                                          </p:val>
                                        </p:tav>
                                      </p:tavLst>
                                    </p:anim>
                                    <p:anim calcmode="lin" valueType="num">
                                      <p:cBhvr>
                                        <p:cTn dur="1000" fill="hold" id="25"/>
                                        <p:tgtEl>
                                          <p:spTgt spid="1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id="27" nodeType="afterEffect" presetClass="entr" presetID="42" presetSubtype="0">
                                  <p:stCondLst>
                                    <p:cond delay="0"/>
                                  </p:stCondLst>
                                  <p:childTnLst>
                                    <p:set>
                                      <p:cBhvr>
                                        <p:cTn dur="1" fill="hold" id="28">
                                          <p:stCondLst>
                                            <p:cond delay="0"/>
                                          </p:stCondLst>
                                        </p:cTn>
                                        <p:tgtEl>
                                          <p:spTgt spid="20"/>
                                        </p:tgtEl>
                                        <p:attrNameLst>
                                          <p:attrName>style.visibility</p:attrName>
                                        </p:attrNameLst>
                                      </p:cBhvr>
                                      <p:to>
                                        <p:strVal val="visible"/>
                                      </p:to>
                                    </p:set>
                                    <p:animEffect filter="fade" transition="in">
                                      <p:cBhvr>
                                        <p:cTn dur="1000" id="29"/>
                                        <p:tgtEl>
                                          <p:spTgt spid="20"/>
                                        </p:tgtEl>
                                      </p:cBhvr>
                                    </p:animEffect>
                                    <p:anim calcmode="lin" valueType="num">
                                      <p:cBhvr>
                                        <p:cTn dur="1000" fill="hold" id="30"/>
                                        <p:tgtEl>
                                          <p:spTgt spid="20"/>
                                        </p:tgtEl>
                                        <p:attrNameLst>
                                          <p:attrName>ppt_x</p:attrName>
                                        </p:attrNameLst>
                                      </p:cBhvr>
                                      <p:tavLst>
                                        <p:tav tm="0">
                                          <p:val>
                                            <p:strVal val="#ppt_x"/>
                                          </p:val>
                                        </p:tav>
                                        <p:tav tm="100000">
                                          <p:val>
                                            <p:strVal val="#ppt_x"/>
                                          </p:val>
                                        </p:tav>
                                      </p:tavLst>
                                    </p:anim>
                                    <p:anim calcmode="lin" valueType="num">
                                      <p:cBhvr>
                                        <p:cTn dur="1000" fill="hold" id="31"/>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发现问题</a:t>
            </a:r>
          </a:p>
        </p:txBody>
      </p:sp>
      <p:grpSp>
        <p:nvGrpSpPr>
          <p:cNvPr id="9" name="组合 8"/>
          <p:cNvGrpSpPr/>
          <p:nvPr/>
        </p:nvGrpSpPr>
        <p:grpSpPr>
          <a:xfrm>
            <a:off x="1220709" y="1853175"/>
            <a:ext cx="2827568" cy="1031796"/>
            <a:chOff x="3268433" y="1711913"/>
            <a:chExt cx="2827568" cy="1031796"/>
          </a:xfrm>
        </p:grpSpPr>
        <p:sp>
          <p:nvSpPr>
            <p:cNvPr id="10" name="文本框 9"/>
            <p:cNvSpPr txBox="1"/>
            <p:nvPr/>
          </p:nvSpPr>
          <p:spPr>
            <a:xfrm>
              <a:off x="3268435" y="2097378"/>
              <a:ext cx="2827566" cy="640080"/>
            </a:xfrm>
            <a:prstGeom prst="rect">
              <a:avLst/>
            </a:prstGeom>
            <a:noFill/>
          </p:spPr>
          <p:txBody>
            <a:bodyPr rtlCol="0" wrap="square">
              <a:spAutoFit/>
            </a:bodyPr>
            <a:lstStyle/>
            <a:p>
              <a:pPr algn="r">
                <a:lnSpc>
                  <a:spcPct val="150000"/>
                </a:lnSpc>
              </a:pPr>
              <a:r>
                <a:rPr altLang="en-US" lang="zh-CN" smtClean="0" sz="1200">
                  <a:solidFill>
                    <a:schemeClr val="tx1">
                      <a:lumMod val="85000"/>
                      <a:lumOff val="15000"/>
                    </a:schemeClr>
                  </a:solidFill>
                  <a:latin charset="-122" panose="020b0300000000000000" pitchFamily="34" typeface="思源黑体 CN Light"/>
                  <a:ea charset="-122" panose="020b0300000000000000" pitchFamily="34" typeface="思源黑体 CN Light"/>
                </a:rPr>
                <a:t>请在此输入文本内容或者粘贴复制的文本内容到此处</a:t>
              </a:r>
            </a:p>
          </p:txBody>
        </p:sp>
        <p:sp>
          <p:nvSpPr>
            <p:cNvPr id="11" name="文本框 10"/>
            <p:cNvSpPr txBox="1"/>
            <p:nvPr/>
          </p:nvSpPr>
          <p:spPr>
            <a:xfrm>
              <a:off x="3268433" y="1711913"/>
              <a:ext cx="2827567" cy="457200"/>
            </a:xfrm>
            <a:prstGeom prst="rect">
              <a:avLst/>
            </a:prstGeom>
            <a:noFill/>
          </p:spPr>
          <p:txBody>
            <a:bodyPr rtlCol="0" wrap="square">
              <a:spAutoFit/>
            </a:bodyPr>
            <a:lstStyle/>
            <a:p>
              <a:pPr algn="r"/>
              <a:r>
                <a:rPr altLang="en-US" lang="zh-CN" smtClean="0" sz="2400">
                  <a:solidFill>
                    <a:srgbClr val="2E2E30"/>
                  </a:solidFill>
                  <a:latin charset="-122" panose="020b0600000000000000" pitchFamily="34" typeface="思源黑体 CN Medium"/>
                  <a:ea charset="-122" panose="020b0600000000000000" pitchFamily="34" typeface="思源黑体 CN Medium"/>
                </a:rPr>
                <a:t>输入标题</a:t>
              </a:r>
            </a:p>
          </p:txBody>
        </p:sp>
      </p:grpSp>
      <p:grpSp>
        <p:nvGrpSpPr>
          <p:cNvPr id="12" name="组合 11"/>
          <p:cNvGrpSpPr/>
          <p:nvPr/>
        </p:nvGrpSpPr>
        <p:grpSpPr>
          <a:xfrm>
            <a:off x="8143723" y="1881901"/>
            <a:ext cx="2827568" cy="1003070"/>
            <a:chOff x="3268433" y="1711913"/>
            <a:chExt cx="2827568" cy="1003070"/>
          </a:xfrm>
        </p:grpSpPr>
        <p:sp>
          <p:nvSpPr>
            <p:cNvPr id="13" name="文本框 12"/>
            <p:cNvSpPr txBox="1"/>
            <p:nvPr/>
          </p:nvSpPr>
          <p:spPr>
            <a:xfrm>
              <a:off x="3268436" y="2097378"/>
              <a:ext cx="2827566" cy="640080"/>
            </a:xfrm>
            <a:prstGeom prst="rect">
              <a:avLst/>
            </a:prstGeom>
            <a:noFill/>
          </p:spPr>
          <p:txBody>
            <a:bodyPr rtlCol="0" wrap="square">
              <a:spAutoFit/>
            </a:bodyPr>
            <a:lstStyle/>
            <a:p>
              <a:pPr>
                <a:lnSpc>
                  <a:spcPct val="150000"/>
                </a:lnSpc>
              </a:pPr>
              <a:r>
                <a:rPr altLang="en-US" lang="zh-CN" smtClean="0" sz="1200">
                  <a:solidFill>
                    <a:schemeClr val="tx1">
                      <a:lumMod val="85000"/>
                      <a:lumOff val="15000"/>
                    </a:schemeClr>
                  </a:solidFill>
                  <a:latin charset="-122" panose="020b0300000000000000" pitchFamily="34" typeface="思源黑体 CN Light"/>
                  <a:ea charset="-122" panose="020b0300000000000000" pitchFamily="34" typeface="思源黑体 CN Light"/>
                </a:rPr>
                <a:t>请在此输入文本内容或者粘贴复制的文本内容到此处</a:t>
              </a:r>
            </a:p>
          </p:txBody>
        </p:sp>
        <p:sp>
          <p:nvSpPr>
            <p:cNvPr id="14" name="文本框 13"/>
            <p:cNvSpPr txBox="1"/>
            <p:nvPr/>
          </p:nvSpPr>
          <p:spPr>
            <a:xfrm>
              <a:off x="3268433" y="1711913"/>
              <a:ext cx="2827567" cy="457200"/>
            </a:xfrm>
            <a:prstGeom prst="rect">
              <a:avLst/>
            </a:prstGeom>
            <a:noFill/>
          </p:spPr>
          <p:txBody>
            <a:bodyPr rtlCol="0" wrap="square">
              <a:spAutoFit/>
            </a:bodyPr>
            <a:lstStyle/>
            <a:p>
              <a:r>
                <a:rPr altLang="en-US" lang="zh-CN" smtClean="0" sz="2400">
                  <a:solidFill>
                    <a:srgbClr val="2E2E30"/>
                  </a:solidFill>
                  <a:latin charset="-122" panose="020b0600000000000000" pitchFamily="34" typeface="思源黑体 CN Medium"/>
                  <a:ea charset="-122" panose="020b0600000000000000" pitchFamily="34" typeface="思源黑体 CN Medium"/>
                </a:rPr>
                <a:t>输入标题</a:t>
              </a:r>
            </a:p>
          </p:txBody>
        </p:sp>
      </p:grpSp>
      <p:grpSp>
        <p:nvGrpSpPr>
          <p:cNvPr id="15" name="组合 14"/>
          <p:cNvGrpSpPr/>
          <p:nvPr/>
        </p:nvGrpSpPr>
        <p:grpSpPr>
          <a:xfrm>
            <a:off x="1216484" y="3090087"/>
            <a:ext cx="2683469" cy="360698"/>
            <a:chOff x="1216484" y="2906936"/>
            <a:chExt cx="2683469" cy="360698"/>
          </a:xfrm>
        </p:grpSpPr>
        <p:grpSp>
          <p:nvGrpSpPr>
            <p:cNvPr id="16" name="组合 15"/>
            <p:cNvGrpSpPr/>
            <p:nvPr/>
          </p:nvGrpSpPr>
          <p:grpSpPr>
            <a:xfrm>
              <a:off x="1220709" y="3141406"/>
              <a:ext cx="2319416" cy="52644"/>
              <a:chOff x="1220709" y="3141406"/>
              <a:chExt cx="2643368" cy="73742"/>
            </a:xfrm>
          </p:grpSpPr>
          <p:sp>
            <p:nvSpPr>
              <p:cNvPr id="19" name="矩形 18"/>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2017548" y="3141406"/>
                <a:ext cx="1846529"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wifi-cloud_72981"/>
            <p:cNvSpPr>
              <a:spLocks noChangeAspect="1"/>
            </p:cNvSpPr>
            <p:nvPr/>
          </p:nvSpPr>
          <p:spPr bwMode="auto">
            <a:xfrm>
              <a:off x="3648142" y="3015178"/>
              <a:ext cx="251811" cy="252456"/>
            </a:xfrm>
            <a:custGeom>
              <a:gdLst>
                <a:gd fmla="*/ 283655 w 606580" name="connsiteX0"/>
                <a:gd fmla="*/ 180789 h 608133" name="connsiteY0"/>
                <a:gd fmla="*/ 463969 w 606580" name="connsiteX1"/>
                <a:gd fmla="*/ 329895 h 608133" name="connsiteY1"/>
                <a:gd fmla="*/ 467288 w 606580" name="connsiteX2"/>
                <a:gd fmla="*/ 329803 h 608133" name="connsiteY2"/>
                <a:gd fmla="*/ 606580 w 606580" name="connsiteX3"/>
                <a:gd fmla="*/ 468968 h 608133" name="connsiteY3"/>
                <a:gd fmla="*/ 467288 w 606580" name="connsiteX4"/>
                <a:gd fmla="*/ 608133 h 608133" name="connsiteY4"/>
                <a:gd fmla="*/ 92278 w 606580" name="connsiteX5"/>
                <a:gd fmla="*/ 608133 h 608133" name="connsiteY5"/>
                <a:gd fmla="*/ 0 w 606580" name="connsiteX6"/>
                <a:gd fmla="*/ 508177 h 608133" name="connsiteY6"/>
                <a:gd fmla="*/ 100113 w 606580" name="connsiteX7"/>
                <a:gd fmla="*/ 408221 h 608133" name="connsiteY7"/>
                <a:gd fmla="*/ 105829 w 606580" name="connsiteX8"/>
                <a:gd fmla="*/ 408774 h 608133" name="connsiteY8"/>
                <a:gd fmla="*/ 100113 w 606580" name="connsiteX9"/>
                <a:gd fmla="*/ 364042 h 608133" name="connsiteY9"/>
                <a:gd fmla="*/ 283655 w 606580" name="connsiteX10"/>
                <a:gd fmla="*/ 180789 h 608133" name="connsiteY10"/>
                <a:gd fmla="*/ 399230 w 606580" name="connsiteX11"/>
                <a:gd fmla="*/ 97945 h 608133" name="connsiteY11"/>
                <a:gd fmla="*/ 506377 w 606580" name="connsiteX12"/>
                <a:gd fmla="*/ 204910 h 608133" name="connsiteY12"/>
                <a:gd fmla="*/ 476133 w 606580" name="connsiteX13"/>
                <a:gd fmla="*/ 235195 h 608133" name="connsiteY13"/>
                <a:gd fmla="*/ 445888 w 606580" name="connsiteX14"/>
                <a:gd fmla="*/ 204910 h 608133" name="connsiteY14"/>
                <a:gd fmla="*/ 399230 w 606580" name="connsiteX15"/>
                <a:gd fmla="*/ 158424 h 608133" name="connsiteY15"/>
                <a:gd fmla="*/ 368986 w 606580" name="connsiteX16"/>
                <a:gd fmla="*/ 128230 h 608133" name="connsiteY16"/>
                <a:gd fmla="*/ 399230 w 606580" name="connsiteX17"/>
                <a:gd fmla="*/ 97945 h 608133" name="connsiteY17"/>
                <a:gd fmla="*/ 403459 w 606580" name="connsiteX18"/>
                <a:gd fmla="*/ 0 h 608133" name="connsiteY18"/>
                <a:gd fmla="*/ 403552 w 606580" name="connsiteX19"/>
                <a:gd fmla="*/ 0 h 608133" name="connsiteY19"/>
                <a:gd fmla="*/ 604533 w 606580" name="connsiteX20"/>
                <a:gd fmla="*/ 200633 h 608133" name="connsiteY20"/>
                <a:gd fmla="*/ 574294 w 606580" name="connsiteX21"/>
                <a:gd fmla="*/ 230820 h 608133" name="connsiteY21"/>
                <a:gd fmla="*/ 574201 w 606580" name="connsiteX22"/>
                <a:gd fmla="*/ 230820 h 608133" name="connsiteY22"/>
                <a:gd fmla="*/ 543962 w 606580" name="connsiteX23"/>
                <a:gd fmla="*/ 200633 h 608133" name="connsiteY23"/>
                <a:gd fmla="*/ 403552 w 606580" name="connsiteX24"/>
                <a:gd fmla="*/ 60466 h 608133" name="connsiteY24"/>
                <a:gd fmla="*/ 403459 w 606580" name="connsiteX25"/>
                <a:gd fmla="*/ 60466 h 608133" name="connsiteY25"/>
                <a:gd fmla="*/ 373220 w 606580" name="connsiteX26"/>
                <a:gd fmla="*/ 30187 h 608133" name="connsiteY26"/>
                <a:gd fmla="*/ 403459 w 606580" name="connsiteX27"/>
                <a:gd fmla="*/ 0 h 608133"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608133" w="606580">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rgbClr val="B38A54"/>
            </a:solidFill>
            <a:ln>
              <a:noFill/>
            </a:ln>
          </p:spPr>
          <p:txBody>
            <a:bodyPr/>
            <a:lstStyle/>
            <a:p/>
          </p:txBody>
        </p:sp>
        <p:sp>
          <p:nvSpPr>
            <p:cNvPr id="18" name="文本框 17"/>
            <p:cNvSpPr txBox="1"/>
            <p:nvPr/>
          </p:nvSpPr>
          <p:spPr>
            <a:xfrm>
              <a:off x="1216484" y="2906936"/>
              <a:ext cx="595392" cy="228600"/>
            </a:xfrm>
            <a:prstGeom prst="rect">
              <a:avLst/>
            </a:prstGeom>
            <a:noFill/>
          </p:spPr>
          <p:txBody>
            <a:bodyPr rtlCol="0" wrap="square">
              <a:spAutoFit/>
            </a:bodyPr>
            <a:lstStyle/>
            <a:p>
              <a:r>
                <a:rPr altLang="zh-CN" lang="en-US" smtClean="0" sz="900">
                  <a:solidFill>
                    <a:schemeClr val="bg1">
                      <a:lumMod val="50000"/>
                    </a:schemeClr>
                  </a:solidFill>
                  <a:latin charset="-122" panose="020b0300000000000000" pitchFamily="34" typeface="思源黑体 CN Light"/>
                  <a:ea charset="-122" panose="020b0300000000000000" pitchFamily="34" typeface="思源黑体 CN Light"/>
                </a:rPr>
                <a:t>1,245</a:t>
              </a:r>
            </a:p>
          </p:txBody>
        </p:sp>
      </p:grpSp>
      <p:grpSp>
        <p:nvGrpSpPr>
          <p:cNvPr id="21" name="组合 20"/>
          <p:cNvGrpSpPr/>
          <p:nvPr/>
        </p:nvGrpSpPr>
        <p:grpSpPr>
          <a:xfrm>
            <a:off x="1216484" y="3594152"/>
            <a:ext cx="2657791" cy="383143"/>
            <a:chOff x="1216484" y="3411001"/>
            <a:chExt cx="2657791" cy="383143"/>
          </a:xfrm>
        </p:grpSpPr>
        <p:sp>
          <p:nvSpPr>
            <p:cNvPr id="22" name="upward-arrow_74329"/>
            <p:cNvSpPr>
              <a:spLocks noChangeAspect="1"/>
            </p:cNvSpPr>
            <p:nvPr/>
          </p:nvSpPr>
          <p:spPr bwMode="auto">
            <a:xfrm>
              <a:off x="3674601" y="3541688"/>
              <a:ext cx="199674" cy="252456"/>
            </a:xfrm>
            <a:custGeom>
              <a:gdLst>
                <a:gd fmla="*/ 2234 w 3560" name="T0"/>
                <a:gd fmla="*/ 0 h 4508" name="T1"/>
                <a:gd fmla="*/ 908 w 3560" name="T2"/>
                <a:gd fmla="*/ 1744 h 4508" name="T3"/>
                <a:gd fmla="*/ 1605 w 3560" name="T4"/>
                <a:gd fmla="*/ 1744 h 4508" name="T5"/>
                <a:gd fmla="*/ 0 w 3560" name="T6"/>
                <a:gd fmla="*/ 4504 h 4508" name="T7"/>
                <a:gd fmla="*/ 2853 w 3560" name="T8"/>
                <a:gd fmla="*/ 1744 h 4508" name="T9"/>
                <a:gd fmla="*/ 3560 w 3560" name="T10"/>
                <a:gd fmla="*/ 1744 h 4508" name="T11"/>
                <a:gd fmla="*/ 2234 w 3560" name="T12"/>
                <a:gd fmla="*/ 0 h 4508" name="T13"/>
              </a:gdLst>
              <a:cxnLst>
                <a:cxn ang="0">
                  <a:pos x="T0" y="T1"/>
                </a:cxn>
                <a:cxn ang="0">
                  <a:pos x="T2" y="T3"/>
                </a:cxn>
                <a:cxn ang="0">
                  <a:pos x="T4" y="T5"/>
                </a:cxn>
                <a:cxn ang="0">
                  <a:pos x="T6" y="T7"/>
                </a:cxn>
                <a:cxn ang="0">
                  <a:pos x="T8" y="T9"/>
                </a:cxn>
                <a:cxn ang="0">
                  <a:pos x="T10" y="T11"/>
                </a:cxn>
                <a:cxn ang="0">
                  <a:pos x="T12" y="T13"/>
                </a:cxn>
              </a:cxnLst>
              <a:rect b="b" l="0" r="r" t="0"/>
              <a:pathLst>
                <a:path h="4508" w="3560">
                  <a:moveTo>
                    <a:pt x="2234" y="0"/>
                  </a:moveTo>
                  <a:lnTo>
                    <a:pt x="908" y="1744"/>
                  </a:lnTo>
                  <a:lnTo>
                    <a:pt x="1605" y="1744"/>
                  </a:lnTo>
                  <a:cubicBezTo>
                    <a:pt x="1720" y="2943"/>
                    <a:pt x="1261" y="4094"/>
                    <a:pt x="0" y="4504"/>
                  </a:cubicBezTo>
                  <a:cubicBezTo>
                    <a:pt x="1622" y="4508"/>
                    <a:pt x="2541" y="3172"/>
                    <a:pt x="2853" y="1744"/>
                  </a:cubicBezTo>
                  <a:lnTo>
                    <a:pt x="3560" y="1744"/>
                  </a:lnTo>
                  <a:lnTo>
                    <a:pt x="2234" y="0"/>
                  </a:lnTo>
                  <a:close/>
                </a:path>
              </a:pathLst>
            </a:custGeom>
            <a:solidFill>
              <a:srgbClr val="B38A54"/>
            </a:solidFill>
            <a:ln>
              <a:noFill/>
            </a:ln>
          </p:spPr>
          <p:txBody>
            <a:bodyPr/>
            <a:lstStyle/>
            <a:p/>
          </p:txBody>
        </p:sp>
        <p:grpSp>
          <p:nvGrpSpPr>
            <p:cNvPr id="23" name="组合 22"/>
            <p:cNvGrpSpPr/>
            <p:nvPr/>
          </p:nvGrpSpPr>
          <p:grpSpPr>
            <a:xfrm>
              <a:off x="1220709" y="3641594"/>
              <a:ext cx="2319416" cy="52644"/>
              <a:chOff x="1220709" y="3141406"/>
              <a:chExt cx="2643368" cy="73742"/>
            </a:xfrm>
          </p:grpSpPr>
          <p:sp>
            <p:nvSpPr>
              <p:cNvPr id="25" name="矩形 24"/>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2499920" y="3141406"/>
                <a:ext cx="1364156" cy="73741"/>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文本框 23"/>
            <p:cNvSpPr txBox="1"/>
            <p:nvPr/>
          </p:nvSpPr>
          <p:spPr>
            <a:xfrm>
              <a:off x="1216484" y="3411001"/>
              <a:ext cx="595392" cy="228600"/>
            </a:xfrm>
            <a:prstGeom prst="rect">
              <a:avLst/>
            </a:prstGeom>
            <a:noFill/>
          </p:spPr>
          <p:txBody>
            <a:bodyPr rtlCol="0" wrap="square">
              <a:spAutoFit/>
            </a:bodyPr>
            <a:lstStyle/>
            <a:p>
              <a:r>
                <a:rPr altLang="zh-CN" lang="en-US" smtClean="0" sz="900">
                  <a:solidFill>
                    <a:schemeClr val="bg1">
                      <a:lumMod val="50000"/>
                    </a:schemeClr>
                  </a:solidFill>
                  <a:latin charset="-122" panose="020b0300000000000000" pitchFamily="34" typeface="思源黑体 CN Light"/>
                  <a:ea charset="-122" panose="020b0300000000000000" pitchFamily="34" typeface="思源黑体 CN Light"/>
                </a:rPr>
                <a:t>564</a:t>
              </a:r>
            </a:p>
          </p:txBody>
        </p:sp>
      </p:grpSp>
      <p:grpSp>
        <p:nvGrpSpPr>
          <p:cNvPr id="27" name="组合 26"/>
          <p:cNvGrpSpPr/>
          <p:nvPr/>
        </p:nvGrpSpPr>
        <p:grpSpPr>
          <a:xfrm>
            <a:off x="1216484" y="4094101"/>
            <a:ext cx="2683469" cy="383382"/>
            <a:chOff x="1216484" y="3910950"/>
            <a:chExt cx="2683469" cy="383382"/>
          </a:xfrm>
        </p:grpSpPr>
        <p:sp>
          <p:nvSpPr>
            <p:cNvPr id="28" name="gearwheels-couple_31785"/>
            <p:cNvSpPr>
              <a:spLocks noChangeAspect="1"/>
            </p:cNvSpPr>
            <p:nvPr/>
          </p:nvSpPr>
          <p:spPr bwMode="auto">
            <a:xfrm>
              <a:off x="3650059" y="4041876"/>
              <a:ext cx="249894" cy="252456"/>
            </a:xfrm>
            <a:custGeom>
              <a:gdLst>
                <a:gd fmla="*/ 4165 w 6033" name="T0"/>
                <a:gd fmla="*/ 3494 h 6104" name="T1"/>
                <a:gd fmla="*/ 4030 w 6033" name="T2"/>
                <a:gd fmla="*/ 2533 h 6104" name="T3"/>
                <a:gd fmla="*/ 4030 w 6033" name="T4"/>
                <a:gd fmla="*/ 2391 h 6104" name="T5"/>
                <a:gd fmla="*/ 3550 w 6033" name="T6"/>
                <a:gd fmla="*/ 2054 h 6104" name="T7"/>
                <a:gd fmla="*/ 2598 w 6033" name="T8"/>
                <a:gd fmla="*/ 1945 h 6104" name="T9"/>
                <a:gd fmla="*/ 2498 w 6033" name="T10"/>
                <a:gd fmla="*/ 1562 h 6104" name="T11"/>
                <a:gd fmla="*/ 1920 w 6033" name="T12"/>
                <a:gd fmla="*/ 1662 h 6104" name="T13"/>
                <a:gd fmla="*/ 1162 w 6033" name="T14"/>
                <a:gd fmla="*/ 2256 h 6104" name="T15"/>
                <a:gd fmla="*/ 826 w 6033" name="T16"/>
                <a:gd fmla="*/ 2063 h 6104" name="T17"/>
                <a:gd fmla="*/ 460 w 6033" name="T18"/>
                <a:gd fmla="*/ 2471 h 6104" name="T19"/>
                <a:gd fmla="*/ 679 w 6033" name="T20"/>
                <a:gd fmla="*/ 2731 h 6104" name="T21"/>
                <a:gd fmla="*/ 101 w 6033" name="T22"/>
                <a:gd fmla="*/ 3494 h 6104" name="T23"/>
                <a:gd fmla="*/ 0 w 6033" name="T24"/>
                <a:gd fmla="*/ 4071 h 6104" name="T25"/>
                <a:gd fmla="*/ 346 w 6033" name="T26"/>
                <a:gd fmla="*/ 4172 h 6104" name="T27"/>
                <a:gd fmla="*/ 480 w 6033" name="T28"/>
                <a:gd fmla="*/ 5124 h 6104" name="T29"/>
                <a:gd fmla="*/ 817 w 6033" name="T30"/>
                <a:gd fmla="*/ 5603 h 6104" name="T31"/>
                <a:gd fmla="*/ 959 w 6033" name="T32"/>
                <a:gd fmla="*/ 5603 h 6104" name="T33"/>
                <a:gd fmla="*/ 1920 w 6033" name="T34"/>
                <a:gd fmla="*/ 5763 h 6104" name="T35"/>
                <a:gd fmla="*/ 2021 w 6033" name="T36"/>
                <a:gd fmla="*/ 6104 h 6104" name="T37"/>
                <a:gd fmla="*/ 2598 w 6033" name="T38"/>
                <a:gd fmla="*/ 6004 h 6104" name="T39"/>
                <a:gd fmla="*/ 3382 w 6033" name="T40"/>
                <a:gd fmla="*/ 5435 h 6104" name="T41"/>
                <a:gd fmla="*/ 3701 w 6033" name="T42"/>
                <a:gd fmla="*/ 5612 h 6104" name="T43"/>
                <a:gd fmla="*/ 4038 w 6033" name="T44"/>
                <a:gd fmla="*/ 5133 h 6104" name="T45"/>
                <a:gd fmla="*/ 4173 w 6033" name="T46"/>
                <a:gd fmla="*/ 4172 h 6104" name="T47"/>
                <a:gd fmla="*/ 4543 w 6033" name="T48"/>
                <a:gd fmla="*/ 4071 h 6104" name="T49"/>
                <a:gd fmla="*/ 4443 w 6033" name="T50"/>
                <a:gd fmla="*/ 3494 h 6104" name="T51"/>
                <a:gd fmla="*/ 1214 w 6033" name="T52"/>
                <a:gd fmla="*/ 3833 h 6104" name="T53"/>
                <a:gd fmla="*/ 3330 w 6033" name="T54"/>
                <a:gd fmla="*/ 3833 h 6104" name="T55"/>
                <a:gd fmla="*/ 2674 w 6033" name="T56"/>
                <a:gd fmla="*/ 3833 h 6104" name="T57"/>
                <a:gd fmla="*/ 1870 w 6033" name="T58"/>
                <a:gd fmla="*/ 3833 h 6104" name="T59"/>
                <a:gd fmla="*/ 2674 w 6033" name="T60"/>
                <a:gd fmla="*/ 3833 h 6104" name="T61"/>
                <a:gd fmla="*/ 5843 w 6033" name="T62"/>
                <a:gd fmla="*/ 1525 h 6104" name="T63"/>
                <a:gd fmla="*/ 5990 w 6033" name="T64"/>
                <a:gd fmla="*/ 987 h 6104" name="T65"/>
                <a:gd fmla="*/ 5921 w 6033" name="T66"/>
                <a:gd fmla="*/ 659 h 6104" name="T67"/>
                <a:gd fmla="*/ 5699 w 6033" name="T68"/>
                <a:gd fmla="*/ 686 h 6104" name="T69"/>
                <a:gd fmla="*/ 5424 w 6033" name="T70"/>
                <a:gd fmla="*/ 204 h 6104" name="T71"/>
                <a:gd fmla="*/ 5394 w 6033" name="T72"/>
                <a:gd fmla="*/ 129 h 6104" name="T73"/>
                <a:gd fmla="*/ 5068 w 6033" name="T74"/>
                <a:gd fmla="*/ 51 h 6104" name="T75"/>
                <a:gd fmla="*/ 4540 w 6033" name="T76"/>
                <a:gd fmla="*/ 194 h 6104" name="T77"/>
                <a:gd fmla="*/ 4405 w 6033" name="T78"/>
                <a:gd fmla="*/ 12 h 6104" name="T79"/>
                <a:gd fmla="*/ 4120 w 6033" name="T80"/>
                <a:gd fmla="*/ 187 h 6104" name="T81"/>
                <a:gd fmla="*/ 3843 w 6033" name="T82"/>
                <a:gd fmla="*/ 663 h 6104" name="T83"/>
                <a:gd fmla="*/ 3624 w 6033" name="T84"/>
                <a:gd fmla="*/ 631 h 6104" name="T85"/>
                <a:gd fmla="*/ 3515 w 6033" name="T86"/>
                <a:gd fmla="*/ 925 h 6104" name="T87"/>
                <a:gd fmla="*/ 3687 w 6033" name="T88"/>
                <a:gd fmla="*/ 1017 h 6104" name="T89"/>
                <a:gd fmla="*/ 3541 w 6033" name="T90"/>
                <a:gd fmla="*/ 1545 h 6104" name="T91"/>
                <a:gd fmla="*/ 3610 w 6033" name="T92"/>
                <a:gd fmla="*/ 1872 h 6104" name="T93"/>
                <a:gd fmla="*/ 3814 w 6033" name="T94"/>
                <a:gd fmla="*/ 1853 h 6104" name="T95"/>
                <a:gd fmla="*/ 4087 w 6033" name="T96"/>
                <a:gd fmla="*/ 2330 h 6104" name="T97"/>
                <a:gd fmla="*/ 4367 w 6033" name="T98"/>
                <a:gd fmla="*/ 2513 h 6104" name="T99"/>
                <a:gd fmla="*/ 4442 w 6033" name="T100"/>
                <a:gd fmla="*/ 2483 h 6104" name="T101"/>
                <a:gd fmla="*/ 4986 w 6033" name="T102"/>
                <a:gd fmla="*/ 2365 h 6104" name="T103"/>
                <a:gd fmla="*/ 5112 w 6033" name="T104"/>
                <a:gd fmla="*/ 2525 h 6104" name="T105"/>
                <a:gd fmla="*/ 5397 w 6033" name="T106"/>
                <a:gd fmla="*/ 2350 h 6104" name="T107"/>
                <a:gd fmla="*/ 5693 w 6033" name="T108"/>
                <a:gd fmla="*/ 1882 h 6104" name="T109"/>
                <a:gd fmla="*/ 5900 w 6033" name="T110"/>
                <a:gd fmla="*/ 1909 h 6104" name="T111"/>
                <a:gd fmla="*/ 5978 w 6033" name="T112"/>
                <a:gd fmla="*/ 1583 h 6104" name="T113"/>
                <a:gd fmla="*/ 4203 w 6033" name="T114"/>
                <a:gd fmla="*/ 1489 h 6104" name="T115"/>
                <a:gd fmla="*/ 5327 w 6033" name="T116"/>
                <a:gd fmla="*/ 1042 h 6104" name="T117"/>
                <a:gd fmla="*/ 4979 w 6033" name="T118"/>
                <a:gd fmla="*/ 1181 h 6104" name="T119"/>
                <a:gd fmla="*/ 4552 w 6033" name="T120"/>
                <a:gd fmla="*/ 1351 h 6104" name="T121"/>
                <a:gd fmla="*/ 4979 w 6033" name="T122"/>
                <a:gd fmla="*/ 1181 h 610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04" w="6033">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rgbClr val="B38A54"/>
            </a:solidFill>
            <a:ln>
              <a:noFill/>
            </a:ln>
          </p:spPr>
          <p:txBody>
            <a:bodyPr/>
            <a:lstStyle/>
            <a:p/>
          </p:txBody>
        </p:sp>
        <p:grpSp>
          <p:nvGrpSpPr>
            <p:cNvPr id="29" name="组合 28"/>
            <p:cNvGrpSpPr/>
            <p:nvPr/>
          </p:nvGrpSpPr>
          <p:grpSpPr>
            <a:xfrm>
              <a:off x="1220709" y="4141782"/>
              <a:ext cx="2319416" cy="52644"/>
              <a:chOff x="1220709" y="3141406"/>
              <a:chExt cx="2643368" cy="73742"/>
            </a:xfrm>
          </p:grpSpPr>
          <p:sp>
            <p:nvSpPr>
              <p:cNvPr id="31" name="矩形 30"/>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555505" y="3141406"/>
                <a:ext cx="2308572"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0" name="文本框 29"/>
            <p:cNvSpPr txBox="1"/>
            <p:nvPr/>
          </p:nvSpPr>
          <p:spPr>
            <a:xfrm>
              <a:off x="1216484" y="3910950"/>
              <a:ext cx="595392" cy="228600"/>
            </a:xfrm>
            <a:prstGeom prst="rect">
              <a:avLst/>
            </a:prstGeom>
            <a:noFill/>
          </p:spPr>
          <p:txBody>
            <a:bodyPr rtlCol="0" wrap="square">
              <a:spAutoFit/>
            </a:bodyPr>
            <a:lstStyle/>
            <a:p>
              <a:r>
                <a:rPr altLang="zh-CN" lang="en-US" smtClean="0" sz="900">
                  <a:solidFill>
                    <a:schemeClr val="bg1">
                      <a:lumMod val="50000"/>
                    </a:schemeClr>
                  </a:solidFill>
                  <a:latin charset="-122" panose="020b0300000000000000" pitchFamily="34" typeface="思源黑体 CN Light"/>
                  <a:ea charset="-122" panose="020b0300000000000000" pitchFamily="34" typeface="思源黑体 CN Light"/>
                </a:rPr>
                <a:t>1,536</a:t>
              </a:r>
            </a:p>
          </p:txBody>
        </p:sp>
      </p:grpSp>
      <p:grpSp>
        <p:nvGrpSpPr>
          <p:cNvPr id="33" name="组合 32"/>
          <p:cNvGrpSpPr/>
          <p:nvPr/>
        </p:nvGrpSpPr>
        <p:grpSpPr>
          <a:xfrm>
            <a:off x="1216484" y="4594050"/>
            <a:ext cx="2677946" cy="382106"/>
            <a:chOff x="1216484" y="4410899"/>
            <a:chExt cx="2677946" cy="382106"/>
          </a:xfrm>
        </p:grpSpPr>
        <p:sp>
          <p:nvSpPr>
            <p:cNvPr id="34" name="circular-clock-tool_55344"/>
            <p:cNvSpPr>
              <a:spLocks noChangeAspect="1"/>
            </p:cNvSpPr>
            <p:nvPr/>
          </p:nvSpPr>
          <p:spPr bwMode="auto">
            <a:xfrm>
              <a:off x="3641974" y="4540900"/>
              <a:ext cx="252456" cy="252105"/>
            </a:xfrm>
            <a:custGeom>
              <a:gdLst>
                <a:gd fmla="*/ 220168 w 608697" name="connsiteX0"/>
                <a:gd fmla="*/ 149793 h 607851" name="connsiteY0"/>
                <a:gd fmla="*/ 239222 w 608697" name="connsiteX1"/>
                <a:gd fmla="*/ 161748 h 607851" name="connsiteY1"/>
                <a:gd fmla="*/ 303540 w 608697" name="connsiteX2"/>
                <a:gd fmla="*/ 252175 h 607851" name="connsiteY2"/>
                <a:gd fmla="*/ 304361 w 608697" name="connsiteX3"/>
                <a:gd fmla="*/ 252026 h 607851" name="connsiteY3"/>
                <a:gd fmla="*/ 347190 w 608697" name="connsiteX4"/>
                <a:gd fmla="*/ 274596 h 607851" name="connsiteY4"/>
                <a:gd fmla="*/ 417850 w 608697" name="connsiteX5"/>
                <a:gd fmla="*/ 274596 h 607851" name="connsiteY5"/>
                <a:gd fmla="*/ 447173 w 608697" name="connsiteX6"/>
                <a:gd fmla="*/ 303943 h 607851" name="connsiteY6"/>
                <a:gd fmla="*/ 417775 w 608697" name="connsiteX7"/>
                <a:gd fmla="*/ 333291 h 607851" name="connsiteY7"/>
                <a:gd fmla="*/ 347190 w 608697" name="connsiteX8"/>
                <a:gd fmla="*/ 333291 h 607851" name="connsiteY8"/>
                <a:gd fmla="*/ 304361 w 608697" name="connsiteX9"/>
                <a:gd fmla="*/ 355861 h 607851" name="connsiteY9"/>
                <a:gd fmla="*/ 252354 w 608697" name="connsiteX10"/>
                <a:gd fmla="*/ 303943 h 607851" name="connsiteY10"/>
                <a:gd fmla="*/ 255712 w 608697" name="connsiteX11"/>
                <a:gd fmla="*/ 286216 h 607851" name="connsiteY11"/>
                <a:gd fmla="*/ 191320 w 608697" name="connsiteX12"/>
                <a:gd fmla="*/ 195714 h 607851" name="connsiteY12"/>
                <a:gd fmla="*/ 198259 w 608697" name="connsiteX13"/>
                <a:gd fmla="*/ 154820 h 607851" name="connsiteY13"/>
                <a:gd fmla="*/ 220168 w 608697" name="connsiteX14"/>
                <a:gd fmla="*/ 149793 h 607851" name="connsiteY14"/>
                <a:gd fmla="*/ 284730 w 608697" name="connsiteX15"/>
                <a:gd fmla="*/ 79259 h 607851" name="connsiteY15"/>
                <a:gd fmla="*/ 79369 w 608697" name="connsiteX16"/>
                <a:gd fmla="*/ 284409 h 607851" name="connsiteY16"/>
                <a:gd fmla="*/ 105701 w 608697" name="connsiteX17"/>
                <a:gd fmla="*/ 284409 h 607851" name="connsiteY17"/>
                <a:gd fmla="*/ 125320 w 608697" name="connsiteX18"/>
                <a:gd fmla="*/ 303925 h 607851" name="connsiteY18"/>
                <a:gd fmla="*/ 105701 w 608697" name="connsiteX19"/>
                <a:gd fmla="*/ 323517 h 607851" name="connsiteY19"/>
                <a:gd fmla="*/ 79369 w 608697" name="connsiteX20"/>
                <a:gd fmla="*/ 323517 h 607851" name="connsiteY20"/>
                <a:gd fmla="*/ 284805 w 608697" name="connsiteX21"/>
                <a:gd fmla="*/ 528592 h 607851" name="connsiteY21"/>
                <a:gd fmla="*/ 284805 w 608697" name="connsiteX22"/>
                <a:gd fmla="*/ 502296 h 607851" name="connsiteY22"/>
                <a:gd fmla="*/ 304349 w 608697" name="connsiteX23"/>
                <a:gd fmla="*/ 482705 h 607851" name="connsiteY23"/>
                <a:gd fmla="*/ 323967 w 608697" name="connsiteX24"/>
                <a:gd fmla="*/ 502296 h 607851" name="connsiteY24"/>
                <a:gd fmla="*/ 323967 w 608697" name="connsiteX25"/>
                <a:gd fmla="*/ 528592 h 607851" name="connsiteY25"/>
                <a:gd fmla="*/ 529328 w 608697" name="connsiteX26"/>
                <a:gd fmla="*/ 323442 h 607851" name="connsiteY26"/>
                <a:gd fmla="*/ 502996 w 608697" name="connsiteX27"/>
                <a:gd fmla="*/ 323442 h 607851" name="connsiteY27"/>
                <a:gd fmla="*/ 483377 w 608697" name="connsiteX28"/>
                <a:gd fmla="*/ 303925 h 607851" name="connsiteY28"/>
                <a:gd fmla="*/ 502996 w 608697" name="connsiteX29"/>
                <a:gd fmla="*/ 284334 h 607851" name="connsiteY29"/>
                <a:gd fmla="*/ 529328 w 608697" name="connsiteX30"/>
                <a:gd fmla="*/ 284334 h 607851" name="connsiteY30"/>
                <a:gd fmla="*/ 323893 w 608697" name="connsiteX31"/>
                <a:gd fmla="*/ 79259 h 607851" name="connsiteY31"/>
                <a:gd fmla="*/ 323893 w 608697" name="connsiteX32"/>
                <a:gd fmla="*/ 105555 h 607851" name="connsiteY32"/>
                <a:gd fmla="*/ 304349 w 608697" name="connsiteX33"/>
                <a:gd fmla="*/ 125146 h 607851" name="connsiteY33"/>
                <a:gd fmla="*/ 284730 w 608697" name="connsiteX34"/>
                <a:gd fmla="*/ 105555 h 607851" name="connsiteY34"/>
                <a:gd fmla="*/ 304349 w 608697" name="connsiteX35"/>
                <a:gd fmla="*/ 0 h 607851" name="connsiteY35"/>
                <a:gd fmla="*/ 608697 w 608697" name="connsiteX36"/>
                <a:gd fmla="*/ 303925 h 607851" name="connsiteY36"/>
                <a:gd fmla="*/ 304349 w 608697" name="connsiteX37"/>
                <a:gd fmla="*/ 607851 h 607851" name="connsiteY37"/>
                <a:gd fmla="*/ 0 w 608697" name="connsiteX38"/>
                <a:gd fmla="*/ 303925 h 607851" name="connsiteY38"/>
                <a:gd fmla="*/ 304349 w 608697" name="connsiteX39"/>
                <a:gd fmla="*/ 0 h 607851"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07851" w="608697">
                  <a:moveTo>
                    <a:pt x="220168" y="149793"/>
                  </a:moveTo>
                  <a:cubicBezTo>
                    <a:pt x="227582" y="151040"/>
                    <a:pt x="234522" y="155119"/>
                    <a:pt x="239222" y="161748"/>
                  </a:cubicBezTo>
                  <a:lnTo>
                    <a:pt x="303540" y="252175"/>
                  </a:lnTo>
                  <a:cubicBezTo>
                    <a:pt x="303839" y="252101"/>
                    <a:pt x="304062" y="252026"/>
                    <a:pt x="304361" y="252026"/>
                  </a:cubicBezTo>
                  <a:cubicBezTo>
                    <a:pt x="322119" y="252026"/>
                    <a:pt x="337863" y="261039"/>
                    <a:pt x="347190" y="274596"/>
                  </a:cubicBezTo>
                  <a:lnTo>
                    <a:pt x="417850" y="274596"/>
                  </a:lnTo>
                  <a:cubicBezTo>
                    <a:pt x="434041" y="274596"/>
                    <a:pt x="447173" y="287705"/>
                    <a:pt x="447173" y="303943"/>
                  </a:cubicBezTo>
                  <a:cubicBezTo>
                    <a:pt x="447173" y="320107"/>
                    <a:pt x="434041" y="333291"/>
                    <a:pt x="417775" y="333291"/>
                  </a:cubicBezTo>
                  <a:lnTo>
                    <a:pt x="347190" y="333291"/>
                  </a:lnTo>
                  <a:cubicBezTo>
                    <a:pt x="337863" y="346848"/>
                    <a:pt x="322194" y="355861"/>
                    <a:pt x="304361" y="355861"/>
                  </a:cubicBezTo>
                  <a:cubicBezTo>
                    <a:pt x="275634" y="355861"/>
                    <a:pt x="252354" y="332621"/>
                    <a:pt x="252354" y="303943"/>
                  </a:cubicBezTo>
                  <a:cubicBezTo>
                    <a:pt x="252354" y="297687"/>
                    <a:pt x="253698" y="291802"/>
                    <a:pt x="255712" y="286216"/>
                  </a:cubicBezTo>
                  <a:lnTo>
                    <a:pt x="191320" y="195714"/>
                  </a:lnTo>
                  <a:cubicBezTo>
                    <a:pt x="181918" y="182530"/>
                    <a:pt x="184977" y="164206"/>
                    <a:pt x="198259" y="154820"/>
                  </a:cubicBezTo>
                  <a:cubicBezTo>
                    <a:pt x="204862" y="150128"/>
                    <a:pt x="212753" y="148545"/>
                    <a:pt x="220168" y="149793"/>
                  </a:cubicBezTo>
                  <a:close/>
                  <a:moveTo>
                    <a:pt x="284730" y="79259"/>
                  </a:moveTo>
                  <a:cubicBezTo>
                    <a:pt x="175746" y="88645"/>
                    <a:pt x="88768" y="175502"/>
                    <a:pt x="79369" y="284409"/>
                  </a:cubicBezTo>
                  <a:lnTo>
                    <a:pt x="105701" y="284409"/>
                  </a:lnTo>
                  <a:cubicBezTo>
                    <a:pt x="116517" y="284409"/>
                    <a:pt x="125320" y="293124"/>
                    <a:pt x="125320" y="303925"/>
                  </a:cubicBezTo>
                  <a:cubicBezTo>
                    <a:pt x="125320" y="314727"/>
                    <a:pt x="116517" y="323517"/>
                    <a:pt x="105701" y="323517"/>
                  </a:cubicBezTo>
                  <a:lnTo>
                    <a:pt x="79369" y="323517"/>
                  </a:lnTo>
                  <a:cubicBezTo>
                    <a:pt x="88768" y="432349"/>
                    <a:pt x="175746" y="519206"/>
                    <a:pt x="284805" y="528592"/>
                  </a:cubicBezTo>
                  <a:lnTo>
                    <a:pt x="284805" y="502296"/>
                  </a:lnTo>
                  <a:cubicBezTo>
                    <a:pt x="284805" y="491495"/>
                    <a:pt x="293532" y="482705"/>
                    <a:pt x="304349" y="482705"/>
                  </a:cubicBezTo>
                  <a:cubicBezTo>
                    <a:pt x="315165" y="482705"/>
                    <a:pt x="323967" y="491495"/>
                    <a:pt x="323967" y="502296"/>
                  </a:cubicBezTo>
                  <a:lnTo>
                    <a:pt x="323967" y="528592"/>
                  </a:lnTo>
                  <a:cubicBezTo>
                    <a:pt x="432951" y="519206"/>
                    <a:pt x="519929" y="432349"/>
                    <a:pt x="529328" y="323442"/>
                  </a:cubicBezTo>
                  <a:lnTo>
                    <a:pt x="502996" y="323442"/>
                  </a:lnTo>
                  <a:cubicBezTo>
                    <a:pt x="492179" y="323442"/>
                    <a:pt x="483377" y="314727"/>
                    <a:pt x="483377" y="303925"/>
                  </a:cubicBezTo>
                  <a:cubicBezTo>
                    <a:pt x="483377" y="293124"/>
                    <a:pt x="492179" y="284334"/>
                    <a:pt x="502996" y="284334"/>
                  </a:cubicBezTo>
                  <a:lnTo>
                    <a:pt x="529328" y="284334"/>
                  </a:lnTo>
                  <a:cubicBezTo>
                    <a:pt x="519929" y="175502"/>
                    <a:pt x="432951" y="88645"/>
                    <a:pt x="323893" y="79259"/>
                  </a:cubicBezTo>
                  <a:lnTo>
                    <a:pt x="323893" y="105555"/>
                  </a:lnTo>
                  <a:cubicBezTo>
                    <a:pt x="323893" y="116356"/>
                    <a:pt x="315165" y="125146"/>
                    <a:pt x="304349" y="125146"/>
                  </a:cubicBezTo>
                  <a:cubicBezTo>
                    <a:pt x="293532" y="125146"/>
                    <a:pt x="284730" y="116356"/>
                    <a:pt x="284730" y="105555"/>
                  </a:cubicBezTo>
                  <a:close/>
                  <a:moveTo>
                    <a:pt x="304349" y="0"/>
                  </a:moveTo>
                  <a:cubicBezTo>
                    <a:pt x="472412" y="0"/>
                    <a:pt x="608697" y="136096"/>
                    <a:pt x="608697" y="303925"/>
                  </a:cubicBezTo>
                  <a:cubicBezTo>
                    <a:pt x="608697" y="471755"/>
                    <a:pt x="472412" y="607851"/>
                    <a:pt x="304349" y="607851"/>
                  </a:cubicBezTo>
                  <a:cubicBezTo>
                    <a:pt x="136285" y="607851"/>
                    <a:pt x="0" y="471755"/>
                    <a:pt x="0" y="303925"/>
                  </a:cubicBezTo>
                  <a:cubicBezTo>
                    <a:pt x="0" y="136096"/>
                    <a:pt x="136285" y="0"/>
                    <a:pt x="304349" y="0"/>
                  </a:cubicBezTo>
                  <a:close/>
                </a:path>
              </a:pathLst>
            </a:custGeom>
            <a:solidFill>
              <a:srgbClr val="B38A54"/>
            </a:solidFill>
            <a:ln>
              <a:noFill/>
            </a:ln>
          </p:spPr>
          <p:txBody>
            <a:bodyPr/>
            <a:lstStyle/>
            <a:p/>
          </p:txBody>
        </p:sp>
        <p:grpSp>
          <p:nvGrpSpPr>
            <p:cNvPr id="35" name="组合 34"/>
            <p:cNvGrpSpPr/>
            <p:nvPr/>
          </p:nvGrpSpPr>
          <p:grpSpPr>
            <a:xfrm>
              <a:off x="1220709" y="4641971"/>
              <a:ext cx="2319416" cy="52644"/>
              <a:chOff x="1220709" y="3141406"/>
              <a:chExt cx="2643368" cy="73742"/>
            </a:xfrm>
          </p:grpSpPr>
          <p:sp>
            <p:nvSpPr>
              <p:cNvPr id="37" name="矩形 36"/>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2255675" y="3141406"/>
                <a:ext cx="1608401"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文本框 35"/>
            <p:cNvSpPr txBox="1"/>
            <p:nvPr/>
          </p:nvSpPr>
          <p:spPr>
            <a:xfrm>
              <a:off x="1216484" y="4410899"/>
              <a:ext cx="595392" cy="228600"/>
            </a:xfrm>
            <a:prstGeom prst="rect">
              <a:avLst/>
            </a:prstGeom>
            <a:noFill/>
          </p:spPr>
          <p:txBody>
            <a:bodyPr rtlCol="0" wrap="square">
              <a:spAutoFit/>
            </a:bodyPr>
            <a:lstStyle/>
            <a:p>
              <a:r>
                <a:rPr altLang="zh-CN" lang="en-US" smtClean="0" sz="900">
                  <a:solidFill>
                    <a:schemeClr val="bg1">
                      <a:lumMod val="50000"/>
                    </a:schemeClr>
                  </a:solidFill>
                  <a:latin charset="-122" panose="020b0300000000000000" pitchFamily="34" typeface="思源黑体 CN Light"/>
                  <a:ea charset="-122" panose="020b0300000000000000" pitchFamily="34" typeface="思源黑体 CN Light"/>
                </a:rPr>
                <a:t>861</a:t>
              </a:r>
            </a:p>
          </p:txBody>
        </p:sp>
      </p:grpSp>
      <p:grpSp>
        <p:nvGrpSpPr>
          <p:cNvPr id="39" name="组合 38"/>
          <p:cNvGrpSpPr/>
          <p:nvPr/>
        </p:nvGrpSpPr>
        <p:grpSpPr>
          <a:xfrm flipH="1">
            <a:off x="8278252" y="3090087"/>
            <a:ext cx="2683469" cy="360698"/>
            <a:chOff x="1216484" y="2906936"/>
            <a:chExt cx="2683469" cy="360698"/>
          </a:xfrm>
        </p:grpSpPr>
        <p:grpSp>
          <p:nvGrpSpPr>
            <p:cNvPr id="40" name="组合 39"/>
            <p:cNvGrpSpPr/>
            <p:nvPr/>
          </p:nvGrpSpPr>
          <p:grpSpPr>
            <a:xfrm>
              <a:off x="1220709" y="3141406"/>
              <a:ext cx="2319416" cy="52644"/>
              <a:chOff x="1220709" y="3141406"/>
              <a:chExt cx="2643368" cy="73742"/>
            </a:xfrm>
          </p:grpSpPr>
          <p:sp>
            <p:nvSpPr>
              <p:cNvPr id="43" name="矩形 42"/>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a:p>
            </p:txBody>
          </p:sp>
          <p:sp>
            <p:nvSpPr>
              <p:cNvPr id="44" name="矩形 43"/>
              <p:cNvSpPr/>
              <p:nvPr/>
            </p:nvSpPr>
            <p:spPr>
              <a:xfrm>
                <a:off x="2017548" y="3141406"/>
                <a:ext cx="1846529"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a:p>
            </p:txBody>
          </p:sp>
        </p:grpSp>
        <p:sp>
          <p:nvSpPr>
            <p:cNvPr id="41" name="wifi-cloud_72981"/>
            <p:cNvSpPr>
              <a:spLocks noChangeAspect="1"/>
            </p:cNvSpPr>
            <p:nvPr/>
          </p:nvSpPr>
          <p:spPr bwMode="auto">
            <a:xfrm>
              <a:off x="3648142" y="3015178"/>
              <a:ext cx="251811" cy="252456"/>
            </a:xfrm>
            <a:custGeom>
              <a:gdLst>
                <a:gd fmla="*/ 283655 w 606580" name="connsiteX0"/>
                <a:gd fmla="*/ 180789 h 608133" name="connsiteY0"/>
                <a:gd fmla="*/ 463969 w 606580" name="connsiteX1"/>
                <a:gd fmla="*/ 329895 h 608133" name="connsiteY1"/>
                <a:gd fmla="*/ 467288 w 606580" name="connsiteX2"/>
                <a:gd fmla="*/ 329803 h 608133" name="connsiteY2"/>
                <a:gd fmla="*/ 606580 w 606580" name="connsiteX3"/>
                <a:gd fmla="*/ 468968 h 608133" name="connsiteY3"/>
                <a:gd fmla="*/ 467288 w 606580" name="connsiteX4"/>
                <a:gd fmla="*/ 608133 h 608133" name="connsiteY4"/>
                <a:gd fmla="*/ 92278 w 606580" name="connsiteX5"/>
                <a:gd fmla="*/ 608133 h 608133" name="connsiteY5"/>
                <a:gd fmla="*/ 0 w 606580" name="connsiteX6"/>
                <a:gd fmla="*/ 508177 h 608133" name="connsiteY6"/>
                <a:gd fmla="*/ 100113 w 606580" name="connsiteX7"/>
                <a:gd fmla="*/ 408221 h 608133" name="connsiteY7"/>
                <a:gd fmla="*/ 105829 w 606580" name="connsiteX8"/>
                <a:gd fmla="*/ 408774 h 608133" name="connsiteY8"/>
                <a:gd fmla="*/ 100113 w 606580" name="connsiteX9"/>
                <a:gd fmla="*/ 364042 h 608133" name="connsiteY9"/>
                <a:gd fmla="*/ 283655 w 606580" name="connsiteX10"/>
                <a:gd fmla="*/ 180789 h 608133" name="connsiteY10"/>
                <a:gd fmla="*/ 399230 w 606580" name="connsiteX11"/>
                <a:gd fmla="*/ 97945 h 608133" name="connsiteY11"/>
                <a:gd fmla="*/ 506377 w 606580" name="connsiteX12"/>
                <a:gd fmla="*/ 204910 h 608133" name="connsiteY12"/>
                <a:gd fmla="*/ 476133 w 606580" name="connsiteX13"/>
                <a:gd fmla="*/ 235195 h 608133" name="connsiteY13"/>
                <a:gd fmla="*/ 445888 w 606580" name="connsiteX14"/>
                <a:gd fmla="*/ 204910 h 608133" name="connsiteY14"/>
                <a:gd fmla="*/ 399230 w 606580" name="connsiteX15"/>
                <a:gd fmla="*/ 158424 h 608133" name="connsiteY15"/>
                <a:gd fmla="*/ 368986 w 606580" name="connsiteX16"/>
                <a:gd fmla="*/ 128230 h 608133" name="connsiteY16"/>
                <a:gd fmla="*/ 399230 w 606580" name="connsiteX17"/>
                <a:gd fmla="*/ 97945 h 608133" name="connsiteY17"/>
                <a:gd fmla="*/ 403459 w 606580" name="connsiteX18"/>
                <a:gd fmla="*/ 0 h 608133" name="connsiteY18"/>
                <a:gd fmla="*/ 403552 w 606580" name="connsiteX19"/>
                <a:gd fmla="*/ 0 h 608133" name="connsiteY19"/>
                <a:gd fmla="*/ 604533 w 606580" name="connsiteX20"/>
                <a:gd fmla="*/ 200633 h 608133" name="connsiteY20"/>
                <a:gd fmla="*/ 574294 w 606580" name="connsiteX21"/>
                <a:gd fmla="*/ 230820 h 608133" name="connsiteY21"/>
                <a:gd fmla="*/ 574201 w 606580" name="connsiteX22"/>
                <a:gd fmla="*/ 230820 h 608133" name="connsiteY22"/>
                <a:gd fmla="*/ 543962 w 606580" name="connsiteX23"/>
                <a:gd fmla="*/ 200633 h 608133" name="connsiteY23"/>
                <a:gd fmla="*/ 403552 w 606580" name="connsiteX24"/>
                <a:gd fmla="*/ 60466 h 608133" name="connsiteY24"/>
                <a:gd fmla="*/ 403459 w 606580" name="connsiteX25"/>
                <a:gd fmla="*/ 60466 h 608133" name="connsiteY25"/>
                <a:gd fmla="*/ 373220 w 606580" name="connsiteX26"/>
                <a:gd fmla="*/ 30187 h 608133" name="connsiteY26"/>
                <a:gd fmla="*/ 403459 w 606580" name="connsiteX27"/>
                <a:gd fmla="*/ 0 h 608133"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608133" w="606580">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rgbClr val="B38A54"/>
            </a:solidFill>
            <a:ln>
              <a:noFill/>
            </a:ln>
          </p:spPr>
          <p:txBody>
            <a:bodyPr/>
            <a:lstStyle/>
            <a:p/>
          </p:txBody>
        </p:sp>
        <p:sp>
          <p:nvSpPr>
            <p:cNvPr id="42" name="文本框 41"/>
            <p:cNvSpPr txBox="1"/>
            <p:nvPr/>
          </p:nvSpPr>
          <p:spPr>
            <a:xfrm>
              <a:off x="1216485" y="2906936"/>
              <a:ext cx="595392" cy="228600"/>
            </a:xfrm>
            <a:prstGeom prst="rect">
              <a:avLst/>
            </a:prstGeom>
            <a:noFill/>
          </p:spPr>
          <p:txBody>
            <a:bodyPr rtlCol="0" wrap="square">
              <a:spAutoFit/>
            </a:bodyPr>
            <a:lstStyle/>
            <a:p>
              <a:pPr algn="r"/>
              <a:r>
                <a:rPr altLang="zh-CN" lang="en-US" smtClean="0" sz="900">
                  <a:solidFill>
                    <a:schemeClr val="bg1">
                      <a:lumMod val="50000"/>
                    </a:schemeClr>
                  </a:solidFill>
                  <a:latin charset="-122" panose="020b0300000000000000" pitchFamily="34" typeface="思源黑体 CN Light"/>
                  <a:ea charset="-122" panose="020b0300000000000000" pitchFamily="34" typeface="思源黑体 CN Light"/>
                </a:rPr>
                <a:t>1,245</a:t>
              </a:r>
            </a:p>
          </p:txBody>
        </p:sp>
      </p:grpSp>
      <p:grpSp>
        <p:nvGrpSpPr>
          <p:cNvPr id="45" name="组合 44"/>
          <p:cNvGrpSpPr/>
          <p:nvPr/>
        </p:nvGrpSpPr>
        <p:grpSpPr>
          <a:xfrm flipH="1">
            <a:off x="8278252" y="3594152"/>
            <a:ext cx="2657791" cy="383143"/>
            <a:chOff x="1216484" y="3411001"/>
            <a:chExt cx="2657791" cy="383143"/>
          </a:xfrm>
        </p:grpSpPr>
        <p:sp>
          <p:nvSpPr>
            <p:cNvPr id="46" name="upward-arrow_74329"/>
            <p:cNvSpPr>
              <a:spLocks noChangeAspect="1"/>
            </p:cNvSpPr>
            <p:nvPr/>
          </p:nvSpPr>
          <p:spPr bwMode="auto">
            <a:xfrm>
              <a:off x="3674601" y="3541688"/>
              <a:ext cx="199674" cy="252456"/>
            </a:xfrm>
            <a:custGeom>
              <a:gdLst>
                <a:gd fmla="*/ 2234 w 3560" name="T0"/>
                <a:gd fmla="*/ 0 h 4508" name="T1"/>
                <a:gd fmla="*/ 908 w 3560" name="T2"/>
                <a:gd fmla="*/ 1744 h 4508" name="T3"/>
                <a:gd fmla="*/ 1605 w 3560" name="T4"/>
                <a:gd fmla="*/ 1744 h 4508" name="T5"/>
                <a:gd fmla="*/ 0 w 3560" name="T6"/>
                <a:gd fmla="*/ 4504 h 4508" name="T7"/>
                <a:gd fmla="*/ 2853 w 3560" name="T8"/>
                <a:gd fmla="*/ 1744 h 4508" name="T9"/>
                <a:gd fmla="*/ 3560 w 3560" name="T10"/>
                <a:gd fmla="*/ 1744 h 4508" name="T11"/>
                <a:gd fmla="*/ 2234 w 3560" name="T12"/>
                <a:gd fmla="*/ 0 h 4508" name="T13"/>
              </a:gdLst>
              <a:cxnLst>
                <a:cxn ang="0">
                  <a:pos x="T0" y="T1"/>
                </a:cxn>
                <a:cxn ang="0">
                  <a:pos x="T2" y="T3"/>
                </a:cxn>
                <a:cxn ang="0">
                  <a:pos x="T4" y="T5"/>
                </a:cxn>
                <a:cxn ang="0">
                  <a:pos x="T6" y="T7"/>
                </a:cxn>
                <a:cxn ang="0">
                  <a:pos x="T8" y="T9"/>
                </a:cxn>
                <a:cxn ang="0">
                  <a:pos x="T10" y="T11"/>
                </a:cxn>
                <a:cxn ang="0">
                  <a:pos x="T12" y="T13"/>
                </a:cxn>
              </a:cxnLst>
              <a:rect b="b" l="0" r="r" t="0"/>
              <a:pathLst>
                <a:path h="4508" w="3560">
                  <a:moveTo>
                    <a:pt x="2234" y="0"/>
                  </a:moveTo>
                  <a:lnTo>
                    <a:pt x="908" y="1744"/>
                  </a:lnTo>
                  <a:lnTo>
                    <a:pt x="1605" y="1744"/>
                  </a:lnTo>
                  <a:cubicBezTo>
                    <a:pt x="1720" y="2943"/>
                    <a:pt x="1261" y="4094"/>
                    <a:pt x="0" y="4504"/>
                  </a:cubicBezTo>
                  <a:cubicBezTo>
                    <a:pt x="1622" y="4508"/>
                    <a:pt x="2541" y="3172"/>
                    <a:pt x="2853" y="1744"/>
                  </a:cubicBezTo>
                  <a:lnTo>
                    <a:pt x="3560" y="1744"/>
                  </a:lnTo>
                  <a:lnTo>
                    <a:pt x="2234" y="0"/>
                  </a:lnTo>
                  <a:close/>
                </a:path>
              </a:pathLst>
            </a:custGeom>
            <a:solidFill>
              <a:srgbClr val="B38A54"/>
            </a:solidFill>
            <a:ln>
              <a:noFill/>
            </a:ln>
          </p:spPr>
          <p:txBody>
            <a:bodyPr/>
            <a:lstStyle/>
            <a:p/>
          </p:txBody>
        </p:sp>
        <p:grpSp>
          <p:nvGrpSpPr>
            <p:cNvPr id="47" name="组合 46"/>
            <p:cNvGrpSpPr/>
            <p:nvPr/>
          </p:nvGrpSpPr>
          <p:grpSpPr>
            <a:xfrm>
              <a:off x="1220709" y="3641594"/>
              <a:ext cx="2319416" cy="52644"/>
              <a:chOff x="1220709" y="3141406"/>
              <a:chExt cx="2643368" cy="73742"/>
            </a:xfrm>
          </p:grpSpPr>
          <p:sp>
            <p:nvSpPr>
              <p:cNvPr id="49" name="矩形 48"/>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a:p>
            </p:txBody>
          </p:sp>
          <p:sp>
            <p:nvSpPr>
              <p:cNvPr id="50" name="矩形 49"/>
              <p:cNvSpPr/>
              <p:nvPr/>
            </p:nvSpPr>
            <p:spPr>
              <a:xfrm>
                <a:off x="2499920" y="3141406"/>
                <a:ext cx="1364156" cy="73741"/>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a:p>
            </p:txBody>
          </p:sp>
        </p:grpSp>
        <p:sp>
          <p:nvSpPr>
            <p:cNvPr id="48" name="文本框 47"/>
            <p:cNvSpPr txBox="1"/>
            <p:nvPr/>
          </p:nvSpPr>
          <p:spPr>
            <a:xfrm>
              <a:off x="1216483" y="3411001"/>
              <a:ext cx="595392" cy="228600"/>
            </a:xfrm>
            <a:prstGeom prst="rect">
              <a:avLst/>
            </a:prstGeom>
            <a:noFill/>
          </p:spPr>
          <p:txBody>
            <a:bodyPr rtlCol="0" wrap="square">
              <a:spAutoFit/>
            </a:bodyPr>
            <a:lstStyle/>
            <a:p>
              <a:pPr algn="r"/>
              <a:r>
                <a:rPr altLang="zh-CN" lang="en-US" smtClean="0" sz="900">
                  <a:solidFill>
                    <a:schemeClr val="bg1">
                      <a:lumMod val="50000"/>
                    </a:schemeClr>
                  </a:solidFill>
                  <a:latin charset="-122" panose="020b0300000000000000" pitchFamily="34" typeface="思源黑体 CN Light"/>
                  <a:ea charset="-122" panose="020b0300000000000000" pitchFamily="34" typeface="思源黑体 CN Light"/>
                </a:rPr>
                <a:t>564</a:t>
              </a:r>
            </a:p>
          </p:txBody>
        </p:sp>
      </p:grpSp>
      <p:grpSp>
        <p:nvGrpSpPr>
          <p:cNvPr id="51" name="组合 50"/>
          <p:cNvGrpSpPr/>
          <p:nvPr/>
        </p:nvGrpSpPr>
        <p:grpSpPr>
          <a:xfrm flipH="1">
            <a:off x="8278252" y="4094101"/>
            <a:ext cx="2683469" cy="383382"/>
            <a:chOff x="1216484" y="3910950"/>
            <a:chExt cx="2683469" cy="383382"/>
          </a:xfrm>
        </p:grpSpPr>
        <p:sp>
          <p:nvSpPr>
            <p:cNvPr id="52" name="gearwheels-couple_31785"/>
            <p:cNvSpPr>
              <a:spLocks noChangeAspect="1"/>
            </p:cNvSpPr>
            <p:nvPr/>
          </p:nvSpPr>
          <p:spPr bwMode="auto">
            <a:xfrm>
              <a:off x="3650059" y="4041876"/>
              <a:ext cx="249894" cy="252456"/>
            </a:xfrm>
            <a:custGeom>
              <a:gdLst>
                <a:gd fmla="*/ 4165 w 6033" name="T0"/>
                <a:gd fmla="*/ 3494 h 6104" name="T1"/>
                <a:gd fmla="*/ 4030 w 6033" name="T2"/>
                <a:gd fmla="*/ 2533 h 6104" name="T3"/>
                <a:gd fmla="*/ 4030 w 6033" name="T4"/>
                <a:gd fmla="*/ 2391 h 6104" name="T5"/>
                <a:gd fmla="*/ 3550 w 6033" name="T6"/>
                <a:gd fmla="*/ 2054 h 6104" name="T7"/>
                <a:gd fmla="*/ 2598 w 6033" name="T8"/>
                <a:gd fmla="*/ 1945 h 6104" name="T9"/>
                <a:gd fmla="*/ 2498 w 6033" name="T10"/>
                <a:gd fmla="*/ 1562 h 6104" name="T11"/>
                <a:gd fmla="*/ 1920 w 6033" name="T12"/>
                <a:gd fmla="*/ 1662 h 6104" name="T13"/>
                <a:gd fmla="*/ 1162 w 6033" name="T14"/>
                <a:gd fmla="*/ 2256 h 6104" name="T15"/>
                <a:gd fmla="*/ 826 w 6033" name="T16"/>
                <a:gd fmla="*/ 2063 h 6104" name="T17"/>
                <a:gd fmla="*/ 460 w 6033" name="T18"/>
                <a:gd fmla="*/ 2471 h 6104" name="T19"/>
                <a:gd fmla="*/ 679 w 6033" name="T20"/>
                <a:gd fmla="*/ 2731 h 6104" name="T21"/>
                <a:gd fmla="*/ 101 w 6033" name="T22"/>
                <a:gd fmla="*/ 3494 h 6104" name="T23"/>
                <a:gd fmla="*/ 0 w 6033" name="T24"/>
                <a:gd fmla="*/ 4071 h 6104" name="T25"/>
                <a:gd fmla="*/ 346 w 6033" name="T26"/>
                <a:gd fmla="*/ 4172 h 6104" name="T27"/>
                <a:gd fmla="*/ 480 w 6033" name="T28"/>
                <a:gd fmla="*/ 5124 h 6104" name="T29"/>
                <a:gd fmla="*/ 817 w 6033" name="T30"/>
                <a:gd fmla="*/ 5603 h 6104" name="T31"/>
                <a:gd fmla="*/ 959 w 6033" name="T32"/>
                <a:gd fmla="*/ 5603 h 6104" name="T33"/>
                <a:gd fmla="*/ 1920 w 6033" name="T34"/>
                <a:gd fmla="*/ 5763 h 6104" name="T35"/>
                <a:gd fmla="*/ 2021 w 6033" name="T36"/>
                <a:gd fmla="*/ 6104 h 6104" name="T37"/>
                <a:gd fmla="*/ 2598 w 6033" name="T38"/>
                <a:gd fmla="*/ 6004 h 6104" name="T39"/>
                <a:gd fmla="*/ 3382 w 6033" name="T40"/>
                <a:gd fmla="*/ 5435 h 6104" name="T41"/>
                <a:gd fmla="*/ 3701 w 6033" name="T42"/>
                <a:gd fmla="*/ 5612 h 6104" name="T43"/>
                <a:gd fmla="*/ 4038 w 6033" name="T44"/>
                <a:gd fmla="*/ 5133 h 6104" name="T45"/>
                <a:gd fmla="*/ 4173 w 6033" name="T46"/>
                <a:gd fmla="*/ 4172 h 6104" name="T47"/>
                <a:gd fmla="*/ 4543 w 6033" name="T48"/>
                <a:gd fmla="*/ 4071 h 6104" name="T49"/>
                <a:gd fmla="*/ 4443 w 6033" name="T50"/>
                <a:gd fmla="*/ 3494 h 6104" name="T51"/>
                <a:gd fmla="*/ 1214 w 6033" name="T52"/>
                <a:gd fmla="*/ 3833 h 6104" name="T53"/>
                <a:gd fmla="*/ 3330 w 6033" name="T54"/>
                <a:gd fmla="*/ 3833 h 6104" name="T55"/>
                <a:gd fmla="*/ 2674 w 6033" name="T56"/>
                <a:gd fmla="*/ 3833 h 6104" name="T57"/>
                <a:gd fmla="*/ 1870 w 6033" name="T58"/>
                <a:gd fmla="*/ 3833 h 6104" name="T59"/>
                <a:gd fmla="*/ 2674 w 6033" name="T60"/>
                <a:gd fmla="*/ 3833 h 6104" name="T61"/>
                <a:gd fmla="*/ 5843 w 6033" name="T62"/>
                <a:gd fmla="*/ 1525 h 6104" name="T63"/>
                <a:gd fmla="*/ 5990 w 6033" name="T64"/>
                <a:gd fmla="*/ 987 h 6104" name="T65"/>
                <a:gd fmla="*/ 5921 w 6033" name="T66"/>
                <a:gd fmla="*/ 659 h 6104" name="T67"/>
                <a:gd fmla="*/ 5699 w 6033" name="T68"/>
                <a:gd fmla="*/ 686 h 6104" name="T69"/>
                <a:gd fmla="*/ 5424 w 6033" name="T70"/>
                <a:gd fmla="*/ 204 h 6104" name="T71"/>
                <a:gd fmla="*/ 5394 w 6033" name="T72"/>
                <a:gd fmla="*/ 129 h 6104" name="T73"/>
                <a:gd fmla="*/ 5068 w 6033" name="T74"/>
                <a:gd fmla="*/ 51 h 6104" name="T75"/>
                <a:gd fmla="*/ 4540 w 6033" name="T76"/>
                <a:gd fmla="*/ 194 h 6104" name="T77"/>
                <a:gd fmla="*/ 4405 w 6033" name="T78"/>
                <a:gd fmla="*/ 12 h 6104" name="T79"/>
                <a:gd fmla="*/ 4120 w 6033" name="T80"/>
                <a:gd fmla="*/ 187 h 6104" name="T81"/>
                <a:gd fmla="*/ 3843 w 6033" name="T82"/>
                <a:gd fmla="*/ 663 h 6104" name="T83"/>
                <a:gd fmla="*/ 3624 w 6033" name="T84"/>
                <a:gd fmla="*/ 631 h 6104" name="T85"/>
                <a:gd fmla="*/ 3515 w 6033" name="T86"/>
                <a:gd fmla="*/ 925 h 6104" name="T87"/>
                <a:gd fmla="*/ 3687 w 6033" name="T88"/>
                <a:gd fmla="*/ 1017 h 6104" name="T89"/>
                <a:gd fmla="*/ 3541 w 6033" name="T90"/>
                <a:gd fmla="*/ 1545 h 6104" name="T91"/>
                <a:gd fmla="*/ 3610 w 6033" name="T92"/>
                <a:gd fmla="*/ 1872 h 6104" name="T93"/>
                <a:gd fmla="*/ 3814 w 6033" name="T94"/>
                <a:gd fmla="*/ 1853 h 6104" name="T95"/>
                <a:gd fmla="*/ 4087 w 6033" name="T96"/>
                <a:gd fmla="*/ 2330 h 6104" name="T97"/>
                <a:gd fmla="*/ 4367 w 6033" name="T98"/>
                <a:gd fmla="*/ 2513 h 6104" name="T99"/>
                <a:gd fmla="*/ 4442 w 6033" name="T100"/>
                <a:gd fmla="*/ 2483 h 6104" name="T101"/>
                <a:gd fmla="*/ 4986 w 6033" name="T102"/>
                <a:gd fmla="*/ 2365 h 6104" name="T103"/>
                <a:gd fmla="*/ 5112 w 6033" name="T104"/>
                <a:gd fmla="*/ 2525 h 6104" name="T105"/>
                <a:gd fmla="*/ 5397 w 6033" name="T106"/>
                <a:gd fmla="*/ 2350 h 6104" name="T107"/>
                <a:gd fmla="*/ 5693 w 6033" name="T108"/>
                <a:gd fmla="*/ 1882 h 6104" name="T109"/>
                <a:gd fmla="*/ 5900 w 6033" name="T110"/>
                <a:gd fmla="*/ 1909 h 6104" name="T111"/>
                <a:gd fmla="*/ 5978 w 6033" name="T112"/>
                <a:gd fmla="*/ 1583 h 6104" name="T113"/>
                <a:gd fmla="*/ 4203 w 6033" name="T114"/>
                <a:gd fmla="*/ 1489 h 6104" name="T115"/>
                <a:gd fmla="*/ 5327 w 6033" name="T116"/>
                <a:gd fmla="*/ 1042 h 6104" name="T117"/>
                <a:gd fmla="*/ 4979 w 6033" name="T118"/>
                <a:gd fmla="*/ 1181 h 6104" name="T119"/>
                <a:gd fmla="*/ 4552 w 6033" name="T120"/>
                <a:gd fmla="*/ 1351 h 6104" name="T121"/>
                <a:gd fmla="*/ 4979 w 6033" name="T122"/>
                <a:gd fmla="*/ 1181 h 610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04" w="6033">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rgbClr val="B38A54"/>
            </a:solidFill>
            <a:ln>
              <a:noFill/>
            </a:ln>
          </p:spPr>
          <p:txBody>
            <a:bodyPr/>
            <a:lstStyle/>
            <a:p/>
          </p:txBody>
        </p:sp>
        <p:grpSp>
          <p:nvGrpSpPr>
            <p:cNvPr id="53" name="组合 52"/>
            <p:cNvGrpSpPr/>
            <p:nvPr/>
          </p:nvGrpSpPr>
          <p:grpSpPr>
            <a:xfrm>
              <a:off x="1220709" y="4141782"/>
              <a:ext cx="2319416" cy="52644"/>
              <a:chOff x="1220709" y="3141406"/>
              <a:chExt cx="2643368" cy="73742"/>
            </a:xfrm>
          </p:grpSpPr>
          <p:sp>
            <p:nvSpPr>
              <p:cNvPr id="55" name="矩形 54"/>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a:p>
            </p:txBody>
          </p:sp>
          <p:sp>
            <p:nvSpPr>
              <p:cNvPr id="56" name="矩形 55"/>
              <p:cNvSpPr/>
              <p:nvPr/>
            </p:nvSpPr>
            <p:spPr>
              <a:xfrm>
                <a:off x="1555505" y="3141406"/>
                <a:ext cx="2308572"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a:p>
            </p:txBody>
          </p:sp>
        </p:grpSp>
        <p:sp>
          <p:nvSpPr>
            <p:cNvPr id="54" name="文本框 53"/>
            <p:cNvSpPr txBox="1"/>
            <p:nvPr/>
          </p:nvSpPr>
          <p:spPr>
            <a:xfrm>
              <a:off x="1216485" y="3910950"/>
              <a:ext cx="595392" cy="228600"/>
            </a:xfrm>
            <a:prstGeom prst="rect">
              <a:avLst/>
            </a:prstGeom>
            <a:noFill/>
          </p:spPr>
          <p:txBody>
            <a:bodyPr rtlCol="0" wrap="square">
              <a:spAutoFit/>
            </a:bodyPr>
            <a:lstStyle/>
            <a:p>
              <a:pPr algn="r"/>
              <a:r>
                <a:rPr altLang="zh-CN" lang="en-US" smtClean="0" sz="900">
                  <a:solidFill>
                    <a:schemeClr val="bg1">
                      <a:lumMod val="50000"/>
                    </a:schemeClr>
                  </a:solidFill>
                  <a:latin charset="-122" panose="020b0300000000000000" pitchFamily="34" typeface="思源黑体 CN Light"/>
                  <a:ea charset="-122" panose="020b0300000000000000" pitchFamily="34" typeface="思源黑体 CN Light"/>
                </a:rPr>
                <a:t>1,536</a:t>
              </a:r>
            </a:p>
          </p:txBody>
        </p:sp>
      </p:grpSp>
      <p:grpSp>
        <p:nvGrpSpPr>
          <p:cNvPr id="57" name="组合 56"/>
          <p:cNvGrpSpPr/>
          <p:nvPr/>
        </p:nvGrpSpPr>
        <p:grpSpPr>
          <a:xfrm flipH="1">
            <a:off x="8278252" y="4594050"/>
            <a:ext cx="2677946" cy="382106"/>
            <a:chOff x="1216484" y="4410899"/>
            <a:chExt cx="2677946" cy="382106"/>
          </a:xfrm>
        </p:grpSpPr>
        <p:sp>
          <p:nvSpPr>
            <p:cNvPr id="58" name="circular-clock-tool_55344"/>
            <p:cNvSpPr>
              <a:spLocks noChangeAspect="1"/>
            </p:cNvSpPr>
            <p:nvPr/>
          </p:nvSpPr>
          <p:spPr bwMode="auto">
            <a:xfrm>
              <a:off x="3641974" y="4540900"/>
              <a:ext cx="252456" cy="252105"/>
            </a:xfrm>
            <a:custGeom>
              <a:gdLst>
                <a:gd fmla="*/ 220168 w 608697" name="connsiteX0"/>
                <a:gd fmla="*/ 149793 h 607851" name="connsiteY0"/>
                <a:gd fmla="*/ 239222 w 608697" name="connsiteX1"/>
                <a:gd fmla="*/ 161748 h 607851" name="connsiteY1"/>
                <a:gd fmla="*/ 303540 w 608697" name="connsiteX2"/>
                <a:gd fmla="*/ 252175 h 607851" name="connsiteY2"/>
                <a:gd fmla="*/ 304361 w 608697" name="connsiteX3"/>
                <a:gd fmla="*/ 252026 h 607851" name="connsiteY3"/>
                <a:gd fmla="*/ 347190 w 608697" name="connsiteX4"/>
                <a:gd fmla="*/ 274596 h 607851" name="connsiteY4"/>
                <a:gd fmla="*/ 417850 w 608697" name="connsiteX5"/>
                <a:gd fmla="*/ 274596 h 607851" name="connsiteY5"/>
                <a:gd fmla="*/ 447173 w 608697" name="connsiteX6"/>
                <a:gd fmla="*/ 303943 h 607851" name="connsiteY6"/>
                <a:gd fmla="*/ 417775 w 608697" name="connsiteX7"/>
                <a:gd fmla="*/ 333291 h 607851" name="connsiteY7"/>
                <a:gd fmla="*/ 347190 w 608697" name="connsiteX8"/>
                <a:gd fmla="*/ 333291 h 607851" name="connsiteY8"/>
                <a:gd fmla="*/ 304361 w 608697" name="connsiteX9"/>
                <a:gd fmla="*/ 355861 h 607851" name="connsiteY9"/>
                <a:gd fmla="*/ 252354 w 608697" name="connsiteX10"/>
                <a:gd fmla="*/ 303943 h 607851" name="connsiteY10"/>
                <a:gd fmla="*/ 255712 w 608697" name="connsiteX11"/>
                <a:gd fmla="*/ 286216 h 607851" name="connsiteY11"/>
                <a:gd fmla="*/ 191320 w 608697" name="connsiteX12"/>
                <a:gd fmla="*/ 195714 h 607851" name="connsiteY12"/>
                <a:gd fmla="*/ 198259 w 608697" name="connsiteX13"/>
                <a:gd fmla="*/ 154820 h 607851" name="connsiteY13"/>
                <a:gd fmla="*/ 220168 w 608697" name="connsiteX14"/>
                <a:gd fmla="*/ 149793 h 607851" name="connsiteY14"/>
                <a:gd fmla="*/ 284730 w 608697" name="connsiteX15"/>
                <a:gd fmla="*/ 79259 h 607851" name="connsiteY15"/>
                <a:gd fmla="*/ 79369 w 608697" name="connsiteX16"/>
                <a:gd fmla="*/ 284409 h 607851" name="connsiteY16"/>
                <a:gd fmla="*/ 105701 w 608697" name="connsiteX17"/>
                <a:gd fmla="*/ 284409 h 607851" name="connsiteY17"/>
                <a:gd fmla="*/ 125320 w 608697" name="connsiteX18"/>
                <a:gd fmla="*/ 303925 h 607851" name="connsiteY18"/>
                <a:gd fmla="*/ 105701 w 608697" name="connsiteX19"/>
                <a:gd fmla="*/ 323517 h 607851" name="connsiteY19"/>
                <a:gd fmla="*/ 79369 w 608697" name="connsiteX20"/>
                <a:gd fmla="*/ 323517 h 607851" name="connsiteY20"/>
                <a:gd fmla="*/ 284805 w 608697" name="connsiteX21"/>
                <a:gd fmla="*/ 528592 h 607851" name="connsiteY21"/>
                <a:gd fmla="*/ 284805 w 608697" name="connsiteX22"/>
                <a:gd fmla="*/ 502296 h 607851" name="connsiteY22"/>
                <a:gd fmla="*/ 304349 w 608697" name="connsiteX23"/>
                <a:gd fmla="*/ 482705 h 607851" name="connsiteY23"/>
                <a:gd fmla="*/ 323967 w 608697" name="connsiteX24"/>
                <a:gd fmla="*/ 502296 h 607851" name="connsiteY24"/>
                <a:gd fmla="*/ 323967 w 608697" name="connsiteX25"/>
                <a:gd fmla="*/ 528592 h 607851" name="connsiteY25"/>
                <a:gd fmla="*/ 529328 w 608697" name="connsiteX26"/>
                <a:gd fmla="*/ 323442 h 607851" name="connsiteY26"/>
                <a:gd fmla="*/ 502996 w 608697" name="connsiteX27"/>
                <a:gd fmla="*/ 323442 h 607851" name="connsiteY27"/>
                <a:gd fmla="*/ 483377 w 608697" name="connsiteX28"/>
                <a:gd fmla="*/ 303925 h 607851" name="connsiteY28"/>
                <a:gd fmla="*/ 502996 w 608697" name="connsiteX29"/>
                <a:gd fmla="*/ 284334 h 607851" name="connsiteY29"/>
                <a:gd fmla="*/ 529328 w 608697" name="connsiteX30"/>
                <a:gd fmla="*/ 284334 h 607851" name="connsiteY30"/>
                <a:gd fmla="*/ 323893 w 608697" name="connsiteX31"/>
                <a:gd fmla="*/ 79259 h 607851" name="connsiteY31"/>
                <a:gd fmla="*/ 323893 w 608697" name="connsiteX32"/>
                <a:gd fmla="*/ 105555 h 607851" name="connsiteY32"/>
                <a:gd fmla="*/ 304349 w 608697" name="connsiteX33"/>
                <a:gd fmla="*/ 125146 h 607851" name="connsiteY33"/>
                <a:gd fmla="*/ 284730 w 608697" name="connsiteX34"/>
                <a:gd fmla="*/ 105555 h 607851" name="connsiteY34"/>
                <a:gd fmla="*/ 304349 w 608697" name="connsiteX35"/>
                <a:gd fmla="*/ 0 h 607851" name="connsiteY35"/>
                <a:gd fmla="*/ 608697 w 608697" name="connsiteX36"/>
                <a:gd fmla="*/ 303925 h 607851" name="connsiteY36"/>
                <a:gd fmla="*/ 304349 w 608697" name="connsiteX37"/>
                <a:gd fmla="*/ 607851 h 607851" name="connsiteY37"/>
                <a:gd fmla="*/ 0 w 608697" name="connsiteX38"/>
                <a:gd fmla="*/ 303925 h 607851" name="connsiteY38"/>
                <a:gd fmla="*/ 304349 w 608697" name="connsiteX39"/>
                <a:gd fmla="*/ 0 h 607851"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07851" w="608697">
                  <a:moveTo>
                    <a:pt x="220168" y="149793"/>
                  </a:moveTo>
                  <a:cubicBezTo>
                    <a:pt x="227582" y="151040"/>
                    <a:pt x="234522" y="155119"/>
                    <a:pt x="239222" y="161748"/>
                  </a:cubicBezTo>
                  <a:lnTo>
                    <a:pt x="303540" y="252175"/>
                  </a:lnTo>
                  <a:cubicBezTo>
                    <a:pt x="303839" y="252101"/>
                    <a:pt x="304062" y="252026"/>
                    <a:pt x="304361" y="252026"/>
                  </a:cubicBezTo>
                  <a:cubicBezTo>
                    <a:pt x="322119" y="252026"/>
                    <a:pt x="337863" y="261039"/>
                    <a:pt x="347190" y="274596"/>
                  </a:cubicBezTo>
                  <a:lnTo>
                    <a:pt x="417850" y="274596"/>
                  </a:lnTo>
                  <a:cubicBezTo>
                    <a:pt x="434041" y="274596"/>
                    <a:pt x="447173" y="287705"/>
                    <a:pt x="447173" y="303943"/>
                  </a:cubicBezTo>
                  <a:cubicBezTo>
                    <a:pt x="447173" y="320107"/>
                    <a:pt x="434041" y="333291"/>
                    <a:pt x="417775" y="333291"/>
                  </a:cubicBezTo>
                  <a:lnTo>
                    <a:pt x="347190" y="333291"/>
                  </a:lnTo>
                  <a:cubicBezTo>
                    <a:pt x="337863" y="346848"/>
                    <a:pt x="322194" y="355861"/>
                    <a:pt x="304361" y="355861"/>
                  </a:cubicBezTo>
                  <a:cubicBezTo>
                    <a:pt x="275634" y="355861"/>
                    <a:pt x="252354" y="332621"/>
                    <a:pt x="252354" y="303943"/>
                  </a:cubicBezTo>
                  <a:cubicBezTo>
                    <a:pt x="252354" y="297687"/>
                    <a:pt x="253698" y="291802"/>
                    <a:pt x="255712" y="286216"/>
                  </a:cubicBezTo>
                  <a:lnTo>
                    <a:pt x="191320" y="195714"/>
                  </a:lnTo>
                  <a:cubicBezTo>
                    <a:pt x="181918" y="182530"/>
                    <a:pt x="184977" y="164206"/>
                    <a:pt x="198259" y="154820"/>
                  </a:cubicBezTo>
                  <a:cubicBezTo>
                    <a:pt x="204862" y="150128"/>
                    <a:pt x="212753" y="148545"/>
                    <a:pt x="220168" y="149793"/>
                  </a:cubicBezTo>
                  <a:close/>
                  <a:moveTo>
                    <a:pt x="284730" y="79259"/>
                  </a:moveTo>
                  <a:cubicBezTo>
                    <a:pt x="175746" y="88645"/>
                    <a:pt x="88768" y="175502"/>
                    <a:pt x="79369" y="284409"/>
                  </a:cubicBezTo>
                  <a:lnTo>
                    <a:pt x="105701" y="284409"/>
                  </a:lnTo>
                  <a:cubicBezTo>
                    <a:pt x="116517" y="284409"/>
                    <a:pt x="125320" y="293124"/>
                    <a:pt x="125320" y="303925"/>
                  </a:cubicBezTo>
                  <a:cubicBezTo>
                    <a:pt x="125320" y="314727"/>
                    <a:pt x="116517" y="323517"/>
                    <a:pt x="105701" y="323517"/>
                  </a:cubicBezTo>
                  <a:lnTo>
                    <a:pt x="79369" y="323517"/>
                  </a:lnTo>
                  <a:cubicBezTo>
                    <a:pt x="88768" y="432349"/>
                    <a:pt x="175746" y="519206"/>
                    <a:pt x="284805" y="528592"/>
                  </a:cubicBezTo>
                  <a:lnTo>
                    <a:pt x="284805" y="502296"/>
                  </a:lnTo>
                  <a:cubicBezTo>
                    <a:pt x="284805" y="491495"/>
                    <a:pt x="293532" y="482705"/>
                    <a:pt x="304349" y="482705"/>
                  </a:cubicBezTo>
                  <a:cubicBezTo>
                    <a:pt x="315165" y="482705"/>
                    <a:pt x="323967" y="491495"/>
                    <a:pt x="323967" y="502296"/>
                  </a:cubicBezTo>
                  <a:lnTo>
                    <a:pt x="323967" y="528592"/>
                  </a:lnTo>
                  <a:cubicBezTo>
                    <a:pt x="432951" y="519206"/>
                    <a:pt x="519929" y="432349"/>
                    <a:pt x="529328" y="323442"/>
                  </a:cubicBezTo>
                  <a:lnTo>
                    <a:pt x="502996" y="323442"/>
                  </a:lnTo>
                  <a:cubicBezTo>
                    <a:pt x="492179" y="323442"/>
                    <a:pt x="483377" y="314727"/>
                    <a:pt x="483377" y="303925"/>
                  </a:cubicBezTo>
                  <a:cubicBezTo>
                    <a:pt x="483377" y="293124"/>
                    <a:pt x="492179" y="284334"/>
                    <a:pt x="502996" y="284334"/>
                  </a:cubicBezTo>
                  <a:lnTo>
                    <a:pt x="529328" y="284334"/>
                  </a:lnTo>
                  <a:cubicBezTo>
                    <a:pt x="519929" y="175502"/>
                    <a:pt x="432951" y="88645"/>
                    <a:pt x="323893" y="79259"/>
                  </a:cubicBezTo>
                  <a:lnTo>
                    <a:pt x="323893" y="105555"/>
                  </a:lnTo>
                  <a:cubicBezTo>
                    <a:pt x="323893" y="116356"/>
                    <a:pt x="315165" y="125146"/>
                    <a:pt x="304349" y="125146"/>
                  </a:cubicBezTo>
                  <a:cubicBezTo>
                    <a:pt x="293532" y="125146"/>
                    <a:pt x="284730" y="116356"/>
                    <a:pt x="284730" y="105555"/>
                  </a:cubicBezTo>
                  <a:close/>
                  <a:moveTo>
                    <a:pt x="304349" y="0"/>
                  </a:moveTo>
                  <a:cubicBezTo>
                    <a:pt x="472412" y="0"/>
                    <a:pt x="608697" y="136096"/>
                    <a:pt x="608697" y="303925"/>
                  </a:cubicBezTo>
                  <a:cubicBezTo>
                    <a:pt x="608697" y="471755"/>
                    <a:pt x="472412" y="607851"/>
                    <a:pt x="304349" y="607851"/>
                  </a:cubicBezTo>
                  <a:cubicBezTo>
                    <a:pt x="136285" y="607851"/>
                    <a:pt x="0" y="471755"/>
                    <a:pt x="0" y="303925"/>
                  </a:cubicBezTo>
                  <a:cubicBezTo>
                    <a:pt x="0" y="136096"/>
                    <a:pt x="136285" y="0"/>
                    <a:pt x="304349" y="0"/>
                  </a:cubicBezTo>
                  <a:close/>
                </a:path>
              </a:pathLst>
            </a:custGeom>
            <a:solidFill>
              <a:srgbClr val="B38A54"/>
            </a:solidFill>
            <a:ln>
              <a:noFill/>
            </a:ln>
          </p:spPr>
          <p:txBody>
            <a:bodyPr/>
            <a:lstStyle/>
            <a:p/>
          </p:txBody>
        </p:sp>
        <p:grpSp>
          <p:nvGrpSpPr>
            <p:cNvPr id="59" name="组合 58"/>
            <p:cNvGrpSpPr/>
            <p:nvPr/>
          </p:nvGrpSpPr>
          <p:grpSpPr>
            <a:xfrm>
              <a:off x="1220709" y="4641971"/>
              <a:ext cx="2319416" cy="52644"/>
              <a:chOff x="1220709" y="3141406"/>
              <a:chExt cx="2643368" cy="73742"/>
            </a:xfrm>
          </p:grpSpPr>
          <p:sp>
            <p:nvSpPr>
              <p:cNvPr id="61" name="矩形 60"/>
              <p:cNvSpPr/>
              <p:nvPr/>
            </p:nvSpPr>
            <p:spPr>
              <a:xfrm>
                <a:off x="1220709" y="3141406"/>
                <a:ext cx="2643368" cy="737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a:p>
            </p:txBody>
          </p:sp>
          <p:sp>
            <p:nvSpPr>
              <p:cNvPr id="62" name="矩形 61"/>
              <p:cNvSpPr/>
              <p:nvPr/>
            </p:nvSpPr>
            <p:spPr>
              <a:xfrm>
                <a:off x="2255675" y="3141406"/>
                <a:ext cx="1608401" cy="73742"/>
              </a:xfrm>
              <a:prstGeom prst="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altLang="en-US" lang="zh-CN"/>
              </a:p>
            </p:txBody>
          </p:sp>
        </p:grpSp>
        <p:sp>
          <p:nvSpPr>
            <p:cNvPr id="60" name="文本框 59"/>
            <p:cNvSpPr txBox="1"/>
            <p:nvPr/>
          </p:nvSpPr>
          <p:spPr>
            <a:xfrm>
              <a:off x="1216483" y="4410899"/>
              <a:ext cx="595392" cy="228600"/>
            </a:xfrm>
            <a:prstGeom prst="rect">
              <a:avLst/>
            </a:prstGeom>
            <a:noFill/>
          </p:spPr>
          <p:txBody>
            <a:bodyPr rtlCol="0" wrap="square">
              <a:spAutoFit/>
            </a:bodyPr>
            <a:lstStyle/>
            <a:p>
              <a:pPr algn="r"/>
              <a:r>
                <a:rPr altLang="zh-CN" lang="en-US" smtClean="0" sz="900">
                  <a:solidFill>
                    <a:schemeClr val="bg1">
                      <a:lumMod val="50000"/>
                    </a:schemeClr>
                  </a:solidFill>
                  <a:latin charset="-122" panose="020b0300000000000000" pitchFamily="34" typeface="思源黑体 CN Light"/>
                  <a:ea charset="-122" panose="020b0300000000000000" pitchFamily="34" typeface="思源黑体 CN Light"/>
                </a:rPr>
                <a:t>861</a:t>
              </a:r>
            </a:p>
          </p:txBody>
        </p:sp>
      </p:grpSp>
      <p:sp>
        <p:nvSpPr>
          <p:cNvPr id="63" name="business-presentation_66134"/>
          <p:cNvSpPr>
            <a:spLocks noChangeAspect="1"/>
          </p:cNvSpPr>
          <p:nvPr/>
        </p:nvSpPr>
        <p:spPr bwMode="auto">
          <a:xfrm>
            <a:off x="4720071" y="1944454"/>
            <a:ext cx="3034708" cy="3031702"/>
          </a:xfrm>
          <a:custGeom>
            <a:gdLst>
              <a:gd fmla="*/ 71957 w 578004" name="connsiteX0"/>
              <a:gd fmla="*/ 173984 h 577432" name="connsiteY0"/>
              <a:gd fmla="*/ 85808 w 578004" name="connsiteX1"/>
              <a:gd fmla="*/ 186884 h 577432" name="connsiteY1"/>
              <a:gd fmla="*/ 85808 w 578004" name="connsiteX2"/>
              <a:gd fmla="*/ 298378 h 577432" name="connsiteY2"/>
              <a:gd fmla="*/ 71957 w 578004" name="connsiteX3"/>
              <a:gd fmla="*/ 311278 h 577432" name="connsiteY3"/>
              <a:gd fmla="*/ 59030 w 578004" name="connsiteX4"/>
              <a:gd fmla="*/ 298378 h 577432" name="connsiteY4"/>
              <a:gd fmla="*/ 59030 w 578004" name="connsiteX5"/>
              <a:gd fmla="*/ 186884 h 577432" name="connsiteY5"/>
              <a:gd fmla="*/ 71957 w 578004" name="connsiteX6"/>
              <a:gd fmla="*/ 173984 h 577432" name="connsiteY6"/>
              <a:gd fmla="*/ 254571 w 578004" name="connsiteX7"/>
              <a:gd fmla="*/ 171273 h 577432" name="connsiteY7"/>
              <a:gd fmla="*/ 405859 w 578004" name="connsiteX8"/>
              <a:gd fmla="*/ 203508 h 577432" name="connsiteY8"/>
              <a:gd fmla="*/ 427999 w 578004" name="connsiteX9"/>
              <a:gd fmla="*/ 203508 h 577432" name="connsiteY9"/>
              <a:gd fmla="*/ 446448 w 578004" name="connsiteX10"/>
              <a:gd fmla="*/ 210876 h 577432" name="connsiteY10"/>
              <a:gd fmla="*/ 434456 w 578004" name="connsiteX11"/>
              <a:gd fmla="*/ 301133 h 577432" name="connsiteY11"/>
              <a:gd fmla="*/ 452906 w 578004" name="connsiteX12"/>
              <a:gd fmla="*/ 316790 h 577432" name="connsiteY12"/>
              <a:gd fmla="*/ 472278 w 578004" name="connsiteX13"/>
              <a:gd fmla="*/ 301133 h 577432" name="connsiteY13"/>
              <a:gd fmla="*/ 459363 w 578004" name="connsiteX14"/>
              <a:gd fmla="*/ 210876 h 577432" name="connsiteY14"/>
              <a:gd fmla="*/ 477813 w 578004" name="connsiteX15"/>
              <a:gd fmla="*/ 203508 h 577432" name="connsiteY15"/>
              <a:gd fmla="*/ 503642 w 578004" name="connsiteX16"/>
              <a:gd fmla="*/ 203508 h 577432" name="connsiteY16"/>
              <a:gd fmla="*/ 527627 w 578004" name="connsiteX17"/>
              <a:gd fmla="*/ 220086 h 577432" name="connsiteY17"/>
              <a:gd fmla="*/ 576519 w 578004" name="connsiteX18"/>
              <a:gd fmla="*/ 344420 h 577432" name="connsiteY18"/>
              <a:gd fmla="*/ 561759 w 578004" name="connsiteX19"/>
              <a:gd fmla="*/ 378497 h 577432" name="connsiteY19"/>
              <a:gd fmla="*/ 527627 w 578004" name="connsiteX20"/>
              <a:gd fmla="*/ 363761 h 577432" name="connsiteY20"/>
              <a:gd fmla="*/ 504565 w 578004" name="connsiteX21"/>
              <a:gd fmla="*/ 303896 h 577432" name="connsiteY21"/>
              <a:gd fmla="*/ 504565 w 578004" name="connsiteX22"/>
              <a:gd fmla="*/ 376655 h 577432" name="connsiteY22"/>
              <a:gd fmla="*/ 514712 w 578004" name="connsiteX23"/>
              <a:gd fmla="*/ 548881 h 577432" name="connsiteY23"/>
              <a:gd fmla="*/ 489805 w 578004" name="connsiteX24"/>
              <a:gd fmla="*/ 576511 h 577432" name="connsiteY24"/>
              <a:gd fmla="*/ 487960 w 578004" name="connsiteX25"/>
              <a:gd fmla="*/ 577432 h 577432" name="connsiteY25"/>
              <a:gd fmla="*/ 462131 w 578004" name="connsiteX26"/>
              <a:gd fmla="*/ 552565 h 577432" name="connsiteY26"/>
              <a:gd fmla="*/ 452906 w 578004" name="connsiteX27"/>
              <a:gd fmla="*/ 404285 h 577432" name="connsiteY27"/>
              <a:gd fmla="*/ 444603 w 578004" name="connsiteX28"/>
              <a:gd fmla="*/ 552565 h 577432" name="connsiteY28"/>
              <a:gd fmla="*/ 418774 w 578004" name="connsiteX29"/>
              <a:gd fmla="*/ 577432 h 577432" name="connsiteY29"/>
              <a:gd fmla="*/ 416929 w 578004" name="connsiteX30"/>
              <a:gd fmla="*/ 576511 h 577432" name="connsiteY30"/>
              <a:gd fmla="*/ 392022 w 578004" name="connsiteX31"/>
              <a:gd fmla="*/ 548881 h 577432" name="connsiteY31"/>
              <a:gd fmla="*/ 402169 w 578004" name="connsiteX32"/>
              <a:gd fmla="*/ 376655 h 577432" name="connsiteY32"/>
              <a:gd fmla="*/ 402169 w 578004" name="connsiteX33"/>
              <a:gd fmla="*/ 256005 h 577432" name="connsiteY33"/>
              <a:gd fmla="*/ 397557 w 578004" name="connsiteX34"/>
              <a:gd fmla="*/ 255084 h 577432" name="connsiteY34"/>
              <a:gd fmla="*/ 244424 w 578004" name="connsiteX35"/>
              <a:gd fmla="*/ 222849 h 577432" name="connsiteY35"/>
              <a:gd fmla="*/ 224129 w 578004" name="connsiteX36"/>
              <a:gd fmla="*/ 191535 h 577432" name="connsiteY36"/>
              <a:gd fmla="*/ 254571 w 578004" name="connsiteX37"/>
              <a:gd fmla="*/ 171273 h 577432" name="connsiteY37"/>
              <a:gd fmla="*/ 190019 w 578004" name="connsiteX38"/>
              <a:gd fmla="*/ 134483 h 577432" name="connsiteY38"/>
              <a:gd fmla="*/ 203869 w 578004" name="connsiteX39"/>
              <a:gd fmla="*/ 147374 h 577432" name="connsiteY39"/>
              <a:gd fmla="*/ 203869 w 578004" name="connsiteX40"/>
              <a:gd fmla="*/ 298387 h 577432" name="connsiteY40"/>
              <a:gd fmla="*/ 190019 w 578004" name="connsiteX41"/>
              <a:gd fmla="*/ 311278 h 577432" name="connsiteY41"/>
              <a:gd fmla="*/ 177091 w 578004" name="connsiteX42"/>
              <a:gd fmla="*/ 298387 h 577432" name="connsiteY42"/>
              <a:gd fmla="*/ 177091 w 578004" name="connsiteX43"/>
              <a:gd fmla="*/ 147374 h 577432" name="connsiteY43"/>
              <a:gd fmla="*/ 190019 w 578004" name="connsiteX44"/>
              <a:gd fmla="*/ 134483 h 577432" name="connsiteY44"/>
              <a:gd fmla="*/ 453380 w 578004" name="connsiteX45"/>
              <a:gd fmla="*/ 97644 h 577432" name="connsiteY45"/>
              <a:gd fmla="*/ 499909 w 578004" name="connsiteX46"/>
              <a:gd fmla="*/ 144099 h 577432" name="connsiteY46"/>
              <a:gd fmla="*/ 453380 w 578004" name="connsiteX47"/>
              <a:gd fmla="*/ 190554 h 577432" name="connsiteY47"/>
              <a:gd fmla="*/ 406851 w 578004" name="connsiteX48"/>
              <a:gd fmla="*/ 144099 h 577432" name="connsiteY48"/>
              <a:gd fmla="*/ 453380 w 578004" name="connsiteX49"/>
              <a:gd fmla="*/ 97644 h 577432" name="connsiteY49"/>
              <a:gd fmla="*/ 130988 w 578004" name="connsiteX50"/>
              <a:gd fmla="*/ 81962 h 577432" name="connsiteY50"/>
              <a:gd fmla="*/ 144839 w 578004" name="connsiteX51"/>
              <a:gd fmla="*/ 94855 h 577432" name="connsiteY51"/>
              <a:gd fmla="*/ 144839 w 578004" name="connsiteX52"/>
              <a:gd fmla="*/ 298385 h 577432" name="connsiteY52"/>
              <a:gd fmla="*/ 130988 w 578004" name="connsiteX53"/>
              <a:gd fmla="*/ 311278 h 577432" name="connsiteY53"/>
              <a:gd fmla="*/ 118061 w 578004" name="connsiteX54"/>
              <a:gd fmla="*/ 298385 h 577432" name="connsiteY54"/>
              <a:gd fmla="*/ 118061 w 578004" name="connsiteX55"/>
              <a:gd fmla="*/ 94855 h 577432" name="connsiteY55"/>
              <a:gd fmla="*/ 130988 w 578004" name="connsiteX56"/>
              <a:gd fmla="*/ 81962 h 577432" name="connsiteY56"/>
              <a:gd fmla="*/ 25828 w 578004" name="connsiteX57"/>
              <a:gd fmla="*/ 0 h 577432" name="connsiteY57"/>
              <a:gd fmla="*/ 354210 w 578004" name="connsiteX58"/>
              <a:gd fmla="*/ 0 h 577432" name="connsiteY58"/>
              <a:gd fmla="*/ 380960 w 578004" name="connsiteX59"/>
              <a:gd fmla="*/ 26707 h 577432" name="connsiteY59"/>
              <a:gd fmla="*/ 368046 w 578004" name="connsiteX60"/>
              <a:gd fmla="*/ 48810 h 577432" name="connsiteY60"/>
              <a:gd fmla="*/ 368046 w 578004" name="connsiteX61"/>
              <a:gd fmla="*/ 168533 h 577432" name="connsiteY61"/>
              <a:gd fmla="*/ 341296 w 578004" name="connsiteX62"/>
              <a:gd fmla="*/ 163007 h 577432" name="connsiteY62"/>
              <a:gd fmla="*/ 341296 w 578004" name="connsiteX63"/>
              <a:gd fmla="*/ 52494 h 577432" name="connsiteY63"/>
              <a:gd fmla="*/ 39664 w 578004" name="connsiteX64"/>
              <a:gd fmla="*/ 52494 h 577432" name="connsiteY64"/>
              <a:gd fmla="*/ 39664 w 578004" name="connsiteX65"/>
              <a:gd fmla="*/ 340749 h 577432" name="connsiteY65"/>
              <a:gd fmla="*/ 341296 w 578004" name="connsiteX66"/>
              <a:gd fmla="*/ 340749 h 577432" name="connsiteY66"/>
              <a:gd fmla="*/ 341296 w 578004" name="connsiteX67"/>
              <a:gd fmla="*/ 269837 h 577432" name="connsiteY67"/>
              <a:gd fmla="*/ 368046 w 578004" name="connsiteX68"/>
              <a:gd fmla="*/ 275362 h 577432" name="connsiteY68"/>
              <a:gd fmla="*/ 368046 w 578004" name="connsiteX69"/>
              <a:gd fmla="*/ 354563 h 577432" name="connsiteY69"/>
              <a:gd fmla="*/ 354210 w 578004" name="connsiteX70"/>
              <a:gd fmla="*/ 367457 h 577432" name="connsiteY70"/>
              <a:gd fmla="*/ 273959 w 578004" name="connsiteX71"/>
              <a:gd fmla="*/ 367457 h 577432" name="connsiteY71"/>
              <a:gd fmla="*/ 321003 w 578004" name="connsiteX72"/>
              <a:gd fmla="*/ 544278 h 577432" name="connsiteY72"/>
              <a:gd fmla="*/ 302554 w 578004" name="connsiteX73"/>
              <a:gd fmla="*/ 576511 h 577432" name="connsiteY73"/>
              <a:gd fmla="*/ 295175 w 578004" name="connsiteX74"/>
              <a:gd fmla="*/ 577432 h 577432" name="connsiteY74"/>
              <a:gd fmla="*/ 270270 w 578004" name="connsiteX75"/>
              <a:gd fmla="*/ 557171 h 577432" name="connsiteY75"/>
              <a:gd fmla="*/ 219537 w 578004" name="connsiteX76"/>
              <a:gd fmla="*/ 367457 h 577432" name="connsiteY76"/>
              <a:gd fmla="*/ 161423 w 578004" name="connsiteX77"/>
              <a:gd fmla="*/ 367457 h 577432" name="connsiteY77"/>
              <a:gd fmla="*/ 110690 w 578004" name="connsiteX78"/>
              <a:gd fmla="*/ 557171 h 577432" name="connsiteY78"/>
              <a:gd fmla="*/ 85785 w 578004" name="connsiteX79"/>
              <a:gd fmla="*/ 577432 h 577432" name="connsiteY79"/>
              <a:gd fmla="*/ 78406 w 578004" name="connsiteX80"/>
              <a:gd fmla="*/ 576511 h 577432" name="connsiteY80"/>
              <a:gd fmla="*/ 59957 w 578004" name="connsiteX81"/>
              <a:gd fmla="*/ 544278 h 577432" name="connsiteY81"/>
              <a:gd fmla="*/ 107001 w 578004" name="connsiteX82"/>
              <a:gd fmla="*/ 367457 h 577432" name="connsiteY82"/>
              <a:gd fmla="*/ 25828 w 578004" name="connsiteX83"/>
              <a:gd fmla="*/ 367457 h 577432" name="connsiteY83"/>
              <a:gd fmla="*/ 12914 w 578004" name="connsiteX84"/>
              <a:gd fmla="*/ 354563 h 577432" name="connsiteY84"/>
              <a:gd fmla="*/ 12914 w 578004" name="connsiteX85"/>
              <a:gd fmla="*/ 48810 h 577432" name="connsiteY85"/>
              <a:gd fmla="*/ 0 w 578004" name="connsiteX86"/>
              <a:gd fmla="*/ 26707 h 577432" name="connsiteY86"/>
              <a:gd fmla="*/ 25828 w 578004" name="connsiteX87"/>
              <a:gd fmla="*/ 0 h 577432" name="connsiteY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b="b" l="l" r="r" t="t"/>
            <a:pathLst>
              <a:path h="577432" w="578004">
                <a:moveTo>
                  <a:pt x="71957" y="173984"/>
                </a:moveTo>
                <a:cubicBezTo>
                  <a:pt x="79344" y="173984"/>
                  <a:pt x="85808" y="179513"/>
                  <a:pt x="85808" y="186884"/>
                </a:cubicBezTo>
                <a:lnTo>
                  <a:pt x="85808" y="298378"/>
                </a:lnTo>
                <a:cubicBezTo>
                  <a:pt x="85808" y="305749"/>
                  <a:pt x="79344" y="311278"/>
                  <a:pt x="71957" y="311278"/>
                </a:cubicBezTo>
                <a:cubicBezTo>
                  <a:pt x="64570" y="311278"/>
                  <a:pt x="59030" y="305749"/>
                  <a:pt x="59030" y="298378"/>
                </a:cubicBezTo>
                <a:lnTo>
                  <a:pt x="59030" y="186884"/>
                </a:lnTo>
                <a:cubicBezTo>
                  <a:pt x="59030" y="179513"/>
                  <a:pt x="64570" y="173984"/>
                  <a:pt x="71957" y="173984"/>
                </a:cubicBezTo>
                <a:close/>
                <a:moveTo>
                  <a:pt x="254571" y="171273"/>
                </a:moveTo>
                <a:lnTo>
                  <a:pt x="405859" y="203508"/>
                </a:lnTo>
                <a:lnTo>
                  <a:pt x="427999" y="203508"/>
                </a:lnTo>
                <a:cubicBezTo>
                  <a:pt x="435378" y="203508"/>
                  <a:pt x="441836" y="206271"/>
                  <a:pt x="446448" y="210876"/>
                </a:cubicBezTo>
                <a:lnTo>
                  <a:pt x="434456" y="301133"/>
                </a:lnTo>
                <a:lnTo>
                  <a:pt x="452906" y="316790"/>
                </a:lnTo>
                <a:lnTo>
                  <a:pt x="472278" y="301133"/>
                </a:lnTo>
                <a:lnTo>
                  <a:pt x="459363" y="210876"/>
                </a:lnTo>
                <a:cubicBezTo>
                  <a:pt x="463976" y="206271"/>
                  <a:pt x="470433" y="203508"/>
                  <a:pt x="477813" y="203508"/>
                </a:cubicBezTo>
                <a:lnTo>
                  <a:pt x="503642" y="203508"/>
                </a:lnTo>
                <a:cubicBezTo>
                  <a:pt x="514712" y="203508"/>
                  <a:pt x="523937" y="209955"/>
                  <a:pt x="527627" y="220086"/>
                </a:cubicBezTo>
                <a:lnTo>
                  <a:pt x="576519" y="344420"/>
                </a:lnTo>
                <a:cubicBezTo>
                  <a:pt x="581131" y="358235"/>
                  <a:pt x="574674" y="372971"/>
                  <a:pt x="561759" y="378497"/>
                </a:cubicBezTo>
                <a:cubicBezTo>
                  <a:pt x="547922" y="384023"/>
                  <a:pt x="532239" y="377576"/>
                  <a:pt x="527627" y="363761"/>
                </a:cubicBezTo>
                <a:lnTo>
                  <a:pt x="504565" y="303896"/>
                </a:lnTo>
                <a:lnTo>
                  <a:pt x="504565" y="376655"/>
                </a:lnTo>
                <a:lnTo>
                  <a:pt x="514712" y="548881"/>
                </a:lnTo>
                <a:cubicBezTo>
                  <a:pt x="514712" y="563617"/>
                  <a:pt x="503642" y="576511"/>
                  <a:pt x="489805" y="576511"/>
                </a:cubicBezTo>
                <a:cubicBezTo>
                  <a:pt x="488883" y="577432"/>
                  <a:pt x="488883" y="577432"/>
                  <a:pt x="487960" y="577432"/>
                </a:cubicBezTo>
                <a:cubicBezTo>
                  <a:pt x="474123" y="577432"/>
                  <a:pt x="463053" y="566380"/>
                  <a:pt x="462131" y="552565"/>
                </a:cubicBezTo>
                <a:lnTo>
                  <a:pt x="452906" y="404285"/>
                </a:lnTo>
                <a:lnTo>
                  <a:pt x="444603" y="552565"/>
                </a:lnTo>
                <a:cubicBezTo>
                  <a:pt x="443681" y="566380"/>
                  <a:pt x="432611" y="577432"/>
                  <a:pt x="418774" y="577432"/>
                </a:cubicBezTo>
                <a:cubicBezTo>
                  <a:pt x="417851" y="577432"/>
                  <a:pt x="416929" y="577432"/>
                  <a:pt x="416929" y="576511"/>
                </a:cubicBezTo>
                <a:cubicBezTo>
                  <a:pt x="402169" y="576511"/>
                  <a:pt x="391099" y="563617"/>
                  <a:pt x="392022" y="548881"/>
                </a:cubicBezTo>
                <a:lnTo>
                  <a:pt x="402169" y="376655"/>
                </a:lnTo>
                <a:lnTo>
                  <a:pt x="402169" y="256005"/>
                </a:lnTo>
                <a:cubicBezTo>
                  <a:pt x="400324" y="256005"/>
                  <a:pt x="398479" y="255084"/>
                  <a:pt x="397557" y="255084"/>
                </a:cubicBezTo>
                <a:lnTo>
                  <a:pt x="244424" y="222849"/>
                </a:lnTo>
                <a:cubicBezTo>
                  <a:pt x="229664" y="219165"/>
                  <a:pt x="220439" y="205350"/>
                  <a:pt x="224129" y="191535"/>
                </a:cubicBezTo>
                <a:cubicBezTo>
                  <a:pt x="226897" y="176799"/>
                  <a:pt x="240734" y="168510"/>
                  <a:pt x="254571" y="171273"/>
                </a:cubicBezTo>
                <a:close/>
                <a:moveTo>
                  <a:pt x="190019" y="134483"/>
                </a:moveTo>
                <a:cubicBezTo>
                  <a:pt x="197406" y="134483"/>
                  <a:pt x="203869" y="140008"/>
                  <a:pt x="203869" y="147374"/>
                </a:cubicBezTo>
                <a:lnTo>
                  <a:pt x="203869" y="298387"/>
                </a:lnTo>
                <a:cubicBezTo>
                  <a:pt x="203869" y="305753"/>
                  <a:pt x="197406" y="311278"/>
                  <a:pt x="190019" y="311278"/>
                </a:cubicBezTo>
                <a:cubicBezTo>
                  <a:pt x="183555" y="311278"/>
                  <a:pt x="177091" y="305753"/>
                  <a:pt x="177091" y="298387"/>
                </a:cubicBezTo>
                <a:lnTo>
                  <a:pt x="177091" y="147374"/>
                </a:lnTo>
                <a:cubicBezTo>
                  <a:pt x="177091" y="140008"/>
                  <a:pt x="183555" y="134483"/>
                  <a:pt x="190019" y="134483"/>
                </a:cubicBezTo>
                <a:close/>
                <a:moveTo>
                  <a:pt x="453380" y="97644"/>
                </a:moveTo>
                <a:cubicBezTo>
                  <a:pt x="479077" y="97644"/>
                  <a:pt x="499909" y="118443"/>
                  <a:pt x="499909" y="144099"/>
                </a:cubicBezTo>
                <a:cubicBezTo>
                  <a:pt x="499909" y="169755"/>
                  <a:pt x="479077" y="190554"/>
                  <a:pt x="453380" y="190554"/>
                </a:cubicBezTo>
                <a:cubicBezTo>
                  <a:pt x="427683" y="190554"/>
                  <a:pt x="406851" y="169755"/>
                  <a:pt x="406851" y="144099"/>
                </a:cubicBezTo>
                <a:cubicBezTo>
                  <a:pt x="406851" y="118443"/>
                  <a:pt x="427683" y="97644"/>
                  <a:pt x="453380" y="97644"/>
                </a:cubicBezTo>
                <a:close/>
                <a:moveTo>
                  <a:pt x="130988" y="81962"/>
                </a:moveTo>
                <a:cubicBezTo>
                  <a:pt x="138375" y="81962"/>
                  <a:pt x="144839" y="87488"/>
                  <a:pt x="144839" y="94855"/>
                </a:cubicBezTo>
                <a:lnTo>
                  <a:pt x="144839" y="298385"/>
                </a:lnTo>
                <a:cubicBezTo>
                  <a:pt x="144839" y="305752"/>
                  <a:pt x="138375" y="311278"/>
                  <a:pt x="130988" y="311278"/>
                </a:cubicBezTo>
                <a:cubicBezTo>
                  <a:pt x="124524" y="311278"/>
                  <a:pt x="118061" y="305752"/>
                  <a:pt x="118061" y="298385"/>
                </a:cubicBezTo>
                <a:lnTo>
                  <a:pt x="118061" y="94855"/>
                </a:lnTo>
                <a:cubicBezTo>
                  <a:pt x="118061" y="87488"/>
                  <a:pt x="124524" y="81962"/>
                  <a:pt x="130988" y="81962"/>
                </a:cubicBezTo>
                <a:close/>
                <a:moveTo>
                  <a:pt x="25828" y="0"/>
                </a:moveTo>
                <a:lnTo>
                  <a:pt x="354210" y="0"/>
                </a:lnTo>
                <a:cubicBezTo>
                  <a:pt x="368969" y="0"/>
                  <a:pt x="380960" y="11972"/>
                  <a:pt x="380960" y="26707"/>
                </a:cubicBezTo>
                <a:cubicBezTo>
                  <a:pt x="380960" y="35917"/>
                  <a:pt x="375426" y="44205"/>
                  <a:pt x="368046" y="48810"/>
                </a:cubicBezTo>
                <a:lnTo>
                  <a:pt x="368046" y="168533"/>
                </a:lnTo>
                <a:lnTo>
                  <a:pt x="341296" y="163007"/>
                </a:lnTo>
                <a:lnTo>
                  <a:pt x="341296" y="52494"/>
                </a:lnTo>
                <a:lnTo>
                  <a:pt x="39664" y="52494"/>
                </a:lnTo>
                <a:lnTo>
                  <a:pt x="39664" y="340749"/>
                </a:lnTo>
                <a:lnTo>
                  <a:pt x="341296" y="340749"/>
                </a:lnTo>
                <a:lnTo>
                  <a:pt x="341296" y="269837"/>
                </a:lnTo>
                <a:lnTo>
                  <a:pt x="368046" y="275362"/>
                </a:lnTo>
                <a:lnTo>
                  <a:pt x="368046" y="354563"/>
                </a:lnTo>
                <a:cubicBezTo>
                  <a:pt x="368046" y="361010"/>
                  <a:pt x="361589" y="367457"/>
                  <a:pt x="354210" y="367457"/>
                </a:cubicBezTo>
                <a:lnTo>
                  <a:pt x="273959" y="367457"/>
                </a:lnTo>
                <a:lnTo>
                  <a:pt x="321003" y="544278"/>
                </a:lnTo>
                <a:cubicBezTo>
                  <a:pt x="324693" y="558092"/>
                  <a:pt x="316391" y="572827"/>
                  <a:pt x="302554" y="576511"/>
                </a:cubicBezTo>
                <a:cubicBezTo>
                  <a:pt x="299787" y="576511"/>
                  <a:pt x="297942" y="577432"/>
                  <a:pt x="295175" y="577432"/>
                </a:cubicBezTo>
                <a:cubicBezTo>
                  <a:pt x="284106" y="577432"/>
                  <a:pt x="273037" y="569143"/>
                  <a:pt x="270270" y="557171"/>
                </a:cubicBezTo>
                <a:lnTo>
                  <a:pt x="219537" y="367457"/>
                </a:lnTo>
                <a:lnTo>
                  <a:pt x="161423" y="367457"/>
                </a:lnTo>
                <a:lnTo>
                  <a:pt x="110690" y="557171"/>
                </a:lnTo>
                <a:cubicBezTo>
                  <a:pt x="107923" y="569143"/>
                  <a:pt x="96854" y="577432"/>
                  <a:pt x="85785" y="577432"/>
                </a:cubicBezTo>
                <a:cubicBezTo>
                  <a:pt x="83018" y="577432"/>
                  <a:pt x="81173" y="576511"/>
                  <a:pt x="78406" y="576511"/>
                </a:cubicBezTo>
                <a:cubicBezTo>
                  <a:pt x="64569" y="572827"/>
                  <a:pt x="56267" y="558092"/>
                  <a:pt x="59957" y="544278"/>
                </a:cubicBezTo>
                <a:lnTo>
                  <a:pt x="107001" y="367457"/>
                </a:lnTo>
                <a:lnTo>
                  <a:pt x="25828" y="367457"/>
                </a:lnTo>
                <a:cubicBezTo>
                  <a:pt x="19371" y="367457"/>
                  <a:pt x="12914" y="361010"/>
                  <a:pt x="12914" y="354563"/>
                </a:cubicBezTo>
                <a:lnTo>
                  <a:pt x="12914" y="48810"/>
                </a:lnTo>
                <a:cubicBezTo>
                  <a:pt x="5534" y="44205"/>
                  <a:pt x="0" y="35917"/>
                  <a:pt x="0" y="26707"/>
                </a:cubicBezTo>
                <a:cubicBezTo>
                  <a:pt x="0" y="11972"/>
                  <a:pt x="11991" y="0"/>
                  <a:pt x="25828" y="0"/>
                </a:cubicBezTo>
                <a:close/>
              </a:path>
            </a:pathLst>
          </a:custGeom>
          <a:gradFill>
            <a:gsLst>
              <a:gs pos="0">
                <a:srgbClr val="6A839F"/>
              </a:gs>
              <a:gs pos="100000">
                <a:srgbClr val="6A839F">
                  <a:alpha val="20000"/>
                </a:srgbClr>
              </a:gs>
            </a:gsLst>
            <a:lin ang="5400000" scaled="1"/>
          </a:gradFill>
          <a:ln>
            <a:noFill/>
          </a:ln>
        </p:spPr>
        <p:txBody>
          <a:bodyPr/>
          <a:lstStyle/>
          <a:p/>
        </p:txBody>
      </p:sp>
    </p:spTree>
    <p:extLst>
      <p:ext uri="{BB962C8B-B14F-4D97-AF65-F5344CB8AC3E}">
        <p14:creationId val="41982278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63"/>
                                        </p:tgtEl>
                                        <p:attrNameLst>
                                          <p:attrName>style.visibility</p:attrName>
                                        </p:attrNameLst>
                                      </p:cBhvr>
                                      <p:to>
                                        <p:strVal val="visible"/>
                                      </p:to>
                                    </p:set>
                                    <p:animEffect filter="wipe(down)" transition="in">
                                      <p:cBhvr>
                                        <p:cTn dur="500" id="7"/>
                                        <p:tgtEl>
                                          <p:spTgt spid="63"/>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9"/>
                                        </p:tgtEl>
                                        <p:attrNameLst>
                                          <p:attrName>style.visibility</p:attrName>
                                        </p:attrNameLst>
                                      </p:cBhvr>
                                      <p:to>
                                        <p:strVal val="visible"/>
                                      </p:to>
                                    </p:set>
                                    <p:animEffect filter="wipe(down)" transition="in">
                                      <p:cBhvr>
                                        <p:cTn dur="500" id="11"/>
                                        <p:tgtEl>
                                          <p:spTgt spid="9"/>
                                        </p:tgtEl>
                                      </p:cBhvr>
                                    </p:animEffect>
                                  </p:childTnLst>
                                </p:cTn>
                              </p:par>
                              <p:par>
                                <p:cTn fill="hold" id="12" nodeType="withEffect" presetClass="entr" presetID="22" presetSubtype="4">
                                  <p:stCondLst>
                                    <p:cond delay="0"/>
                                  </p:stCondLst>
                                  <p:childTnLst>
                                    <p:set>
                                      <p:cBhvr>
                                        <p:cTn dur="1" fill="hold" id="13">
                                          <p:stCondLst>
                                            <p:cond delay="0"/>
                                          </p:stCondLst>
                                        </p:cTn>
                                        <p:tgtEl>
                                          <p:spTgt spid="12"/>
                                        </p:tgtEl>
                                        <p:attrNameLst>
                                          <p:attrName>style.visibility</p:attrName>
                                        </p:attrNameLst>
                                      </p:cBhvr>
                                      <p:to>
                                        <p:strVal val="visible"/>
                                      </p:to>
                                    </p:set>
                                    <p:animEffect filter="wipe(down)" transition="in">
                                      <p:cBhvr>
                                        <p:cTn dur="500" id="14"/>
                                        <p:tgtEl>
                                          <p:spTgt spid="12"/>
                                        </p:tgtEl>
                                      </p:cBhvr>
                                    </p:animEffect>
                                  </p:childTnLst>
                                </p:cTn>
                              </p:par>
                            </p:childTnLst>
                          </p:cTn>
                        </p:par>
                        <p:par>
                          <p:cTn fill="hold" id="15" nodeType="afterGroup">
                            <p:stCondLst>
                              <p:cond delay="1000"/>
                            </p:stCondLst>
                            <p:childTnLst>
                              <p:par>
                                <p:cTn fill="hold" id="16" nodeType="afterEffect" presetClass="entr" presetID="22" presetSubtype="2">
                                  <p:stCondLst>
                                    <p:cond delay="0"/>
                                  </p:stCondLst>
                                  <p:childTnLst>
                                    <p:set>
                                      <p:cBhvr>
                                        <p:cTn dur="1" fill="hold" id="17">
                                          <p:stCondLst>
                                            <p:cond delay="0"/>
                                          </p:stCondLst>
                                        </p:cTn>
                                        <p:tgtEl>
                                          <p:spTgt spid="15"/>
                                        </p:tgtEl>
                                        <p:attrNameLst>
                                          <p:attrName>style.visibility</p:attrName>
                                        </p:attrNameLst>
                                      </p:cBhvr>
                                      <p:to>
                                        <p:strVal val="visible"/>
                                      </p:to>
                                    </p:set>
                                    <p:animEffect filter="wipe(right)" transition="in">
                                      <p:cBhvr>
                                        <p:cTn dur="500" id="18"/>
                                        <p:tgtEl>
                                          <p:spTgt spid="15"/>
                                        </p:tgtEl>
                                      </p:cBhvr>
                                    </p:animEffect>
                                  </p:childTnLst>
                                </p:cTn>
                              </p:par>
                              <p:par>
                                <p:cTn fill="hold" id="19" nodeType="withEffect" presetClass="entr" presetID="22" presetSubtype="8">
                                  <p:stCondLst>
                                    <p:cond delay="0"/>
                                  </p:stCondLst>
                                  <p:childTnLst>
                                    <p:set>
                                      <p:cBhvr>
                                        <p:cTn dur="1" fill="hold" id="20">
                                          <p:stCondLst>
                                            <p:cond delay="0"/>
                                          </p:stCondLst>
                                        </p:cTn>
                                        <p:tgtEl>
                                          <p:spTgt spid="39"/>
                                        </p:tgtEl>
                                        <p:attrNameLst>
                                          <p:attrName>style.visibility</p:attrName>
                                        </p:attrNameLst>
                                      </p:cBhvr>
                                      <p:to>
                                        <p:strVal val="visible"/>
                                      </p:to>
                                    </p:set>
                                    <p:animEffect filter="wipe(left)" transition="in">
                                      <p:cBhvr>
                                        <p:cTn dur="500" id="21"/>
                                        <p:tgtEl>
                                          <p:spTgt spid="39"/>
                                        </p:tgtEl>
                                      </p:cBhvr>
                                    </p:animEffect>
                                  </p:childTnLst>
                                </p:cTn>
                              </p:par>
                            </p:childTnLst>
                          </p:cTn>
                        </p:par>
                        <p:par>
                          <p:cTn fill="hold" id="22" nodeType="afterGroup">
                            <p:stCondLst>
                              <p:cond delay="1500"/>
                            </p:stCondLst>
                            <p:childTnLst>
                              <p:par>
                                <p:cTn fill="hold" id="23" nodeType="afterEffect" presetClass="entr" presetID="22" presetSubtype="2">
                                  <p:stCondLst>
                                    <p:cond delay="0"/>
                                  </p:stCondLst>
                                  <p:childTnLst>
                                    <p:set>
                                      <p:cBhvr>
                                        <p:cTn dur="1" fill="hold" id="24">
                                          <p:stCondLst>
                                            <p:cond delay="0"/>
                                          </p:stCondLst>
                                        </p:cTn>
                                        <p:tgtEl>
                                          <p:spTgt spid="21"/>
                                        </p:tgtEl>
                                        <p:attrNameLst>
                                          <p:attrName>style.visibility</p:attrName>
                                        </p:attrNameLst>
                                      </p:cBhvr>
                                      <p:to>
                                        <p:strVal val="visible"/>
                                      </p:to>
                                    </p:set>
                                    <p:animEffect filter="wipe(right)" transition="in">
                                      <p:cBhvr>
                                        <p:cTn dur="500" id="25"/>
                                        <p:tgtEl>
                                          <p:spTgt spid="21"/>
                                        </p:tgtEl>
                                      </p:cBhvr>
                                    </p:animEffect>
                                  </p:childTnLst>
                                </p:cTn>
                              </p:par>
                              <p:par>
                                <p:cTn fill="hold" id="26" nodeType="withEffect" presetClass="entr" presetID="22" presetSubtype="8">
                                  <p:stCondLst>
                                    <p:cond delay="0"/>
                                  </p:stCondLst>
                                  <p:childTnLst>
                                    <p:set>
                                      <p:cBhvr>
                                        <p:cTn dur="1" fill="hold" id="27">
                                          <p:stCondLst>
                                            <p:cond delay="0"/>
                                          </p:stCondLst>
                                        </p:cTn>
                                        <p:tgtEl>
                                          <p:spTgt spid="45"/>
                                        </p:tgtEl>
                                        <p:attrNameLst>
                                          <p:attrName>style.visibility</p:attrName>
                                        </p:attrNameLst>
                                      </p:cBhvr>
                                      <p:to>
                                        <p:strVal val="visible"/>
                                      </p:to>
                                    </p:set>
                                    <p:animEffect filter="wipe(left)" transition="in">
                                      <p:cBhvr>
                                        <p:cTn dur="500" id="28"/>
                                        <p:tgtEl>
                                          <p:spTgt spid="45"/>
                                        </p:tgtEl>
                                      </p:cBhvr>
                                    </p:animEffect>
                                  </p:childTnLst>
                                </p:cTn>
                              </p:par>
                            </p:childTnLst>
                          </p:cTn>
                        </p:par>
                        <p:par>
                          <p:cTn fill="hold" id="29" nodeType="afterGroup">
                            <p:stCondLst>
                              <p:cond delay="2000"/>
                            </p:stCondLst>
                            <p:childTnLst>
                              <p:par>
                                <p:cTn fill="hold" id="30" nodeType="afterEffect" presetClass="entr" presetID="22" presetSubtype="2">
                                  <p:stCondLst>
                                    <p:cond delay="0"/>
                                  </p:stCondLst>
                                  <p:childTnLst>
                                    <p:set>
                                      <p:cBhvr>
                                        <p:cTn dur="1" fill="hold" id="31">
                                          <p:stCondLst>
                                            <p:cond delay="0"/>
                                          </p:stCondLst>
                                        </p:cTn>
                                        <p:tgtEl>
                                          <p:spTgt spid="27"/>
                                        </p:tgtEl>
                                        <p:attrNameLst>
                                          <p:attrName>style.visibility</p:attrName>
                                        </p:attrNameLst>
                                      </p:cBhvr>
                                      <p:to>
                                        <p:strVal val="visible"/>
                                      </p:to>
                                    </p:set>
                                    <p:animEffect filter="wipe(right)" transition="in">
                                      <p:cBhvr>
                                        <p:cTn dur="500" id="32"/>
                                        <p:tgtEl>
                                          <p:spTgt spid="27"/>
                                        </p:tgtEl>
                                      </p:cBhvr>
                                    </p:animEffect>
                                  </p:childTnLst>
                                </p:cTn>
                              </p:par>
                              <p:par>
                                <p:cTn fill="hold" id="33" nodeType="withEffect" presetClass="entr" presetID="22" presetSubtype="8">
                                  <p:stCondLst>
                                    <p:cond delay="0"/>
                                  </p:stCondLst>
                                  <p:childTnLst>
                                    <p:set>
                                      <p:cBhvr>
                                        <p:cTn dur="1" fill="hold" id="34">
                                          <p:stCondLst>
                                            <p:cond delay="0"/>
                                          </p:stCondLst>
                                        </p:cTn>
                                        <p:tgtEl>
                                          <p:spTgt spid="51"/>
                                        </p:tgtEl>
                                        <p:attrNameLst>
                                          <p:attrName>style.visibility</p:attrName>
                                        </p:attrNameLst>
                                      </p:cBhvr>
                                      <p:to>
                                        <p:strVal val="visible"/>
                                      </p:to>
                                    </p:set>
                                    <p:animEffect filter="wipe(left)" transition="in">
                                      <p:cBhvr>
                                        <p:cTn dur="500" id="35"/>
                                        <p:tgtEl>
                                          <p:spTgt spid="51"/>
                                        </p:tgtEl>
                                      </p:cBhvr>
                                    </p:animEffect>
                                  </p:childTnLst>
                                </p:cTn>
                              </p:par>
                            </p:childTnLst>
                          </p:cTn>
                        </p:par>
                        <p:par>
                          <p:cTn fill="hold" id="36" nodeType="afterGroup">
                            <p:stCondLst>
                              <p:cond delay="2500"/>
                            </p:stCondLst>
                            <p:childTnLst>
                              <p:par>
                                <p:cTn fill="hold" id="37" nodeType="afterEffect" presetClass="entr" presetID="22" presetSubtype="2">
                                  <p:stCondLst>
                                    <p:cond delay="0"/>
                                  </p:stCondLst>
                                  <p:childTnLst>
                                    <p:set>
                                      <p:cBhvr>
                                        <p:cTn dur="1" fill="hold" id="38">
                                          <p:stCondLst>
                                            <p:cond delay="0"/>
                                          </p:stCondLst>
                                        </p:cTn>
                                        <p:tgtEl>
                                          <p:spTgt spid="33"/>
                                        </p:tgtEl>
                                        <p:attrNameLst>
                                          <p:attrName>style.visibility</p:attrName>
                                        </p:attrNameLst>
                                      </p:cBhvr>
                                      <p:to>
                                        <p:strVal val="visible"/>
                                      </p:to>
                                    </p:set>
                                    <p:animEffect filter="wipe(right)" transition="in">
                                      <p:cBhvr>
                                        <p:cTn dur="500" id="39"/>
                                        <p:tgtEl>
                                          <p:spTgt spid="33"/>
                                        </p:tgtEl>
                                      </p:cBhvr>
                                    </p:animEffect>
                                  </p:childTnLst>
                                </p:cTn>
                              </p:par>
                              <p:par>
                                <p:cTn fill="hold" id="40" nodeType="withEffect" presetClass="entr" presetID="22" presetSubtype="8">
                                  <p:stCondLst>
                                    <p:cond delay="0"/>
                                  </p:stCondLst>
                                  <p:childTnLst>
                                    <p:set>
                                      <p:cBhvr>
                                        <p:cTn dur="1" fill="hold" id="41">
                                          <p:stCondLst>
                                            <p:cond delay="0"/>
                                          </p:stCondLst>
                                        </p:cTn>
                                        <p:tgtEl>
                                          <p:spTgt spid="57"/>
                                        </p:tgtEl>
                                        <p:attrNameLst>
                                          <p:attrName>style.visibility</p:attrName>
                                        </p:attrNameLst>
                                      </p:cBhvr>
                                      <p:to>
                                        <p:strVal val="visible"/>
                                      </p:to>
                                    </p:set>
                                    <p:animEffect filter="wipe(left)" transition="in">
                                      <p:cBhvr>
                                        <p:cTn dur="500" id="42"/>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发现问题</a:t>
            </a:r>
          </a:p>
        </p:txBody>
      </p:sp>
      <p:sp>
        <p:nvSpPr>
          <p:cNvPr id="6" name="矩形 5"/>
          <p:cNvSpPr/>
          <p:nvPr/>
        </p:nvSpPr>
        <p:spPr>
          <a:xfrm>
            <a:off x="1372332" y="1852246"/>
            <a:ext cx="3293451" cy="5005754"/>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479934" y="5811715"/>
            <a:ext cx="1866900" cy="457200"/>
          </a:xfrm>
          <a:prstGeom prst="rect">
            <a:avLst/>
          </a:prstGeom>
          <a:gradFill flip="none" rotWithShape="1">
            <a:gsLst>
              <a:gs pos="0">
                <a:srgbClr val="B38A54"/>
              </a:gs>
              <a:gs pos="100000">
                <a:srgbClr val="B38A54">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5417991" y="4317237"/>
            <a:ext cx="2827568" cy="1308795"/>
            <a:chOff x="3268433" y="1711913"/>
            <a:chExt cx="2827568" cy="1308795"/>
          </a:xfrm>
        </p:grpSpPr>
        <p:sp>
          <p:nvSpPr>
            <p:cNvPr id="9" name="文本框 8"/>
            <p:cNvSpPr txBox="1"/>
            <p:nvPr/>
          </p:nvSpPr>
          <p:spPr>
            <a:xfrm>
              <a:off x="3268435" y="2097378"/>
              <a:ext cx="2827566" cy="914400"/>
            </a:xfrm>
            <a:prstGeom prst="rect">
              <a:avLst/>
            </a:prstGeom>
            <a:noFill/>
          </p:spPr>
          <p:txBody>
            <a:bodyPr rtlCol="0" wrap="square">
              <a:spAutoFit/>
            </a:bodyPr>
            <a:lstStyle/>
            <a:p>
              <a:pPr>
                <a:lnSpc>
                  <a:spcPct val="150000"/>
                </a:lnSpc>
              </a:pPr>
              <a:r>
                <a:rPr altLang="en-US" lang="zh-CN" smtClean="0" sz="1200">
                  <a:solidFill>
                    <a:schemeClr val="tx1">
                      <a:lumMod val="85000"/>
                      <a:lumOff val="1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a:t>
              </a:r>
            </a:p>
          </p:txBody>
        </p:sp>
        <p:sp>
          <p:nvSpPr>
            <p:cNvPr id="10" name="文本框 9"/>
            <p:cNvSpPr txBox="1"/>
            <p:nvPr/>
          </p:nvSpPr>
          <p:spPr>
            <a:xfrm>
              <a:off x="3268433" y="1711913"/>
              <a:ext cx="2827567" cy="457200"/>
            </a:xfrm>
            <a:prstGeom prst="rect">
              <a:avLst/>
            </a:prstGeom>
            <a:noFill/>
          </p:spPr>
          <p:txBody>
            <a:bodyPr rtlCol="0" wrap="square">
              <a:spAutoFit/>
            </a:bodyPr>
            <a:lstStyle/>
            <a:p>
              <a:r>
                <a:rPr altLang="en-US" lang="zh-CN" smtClean="0" sz="2400">
                  <a:solidFill>
                    <a:srgbClr val="2E2E30"/>
                  </a:solidFill>
                  <a:latin charset="-122" panose="020b0600000000000000" pitchFamily="34" typeface="思源黑体 CN Medium"/>
                  <a:ea charset="-122" panose="020b0600000000000000" pitchFamily="34" typeface="思源黑体 CN Medium"/>
                </a:rPr>
                <a:t>输入标题</a:t>
              </a:r>
            </a:p>
          </p:txBody>
        </p:sp>
      </p:grpSp>
      <p:grpSp>
        <p:nvGrpSpPr>
          <p:cNvPr id="11" name="组合 10"/>
          <p:cNvGrpSpPr/>
          <p:nvPr/>
        </p:nvGrpSpPr>
        <p:grpSpPr>
          <a:xfrm>
            <a:off x="5498249" y="2661463"/>
            <a:ext cx="1394722" cy="1394722"/>
            <a:chOff x="5498249" y="2661463"/>
            <a:chExt cx="1394722" cy="1394722"/>
          </a:xfrm>
        </p:grpSpPr>
        <p:sp>
          <p:nvSpPr>
            <p:cNvPr id="12" name="椭圆 11"/>
            <p:cNvSpPr/>
            <p:nvPr/>
          </p:nvSpPr>
          <p:spPr>
            <a:xfrm>
              <a:off x="5498249" y="2661463"/>
              <a:ext cx="1394722" cy="1394722"/>
            </a:xfrm>
            <a:prstGeom prst="ellipse">
              <a:avLst/>
            </a:prstGeom>
            <a:gradFill>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strategical-planning_27141"/>
            <p:cNvSpPr>
              <a:spLocks noChangeAspect="1"/>
            </p:cNvSpPr>
            <p:nvPr/>
          </p:nvSpPr>
          <p:spPr bwMode="auto">
            <a:xfrm>
              <a:off x="5814778" y="2974088"/>
              <a:ext cx="761663" cy="769471"/>
            </a:xfrm>
            <a:custGeom>
              <a:gdLst>
                <a:gd fmla="*/ 4165 w 6033" name="T0"/>
                <a:gd fmla="*/ 3494 h 6104" name="T1"/>
                <a:gd fmla="*/ 4030 w 6033" name="T2"/>
                <a:gd fmla="*/ 2533 h 6104" name="T3"/>
                <a:gd fmla="*/ 4030 w 6033" name="T4"/>
                <a:gd fmla="*/ 2391 h 6104" name="T5"/>
                <a:gd fmla="*/ 3550 w 6033" name="T6"/>
                <a:gd fmla="*/ 2054 h 6104" name="T7"/>
                <a:gd fmla="*/ 2598 w 6033" name="T8"/>
                <a:gd fmla="*/ 1945 h 6104" name="T9"/>
                <a:gd fmla="*/ 2498 w 6033" name="T10"/>
                <a:gd fmla="*/ 1562 h 6104" name="T11"/>
                <a:gd fmla="*/ 1920 w 6033" name="T12"/>
                <a:gd fmla="*/ 1662 h 6104" name="T13"/>
                <a:gd fmla="*/ 1162 w 6033" name="T14"/>
                <a:gd fmla="*/ 2256 h 6104" name="T15"/>
                <a:gd fmla="*/ 826 w 6033" name="T16"/>
                <a:gd fmla="*/ 2063 h 6104" name="T17"/>
                <a:gd fmla="*/ 460 w 6033" name="T18"/>
                <a:gd fmla="*/ 2471 h 6104" name="T19"/>
                <a:gd fmla="*/ 679 w 6033" name="T20"/>
                <a:gd fmla="*/ 2731 h 6104" name="T21"/>
                <a:gd fmla="*/ 101 w 6033" name="T22"/>
                <a:gd fmla="*/ 3494 h 6104" name="T23"/>
                <a:gd fmla="*/ 0 w 6033" name="T24"/>
                <a:gd fmla="*/ 4071 h 6104" name="T25"/>
                <a:gd fmla="*/ 346 w 6033" name="T26"/>
                <a:gd fmla="*/ 4172 h 6104" name="T27"/>
                <a:gd fmla="*/ 480 w 6033" name="T28"/>
                <a:gd fmla="*/ 5124 h 6104" name="T29"/>
                <a:gd fmla="*/ 817 w 6033" name="T30"/>
                <a:gd fmla="*/ 5603 h 6104" name="T31"/>
                <a:gd fmla="*/ 959 w 6033" name="T32"/>
                <a:gd fmla="*/ 5603 h 6104" name="T33"/>
                <a:gd fmla="*/ 1920 w 6033" name="T34"/>
                <a:gd fmla="*/ 5763 h 6104" name="T35"/>
                <a:gd fmla="*/ 2021 w 6033" name="T36"/>
                <a:gd fmla="*/ 6104 h 6104" name="T37"/>
                <a:gd fmla="*/ 2598 w 6033" name="T38"/>
                <a:gd fmla="*/ 6004 h 6104" name="T39"/>
                <a:gd fmla="*/ 3382 w 6033" name="T40"/>
                <a:gd fmla="*/ 5435 h 6104" name="T41"/>
                <a:gd fmla="*/ 3701 w 6033" name="T42"/>
                <a:gd fmla="*/ 5612 h 6104" name="T43"/>
                <a:gd fmla="*/ 4038 w 6033" name="T44"/>
                <a:gd fmla="*/ 5133 h 6104" name="T45"/>
                <a:gd fmla="*/ 4173 w 6033" name="T46"/>
                <a:gd fmla="*/ 4172 h 6104" name="T47"/>
                <a:gd fmla="*/ 4543 w 6033" name="T48"/>
                <a:gd fmla="*/ 4071 h 6104" name="T49"/>
                <a:gd fmla="*/ 4443 w 6033" name="T50"/>
                <a:gd fmla="*/ 3494 h 6104" name="T51"/>
                <a:gd fmla="*/ 1214 w 6033" name="T52"/>
                <a:gd fmla="*/ 3833 h 6104" name="T53"/>
                <a:gd fmla="*/ 3330 w 6033" name="T54"/>
                <a:gd fmla="*/ 3833 h 6104" name="T55"/>
                <a:gd fmla="*/ 2674 w 6033" name="T56"/>
                <a:gd fmla="*/ 3833 h 6104" name="T57"/>
                <a:gd fmla="*/ 1870 w 6033" name="T58"/>
                <a:gd fmla="*/ 3833 h 6104" name="T59"/>
                <a:gd fmla="*/ 2674 w 6033" name="T60"/>
                <a:gd fmla="*/ 3833 h 6104" name="T61"/>
                <a:gd fmla="*/ 5843 w 6033" name="T62"/>
                <a:gd fmla="*/ 1525 h 6104" name="T63"/>
                <a:gd fmla="*/ 5990 w 6033" name="T64"/>
                <a:gd fmla="*/ 987 h 6104" name="T65"/>
                <a:gd fmla="*/ 5921 w 6033" name="T66"/>
                <a:gd fmla="*/ 659 h 6104" name="T67"/>
                <a:gd fmla="*/ 5699 w 6033" name="T68"/>
                <a:gd fmla="*/ 686 h 6104" name="T69"/>
                <a:gd fmla="*/ 5424 w 6033" name="T70"/>
                <a:gd fmla="*/ 204 h 6104" name="T71"/>
                <a:gd fmla="*/ 5394 w 6033" name="T72"/>
                <a:gd fmla="*/ 129 h 6104" name="T73"/>
                <a:gd fmla="*/ 5068 w 6033" name="T74"/>
                <a:gd fmla="*/ 51 h 6104" name="T75"/>
                <a:gd fmla="*/ 4540 w 6033" name="T76"/>
                <a:gd fmla="*/ 194 h 6104" name="T77"/>
                <a:gd fmla="*/ 4405 w 6033" name="T78"/>
                <a:gd fmla="*/ 12 h 6104" name="T79"/>
                <a:gd fmla="*/ 4120 w 6033" name="T80"/>
                <a:gd fmla="*/ 187 h 6104" name="T81"/>
                <a:gd fmla="*/ 3843 w 6033" name="T82"/>
                <a:gd fmla="*/ 663 h 6104" name="T83"/>
                <a:gd fmla="*/ 3624 w 6033" name="T84"/>
                <a:gd fmla="*/ 631 h 6104" name="T85"/>
                <a:gd fmla="*/ 3515 w 6033" name="T86"/>
                <a:gd fmla="*/ 925 h 6104" name="T87"/>
                <a:gd fmla="*/ 3687 w 6033" name="T88"/>
                <a:gd fmla="*/ 1017 h 6104" name="T89"/>
                <a:gd fmla="*/ 3541 w 6033" name="T90"/>
                <a:gd fmla="*/ 1545 h 6104" name="T91"/>
                <a:gd fmla="*/ 3610 w 6033" name="T92"/>
                <a:gd fmla="*/ 1872 h 6104" name="T93"/>
                <a:gd fmla="*/ 3814 w 6033" name="T94"/>
                <a:gd fmla="*/ 1853 h 6104" name="T95"/>
                <a:gd fmla="*/ 4087 w 6033" name="T96"/>
                <a:gd fmla="*/ 2330 h 6104" name="T97"/>
                <a:gd fmla="*/ 4367 w 6033" name="T98"/>
                <a:gd fmla="*/ 2513 h 6104" name="T99"/>
                <a:gd fmla="*/ 4442 w 6033" name="T100"/>
                <a:gd fmla="*/ 2483 h 6104" name="T101"/>
                <a:gd fmla="*/ 4986 w 6033" name="T102"/>
                <a:gd fmla="*/ 2365 h 6104" name="T103"/>
                <a:gd fmla="*/ 5112 w 6033" name="T104"/>
                <a:gd fmla="*/ 2525 h 6104" name="T105"/>
                <a:gd fmla="*/ 5397 w 6033" name="T106"/>
                <a:gd fmla="*/ 2350 h 6104" name="T107"/>
                <a:gd fmla="*/ 5693 w 6033" name="T108"/>
                <a:gd fmla="*/ 1882 h 6104" name="T109"/>
                <a:gd fmla="*/ 5900 w 6033" name="T110"/>
                <a:gd fmla="*/ 1909 h 6104" name="T111"/>
                <a:gd fmla="*/ 5978 w 6033" name="T112"/>
                <a:gd fmla="*/ 1583 h 6104" name="T113"/>
                <a:gd fmla="*/ 4203 w 6033" name="T114"/>
                <a:gd fmla="*/ 1489 h 6104" name="T115"/>
                <a:gd fmla="*/ 5327 w 6033" name="T116"/>
                <a:gd fmla="*/ 1042 h 6104" name="T117"/>
                <a:gd fmla="*/ 4979 w 6033" name="T118"/>
                <a:gd fmla="*/ 1181 h 6104" name="T119"/>
                <a:gd fmla="*/ 4552 w 6033" name="T120"/>
                <a:gd fmla="*/ 1351 h 6104" name="T121"/>
                <a:gd fmla="*/ 4979 w 6033" name="T122"/>
                <a:gd fmla="*/ 1181 h 610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04" w="6033">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rgbClr val="B38A54"/>
            </a:solidFill>
            <a:ln>
              <a:noFill/>
            </a:ln>
          </p:spPr>
          <p:txBody>
            <a:bodyPr/>
            <a:lstStyle/>
            <a:p>
              <a:endParaRPr altLang="en-US" lang="zh-CN"/>
            </a:p>
          </p:txBody>
        </p:sp>
      </p:grpSp>
      <p:grpSp>
        <p:nvGrpSpPr>
          <p:cNvPr id="14" name="组合 13"/>
          <p:cNvGrpSpPr/>
          <p:nvPr/>
        </p:nvGrpSpPr>
        <p:grpSpPr>
          <a:xfrm>
            <a:off x="8562087" y="4317237"/>
            <a:ext cx="2827568" cy="1308795"/>
            <a:chOff x="3268433" y="1711913"/>
            <a:chExt cx="2827568" cy="1308795"/>
          </a:xfrm>
        </p:grpSpPr>
        <p:sp>
          <p:nvSpPr>
            <p:cNvPr id="15" name="文本框 14"/>
            <p:cNvSpPr txBox="1"/>
            <p:nvPr/>
          </p:nvSpPr>
          <p:spPr>
            <a:xfrm>
              <a:off x="3268435" y="2097378"/>
              <a:ext cx="2827566" cy="914400"/>
            </a:xfrm>
            <a:prstGeom prst="rect">
              <a:avLst/>
            </a:prstGeom>
            <a:noFill/>
          </p:spPr>
          <p:txBody>
            <a:bodyPr rtlCol="0" wrap="square">
              <a:spAutoFit/>
            </a:bodyPr>
            <a:lstStyle/>
            <a:p>
              <a:pPr>
                <a:lnSpc>
                  <a:spcPct val="150000"/>
                </a:lnSpc>
              </a:pPr>
              <a:r>
                <a:rPr altLang="en-US" lang="zh-CN" smtClean="0" sz="1200">
                  <a:solidFill>
                    <a:schemeClr val="tx1">
                      <a:lumMod val="85000"/>
                      <a:lumOff val="15000"/>
                    </a:schemeClr>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a:t>
              </a:r>
            </a:p>
          </p:txBody>
        </p:sp>
        <p:sp>
          <p:nvSpPr>
            <p:cNvPr id="16" name="文本框 15"/>
            <p:cNvSpPr txBox="1"/>
            <p:nvPr/>
          </p:nvSpPr>
          <p:spPr>
            <a:xfrm>
              <a:off x="3268432" y="1711913"/>
              <a:ext cx="2827567" cy="457200"/>
            </a:xfrm>
            <a:prstGeom prst="rect">
              <a:avLst/>
            </a:prstGeom>
            <a:noFill/>
          </p:spPr>
          <p:txBody>
            <a:bodyPr rtlCol="0" wrap="square">
              <a:spAutoFit/>
            </a:bodyPr>
            <a:lstStyle/>
            <a:p>
              <a:r>
                <a:rPr altLang="en-US" lang="zh-CN" smtClean="0" sz="2400">
                  <a:solidFill>
                    <a:srgbClr val="2E2E30"/>
                  </a:solidFill>
                  <a:latin charset="-122" panose="020b0600000000000000" pitchFamily="34" typeface="思源黑体 CN Medium"/>
                  <a:ea charset="-122" panose="020b0600000000000000" pitchFamily="34" typeface="思源黑体 CN Medium"/>
                </a:rPr>
                <a:t>输入标题</a:t>
              </a:r>
            </a:p>
          </p:txBody>
        </p:sp>
      </p:grpSp>
      <p:grpSp>
        <p:nvGrpSpPr>
          <p:cNvPr id="17" name="Group 558"/>
          <p:cNvGrpSpPr/>
          <p:nvPr/>
        </p:nvGrpSpPr>
        <p:grpSpPr>
          <a:xfrm>
            <a:off x="8642345" y="2661463"/>
            <a:ext cx="1394722" cy="1394722"/>
            <a:chOff x="5498249" y="2661463"/>
            <a:chExt cx="1394722" cy="1394722"/>
          </a:xfrm>
        </p:grpSpPr>
        <p:sp>
          <p:nvSpPr>
            <p:cNvPr id="18" name="椭圆 17"/>
            <p:cNvSpPr/>
            <p:nvPr/>
          </p:nvSpPr>
          <p:spPr>
            <a:xfrm>
              <a:off x="5498249" y="2661463"/>
              <a:ext cx="1394722" cy="1394722"/>
            </a:xfrm>
            <a:prstGeom prst="ellipse">
              <a:avLst/>
            </a:prstGeom>
            <a:gradFill>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9" name="strategical-planning_27141"/>
            <p:cNvSpPr>
              <a:spLocks noChangeAspect="1"/>
            </p:cNvSpPr>
            <p:nvPr/>
          </p:nvSpPr>
          <p:spPr bwMode="auto">
            <a:xfrm>
              <a:off x="5810874" y="3004907"/>
              <a:ext cx="769471" cy="707832"/>
            </a:xfrm>
            <a:custGeom>
              <a:gdLst>
                <a:gd fmla="*/ 1063 w 1485" name="T0"/>
                <a:gd fmla="*/ 120 h 1368" name="T1"/>
                <a:gd fmla="*/ 1131 w 1485" name="T2"/>
                <a:gd fmla="*/ 88 h 1368" name="T3"/>
                <a:gd fmla="*/ 1154 w 1485" name="T4"/>
                <a:gd fmla="*/ 171 h 1368" name="T5"/>
                <a:gd fmla="*/ 1281 w 1485" name="T6"/>
                <a:gd fmla="*/ 424 h 1368" name="T7"/>
                <a:gd fmla="*/ 1281 w 1485" name="T8"/>
                <a:gd fmla="*/ 522 h 1368" name="T9"/>
                <a:gd fmla="*/ 1299 w 1485" name="T10"/>
                <a:gd fmla="*/ 519 h 1368" name="T11"/>
                <a:gd fmla="*/ 1299 w 1485" name="T12"/>
                <a:gd fmla="*/ 619 h 1368" name="T13"/>
                <a:gd fmla="*/ 1244 w 1485" name="T14"/>
                <a:gd fmla="*/ 670 h 1368" name="T15"/>
                <a:gd fmla="*/ 1153 w 1485" name="T16"/>
                <a:gd fmla="*/ 871 h 1368" name="T17"/>
                <a:gd fmla="*/ 1485 w 1485" name="T18"/>
                <a:gd fmla="*/ 1328 h 1368" name="T19"/>
                <a:gd fmla="*/ 1353 w 1485" name="T20"/>
                <a:gd fmla="*/ 1328 h 1368" name="T21"/>
                <a:gd fmla="*/ 1018 w 1485" name="T22"/>
                <a:gd fmla="*/ 845 h 1368" name="T23"/>
                <a:gd fmla="*/ 1083 w 1485" name="T24"/>
                <a:gd fmla="*/ 682 h 1368" name="T25"/>
                <a:gd fmla="*/ 1148 w 1485" name="T26"/>
                <a:gd fmla="*/ 598 h 1368" name="T27"/>
                <a:gd fmla="*/ 1129 w 1485" name="T28"/>
                <a:gd fmla="*/ 436 h 1368" name="T29"/>
                <a:gd fmla="*/ 1129 w 1485" name="T30"/>
                <a:gd fmla="*/ 373 h 1368" name="T31"/>
                <a:gd fmla="*/ 1063 w 1485" name="T32"/>
                <a:gd fmla="*/ 120 h 1368" name="T33"/>
                <a:gd fmla="*/ 465 w 1485" name="T34"/>
                <a:gd fmla="*/ 846 h 1368" name="T35"/>
                <a:gd fmla="*/ 405 w 1485" name="T36"/>
                <a:gd fmla="*/ 682 h 1368" name="T37"/>
                <a:gd fmla="*/ 334 w 1485" name="T38"/>
                <a:gd fmla="*/ 596 h 1368" name="T39"/>
                <a:gd fmla="*/ 358 w 1485" name="T40"/>
                <a:gd fmla="*/ 436 h 1368" name="T41"/>
                <a:gd fmla="*/ 358 w 1485" name="T42"/>
                <a:gd fmla="*/ 372 h 1368" name="T43"/>
                <a:gd fmla="*/ 357 w 1485" name="T44"/>
                <a:gd fmla="*/ 316 h 1368" name="T45"/>
                <a:gd fmla="*/ 372 w 1485" name="T46"/>
                <a:gd fmla="*/ 161 h 1368" name="T47"/>
                <a:gd fmla="*/ 206 w 1485" name="T48"/>
                <a:gd fmla="*/ 424 h 1368" name="T49"/>
                <a:gd fmla="*/ 206 w 1485" name="T50"/>
                <a:gd fmla="*/ 522 h 1368" name="T51"/>
                <a:gd fmla="*/ 188 w 1485" name="T52"/>
                <a:gd fmla="*/ 519 h 1368" name="T53"/>
                <a:gd fmla="*/ 183 w 1485" name="T54"/>
                <a:gd fmla="*/ 617 h 1368" name="T55"/>
                <a:gd fmla="*/ 243 w 1485" name="T56"/>
                <a:gd fmla="*/ 670 h 1368" name="T57"/>
                <a:gd fmla="*/ 329 w 1485" name="T58"/>
                <a:gd fmla="*/ 872 h 1368" name="T59"/>
                <a:gd fmla="*/ 0 w 1485" name="T60"/>
                <a:gd fmla="*/ 1328 h 1368" name="T61"/>
                <a:gd fmla="*/ 132 w 1485" name="T62"/>
                <a:gd fmla="*/ 1328 h 1368" name="T63"/>
                <a:gd fmla="*/ 465 w 1485" name="T64"/>
                <a:gd fmla="*/ 846 h 1368" name="T65"/>
                <a:gd fmla="*/ 941 w 1485" name="T66"/>
                <a:gd fmla="*/ 864 h 1368" name="T67"/>
                <a:gd fmla="*/ 1041 w 1485" name="T68"/>
                <a:gd fmla="*/ 642 h 1368" name="T69"/>
                <a:gd fmla="*/ 1102 w 1485" name="T70"/>
                <a:gd fmla="*/ 586 h 1368" name="T71"/>
                <a:gd fmla="*/ 1102 w 1485" name="T72"/>
                <a:gd fmla="*/ 476 h 1368" name="T73"/>
                <a:gd fmla="*/ 1081 w 1485" name="T74"/>
                <a:gd fmla="*/ 479 h 1368" name="T75"/>
                <a:gd fmla="*/ 1081 w 1485" name="T76"/>
                <a:gd fmla="*/ 372 h 1368" name="T77"/>
                <a:gd fmla="*/ 941 w 1485" name="T78"/>
                <a:gd fmla="*/ 92 h 1368" name="T79"/>
                <a:gd fmla="*/ 916 w 1485" name="T80"/>
                <a:gd fmla="*/ 0 h 1368" name="T81"/>
                <a:gd fmla="*/ 640 w 1485" name="T82"/>
                <a:gd fmla="*/ 73 h 1368" name="T83"/>
                <a:gd fmla="*/ 643 w 1485" name="T84"/>
                <a:gd fmla="*/ 74 h 1368" name="T85"/>
                <a:gd fmla="*/ 406 w 1485" name="T86"/>
                <a:gd fmla="*/ 372 h 1368" name="T87"/>
                <a:gd fmla="*/ 406 w 1485" name="T88"/>
                <a:gd fmla="*/ 479 h 1368" name="T89"/>
                <a:gd fmla="*/ 386 w 1485" name="T90"/>
                <a:gd fmla="*/ 476 h 1368" name="T91"/>
                <a:gd fmla="*/ 380 w 1485" name="T92"/>
                <a:gd fmla="*/ 584 h 1368" name="T93"/>
                <a:gd fmla="*/ 446 w 1485" name="T94"/>
                <a:gd fmla="*/ 642 h 1368" name="T95"/>
                <a:gd fmla="*/ 541 w 1485" name="T96"/>
                <a:gd fmla="*/ 865 h 1368" name="T97"/>
                <a:gd fmla="*/ 178 w 1485" name="T98"/>
                <a:gd fmla="*/ 1368 h 1368" name="T99"/>
                <a:gd fmla="*/ 1307 w 1485" name="T100"/>
                <a:gd fmla="*/ 1368 h 1368" name="T101"/>
                <a:gd fmla="*/ 941 w 1485" name="T102"/>
                <a:gd fmla="*/ 864 h 136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368" w="1485">
                  <a:moveTo>
                    <a:pt x="1063" y="120"/>
                  </a:moveTo>
                  <a:cubicBezTo>
                    <a:pt x="1092" y="111"/>
                    <a:pt x="1117" y="101"/>
                    <a:pt x="1131" y="88"/>
                  </a:cubicBezTo>
                  <a:cubicBezTo>
                    <a:pt x="1131" y="88"/>
                    <a:pt x="1132" y="127"/>
                    <a:pt x="1154" y="171"/>
                  </a:cubicBezTo>
                  <a:cubicBezTo>
                    <a:pt x="1269" y="215"/>
                    <a:pt x="1284" y="318"/>
                    <a:pt x="1281" y="424"/>
                  </a:cubicBezTo>
                  <a:lnTo>
                    <a:pt x="1281" y="522"/>
                  </a:lnTo>
                  <a:cubicBezTo>
                    <a:pt x="1287" y="519"/>
                    <a:pt x="1293" y="518"/>
                    <a:pt x="1299" y="519"/>
                  </a:cubicBezTo>
                  <a:cubicBezTo>
                    <a:pt x="1319" y="525"/>
                    <a:pt x="1308" y="584"/>
                    <a:pt x="1299" y="619"/>
                  </a:cubicBezTo>
                  <a:cubicBezTo>
                    <a:pt x="1290" y="653"/>
                    <a:pt x="1264" y="674"/>
                    <a:pt x="1244" y="670"/>
                  </a:cubicBezTo>
                  <a:cubicBezTo>
                    <a:pt x="1230" y="762"/>
                    <a:pt x="1198" y="828"/>
                    <a:pt x="1153" y="871"/>
                  </a:cubicBezTo>
                  <a:cubicBezTo>
                    <a:pt x="1347" y="941"/>
                    <a:pt x="1485" y="1119"/>
                    <a:pt x="1485" y="1328"/>
                  </a:cubicBezTo>
                  <a:lnTo>
                    <a:pt x="1353" y="1328"/>
                  </a:lnTo>
                  <a:cubicBezTo>
                    <a:pt x="1338" y="1123"/>
                    <a:pt x="1209" y="938"/>
                    <a:pt x="1018" y="845"/>
                  </a:cubicBezTo>
                  <a:cubicBezTo>
                    <a:pt x="1047" y="800"/>
                    <a:pt x="1069" y="746"/>
                    <a:pt x="1083" y="682"/>
                  </a:cubicBezTo>
                  <a:cubicBezTo>
                    <a:pt x="1113" y="668"/>
                    <a:pt x="1137" y="638"/>
                    <a:pt x="1148" y="598"/>
                  </a:cubicBezTo>
                  <a:cubicBezTo>
                    <a:pt x="1157" y="564"/>
                    <a:pt x="1182" y="466"/>
                    <a:pt x="1129" y="436"/>
                  </a:cubicBezTo>
                  <a:lnTo>
                    <a:pt x="1129" y="373"/>
                  </a:lnTo>
                  <a:cubicBezTo>
                    <a:pt x="1131" y="316"/>
                    <a:pt x="1134" y="203"/>
                    <a:pt x="1063" y="120"/>
                  </a:cubicBezTo>
                  <a:close/>
                  <a:moveTo>
                    <a:pt x="465" y="846"/>
                  </a:moveTo>
                  <a:cubicBezTo>
                    <a:pt x="438" y="802"/>
                    <a:pt x="418" y="748"/>
                    <a:pt x="405" y="682"/>
                  </a:cubicBezTo>
                  <a:cubicBezTo>
                    <a:pt x="372" y="668"/>
                    <a:pt x="344" y="635"/>
                    <a:pt x="334" y="596"/>
                  </a:cubicBezTo>
                  <a:cubicBezTo>
                    <a:pt x="324" y="556"/>
                    <a:pt x="306" y="465"/>
                    <a:pt x="358" y="436"/>
                  </a:cubicBezTo>
                  <a:lnTo>
                    <a:pt x="358" y="372"/>
                  </a:lnTo>
                  <a:cubicBezTo>
                    <a:pt x="358" y="352"/>
                    <a:pt x="357" y="334"/>
                    <a:pt x="357" y="316"/>
                  </a:cubicBezTo>
                  <a:cubicBezTo>
                    <a:pt x="355" y="256"/>
                    <a:pt x="356" y="204"/>
                    <a:pt x="372" y="161"/>
                  </a:cubicBezTo>
                  <a:cubicBezTo>
                    <a:pt x="175" y="193"/>
                    <a:pt x="206" y="281"/>
                    <a:pt x="206" y="424"/>
                  </a:cubicBezTo>
                  <a:lnTo>
                    <a:pt x="206" y="522"/>
                  </a:lnTo>
                  <a:cubicBezTo>
                    <a:pt x="200" y="519"/>
                    <a:pt x="194" y="518"/>
                    <a:pt x="188" y="519"/>
                  </a:cubicBezTo>
                  <a:cubicBezTo>
                    <a:pt x="168" y="525"/>
                    <a:pt x="174" y="582"/>
                    <a:pt x="183" y="617"/>
                  </a:cubicBezTo>
                  <a:cubicBezTo>
                    <a:pt x="192" y="651"/>
                    <a:pt x="223" y="674"/>
                    <a:pt x="243" y="670"/>
                  </a:cubicBezTo>
                  <a:cubicBezTo>
                    <a:pt x="258" y="766"/>
                    <a:pt x="288" y="830"/>
                    <a:pt x="329" y="872"/>
                  </a:cubicBezTo>
                  <a:cubicBezTo>
                    <a:pt x="137" y="943"/>
                    <a:pt x="0" y="1120"/>
                    <a:pt x="0" y="1328"/>
                  </a:cubicBezTo>
                  <a:lnTo>
                    <a:pt x="132" y="1328"/>
                  </a:lnTo>
                  <a:cubicBezTo>
                    <a:pt x="147" y="1124"/>
                    <a:pt x="275" y="939"/>
                    <a:pt x="465" y="846"/>
                  </a:cubicBezTo>
                  <a:close/>
                  <a:moveTo>
                    <a:pt x="941" y="864"/>
                  </a:moveTo>
                  <a:cubicBezTo>
                    <a:pt x="990" y="816"/>
                    <a:pt x="1025" y="743"/>
                    <a:pt x="1041" y="642"/>
                  </a:cubicBezTo>
                  <a:cubicBezTo>
                    <a:pt x="1063" y="646"/>
                    <a:pt x="1092" y="624"/>
                    <a:pt x="1102" y="586"/>
                  </a:cubicBezTo>
                  <a:cubicBezTo>
                    <a:pt x="1112" y="547"/>
                    <a:pt x="1124" y="482"/>
                    <a:pt x="1102" y="476"/>
                  </a:cubicBezTo>
                  <a:cubicBezTo>
                    <a:pt x="1095" y="475"/>
                    <a:pt x="1088" y="476"/>
                    <a:pt x="1081" y="479"/>
                  </a:cubicBezTo>
                  <a:lnTo>
                    <a:pt x="1081" y="372"/>
                  </a:lnTo>
                  <a:cubicBezTo>
                    <a:pt x="1085" y="254"/>
                    <a:pt x="1069" y="141"/>
                    <a:pt x="941" y="92"/>
                  </a:cubicBezTo>
                  <a:cubicBezTo>
                    <a:pt x="918" y="44"/>
                    <a:pt x="916" y="0"/>
                    <a:pt x="916" y="0"/>
                  </a:cubicBezTo>
                  <a:cubicBezTo>
                    <a:pt x="859" y="52"/>
                    <a:pt x="640" y="73"/>
                    <a:pt x="640" y="73"/>
                  </a:cubicBezTo>
                  <a:lnTo>
                    <a:pt x="643" y="74"/>
                  </a:lnTo>
                  <a:cubicBezTo>
                    <a:pt x="366" y="102"/>
                    <a:pt x="406" y="202"/>
                    <a:pt x="406" y="372"/>
                  </a:cubicBezTo>
                  <a:lnTo>
                    <a:pt x="406" y="479"/>
                  </a:lnTo>
                  <a:cubicBezTo>
                    <a:pt x="399" y="476"/>
                    <a:pt x="392" y="475"/>
                    <a:pt x="386" y="476"/>
                  </a:cubicBezTo>
                  <a:cubicBezTo>
                    <a:pt x="363" y="482"/>
                    <a:pt x="370" y="545"/>
                    <a:pt x="380" y="584"/>
                  </a:cubicBezTo>
                  <a:cubicBezTo>
                    <a:pt x="390" y="622"/>
                    <a:pt x="424" y="647"/>
                    <a:pt x="446" y="642"/>
                  </a:cubicBezTo>
                  <a:cubicBezTo>
                    <a:pt x="463" y="749"/>
                    <a:pt x="496" y="819"/>
                    <a:pt x="541" y="865"/>
                  </a:cubicBezTo>
                  <a:cubicBezTo>
                    <a:pt x="329" y="943"/>
                    <a:pt x="178" y="1139"/>
                    <a:pt x="178" y="1368"/>
                  </a:cubicBezTo>
                  <a:lnTo>
                    <a:pt x="1307" y="1368"/>
                  </a:lnTo>
                  <a:cubicBezTo>
                    <a:pt x="1306" y="1137"/>
                    <a:pt x="1154" y="941"/>
                    <a:pt x="941" y="864"/>
                  </a:cubicBezTo>
                  <a:close/>
                </a:path>
              </a:pathLst>
            </a:custGeom>
            <a:solidFill>
              <a:srgbClr val="B38A54"/>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spTree>
    <p:extLst>
      <p:ext uri="{BB962C8B-B14F-4D97-AF65-F5344CB8AC3E}">
        <p14:creationId val="2374643258"/>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7"/>
                                        </p:tgtEl>
                                        <p:attrNameLst>
                                          <p:attrName>style.visibility</p:attrName>
                                        </p:attrNameLst>
                                      </p:cBhvr>
                                      <p:to>
                                        <p:strVal val="visible"/>
                                      </p:to>
                                    </p:set>
                                    <p:animEffect filter="wipe(left)" transition="in">
                                      <p:cBhvr>
                                        <p:cTn dur="500" id="12"/>
                                        <p:tgtEl>
                                          <p:spTgt spid="7"/>
                                        </p:tgtEl>
                                      </p:cBhvr>
                                    </p:animEffect>
                                  </p:childTnLst>
                                </p:cTn>
                              </p:par>
                            </p:childTnLst>
                          </p:cTn>
                        </p:par>
                        <p:par>
                          <p:cTn fill="hold" id="13" nodeType="afterGroup">
                            <p:stCondLst>
                              <p:cond delay="1000"/>
                            </p:stCondLst>
                            <p:childTnLst>
                              <p:par>
                                <p:cTn fill="hold" id="14" nodeType="afterEffect" presetClass="entr" presetID="42"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1000" id="16"/>
                                        <p:tgtEl>
                                          <p:spTgt spid="11"/>
                                        </p:tgtEl>
                                      </p:cBhvr>
                                    </p:animEffect>
                                    <p:anim calcmode="lin" valueType="num">
                                      <p:cBhvr>
                                        <p:cTn dur="1000" fill="hold" id="17"/>
                                        <p:tgtEl>
                                          <p:spTgt spid="11"/>
                                        </p:tgtEl>
                                        <p:attrNameLst>
                                          <p:attrName>ppt_x</p:attrName>
                                        </p:attrNameLst>
                                      </p:cBhvr>
                                      <p:tavLst>
                                        <p:tav tm="0">
                                          <p:val>
                                            <p:strVal val="#ppt_x"/>
                                          </p:val>
                                        </p:tav>
                                        <p:tav tm="100000">
                                          <p:val>
                                            <p:strVal val="#ppt_x"/>
                                          </p:val>
                                        </p:tav>
                                      </p:tavLst>
                                    </p:anim>
                                    <p:anim calcmode="lin" valueType="num">
                                      <p:cBhvr>
                                        <p:cTn dur="1000" fill="hold" id="18"/>
                                        <p:tgtEl>
                                          <p:spTgt spid="1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id="20" nodeType="afterEffect" presetClass="entr" presetID="22" presetSubtype="4">
                                  <p:stCondLst>
                                    <p:cond delay="0"/>
                                  </p:stCondLst>
                                  <p:childTnLst>
                                    <p:set>
                                      <p:cBhvr>
                                        <p:cTn dur="1" fill="hold" id="21">
                                          <p:stCondLst>
                                            <p:cond delay="0"/>
                                          </p:stCondLst>
                                        </p:cTn>
                                        <p:tgtEl>
                                          <p:spTgt spid="8"/>
                                        </p:tgtEl>
                                        <p:attrNameLst>
                                          <p:attrName>style.visibility</p:attrName>
                                        </p:attrNameLst>
                                      </p:cBhvr>
                                      <p:to>
                                        <p:strVal val="visible"/>
                                      </p:to>
                                    </p:set>
                                    <p:animEffect filter="wipe(down)" transition="in">
                                      <p:cBhvr>
                                        <p:cTn dur="500" id="22"/>
                                        <p:tgtEl>
                                          <p:spTgt spid="8"/>
                                        </p:tgtEl>
                                      </p:cBhvr>
                                    </p:animEffect>
                                  </p:childTnLst>
                                </p:cTn>
                              </p:par>
                            </p:childTnLst>
                          </p:cTn>
                        </p:par>
                        <p:par>
                          <p:cTn fill="hold" id="23" nodeType="afterGroup">
                            <p:stCondLst>
                              <p:cond delay="2500"/>
                            </p:stCondLst>
                            <p:childTnLst>
                              <p:par>
                                <p:cTn fill="hold" id="24" nodeType="afterEffect" presetClass="entr" presetID="42" presetSubtype="0">
                                  <p:stCondLst>
                                    <p:cond delay="0"/>
                                  </p:stCondLst>
                                  <p:childTnLst>
                                    <p:set>
                                      <p:cBhvr>
                                        <p:cTn dur="1" fill="hold" id="25">
                                          <p:stCondLst>
                                            <p:cond delay="0"/>
                                          </p:stCondLst>
                                        </p:cTn>
                                        <p:tgtEl>
                                          <p:spTgt spid="17"/>
                                        </p:tgtEl>
                                        <p:attrNameLst>
                                          <p:attrName>style.visibility</p:attrName>
                                        </p:attrNameLst>
                                      </p:cBhvr>
                                      <p:to>
                                        <p:strVal val="visible"/>
                                      </p:to>
                                    </p:set>
                                    <p:animEffect filter="fade" transition="in">
                                      <p:cBhvr>
                                        <p:cTn dur="1000" id="26"/>
                                        <p:tgtEl>
                                          <p:spTgt spid="17"/>
                                        </p:tgtEl>
                                      </p:cBhvr>
                                    </p:animEffect>
                                    <p:anim calcmode="lin" valueType="num">
                                      <p:cBhvr>
                                        <p:cTn dur="1000" fill="hold" id="27"/>
                                        <p:tgtEl>
                                          <p:spTgt spid="17"/>
                                        </p:tgtEl>
                                        <p:attrNameLst>
                                          <p:attrName>ppt_x</p:attrName>
                                        </p:attrNameLst>
                                      </p:cBhvr>
                                      <p:tavLst>
                                        <p:tav tm="0">
                                          <p:val>
                                            <p:strVal val="#ppt_x"/>
                                          </p:val>
                                        </p:tav>
                                        <p:tav tm="100000">
                                          <p:val>
                                            <p:strVal val="#ppt_x"/>
                                          </p:val>
                                        </p:tav>
                                      </p:tavLst>
                                    </p:anim>
                                    <p:anim calcmode="lin" valueType="num">
                                      <p:cBhvr>
                                        <p:cTn dur="1000" fill="hold" id="28"/>
                                        <p:tgtEl>
                                          <p:spTgt spid="17"/>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id="30" nodeType="afterEffect" presetClass="entr" presetID="22" presetSubtype="4">
                                  <p:stCondLst>
                                    <p:cond delay="0"/>
                                  </p:stCondLst>
                                  <p:childTnLst>
                                    <p:set>
                                      <p:cBhvr>
                                        <p:cTn dur="1" fill="hold" id="31">
                                          <p:stCondLst>
                                            <p:cond delay="0"/>
                                          </p:stCondLst>
                                        </p:cTn>
                                        <p:tgtEl>
                                          <p:spTgt spid="14"/>
                                        </p:tgtEl>
                                        <p:attrNameLst>
                                          <p:attrName>style.visibility</p:attrName>
                                        </p:attrNameLst>
                                      </p:cBhvr>
                                      <p:to>
                                        <p:strVal val="visible"/>
                                      </p:to>
                                    </p:set>
                                    <p:animEffect filter="wipe(down)" transition="in">
                                      <p:cBhvr>
                                        <p:cTn dur="500" id="32"/>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9" name="任意多边形: 形状 33">
            <a:extLst>
              <a:ext uri="{FF2B5EF4-FFF2-40B4-BE49-F238E27FC236}">
                <a16:creationId xmlns:a16="http://schemas.microsoft.com/office/drawing/2014/main" id="{7DFB863E-5657-451B-8120-7C2A8B1D03E7}"/>
              </a:ext>
            </a:extLst>
          </p:cNvPr>
          <p:cNvSpPr/>
          <p:nvPr/>
        </p:nvSpPr>
        <p:spPr>
          <a:xfrm>
            <a:off x="11231855" y="817590"/>
            <a:ext cx="1073152" cy="784114"/>
          </a:xfrm>
          <a:custGeom>
            <a:rect b="b" l="l" r="r" t="t"/>
            <a:pathLst>
              <a:path h="582656" w="797433">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0" name="任意多边形: 形状 31">
            <a:extLst>
              <a:ext uri="{FF2B5EF4-FFF2-40B4-BE49-F238E27FC236}">
                <a16:creationId xmlns:a16="http://schemas.microsoft.com/office/drawing/2014/main" id="{E71F5F26-356C-4507-BF0B-D7C73BD27F37}"/>
              </a:ext>
            </a:extLst>
          </p:cNvPr>
          <p:cNvSpPr/>
          <p:nvPr/>
        </p:nvSpPr>
        <p:spPr>
          <a:xfrm>
            <a:off x="5359997" y="5667202"/>
            <a:ext cx="709375" cy="807724"/>
          </a:xfrm>
          <a:custGeom>
            <a:rect b="b" l="l" r="r" t="t"/>
            <a:pathLst>
              <a:path h="629357" w="657416">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11" name="组合 10">
            <a:extLst>
              <a:ext uri="{FF2B5EF4-FFF2-40B4-BE49-F238E27FC236}">
                <a16:creationId xmlns:a16="http://schemas.microsoft.com/office/drawing/2014/main" id="{44D634C6-544B-42E5-82EA-F2091131F023}"/>
              </a:ext>
            </a:extLst>
          </p:cNvPr>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gradFill>
        </p:grpSpPr>
        <p:sp>
          <p:nvSpPr>
            <p:cNvPr id="12" name="任意多边形: 形状 32">
              <a:extLst>
                <a:ext uri="{FF2B5EF4-FFF2-40B4-BE49-F238E27FC236}">
                  <a16:creationId xmlns:a16="http://schemas.microsoft.com/office/drawing/2014/main" id="{2A73CBD8-AB65-4CBB-8DD7-A25350581417}"/>
                </a:ext>
              </a:extLst>
            </p:cNvPr>
            <p:cNvSpPr/>
            <p:nvPr/>
          </p:nvSpPr>
          <p:spPr>
            <a:xfrm>
              <a:off x="8878655" y="4549389"/>
              <a:ext cx="588073" cy="905347"/>
            </a:xfrm>
            <a:custGeom>
              <a:rect b="b" l="l" r="r" t="t"/>
              <a:pathLst>
                <a:path h="905347" w="588073">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3" name="任意多边形: 形状 30">
              <a:extLst>
                <a:ext uri="{FF2B5EF4-FFF2-40B4-BE49-F238E27FC236}">
                  <a16:creationId xmlns:a16="http://schemas.microsoft.com/office/drawing/2014/main" id="{368F99BD-6998-409D-82F2-2F0D5BAEDEDC}"/>
                </a:ext>
              </a:extLst>
            </p:cNvPr>
            <p:cNvSpPr/>
            <p:nvPr/>
          </p:nvSpPr>
          <p:spPr>
            <a:xfrm>
              <a:off x="8882656" y="5434724"/>
              <a:ext cx="549401" cy="335984"/>
            </a:xfrm>
            <a:custGeom>
              <a:rect b="b" l="l" r="r" t="t"/>
              <a:pathLst>
                <a:path h="335984" w="549401">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14" name="文本框 13">
            <a:extLst>
              <a:ext uri="{FF2B5EF4-FFF2-40B4-BE49-F238E27FC236}">
                <a16:creationId xmlns:a16="http://schemas.microsoft.com/office/drawing/2014/main" id="{605A71AF-F6B7-401B-AE2A-1D728EE82C13}"/>
              </a:ext>
            </a:extLst>
          </p:cNvPr>
          <p:cNvSpPr txBox="1"/>
          <p:nvPr/>
        </p:nvSpPr>
        <p:spPr>
          <a:xfrm>
            <a:off x="666991" y="699668"/>
            <a:ext cx="2194470" cy="18440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kern="1200" kumimoji="0" lang="zh-CN" noProof="0" normalizeH="0" smtClean="0" spc="1200" strike="noStrike" sz="11500" u="none">
                <a:ln>
                  <a:noFill/>
                </a:ln>
                <a:gradFill flip="none" rotWithShape="1">
                  <a:gsLst>
                    <a:gs pos="0">
                      <a:srgbClr val="B38A54"/>
                    </a:gs>
                    <a:gs pos="78000">
                      <a:srgbClr val="B38A54">
                        <a:alpha val="0"/>
                      </a:srgbClr>
                    </a:gs>
                  </a:gsLst>
                  <a:lin ang="8100000" scaled="1"/>
                </a:gradFill>
                <a:effectLst/>
                <a:uLnTx/>
                <a:uFillTx/>
                <a:latin charset="-122" panose="02020900000000000000" pitchFamily="18" typeface="思源宋体 CN Heavy"/>
                <a:ea charset="-122" panose="02020900000000000000" pitchFamily="18" typeface="思源宋体 CN Heavy"/>
                <a:cs typeface="+mn-cs"/>
              </a:rPr>
              <a:t>第</a:t>
            </a:r>
          </a:p>
        </p:txBody>
      </p:sp>
      <p:sp>
        <p:nvSpPr>
          <p:cNvPr id="15" name="文本框 14">
            <a:extLst>
              <a:ext uri="{FF2B5EF4-FFF2-40B4-BE49-F238E27FC236}">
                <a16:creationId xmlns:a16="http://schemas.microsoft.com/office/drawing/2014/main" id="{605A71AF-F6B7-401B-AE2A-1D728EE82C13}"/>
              </a:ext>
            </a:extLst>
          </p:cNvPr>
          <p:cNvSpPr txBox="1"/>
          <p:nvPr/>
        </p:nvSpPr>
        <p:spPr>
          <a:xfrm>
            <a:off x="2500329" y="2238833"/>
            <a:ext cx="2194470" cy="26212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mtClean="0" spc="1200" sz="16600">
                <a:gradFill flip="none" rotWithShape="1">
                  <a:gsLst>
                    <a:gs pos="0">
                      <a:srgbClr val="B38A54"/>
                    </a:gs>
                    <a:gs pos="78000">
                      <a:srgbClr val="B38A54">
                        <a:alpha val="0"/>
                      </a:srgbClr>
                    </a:gs>
                  </a:gsLst>
                  <a:lin ang="8100000" scaled="1"/>
                </a:gradFill>
                <a:latin charset="-122" panose="02020900000000000000" pitchFamily="18" typeface="思源宋体 CN Heavy"/>
                <a:ea charset="-122" panose="02020900000000000000" pitchFamily="18" typeface="思源宋体 CN Heavy"/>
              </a:rPr>
              <a:t>四</a:t>
            </a:r>
          </a:p>
        </p:txBody>
      </p:sp>
      <p:grpSp>
        <p:nvGrpSpPr>
          <p:cNvPr id="31" name="组合 30"/>
          <p:cNvGrpSpPr/>
          <p:nvPr/>
        </p:nvGrpSpPr>
        <p:grpSpPr>
          <a:xfrm>
            <a:off x="5938097" y="1868735"/>
            <a:ext cx="2417370" cy="449713"/>
            <a:chOff x="5273816" y="1582902"/>
            <a:chExt cx="2702838" cy="449713"/>
          </a:xfrm>
        </p:grpSpPr>
        <p:sp>
          <p:nvSpPr>
            <p:cNvPr id="32" name="平行四边形 31">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33" name="平行四边形 32">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rPr>
                <a:t>PART 04</a:t>
              </a:r>
            </a:p>
          </p:txBody>
        </p:sp>
      </p:grpSp>
      <p:sp>
        <p:nvSpPr>
          <p:cNvPr id="34" name="文本框 33">
            <a:extLst>
              <a:ext uri="{FF2B5EF4-FFF2-40B4-BE49-F238E27FC236}">
                <a16:creationId xmlns:a16="http://schemas.microsoft.com/office/drawing/2014/main" id="{605A71AF-F6B7-401B-AE2A-1D728EE82C13}"/>
              </a:ext>
            </a:extLst>
          </p:cNvPr>
          <p:cNvSpPr txBox="1"/>
          <p:nvPr/>
        </p:nvSpPr>
        <p:spPr>
          <a:xfrm>
            <a:off x="5582986" y="2398331"/>
            <a:ext cx="5573021" cy="11887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1200" strike="noStrike" sz="7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经验总结</a:t>
            </a:r>
          </a:p>
        </p:txBody>
      </p:sp>
      <p:sp>
        <p:nvSpPr>
          <p:cNvPr id="2" name="文本框 1"/>
          <p:cNvSpPr txBox="1"/>
          <p:nvPr/>
        </p:nvSpPr>
        <p:spPr>
          <a:xfrm>
            <a:off x="5580662" y="3509826"/>
            <a:ext cx="4684964" cy="640080"/>
          </a:xfrm>
          <a:prstGeom prst="rect">
            <a:avLst/>
          </a:prstGeom>
          <a:noFill/>
        </p:spPr>
        <p:txBody>
          <a:bodyPr rtlCol="0" wrap="square">
            <a:spAutoFit/>
          </a:bodyPr>
          <a:lstStyle/>
          <a:p>
            <a:pPr>
              <a:lnSpc>
                <a:spcPct val="150000"/>
              </a:lnSpc>
            </a:pPr>
            <a:r>
              <a:rPr altLang="en-US" lang="zh-CN" smtClean="0" sz="1200">
                <a:solidFill>
                  <a:schemeClr val="bg1">
                    <a:lumMod val="50000"/>
                  </a:schemeClr>
                </a:solidFill>
              </a:rPr>
              <a:t>请在此输入您的文字内容或者粘贴复制的文本到此处。请在此输入您的文字内容或者粘贴复制的文本到此处。</a:t>
            </a:r>
          </a:p>
        </p:txBody>
      </p:sp>
    </p:spTree>
    <p:extLst>
      <p:ext uri="{BB962C8B-B14F-4D97-AF65-F5344CB8AC3E}">
        <p14:creationId val="248659145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0-#ppt_w/2"/>
                                          </p:val>
                                        </p:tav>
                                        <p:tav tm="100000">
                                          <p:val>
                                            <p:strVal val="#ppt_x"/>
                                          </p:val>
                                        </p:tav>
                                      </p:tavLst>
                                    </p:anim>
                                    <p:anim calcmode="lin" valueType="num">
                                      <p:cBhvr additive="base">
                                        <p:cTn dur="500" fill="hold" id="20"/>
                                        <p:tgtEl>
                                          <p:spTgt spid="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500" fill="hold" id="23"/>
                                        <p:tgtEl>
                                          <p:spTgt spid="7"/>
                                        </p:tgtEl>
                                        <p:attrNameLst>
                                          <p:attrName>ppt_x</p:attrName>
                                        </p:attrNameLst>
                                      </p:cBhvr>
                                      <p:tavLst>
                                        <p:tav tm="0">
                                          <p:val>
                                            <p:strVal val="0-#ppt_w/2"/>
                                          </p:val>
                                        </p:tav>
                                        <p:tav tm="100000">
                                          <p:val>
                                            <p:strVal val="#ppt_x"/>
                                          </p:val>
                                        </p:tav>
                                      </p:tavLst>
                                    </p:anim>
                                    <p:anim calcmode="lin" valueType="num">
                                      <p:cBhvr additive="base">
                                        <p:cTn dur="500" fill="hold" id="24"/>
                                        <p:tgtEl>
                                          <p:spTgt spid="7"/>
                                        </p:tgtEl>
                                        <p:attrNameLst>
                                          <p:attrName>ppt_y</p:attrName>
                                        </p:attrNameLst>
                                      </p:cBhvr>
                                      <p:tavLst>
                                        <p:tav tm="0">
                                          <p:val>
                                            <p:strVal val="#ppt_y"/>
                                          </p:val>
                                        </p:tav>
                                        <p:tav tm="100000">
                                          <p:val>
                                            <p:strVal val="#ppt_y"/>
                                          </p:val>
                                        </p:tav>
                                      </p:tavLst>
                                    </p:anim>
                                  </p:childTnLst>
                                </p:cTn>
                              </p:par>
                              <p:par>
                                <p:cTn fill="hold" id="25" nodeType="withEffect" presetClass="entr" presetID="45" presetSubtype="0">
                                  <p:stCondLst>
                                    <p:cond delay="0"/>
                                  </p:stCondLst>
                                  <p:childTnLst>
                                    <p:set>
                                      <p:cBhvr>
                                        <p:cTn dur="1" fill="hold" id="26">
                                          <p:stCondLst>
                                            <p:cond delay="0"/>
                                          </p:stCondLst>
                                        </p:cTn>
                                        <p:tgtEl>
                                          <p:spTgt spid="11"/>
                                        </p:tgtEl>
                                        <p:attrNameLst>
                                          <p:attrName>style.visibility</p:attrName>
                                        </p:attrNameLst>
                                      </p:cBhvr>
                                      <p:to>
                                        <p:strVal val="visible"/>
                                      </p:to>
                                    </p:set>
                                    <p:animEffect filter="fade" transition="in">
                                      <p:cBhvr>
                                        <p:cTn dur="2000" id="27"/>
                                        <p:tgtEl>
                                          <p:spTgt spid="11"/>
                                        </p:tgtEl>
                                      </p:cBhvr>
                                    </p:animEffect>
                                    <p:anim calcmode="lin" valueType="num">
                                      <p:cBhvr>
                                        <p:cTn dur="2000" fill="hold" id="28"/>
                                        <p:tgtEl>
                                          <p:spTgt spid="11"/>
                                        </p:tgtEl>
                                        <p:attrNameLst>
                                          <p:attrName>ppt_w</p:attrName>
                                        </p:attrNameLst>
                                      </p:cBhvr>
                                      <p:tavLst>
                                        <p:tav fmla="#ppt_w*sin(2.5*pi*$)" tm="0">
                                          <p:val>
                                            <p:fltVal val="0"/>
                                          </p:val>
                                        </p:tav>
                                        <p:tav tm="100000">
                                          <p:val>
                                            <p:fltVal val="1"/>
                                          </p:val>
                                        </p:tav>
                                      </p:tavLst>
                                    </p:anim>
                                    <p:anim calcmode="lin" valueType="num">
                                      <p:cBhvr>
                                        <p:cTn dur="2000" fill="hold" id="29"/>
                                        <p:tgtEl>
                                          <p:spTgt spid="11"/>
                                        </p:tgtEl>
                                        <p:attrNameLst>
                                          <p:attrName>ppt_h</p:attrName>
                                        </p:attrNameLst>
                                      </p:cBhvr>
                                      <p:tavLst>
                                        <p:tav tm="0">
                                          <p:val>
                                            <p:strVal val="#ppt_h"/>
                                          </p:val>
                                        </p:tav>
                                        <p:tav tm="100000">
                                          <p:val>
                                            <p:strVal val="#ppt_h"/>
                                          </p:val>
                                        </p:tav>
                                      </p:tavLst>
                                    </p:anim>
                                  </p:childTnLst>
                                </p:cTn>
                              </p:par>
                              <p:par>
                                <p:cTn fill="hold" grpId="0" id="30" nodeType="withEffect" presetClass="entr" presetID="45"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2000" id="32"/>
                                        <p:tgtEl>
                                          <p:spTgt spid="10"/>
                                        </p:tgtEl>
                                      </p:cBhvr>
                                    </p:animEffect>
                                    <p:anim calcmode="lin" valueType="num">
                                      <p:cBhvr>
                                        <p:cTn dur="2000" fill="hold" id="33"/>
                                        <p:tgtEl>
                                          <p:spTgt spid="10"/>
                                        </p:tgtEl>
                                        <p:attrNameLst>
                                          <p:attrName>ppt_w</p:attrName>
                                        </p:attrNameLst>
                                      </p:cBhvr>
                                      <p:tavLst>
                                        <p:tav fmla="#ppt_w*sin(2.5*pi*$)" tm="0">
                                          <p:val>
                                            <p:fltVal val="0"/>
                                          </p:val>
                                        </p:tav>
                                        <p:tav tm="100000">
                                          <p:val>
                                            <p:fltVal val="1"/>
                                          </p:val>
                                        </p:tav>
                                      </p:tavLst>
                                    </p:anim>
                                    <p:anim calcmode="lin" valueType="num">
                                      <p:cBhvr>
                                        <p:cTn dur="2000" fill="hold" id="34"/>
                                        <p:tgtEl>
                                          <p:spTgt spid="10"/>
                                        </p:tgtEl>
                                        <p:attrNameLst>
                                          <p:attrName>ppt_h</p:attrName>
                                        </p:attrNameLst>
                                      </p:cBhvr>
                                      <p:tavLst>
                                        <p:tav tm="0">
                                          <p:val>
                                            <p:strVal val="#ppt_h"/>
                                          </p:val>
                                        </p:tav>
                                        <p:tav tm="100000">
                                          <p:val>
                                            <p:strVal val="#ppt_h"/>
                                          </p:val>
                                        </p:tav>
                                      </p:tavLst>
                                    </p:anim>
                                  </p:childTnLst>
                                </p:cTn>
                              </p:par>
                              <p:par>
                                <p:cTn fill="hold" grpId="0" id="35" nodeType="withEffect" presetClass="entr" presetID="45"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2000" id="37"/>
                                        <p:tgtEl>
                                          <p:spTgt spid="9"/>
                                        </p:tgtEl>
                                      </p:cBhvr>
                                    </p:animEffect>
                                    <p:anim calcmode="lin" valueType="num">
                                      <p:cBhvr>
                                        <p:cTn dur="2000" fill="hold" id="38"/>
                                        <p:tgtEl>
                                          <p:spTgt spid="9"/>
                                        </p:tgtEl>
                                        <p:attrNameLst>
                                          <p:attrName>ppt_w</p:attrName>
                                        </p:attrNameLst>
                                      </p:cBhvr>
                                      <p:tavLst>
                                        <p:tav fmla="#ppt_w*sin(2.5*pi*$)" tm="0">
                                          <p:val>
                                            <p:fltVal val="0"/>
                                          </p:val>
                                        </p:tav>
                                        <p:tav tm="100000">
                                          <p:val>
                                            <p:fltVal val="1"/>
                                          </p:val>
                                        </p:tav>
                                      </p:tavLst>
                                    </p:anim>
                                    <p:anim calcmode="lin" valueType="num">
                                      <p:cBhvr>
                                        <p:cTn dur="2000" fill="hold" id="39"/>
                                        <p:tgtEl>
                                          <p:spTgt spid="9"/>
                                        </p:tgtEl>
                                        <p:attrNameLst>
                                          <p:attrName>ppt_h</p:attrName>
                                        </p:attrNameLst>
                                      </p:cBhvr>
                                      <p:tavLst>
                                        <p:tav tm="0">
                                          <p:val>
                                            <p:strVal val="#ppt_h"/>
                                          </p:val>
                                        </p:tav>
                                        <p:tav tm="100000">
                                          <p:val>
                                            <p:strVal val="#ppt_h"/>
                                          </p:val>
                                        </p:tav>
                                      </p:tavLst>
                                    </p:anim>
                                  </p:childTnLst>
                                </p:cTn>
                              </p:par>
                              <p:par>
                                <p:cTn fill="hold" grpId="0" id="40" nodeType="withEffect" presetClass="entr" presetID="45" presetSubtype="0">
                                  <p:stCondLst>
                                    <p:cond delay="0"/>
                                  </p:stCondLst>
                                  <p:childTnLst>
                                    <p:set>
                                      <p:cBhvr>
                                        <p:cTn dur="1" fill="hold" id="41">
                                          <p:stCondLst>
                                            <p:cond delay="0"/>
                                          </p:stCondLst>
                                        </p:cTn>
                                        <p:tgtEl>
                                          <p:spTgt spid="14"/>
                                        </p:tgtEl>
                                        <p:attrNameLst>
                                          <p:attrName>style.visibility</p:attrName>
                                        </p:attrNameLst>
                                      </p:cBhvr>
                                      <p:to>
                                        <p:strVal val="visible"/>
                                      </p:to>
                                    </p:set>
                                    <p:animEffect filter="fade" transition="in">
                                      <p:cBhvr>
                                        <p:cTn dur="2000" id="42"/>
                                        <p:tgtEl>
                                          <p:spTgt spid="14"/>
                                        </p:tgtEl>
                                      </p:cBhvr>
                                    </p:animEffect>
                                    <p:anim calcmode="lin" valueType="num">
                                      <p:cBhvr>
                                        <p:cTn dur="2000" fill="hold" id="43"/>
                                        <p:tgtEl>
                                          <p:spTgt spid="14"/>
                                        </p:tgtEl>
                                        <p:attrNameLst>
                                          <p:attrName>ppt_w</p:attrName>
                                        </p:attrNameLst>
                                      </p:cBhvr>
                                      <p:tavLst>
                                        <p:tav fmla="#ppt_w*sin(2.5*pi*$)" tm="0">
                                          <p:val>
                                            <p:fltVal val="0"/>
                                          </p:val>
                                        </p:tav>
                                        <p:tav tm="100000">
                                          <p:val>
                                            <p:fltVal val="1"/>
                                          </p:val>
                                        </p:tav>
                                      </p:tavLst>
                                    </p:anim>
                                    <p:anim calcmode="lin" valueType="num">
                                      <p:cBhvr>
                                        <p:cTn dur="2000" fill="hold" id="44"/>
                                        <p:tgtEl>
                                          <p:spTgt spid="14"/>
                                        </p:tgtEl>
                                        <p:attrNameLst>
                                          <p:attrName>ppt_h</p:attrName>
                                        </p:attrNameLst>
                                      </p:cBhvr>
                                      <p:tavLst>
                                        <p:tav tm="0">
                                          <p:val>
                                            <p:strVal val="#ppt_h"/>
                                          </p:val>
                                        </p:tav>
                                        <p:tav tm="100000">
                                          <p:val>
                                            <p:strVal val="#ppt_h"/>
                                          </p:val>
                                        </p:tav>
                                      </p:tavLst>
                                    </p:anim>
                                  </p:childTnLst>
                                </p:cTn>
                              </p:par>
                              <p:par>
                                <p:cTn fill="hold" grpId="0" id="45" nodeType="withEffect" presetClass="entr" presetID="45" presetSubtype="0">
                                  <p:stCondLst>
                                    <p:cond delay="0"/>
                                  </p:stCondLst>
                                  <p:childTnLst>
                                    <p:set>
                                      <p:cBhvr>
                                        <p:cTn dur="1" fill="hold" id="46">
                                          <p:stCondLst>
                                            <p:cond delay="0"/>
                                          </p:stCondLst>
                                        </p:cTn>
                                        <p:tgtEl>
                                          <p:spTgt spid="15"/>
                                        </p:tgtEl>
                                        <p:attrNameLst>
                                          <p:attrName>style.visibility</p:attrName>
                                        </p:attrNameLst>
                                      </p:cBhvr>
                                      <p:to>
                                        <p:strVal val="visible"/>
                                      </p:to>
                                    </p:set>
                                    <p:animEffect filter="fade" transition="in">
                                      <p:cBhvr>
                                        <p:cTn dur="2000" id="47"/>
                                        <p:tgtEl>
                                          <p:spTgt spid="15"/>
                                        </p:tgtEl>
                                      </p:cBhvr>
                                    </p:animEffect>
                                    <p:anim calcmode="lin" valueType="num">
                                      <p:cBhvr>
                                        <p:cTn dur="2000" fill="hold" id="48"/>
                                        <p:tgtEl>
                                          <p:spTgt spid="15"/>
                                        </p:tgtEl>
                                        <p:attrNameLst>
                                          <p:attrName>ppt_w</p:attrName>
                                        </p:attrNameLst>
                                      </p:cBhvr>
                                      <p:tavLst>
                                        <p:tav fmla="#ppt_w*sin(2.5*pi*$)" tm="0">
                                          <p:val>
                                            <p:fltVal val="0"/>
                                          </p:val>
                                        </p:tav>
                                        <p:tav tm="100000">
                                          <p:val>
                                            <p:fltVal val="1"/>
                                          </p:val>
                                        </p:tav>
                                      </p:tavLst>
                                    </p:anim>
                                    <p:anim calcmode="lin" valueType="num">
                                      <p:cBhvr>
                                        <p:cTn dur="2000" fill="hold" id="49"/>
                                        <p:tgtEl>
                                          <p:spTgt spid="15"/>
                                        </p:tgtEl>
                                        <p:attrNameLst>
                                          <p:attrName>ppt_h</p:attrName>
                                        </p:attrNameLst>
                                      </p:cBhvr>
                                      <p:tavLst>
                                        <p:tav tm="0">
                                          <p:val>
                                            <p:strVal val="#ppt_h"/>
                                          </p:val>
                                        </p:tav>
                                        <p:tav tm="100000">
                                          <p:val>
                                            <p:strVal val="#ppt_h"/>
                                          </p:val>
                                        </p:tav>
                                      </p:tavLst>
                                    </p:anim>
                                  </p:childTnLst>
                                </p:cTn>
                              </p:par>
                            </p:childTnLst>
                          </p:cTn>
                        </p:par>
                        <p:par>
                          <p:cTn fill="hold" id="50" nodeType="afterGroup">
                            <p:stCondLst>
                              <p:cond delay="2000"/>
                            </p:stCondLst>
                            <p:childTnLst>
                              <p:par>
                                <p:cTn fill="hold" id="51" nodeType="afterEffect" presetClass="entr" presetID="12" presetSubtype="2">
                                  <p:stCondLst>
                                    <p:cond delay="0"/>
                                  </p:stCondLst>
                                  <p:childTnLst>
                                    <p:set>
                                      <p:cBhvr>
                                        <p:cTn dur="1" fill="hold" id="52">
                                          <p:stCondLst>
                                            <p:cond delay="0"/>
                                          </p:stCondLst>
                                        </p:cTn>
                                        <p:tgtEl>
                                          <p:spTgt spid="31"/>
                                        </p:tgtEl>
                                        <p:attrNameLst>
                                          <p:attrName>style.visibility</p:attrName>
                                        </p:attrNameLst>
                                      </p:cBhvr>
                                      <p:to>
                                        <p:strVal val="visible"/>
                                      </p:to>
                                    </p:set>
                                    <p:anim calcmode="lin" valueType="num">
                                      <p:cBhvr additive="base">
                                        <p:cTn dur="500" id="53"/>
                                        <p:tgtEl>
                                          <p:spTgt spid="31"/>
                                        </p:tgtEl>
                                        <p:attrNameLst>
                                          <p:attrName>ppt_x</p:attrName>
                                        </p:attrNameLst>
                                      </p:cBhvr>
                                      <p:tavLst>
                                        <p:tav tm="0">
                                          <p:val>
                                            <p:strVal val="#ppt_x+#ppt_w*1.125000"/>
                                          </p:val>
                                        </p:tav>
                                        <p:tav tm="100000">
                                          <p:val>
                                            <p:strVal val="#ppt_x"/>
                                          </p:val>
                                        </p:tav>
                                      </p:tavLst>
                                    </p:anim>
                                    <p:animEffect filter="wipe(left)" transition="in">
                                      <p:cBhvr>
                                        <p:cTn dur="500" id="54"/>
                                        <p:tgtEl>
                                          <p:spTgt spid="31"/>
                                        </p:tgtEl>
                                      </p:cBhvr>
                                    </p:animEffect>
                                  </p:childTnLst>
                                </p:cTn>
                              </p:par>
                            </p:childTnLst>
                          </p:cTn>
                        </p:par>
                        <p:par>
                          <p:cTn fill="hold" id="55" nodeType="afterGroup">
                            <p:stCondLst>
                              <p:cond delay="2500"/>
                            </p:stCondLst>
                            <p:childTnLst>
                              <p:par>
                                <p:cTn fill="hold" grpId="0" id="56" nodeType="afterEffect" presetClass="entr" presetID="22" presetSubtype="8">
                                  <p:stCondLst>
                                    <p:cond delay="0"/>
                                  </p:stCondLst>
                                  <p:childTnLst>
                                    <p:set>
                                      <p:cBhvr>
                                        <p:cTn dur="1" fill="hold" id="57">
                                          <p:stCondLst>
                                            <p:cond delay="0"/>
                                          </p:stCondLst>
                                        </p:cTn>
                                        <p:tgtEl>
                                          <p:spTgt spid="34"/>
                                        </p:tgtEl>
                                        <p:attrNameLst>
                                          <p:attrName>style.visibility</p:attrName>
                                        </p:attrNameLst>
                                      </p:cBhvr>
                                      <p:to>
                                        <p:strVal val="visible"/>
                                      </p:to>
                                    </p:set>
                                    <p:animEffect filter="wipe(left)" transition="in">
                                      <p:cBhvr>
                                        <p:cTn dur="500" id="58"/>
                                        <p:tgtEl>
                                          <p:spTgt spid="34"/>
                                        </p:tgtEl>
                                      </p:cBhvr>
                                    </p:animEffect>
                                  </p:childTnLst>
                                </p:cTn>
                              </p:par>
                            </p:childTnLst>
                          </p:cTn>
                        </p:par>
                        <p:par>
                          <p:cTn fill="hold" id="59" nodeType="afterGroup">
                            <p:stCondLst>
                              <p:cond delay="3000"/>
                            </p:stCondLst>
                            <p:childTnLst>
                              <p:par>
                                <p:cTn fill="hold" grpId="0" id="60" nodeType="afterEffect" presetClass="entr" presetID="22" presetSubtype="8">
                                  <p:stCondLst>
                                    <p:cond delay="0"/>
                                  </p:stCondLst>
                                  <p:childTnLst>
                                    <p:set>
                                      <p:cBhvr>
                                        <p:cTn dur="1" fill="hold" id="61">
                                          <p:stCondLst>
                                            <p:cond delay="0"/>
                                          </p:stCondLst>
                                        </p:cTn>
                                        <p:tgtEl>
                                          <p:spTgt spid="2"/>
                                        </p:tgtEl>
                                        <p:attrNameLst>
                                          <p:attrName>style.visibility</p:attrName>
                                        </p:attrNameLst>
                                      </p:cBhvr>
                                      <p:to>
                                        <p:strVal val="visible"/>
                                      </p:to>
                                    </p:set>
                                    <p:animEffect filter="wipe(left)" transition="in">
                                      <p:cBhvr>
                                        <p:cTn dur="500" id="6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4"/>
      <p:bldP grpId="0" spid="15"/>
      <p:bldP grpId="0" spid="34"/>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经验总结</a:t>
            </a:r>
          </a:p>
        </p:txBody>
      </p:sp>
      <p:grpSp>
        <p:nvGrpSpPr>
          <p:cNvPr id="7" name="Group 16"/>
          <p:cNvGrpSpPr/>
          <p:nvPr/>
        </p:nvGrpSpPr>
        <p:grpSpPr>
          <a:xfrm>
            <a:off x="1586593" y="1802492"/>
            <a:ext cx="2495550" cy="3028951"/>
            <a:chOff x="2081893" y="1916792"/>
            <a:chExt cx="2495550" cy="3028951"/>
          </a:xfrm>
        </p:grpSpPr>
        <p:sp>
          <p:nvSpPr>
            <p:cNvPr id="8" name="矩形 7"/>
            <p:cNvSpPr/>
            <p:nvPr/>
          </p:nvSpPr>
          <p:spPr>
            <a:xfrm>
              <a:off x="2081893" y="1916793"/>
              <a:ext cx="2495550" cy="3028950"/>
            </a:xfrm>
            <a:prstGeom prst="rect">
              <a:avLst/>
            </a:prstGeom>
            <a:solidFill>
              <a:schemeClr val="bg1">
                <a:lumMod val="95000"/>
              </a:schemeClr>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9" name="矩形 4"/>
            <p:cNvSpPr/>
            <p:nvPr/>
          </p:nvSpPr>
          <p:spPr>
            <a:xfrm>
              <a:off x="2081893" y="1916794"/>
              <a:ext cx="2495550" cy="654956"/>
            </a:xfrm>
            <a:custGeom>
              <a:gdLst>
                <a:gd fmla="*/ 0 w 2495550" name="connsiteX0"/>
                <a:gd fmla="*/ 0 h 604712" name="connsiteY0"/>
                <a:gd fmla="*/ 2495550 w 2495550" name="connsiteX1"/>
                <a:gd fmla="*/ 0 h 604712" name="connsiteY1"/>
                <a:gd fmla="*/ 2495550 w 2495550" name="connsiteX2"/>
                <a:gd fmla="*/ 536847 h 604712" name="connsiteY2"/>
                <a:gd fmla="*/ 0 w 2495550" name="connsiteX3"/>
                <a:gd fmla="*/ 536847 h 604712" name="connsiteY3"/>
                <a:gd fmla="*/ 0 w 2495550" name="connsiteX4"/>
                <a:gd fmla="*/ 0 h 6047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04712" w="2495550">
                  <a:moveTo>
                    <a:pt x="0" y="0"/>
                  </a:moveTo>
                  <a:lnTo>
                    <a:pt x="2495550" y="0"/>
                  </a:lnTo>
                  <a:lnTo>
                    <a:pt x="2495550" y="536847"/>
                  </a:lnTo>
                  <a:cubicBezTo>
                    <a:pt x="1668462" y="627335"/>
                    <a:pt x="841375" y="627334"/>
                    <a:pt x="0" y="536847"/>
                  </a:cubicBezTo>
                  <a:lnTo>
                    <a:pt x="0" y="0"/>
                  </a:lnTo>
                  <a:close/>
                </a:path>
              </a:pathLst>
            </a:custGeom>
            <a:solidFill>
              <a:srgbClr val="B38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0" name="矩形 4"/>
            <p:cNvSpPr/>
            <p:nvPr/>
          </p:nvSpPr>
          <p:spPr>
            <a:xfrm>
              <a:off x="2081893" y="1916792"/>
              <a:ext cx="2495550" cy="604712"/>
            </a:xfrm>
            <a:custGeom>
              <a:gdLst>
                <a:gd fmla="*/ 0 w 2495550" name="connsiteX0"/>
                <a:gd fmla="*/ 0 h 604712" name="connsiteY0"/>
                <a:gd fmla="*/ 2495550 w 2495550" name="connsiteX1"/>
                <a:gd fmla="*/ 0 h 604712" name="connsiteY1"/>
                <a:gd fmla="*/ 2495550 w 2495550" name="connsiteX2"/>
                <a:gd fmla="*/ 536847 h 604712" name="connsiteY2"/>
                <a:gd fmla="*/ 0 w 2495550" name="connsiteX3"/>
                <a:gd fmla="*/ 536847 h 604712" name="connsiteY3"/>
                <a:gd fmla="*/ 0 w 2495550" name="connsiteX4"/>
                <a:gd fmla="*/ 0 h 6047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04712" w="2495550">
                  <a:moveTo>
                    <a:pt x="0" y="0"/>
                  </a:moveTo>
                  <a:lnTo>
                    <a:pt x="2495550" y="0"/>
                  </a:lnTo>
                  <a:lnTo>
                    <a:pt x="2495550" y="536847"/>
                  </a:lnTo>
                  <a:cubicBezTo>
                    <a:pt x="1668462" y="627335"/>
                    <a:pt x="841375" y="627334"/>
                    <a:pt x="0" y="536847"/>
                  </a:cubicBezTo>
                  <a:lnTo>
                    <a:pt x="0" y="0"/>
                  </a:lnTo>
                  <a:close/>
                </a:path>
              </a:pathLst>
            </a:custGeom>
            <a:solidFill>
              <a:srgbClr val="6A8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1" name="椭圆 10"/>
            <p:cNvSpPr/>
            <p:nvPr/>
          </p:nvSpPr>
          <p:spPr>
            <a:xfrm>
              <a:off x="2967067" y="2164634"/>
              <a:ext cx="713740" cy="713740"/>
            </a:xfrm>
            <a:prstGeom prst="ellipse">
              <a:avLst/>
            </a:prstGeom>
            <a:solidFill>
              <a:schemeClr val="bg1"/>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12" name="vimeo_152825"/>
            <p:cNvSpPr>
              <a:spLocks noChangeAspect="1"/>
            </p:cNvSpPr>
            <p:nvPr/>
          </p:nvSpPr>
          <p:spPr bwMode="auto">
            <a:xfrm>
              <a:off x="3141247" y="2362207"/>
              <a:ext cx="365380" cy="318593"/>
            </a:xfrm>
            <a:custGeom>
              <a:gdLst>
                <a:gd fmla="*/ 162199 w 565545" name="connsiteX0"/>
                <a:gd fmla="*/ 428621 h 493127" name="connsiteY0"/>
                <a:gd fmla="*/ 132056 w 565545" name="connsiteX1"/>
                <a:gd fmla="*/ 431488 h 493127" name="connsiteY1"/>
                <a:gd fmla="*/ 196649 w 565545" name="connsiteX2"/>
                <a:gd fmla="*/ 455857 h 493127" name="connsiteY2"/>
                <a:gd fmla="*/ 235405 w 565545" name="connsiteX3"/>
                <a:gd fmla="*/ 451556 h 493127" name="connsiteY3"/>
                <a:gd fmla="*/ 310101 w 565545" name="connsiteX4"/>
                <a:gd fmla="*/ 309494 h 493127" name="connsiteY4"/>
                <a:gd fmla="*/ 317294 w 565545" name="connsiteX5"/>
                <a:gd fmla="*/ 309494 h 493127" name="connsiteY5"/>
                <a:gd fmla="*/ 323049 w 565545" name="connsiteX6"/>
                <a:gd fmla="*/ 312360 h 493127" name="connsiteY6"/>
                <a:gd fmla="*/ 328804 w 565545" name="connsiteX7"/>
                <a:gd fmla="*/ 318092 h 493127" name="connsiteY7"/>
                <a:gd fmla="*/ 333120 w 565545" name="connsiteX8"/>
                <a:gd fmla="*/ 326690 h 493127" name="connsiteY8"/>
                <a:gd fmla="*/ 333120 w 565545" name="connsiteX9"/>
                <a:gd fmla="*/ 333856 h 493127" name="connsiteY9"/>
                <a:gd fmla="*/ 328804 w 565545" name="connsiteX10"/>
                <a:gd fmla="*/ 341021 h 493127" name="connsiteY10"/>
                <a:gd fmla="*/ 323049 w 565545" name="connsiteX11"/>
                <a:gd fmla="*/ 346753 h 493127" name="connsiteY11"/>
                <a:gd fmla="*/ 314417 w 565545" name="connsiteX12"/>
                <a:gd fmla="*/ 351052 h 493127" name="connsiteY12"/>
                <a:gd fmla="*/ 307223 w 565545" name="connsiteX13"/>
                <a:gd fmla="*/ 351052 h 493127" name="connsiteY13"/>
                <a:gd fmla="*/ 300030 w 565545" name="connsiteX14"/>
                <a:gd fmla="*/ 348186 h 493127" name="connsiteY14"/>
                <a:gd fmla="*/ 292836 w 565545" name="connsiteX15"/>
                <a:gd fmla="*/ 342454 h 493127" name="connsiteY15"/>
                <a:gd fmla="*/ 289959 w 565545" name="connsiteX16"/>
                <a:gd fmla="*/ 328123 h 493127" name="connsiteY16"/>
                <a:gd fmla="*/ 297152 w 565545" name="connsiteX17"/>
                <a:gd fmla="*/ 316659 h 493127" name="connsiteY17"/>
                <a:gd fmla="*/ 302907 w 565545" name="connsiteX18"/>
                <a:gd fmla="*/ 328123 h 493127" name="connsiteY18"/>
                <a:gd fmla="*/ 301468 w 565545" name="connsiteX19"/>
                <a:gd fmla="*/ 330990 h 493127" name="connsiteY19"/>
                <a:gd fmla="*/ 301468 w 565545" name="connsiteX20"/>
                <a:gd fmla="*/ 333856 h 493127" name="connsiteY20"/>
                <a:gd fmla="*/ 301468 w 565545" name="connsiteX21"/>
                <a:gd fmla="*/ 336722 h 493127" name="connsiteY21"/>
                <a:gd fmla="*/ 304346 w 565545" name="connsiteX22"/>
                <a:gd fmla="*/ 339588 h 493127" name="connsiteY22"/>
                <a:gd fmla="*/ 308662 w 565545" name="connsiteX23"/>
                <a:gd fmla="*/ 339588 h 493127" name="connsiteY23"/>
                <a:gd fmla="*/ 311539 w 565545" name="connsiteX24"/>
                <a:gd fmla="*/ 338155 h 493127" name="connsiteY24"/>
                <a:gd fmla="*/ 315855 w 565545" name="connsiteX25"/>
                <a:gd fmla="*/ 336722 h 493127" name="connsiteY25"/>
                <a:gd fmla="*/ 318733 w 565545" name="connsiteX26"/>
                <a:gd fmla="*/ 333856 h 493127" name="connsiteY26"/>
                <a:gd fmla="*/ 321610 w 565545" name="connsiteX27"/>
                <a:gd fmla="*/ 330990 h 493127" name="connsiteY27"/>
                <a:gd fmla="*/ 321610 w 565545" name="connsiteX28"/>
                <a:gd fmla="*/ 326690 h 493127" name="connsiteY28"/>
                <a:gd fmla="*/ 321610 w 565545" name="connsiteX29"/>
                <a:gd fmla="*/ 323824 h 493127" name="connsiteY29"/>
                <a:gd fmla="*/ 318733 w 565545" name="connsiteX30"/>
                <a:gd fmla="*/ 322391 h 493127" name="connsiteY30"/>
                <a:gd fmla="*/ 317294 w 565545" name="connsiteX31"/>
                <a:gd fmla="*/ 320958 h 493127" name="connsiteY31"/>
                <a:gd fmla="*/ 314417 w 565545" name="connsiteX32"/>
                <a:gd fmla="*/ 320958 h 493127" name="connsiteY32"/>
                <a:gd fmla="*/ 311539 w 565545" name="connsiteX33"/>
                <a:gd fmla="*/ 322391 h 493127" name="connsiteY33"/>
                <a:gd fmla="*/ 304346 w 565545" name="connsiteX34"/>
                <a:gd fmla="*/ 310927 h 493127" name="connsiteY34"/>
                <a:gd fmla="*/ 310101 w 565545" name="connsiteX35"/>
                <a:gd fmla="*/ 309494 h 493127" name="connsiteY35"/>
                <a:gd fmla="*/ 137853 w 565545" name="connsiteX36"/>
                <a:gd fmla="*/ 295266 h 493127" name="connsiteY36"/>
                <a:gd fmla="*/ 133537 w 565545" name="connsiteX37"/>
                <a:gd fmla="*/ 296695 h 493127" name="connsiteY37"/>
                <a:gd fmla="*/ 130660 w 565545" name="connsiteX38"/>
                <a:gd fmla="*/ 299554 h 493127" name="connsiteY38"/>
                <a:gd fmla="*/ 129222 w 565545" name="connsiteX39"/>
                <a:gd fmla="*/ 302413 h 493127" name="connsiteY39"/>
                <a:gd fmla="*/ 129222 w 565545" name="connsiteX40"/>
                <a:gd fmla="*/ 306701 h 493127" name="connsiteY40"/>
                <a:gd fmla="*/ 129222 w 565545" name="connsiteX41"/>
                <a:gd fmla="*/ 310989 h 493127" name="connsiteY41"/>
                <a:gd fmla="*/ 130660 w 565545" name="connsiteX42"/>
                <a:gd fmla="*/ 315277 h 493127" name="connsiteY42"/>
                <a:gd fmla="*/ 133537 w 565545" name="connsiteX43"/>
                <a:gd fmla="*/ 318136 h 493127" name="connsiteY43"/>
                <a:gd fmla="*/ 137853 w 565545" name="connsiteX44"/>
                <a:gd fmla="*/ 318136 h 493127" name="connsiteY44"/>
                <a:gd fmla="*/ 140730 w 565545" name="connsiteX45"/>
                <a:gd fmla="*/ 318136 h 493127" name="connsiteY45"/>
                <a:gd fmla="*/ 143607 w 565545" name="connsiteX46"/>
                <a:gd fmla="*/ 315277 h 493127" name="connsiteY46"/>
                <a:gd fmla="*/ 145045 w 565545" name="connsiteX47"/>
                <a:gd fmla="*/ 310989 h 493127" name="connsiteY47"/>
                <a:gd fmla="*/ 145045 w 565545" name="connsiteX48"/>
                <a:gd fmla="*/ 306701 h 493127" name="connsiteY48"/>
                <a:gd fmla="*/ 145045 w 565545" name="connsiteX49"/>
                <a:gd fmla="*/ 302413 h 493127" name="connsiteY49"/>
                <a:gd fmla="*/ 143607 w 565545" name="connsiteX50"/>
                <a:gd fmla="*/ 299554 h 493127" name="connsiteY50"/>
                <a:gd fmla="*/ 140730 w 565545" name="connsiteX51"/>
                <a:gd fmla="*/ 296695 h 493127" name="connsiteY51"/>
                <a:gd fmla="*/ 137853 w 565545" name="connsiteX52"/>
                <a:gd fmla="*/ 295266 h 493127" name="connsiteY52"/>
                <a:gd fmla="*/ 401842 w 565545" name="connsiteX53"/>
                <a:gd fmla="*/ 283745 h 493127" name="connsiteY53"/>
                <a:gd fmla="*/ 413332 w 565545" name="connsiteX54"/>
                <a:gd fmla="*/ 318123 h 493127" name="connsiteY54"/>
                <a:gd fmla="*/ 430566 w 565545" name="connsiteX55"/>
                <a:gd fmla="*/ 305231 h 493127" name="connsiteY55"/>
                <a:gd fmla="*/ 403278 w 565545" name="connsiteX56"/>
                <a:gd fmla="*/ 283745 h 493127" name="connsiteY56"/>
                <a:gd fmla="*/ 111960 w 565545" name="connsiteX57"/>
                <a:gd fmla="*/ 266679 h 493127" name="connsiteY57"/>
                <a:gd fmla="*/ 129222 w 565545" name="connsiteX58"/>
                <a:gd fmla="*/ 266679 h 493127" name="connsiteY58"/>
                <a:gd fmla="*/ 129222 w 565545" name="connsiteX59"/>
                <a:gd fmla="*/ 289549 h 493127" name="connsiteY59"/>
                <a:gd fmla="*/ 130660 w 565545" name="connsiteX60"/>
                <a:gd fmla="*/ 289549 h 493127" name="connsiteY60"/>
                <a:gd fmla="*/ 134976 w 565545" name="connsiteX61"/>
                <a:gd fmla="*/ 283831 h 493127" name="connsiteY61"/>
                <a:gd fmla="*/ 143607 w 565545" name="connsiteX62"/>
                <a:gd fmla="*/ 282402 h 493127" name="connsiteY62"/>
                <a:gd fmla="*/ 152238 w 565545" name="connsiteX63"/>
                <a:gd fmla="*/ 285261 h 493127" name="connsiteY63"/>
                <a:gd fmla="*/ 159430 w 565545" name="connsiteX64"/>
                <a:gd fmla="*/ 290978 h 493127" name="connsiteY64"/>
                <a:gd fmla="*/ 162307 w 565545" name="connsiteX65"/>
                <a:gd fmla="*/ 298125 h 493127" name="connsiteY65"/>
                <a:gd fmla="*/ 162307 w 565545" name="connsiteX66"/>
                <a:gd fmla="*/ 306701 h 493127" name="connsiteY66"/>
                <a:gd fmla="*/ 162307 w 565545" name="connsiteX67"/>
                <a:gd fmla="*/ 315277 h 493127" name="connsiteY67"/>
                <a:gd fmla="*/ 157992 w 565545" name="connsiteX68"/>
                <a:gd fmla="*/ 323853 h 493127" name="connsiteY68"/>
                <a:gd fmla="*/ 152238 w 565545" name="connsiteX69"/>
                <a:gd fmla="*/ 329570 h 493127" name="connsiteY69"/>
                <a:gd fmla="*/ 143607 w 565545" name="connsiteX70"/>
                <a:gd fmla="*/ 332429 h 493127" name="connsiteY70"/>
                <a:gd fmla="*/ 137853 w 565545" name="connsiteX71"/>
                <a:gd fmla="*/ 331000 h 493127" name="connsiteY71"/>
                <a:gd fmla="*/ 133537 w 565545" name="connsiteX72"/>
                <a:gd fmla="*/ 329570 h 493127" name="connsiteY72"/>
                <a:gd fmla="*/ 130660 w 565545" name="connsiteX73"/>
                <a:gd fmla="*/ 328141 h 493127" name="connsiteY73"/>
                <a:gd fmla="*/ 129222 w 565545" name="connsiteX74"/>
                <a:gd fmla="*/ 325282 h 493127" name="connsiteY74"/>
                <a:gd fmla="*/ 129222 w 565545" name="connsiteX75"/>
                <a:gd fmla="*/ 331000 h 493127" name="connsiteY75"/>
                <a:gd fmla="*/ 111960 w 565545" name="connsiteX76"/>
                <a:gd fmla="*/ 331000 h 493127" name="connsiteY76"/>
                <a:gd fmla="*/ 50258 w 565545" name="connsiteX77"/>
                <a:gd fmla="*/ 250870 h 493127" name="connsiteY77"/>
                <a:gd fmla="*/ 57451 w 565545" name="connsiteX78"/>
                <a:gd fmla="*/ 250870 h 493127" name="connsiteY78"/>
                <a:gd fmla="*/ 64645 w 565545" name="connsiteX79"/>
                <a:gd fmla="*/ 253736 h 493127" name="connsiteY79"/>
                <a:gd fmla="*/ 70400 w 565545" name="connsiteX80"/>
                <a:gd fmla="*/ 259468 h 493127" name="connsiteY80"/>
                <a:gd fmla="*/ 73277 w 565545" name="connsiteX81"/>
                <a:gd fmla="*/ 266633 h 493127" name="connsiteY81"/>
                <a:gd fmla="*/ 73277 w 565545" name="connsiteX82"/>
                <a:gd fmla="*/ 275232 h 493127" name="connsiteY82"/>
                <a:gd fmla="*/ 70400 w 565545" name="connsiteX83"/>
                <a:gd fmla="*/ 282397 h 493127" name="connsiteY83"/>
                <a:gd fmla="*/ 63206 w 565545" name="connsiteX84"/>
                <a:gd fmla="*/ 288129 h 493127" name="connsiteY84"/>
                <a:gd fmla="*/ 56013 w 565545" name="connsiteX85"/>
                <a:gd fmla="*/ 292428 h 493127" name="connsiteY85"/>
                <a:gd fmla="*/ 47381 w 565545" name="connsiteX86"/>
                <a:gd fmla="*/ 292428 h 493127" name="connsiteY86"/>
                <a:gd fmla="*/ 40187 w 565545" name="connsiteX87"/>
                <a:gd fmla="*/ 289562 h 493127" name="connsiteY87"/>
                <a:gd fmla="*/ 34432 w 565545" name="connsiteX88"/>
                <a:gd fmla="*/ 283830 h 493127" name="connsiteY88"/>
                <a:gd fmla="*/ 30116 w 565545" name="connsiteX89"/>
                <a:gd fmla="*/ 269499 h 493127" name="connsiteY89"/>
                <a:gd fmla="*/ 37310 w 565545" name="connsiteX90"/>
                <a:gd fmla="*/ 258035 h 493127" name="connsiteY90"/>
                <a:gd fmla="*/ 44503 w 565545" name="connsiteX91"/>
                <a:gd fmla="*/ 268066 h 493127" name="connsiteY91"/>
                <a:gd fmla="*/ 43064 w 565545" name="connsiteX92"/>
                <a:gd fmla="*/ 269499 h 493127" name="connsiteY92"/>
                <a:gd fmla="*/ 41626 w 565545" name="connsiteX93"/>
                <a:gd fmla="*/ 272366 h 493127" name="connsiteY93"/>
                <a:gd fmla="*/ 41626 w 565545" name="connsiteX94"/>
                <a:gd fmla="*/ 275232 h 493127" name="connsiteY94"/>
                <a:gd fmla="*/ 43064 w 565545" name="connsiteX95"/>
                <a:gd fmla="*/ 278098 h 493127" name="connsiteY95"/>
                <a:gd fmla="*/ 45942 w 565545" name="connsiteX96"/>
                <a:gd fmla="*/ 279531 h 493127" name="connsiteY96"/>
                <a:gd fmla="*/ 48819 w 565545" name="connsiteX97"/>
                <a:gd fmla="*/ 280964 h 493127" name="connsiteY97"/>
                <a:gd fmla="*/ 53135 w 565545" name="connsiteX98"/>
                <a:gd fmla="*/ 279531 h 493127" name="connsiteY98"/>
                <a:gd fmla="*/ 56013 w 565545" name="connsiteX99"/>
                <a:gd fmla="*/ 278098 h 493127" name="connsiteY99"/>
                <a:gd fmla="*/ 60329 w 565545" name="connsiteX100"/>
                <a:gd fmla="*/ 275232 h 493127" name="connsiteY100"/>
                <a:gd fmla="*/ 61768 w 565545" name="connsiteX101"/>
                <a:gd fmla="*/ 272366 h 493127" name="connsiteY101"/>
                <a:gd fmla="*/ 63206 w 565545" name="connsiteX102"/>
                <a:gd fmla="*/ 268066 h 493127" name="connsiteY102"/>
                <a:gd fmla="*/ 61768 w 565545" name="connsiteX103"/>
                <a:gd fmla="*/ 265200 h 493127" name="connsiteY103"/>
                <a:gd fmla="*/ 58890 w 565545" name="connsiteX104"/>
                <a:gd fmla="*/ 262334 h 493127" name="connsiteY104"/>
                <a:gd fmla="*/ 57451 w 565545" name="connsiteX105"/>
                <a:gd fmla="*/ 262334 h 493127" name="connsiteY105"/>
                <a:gd fmla="*/ 54574 w 565545" name="connsiteX106"/>
                <a:gd fmla="*/ 262334 h 493127" name="connsiteY106"/>
                <a:gd fmla="*/ 51697 w 565545" name="connsiteX107"/>
                <a:gd fmla="*/ 263767 h 493127" name="connsiteY107"/>
                <a:gd fmla="*/ 44503 w 565545" name="connsiteX108"/>
                <a:gd fmla="*/ 252303 h 493127" name="connsiteY108"/>
                <a:gd fmla="*/ 50258 w 565545" name="connsiteX109"/>
                <a:gd fmla="*/ 250870 h 493127" name="connsiteY109"/>
                <a:gd fmla="*/ 394661 w 565545" name="connsiteX110"/>
                <a:gd fmla="*/ 245069 h 493127" name="connsiteY110"/>
                <a:gd fmla="*/ 489449 w 565545" name="connsiteX111"/>
                <a:gd fmla="*/ 309528 h 493127" name="connsiteY111"/>
                <a:gd fmla="*/ 462162 w 565545" name="connsiteX112"/>
                <a:gd fmla="*/ 331015 h 493127" name="connsiteY112"/>
                <a:gd fmla="*/ 449236 w 565545" name="connsiteX113"/>
                <a:gd fmla="*/ 320988 h 493127" name="connsiteY113"/>
                <a:gd fmla="*/ 420513 w 565545" name="connsiteX114"/>
                <a:gd fmla="*/ 341042 h 493127" name="connsiteY114"/>
                <a:gd fmla="*/ 426257 w 565545" name="connsiteX115"/>
                <a:gd fmla="*/ 355366 h 493127" name="connsiteY115"/>
                <a:gd fmla="*/ 398970 w 565545" name="connsiteX116"/>
                <a:gd fmla="*/ 375420 h 493127" name="connsiteY116"/>
                <a:gd fmla="*/ 367374 w 565545" name="connsiteX117"/>
                <a:gd fmla="*/ 263691 h 493127" name="connsiteY117"/>
                <a:gd fmla="*/ 314418 w 565545" name="connsiteX118"/>
                <a:gd fmla="*/ 212079 h 493127" name="connsiteY118"/>
                <a:gd fmla="*/ 310103 w 565545" name="connsiteX119"/>
                <a:gd fmla="*/ 213516 h 493127" name="connsiteY119"/>
                <a:gd fmla="*/ 307227 w 565545" name="connsiteX120"/>
                <a:gd fmla="*/ 214953 h 493127" name="connsiteY120"/>
                <a:gd fmla="*/ 304351 w 565545" name="connsiteX121"/>
                <a:gd fmla="*/ 219263 h 493127" name="connsiteY121"/>
                <a:gd fmla="*/ 302912 w 565545" name="connsiteX122"/>
                <a:gd fmla="*/ 222137 h 493127" name="connsiteY122"/>
                <a:gd fmla="*/ 301474 w 565545" name="connsiteX123"/>
                <a:gd fmla="*/ 226447 h 493127" name="connsiteY123"/>
                <a:gd fmla="*/ 302912 w 565545" name="connsiteX124"/>
                <a:gd fmla="*/ 229321 h 493127" name="connsiteY124"/>
                <a:gd fmla="*/ 305789 w 565545" name="connsiteX125"/>
                <a:gd fmla="*/ 233632 h 493127" name="connsiteY125"/>
                <a:gd fmla="*/ 308665 w 565545" name="connsiteX126"/>
                <a:gd fmla="*/ 233632 h 493127" name="connsiteY126"/>
                <a:gd fmla="*/ 312980 w 565545" name="connsiteX127"/>
                <a:gd fmla="*/ 233632 h 493127" name="connsiteY127"/>
                <a:gd fmla="*/ 315856 w 565545" name="connsiteX128"/>
                <a:gd fmla="*/ 230758 h 493127" name="connsiteY128"/>
                <a:gd fmla="*/ 318732 w 565545" name="connsiteX129"/>
                <a:gd fmla="*/ 227884 h 493127" name="connsiteY129"/>
                <a:gd fmla="*/ 320171 w 565545" name="connsiteX130"/>
                <a:gd fmla="*/ 223574 h 493127" name="connsiteY130"/>
                <a:gd fmla="*/ 321609 w 565545" name="connsiteX131"/>
                <a:gd fmla="*/ 219263 h 493127" name="connsiteY131"/>
                <a:gd fmla="*/ 320171 w 565545" name="connsiteX132"/>
                <a:gd fmla="*/ 216390 h 493127" name="connsiteY132"/>
                <a:gd fmla="*/ 317294 w 565545" name="connsiteX133"/>
                <a:gd fmla="*/ 213516 h 493127" name="connsiteY133"/>
                <a:gd fmla="*/ 314418 w 565545" name="connsiteX134"/>
                <a:gd fmla="*/ 212079 h 493127" name="connsiteY134"/>
                <a:gd fmla="*/ 311541 w 565545" name="connsiteX135"/>
                <a:gd fmla="*/ 174721 h 493127" name="connsiteY135"/>
                <a:gd fmla="*/ 327362 w 565545" name="connsiteX136"/>
                <a:gd fmla="*/ 184779 h 493127" name="connsiteY136"/>
                <a:gd fmla="*/ 314418 w 565545" name="connsiteX137"/>
                <a:gd fmla="*/ 203458 h 493127" name="connsiteY137"/>
                <a:gd fmla="*/ 315856 w 565545" name="connsiteX138"/>
                <a:gd fmla="*/ 203458 h 493127" name="connsiteY138"/>
                <a:gd fmla="*/ 323047 w 565545" name="connsiteX139"/>
                <a:gd fmla="*/ 202021 h 493127" name="connsiteY139"/>
                <a:gd fmla="*/ 330238 w 565545" name="connsiteX140"/>
                <a:gd fmla="*/ 204895 h 493127" name="connsiteY140"/>
                <a:gd fmla="*/ 337429 w 565545" name="connsiteX141"/>
                <a:gd fmla="*/ 212079 h 493127" name="connsiteY141"/>
                <a:gd fmla="*/ 338867 w 565545" name="connsiteX142"/>
                <a:gd fmla="*/ 220700 h 493127" name="connsiteY142"/>
                <a:gd fmla="*/ 337429 w 565545" name="connsiteX143"/>
                <a:gd fmla="*/ 229321 h 493127" name="connsiteY143"/>
                <a:gd fmla="*/ 333114 w 565545" name="connsiteX144"/>
                <a:gd fmla="*/ 236505 h 493127" name="connsiteY144"/>
                <a:gd fmla="*/ 327362 w 565545" name="connsiteX145"/>
                <a:gd fmla="*/ 243690 h 493127" name="connsiteY145"/>
                <a:gd fmla="*/ 320171 w 565545" name="connsiteX146"/>
                <a:gd fmla="*/ 248000 h 493127" name="connsiteY146"/>
                <a:gd fmla="*/ 311541 w 565545" name="connsiteX147"/>
                <a:gd fmla="*/ 249437 h 493127" name="connsiteY147"/>
                <a:gd fmla="*/ 302912 w 565545" name="connsiteX148"/>
                <a:gd fmla="*/ 246563 h 493127" name="connsiteY148"/>
                <a:gd fmla="*/ 298598 w 565545" name="connsiteX149"/>
                <a:gd fmla="*/ 243690 h 493127" name="connsiteY149"/>
                <a:gd fmla="*/ 297160 w 565545" name="connsiteX150"/>
                <a:gd fmla="*/ 240816 h 493127" name="connsiteY150"/>
                <a:gd fmla="*/ 295721 w 565545" name="connsiteX151"/>
                <a:gd fmla="*/ 237942 h 493127" name="connsiteY151"/>
                <a:gd fmla="*/ 295721 w 565545" name="connsiteX152"/>
                <a:gd fmla="*/ 235069 h 493127" name="connsiteY152"/>
                <a:gd fmla="*/ 292845 w 565545" name="connsiteX153"/>
                <a:gd fmla="*/ 239379 h 493127" name="connsiteY153"/>
                <a:gd fmla="*/ 277025 w 565545" name="connsiteX154"/>
                <a:gd fmla="*/ 229321 h 493127" name="connsiteY154"/>
                <a:gd fmla="*/ 28601 w 565545" name="connsiteX155"/>
                <a:gd fmla="*/ 157593 h 493127" name="connsiteY155"/>
                <a:gd fmla="*/ 30037 w 565545" name="connsiteX156"/>
                <a:gd fmla="*/ 170525 h 493127" name="connsiteY156"/>
                <a:gd fmla="*/ 50136 w 565545" name="connsiteX157"/>
                <a:gd fmla="*/ 161904 h 493127" name="connsiteY157"/>
                <a:gd fmla="*/ 255500 w 565545" name="connsiteX158"/>
                <a:gd fmla="*/ 149094 h 493127" name="connsiteY158"/>
                <a:gd fmla="*/ 213874 w 565545" name="connsiteX159"/>
                <a:gd fmla="*/ 362681 h 493127" name="connsiteY159"/>
                <a:gd fmla="*/ 472244 w 565545" name="connsiteX160"/>
                <a:gd fmla="*/ 435788 h 493127" name="connsiteY160"/>
                <a:gd fmla="*/ 532531 w 565545" name="connsiteX161"/>
                <a:gd fmla="*/ 182064 h 493127" name="connsiteY161"/>
                <a:gd fmla="*/ 152130 w 565545" name="connsiteX162"/>
                <a:gd fmla="*/ 144835 h 493127" name="connsiteY162"/>
                <a:gd fmla="*/ 170746 w 565545" name="connsiteX163"/>
                <a:gd fmla="*/ 156283 h 493127" name="connsiteY163"/>
                <a:gd fmla="*/ 154994 w 565545" name="connsiteX164"/>
                <a:gd fmla="*/ 167731 h 493127" name="connsiteY164"/>
                <a:gd fmla="*/ 152130 w 565545" name="connsiteX165"/>
                <a:gd fmla="*/ 166300 h 493127" name="connsiteY165"/>
                <a:gd fmla="*/ 149265 w 565545" name="connsiteX166"/>
                <a:gd fmla="*/ 163438 h 493127" name="connsiteY166"/>
                <a:gd fmla="*/ 144969 w 565545" name="connsiteX167"/>
                <a:gd fmla="*/ 163438 h 493127" name="connsiteY167"/>
                <a:gd fmla="*/ 140673 w 565545" name="connsiteX168"/>
                <a:gd fmla="*/ 164869 h 493127" name="connsiteY168"/>
                <a:gd fmla="*/ 136377 w 565545" name="connsiteX169"/>
                <a:gd fmla="*/ 170593 h 493127" name="connsiteY169"/>
                <a:gd fmla="*/ 134945 w 565545" name="connsiteX170"/>
                <a:gd fmla="*/ 174886 h 493127" name="connsiteY170"/>
                <a:gd fmla="*/ 136377 w 565545" name="connsiteX171"/>
                <a:gd fmla="*/ 182040 h 493127" name="connsiteY171"/>
                <a:gd fmla="*/ 140673 w 565545" name="connsiteX172"/>
                <a:gd fmla="*/ 187764 h 493127" name="connsiteY172"/>
                <a:gd fmla="*/ 144969 w 565545" name="connsiteX173"/>
                <a:gd fmla="*/ 192057 h 493127" name="connsiteY173"/>
                <a:gd fmla="*/ 149265 w 565545" name="connsiteX174"/>
                <a:gd fmla="*/ 196350 h 493127" name="connsiteY174"/>
                <a:gd fmla="*/ 154994 w 565545" name="connsiteX175"/>
                <a:gd fmla="*/ 197781 h 493127" name="connsiteY175"/>
                <a:gd fmla="*/ 160722 w 565545" name="connsiteX176"/>
                <a:gd fmla="*/ 194919 h 493127" name="connsiteY176"/>
                <a:gd fmla="*/ 163586 w 565545" name="connsiteX177"/>
                <a:gd fmla="*/ 192057 h 493127" name="connsiteY177"/>
                <a:gd fmla="*/ 165018 w 565545" name="connsiteX178"/>
                <a:gd fmla="*/ 187764 h 493127" name="connsiteY178"/>
                <a:gd fmla="*/ 165018 w 565545" name="connsiteX179"/>
                <a:gd fmla="*/ 184902 h 493127" name="connsiteY179"/>
                <a:gd fmla="*/ 163586 w 565545" name="connsiteX180"/>
                <a:gd fmla="*/ 180609 h 493127" name="connsiteY180"/>
                <a:gd fmla="*/ 179339 w 565545" name="connsiteX181"/>
                <a:gd fmla="*/ 169162 h 493127" name="connsiteY181"/>
                <a:gd fmla="*/ 183635 w 565545" name="connsiteX182"/>
                <a:gd fmla="*/ 177748 h 493127" name="connsiteY182"/>
                <a:gd fmla="*/ 183635 w 565545" name="connsiteX183"/>
                <a:gd fmla="*/ 189195 h 493127" name="connsiteY183"/>
                <a:gd fmla="*/ 179339 w 565545" name="connsiteX184"/>
                <a:gd fmla="*/ 199212 h 493127" name="connsiteY184"/>
                <a:gd fmla="*/ 170746 w 565545" name="connsiteX185"/>
                <a:gd fmla="*/ 207798 h 493127" name="connsiteY185"/>
                <a:gd fmla="*/ 157858 w 565545" name="connsiteX186"/>
                <a:gd fmla="*/ 213522 h 493127" name="connsiteY186"/>
                <a:gd fmla="*/ 144969 w 565545" name="connsiteX187"/>
                <a:gd fmla="*/ 213522 h 493127" name="connsiteY187"/>
                <a:gd fmla="*/ 133513 w 565545" name="connsiteX188"/>
                <a:gd fmla="*/ 209229 h 493127" name="connsiteY188"/>
                <a:gd fmla="*/ 123488 w 565545" name="connsiteX189"/>
                <a:gd fmla="*/ 199212 h 493127" name="connsiteY189"/>
                <a:gd fmla="*/ 117760 w 565545" name="connsiteX190"/>
                <a:gd fmla="*/ 186333 h 493127" name="connsiteY190"/>
                <a:gd fmla="*/ 116328 w 565545" name="connsiteX191"/>
                <a:gd fmla="*/ 173455 h 493127" name="connsiteY191"/>
                <a:gd fmla="*/ 122056 w 565545" name="connsiteX192"/>
                <a:gd fmla="*/ 162007 h 493127" name="connsiteY192"/>
                <a:gd fmla="*/ 132081 w 565545" name="connsiteX193"/>
                <a:gd fmla="*/ 151990 h 493127" name="connsiteY193"/>
                <a:gd fmla="*/ 152130 w 565545" name="connsiteX194"/>
                <a:gd fmla="*/ 144835 h 493127" name="connsiteY194"/>
                <a:gd fmla="*/ 2759 w 565545" name="connsiteX195"/>
                <a:gd fmla="*/ 131730 h 493127" name="connsiteY195"/>
                <a:gd fmla="*/ 71671 w 565545" name="connsiteX196"/>
                <a:gd fmla="*/ 150409 h 493127" name="connsiteY196"/>
                <a:gd fmla="*/ 73107 w 565545" name="connsiteX197"/>
                <a:gd fmla="*/ 170525 h 493127" name="connsiteY197"/>
                <a:gd fmla="*/ 8502 w 565545" name="connsiteX198"/>
                <a:gd fmla="*/ 200699 h 493127" name="connsiteY198"/>
                <a:gd fmla="*/ 7066 w 565545" name="connsiteX199"/>
                <a:gd fmla="*/ 179146 h 493127" name="connsiteY199"/>
                <a:gd fmla="*/ 15680 w 565545" name="connsiteX200"/>
                <a:gd fmla="*/ 176272 h 493127" name="connsiteY200"/>
                <a:gd fmla="*/ 14244 w 565545" name="connsiteX201"/>
                <a:gd fmla="*/ 154720 h 493127" name="connsiteY201"/>
                <a:gd fmla="*/ 4195 w 565545" name="connsiteX202"/>
                <a:gd fmla="*/ 153283 h 493127" name="connsiteY202"/>
                <a:gd fmla="*/ 242581 w 565545" name="connsiteX203"/>
                <a:gd fmla="*/ 127592 h 493127" name="connsiteY203"/>
                <a:gd fmla="*/ 565545 w 565545" name="connsiteX204"/>
                <a:gd fmla="*/ 159128 h 493127" name="connsiteY204"/>
                <a:gd fmla="*/ 493775 w 565545" name="connsiteX205"/>
                <a:gd fmla="*/ 461591 h 493127" name="connsiteY205"/>
                <a:gd fmla="*/ 261242 w 565545" name="connsiteX206"/>
                <a:gd fmla="*/ 493127 h 493127" name="connsiteY206"/>
                <a:gd fmla="*/ 0 w 565545" name="connsiteX207"/>
                <a:gd fmla="*/ 399951 h 493127" name="connsiteY207"/>
                <a:gd fmla="*/ 195214 w 565545" name="connsiteX208"/>
                <a:gd fmla="*/ 369849 h 493127" name="connsiteY208"/>
                <a:gd fmla="*/ 345994 w 565545" name="connsiteX209"/>
                <a:gd fmla="*/ 77420 h 493127" name="connsiteY209"/>
                <a:gd fmla="*/ 344557 w 565545" name="connsiteX210"/>
                <a:gd fmla="*/ 80289 h 493127" name="connsiteY210"/>
                <a:gd fmla="*/ 341684 w 565545" name="connsiteX211"/>
                <a:gd fmla="*/ 83157 h 493127" name="connsiteY211"/>
                <a:gd fmla="*/ 337373 w 565545" name="connsiteX212"/>
                <a:gd fmla="*/ 87459 h 493127" name="connsiteY212"/>
                <a:gd fmla="*/ 338810 w 565545" name="connsiteX213"/>
                <a:gd fmla="*/ 90327 h 493127" name="connsiteY213"/>
                <a:gd fmla="*/ 341684 w 565545" name="connsiteX214"/>
                <a:gd fmla="*/ 93196 h 493127" name="connsiteY214"/>
                <a:gd fmla="*/ 345994 w 565545" name="connsiteX215"/>
                <a:gd fmla="*/ 91762 h 493127" name="connsiteY215"/>
                <a:gd fmla="*/ 350305 w 565545" name="connsiteX216"/>
                <a:gd fmla="*/ 87459 h 493127" name="connsiteY216"/>
                <a:gd fmla="*/ 348868 w 565545" name="connsiteX217"/>
                <a:gd fmla="*/ 81723 h 493127" name="connsiteY217"/>
                <a:gd fmla="*/ 192358 w 565545" name="connsiteX218"/>
                <a:gd fmla="*/ 57297 h 493127" name="connsiteY218"/>
                <a:gd fmla="*/ 180893 w 565545" name="connsiteX219"/>
                <a:gd fmla="*/ 70189 h 493127" name="connsiteY219"/>
                <a:gd fmla="*/ 192358 w 565545" name="connsiteX220"/>
                <a:gd fmla="*/ 81648 h 493127" name="connsiteY220"/>
                <a:gd fmla="*/ 196657 w 565545" name="connsiteX221"/>
                <a:gd fmla="*/ 83081 h 493127" name="connsiteY221"/>
                <a:gd fmla="*/ 199523 w 565545" name="connsiteX222"/>
                <a:gd fmla="*/ 84513 h 493127" name="connsiteY222"/>
                <a:gd fmla="*/ 203823 w 565545" name="connsiteX223"/>
                <a:gd fmla="*/ 84513 h 493127" name="connsiteY223"/>
                <a:gd fmla="*/ 206689 w 565545" name="connsiteX224"/>
                <a:gd fmla="*/ 81648 h 493127" name="connsiteY224"/>
                <a:gd fmla="*/ 205256 w 565545" name="connsiteX225"/>
                <a:gd fmla="*/ 68756 h 493127" name="connsiteY225"/>
                <a:gd fmla="*/ 340247 w 565545" name="connsiteX226"/>
                <a:gd fmla="*/ 50172 h 493127" name="connsiteY226"/>
                <a:gd fmla="*/ 347431 w 565545" name="connsiteX227"/>
                <a:gd fmla="*/ 50172 h 493127" name="connsiteY227"/>
                <a:gd fmla="*/ 353178 w 565545" name="connsiteX228"/>
                <a:gd fmla="*/ 54474 h 493127" name="connsiteY228"/>
                <a:gd fmla="*/ 357489 w 565545" name="connsiteX229"/>
                <a:gd fmla="*/ 60211 h 493127" name="connsiteY229"/>
                <a:gd fmla="*/ 367547 w 565545" name="connsiteX230"/>
                <a:gd fmla="*/ 77420 h 493127" name="connsiteY230"/>
                <a:gd fmla="*/ 370420 w 565545" name="connsiteX231"/>
                <a:gd fmla="*/ 81723 h 493127" name="connsiteY231"/>
                <a:gd fmla="*/ 374731 w 565545" name="connsiteX232"/>
                <a:gd fmla="*/ 86025 h 493127" name="connsiteY232"/>
                <a:gd fmla="*/ 358926 w 565545" name="connsiteX233"/>
                <a:gd fmla="*/ 96064 h 493127" name="connsiteY233"/>
                <a:gd fmla="*/ 357489 w 565545" name="connsiteX234"/>
                <a:gd fmla="*/ 94630 h 493127" name="connsiteY234"/>
                <a:gd fmla="*/ 356052 w 565545" name="connsiteX235"/>
                <a:gd fmla="*/ 91762 h 493127" name="connsiteY235"/>
                <a:gd fmla="*/ 351742 w 565545" name="connsiteX236"/>
                <a:gd fmla="*/ 100366 h 493127" name="connsiteY236"/>
                <a:gd fmla="*/ 344557 w 565545" name="connsiteX237"/>
                <a:gd fmla="*/ 106103 h 493127" name="connsiteY237"/>
                <a:gd fmla="*/ 338810 w 565545" name="connsiteX238"/>
                <a:gd fmla="*/ 107537 h 493127" name="connsiteY238"/>
                <a:gd fmla="*/ 333063 w 565545" name="connsiteX239"/>
                <a:gd fmla="*/ 108971 h 493127" name="connsiteY239"/>
                <a:gd fmla="*/ 327315 w 565545" name="connsiteX240"/>
                <a:gd fmla="*/ 106103 h 493127" name="connsiteY240"/>
                <a:gd fmla="*/ 321568 w 565545" name="connsiteX241"/>
                <a:gd fmla="*/ 101800 h 493127" name="connsiteY241"/>
                <a:gd fmla="*/ 320131 w 565545" name="connsiteX242"/>
                <a:gd fmla="*/ 94630 h 493127" name="connsiteY242"/>
                <a:gd fmla="*/ 321568 w 565545" name="connsiteX243"/>
                <a:gd fmla="*/ 88893 h 493127" name="connsiteY243"/>
                <a:gd fmla="*/ 324442 w 565545" name="connsiteX244"/>
                <a:gd fmla="*/ 84591 h 493127" name="connsiteY244"/>
                <a:gd fmla="*/ 328752 w 565545" name="connsiteX245"/>
                <a:gd fmla="*/ 80289 h 493127" name="connsiteY245"/>
                <a:gd fmla="*/ 333063 w 565545" name="connsiteX246"/>
                <a:gd fmla="*/ 75986 h 493127" name="connsiteY246"/>
                <a:gd fmla="*/ 337373 w 565545" name="connsiteX247"/>
                <a:gd fmla="*/ 73118 h 493127" name="connsiteY247"/>
                <a:gd fmla="*/ 340247 w 565545" name="connsiteX248"/>
                <a:gd fmla="*/ 70250 h 493127" name="connsiteY248"/>
                <a:gd fmla="*/ 340247 w 565545" name="connsiteX249"/>
                <a:gd fmla="*/ 65947 h 493127" name="connsiteY249"/>
                <a:gd fmla="*/ 335936 w 565545" name="connsiteX250"/>
                <a:gd fmla="*/ 64513 h 493127" name="connsiteY250"/>
                <a:gd fmla="*/ 331626 w 565545" name="connsiteX251"/>
                <a:gd fmla="*/ 65947 h 493127" name="connsiteY251"/>
                <a:gd fmla="*/ 328752 w 565545" name="connsiteX252"/>
                <a:gd fmla="*/ 67382 h 493127" name="connsiteY252"/>
                <a:gd fmla="*/ 328752 w 565545" name="connsiteX253"/>
                <a:gd fmla="*/ 70250 h 493127" name="connsiteY253"/>
                <a:gd fmla="*/ 327315 w 565545" name="connsiteX254"/>
                <a:gd fmla="*/ 71684 h 493127" name="connsiteY254"/>
                <a:gd fmla="*/ 328752 w 565545" name="connsiteX255"/>
                <a:gd fmla="*/ 73118 h 493127" name="connsiteY255"/>
                <a:gd fmla="*/ 312947 w 565545" name="connsiteX256"/>
                <a:gd fmla="*/ 83157 h 493127" name="connsiteY256"/>
                <a:gd fmla="*/ 311510 w 565545" name="connsiteX257"/>
                <a:gd fmla="*/ 74552 h 493127" name="connsiteY257"/>
                <a:gd fmla="*/ 314384 w 565545" name="connsiteX258"/>
                <a:gd fmla="*/ 65947 h 493127" name="connsiteY258"/>
                <a:gd fmla="*/ 320131 w 565545" name="connsiteX259"/>
                <a:gd fmla="*/ 60211 h 493127" name="connsiteY259"/>
                <a:gd fmla="*/ 327315 w 565545" name="connsiteX260"/>
                <a:gd fmla="*/ 55909 h 493127" name="connsiteY260"/>
                <a:gd fmla="*/ 340247 w 565545" name="connsiteX261"/>
                <a:gd fmla="*/ 50172 h 493127" name="connsiteY261"/>
                <a:gd fmla="*/ 57416 w 565545" name="connsiteX262"/>
                <a:gd fmla="*/ 48693 h 493127" name="connsiteY262"/>
                <a:gd fmla="*/ 53106 w 565545" name="connsiteX263"/>
                <a:gd fmla="*/ 50126 h 493127" name="connsiteY263"/>
                <a:gd fmla="*/ 51669 w 565545" name="connsiteX264"/>
                <a:gd fmla="*/ 54424 h 493127" name="connsiteY264"/>
                <a:gd fmla="*/ 53106 w 565545" name="connsiteX265"/>
                <a:gd fmla="*/ 58722 h 493127" name="connsiteY265"/>
                <a:gd fmla="*/ 60290 w 565545" name="connsiteX266"/>
                <a:gd fmla="*/ 63020 h 493127" name="connsiteY266"/>
                <a:gd fmla="*/ 67474 w 565545" name="connsiteX267"/>
                <a:gd fmla="*/ 60155 h 493127" name="connsiteY267"/>
                <a:gd fmla="*/ 71785 w 565545" name="connsiteX268"/>
                <a:gd fmla="*/ 55856 h 493127" name="connsiteY268"/>
                <a:gd fmla="*/ 67474 w 565545" name="connsiteX269"/>
                <a:gd fmla="*/ 54424 h 493127" name="connsiteY269"/>
                <a:gd fmla="*/ 63163 w 565545" name="connsiteX270"/>
                <a:gd fmla="*/ 51558 h 493127" name="connsiteY270"/>
                <a:gd fmla="*/ 57416 w 565545" name="connsiteX271"/>
                <a:gd fmla="*/ 48693 h 493127" name="connsiteY271"/>
                <a:gd fmla="*/ 212421 w 565545" name="connsiteX272"/>
                <a:gd fmla="*/ 34378 h 493127" name="connsiteY272"/>
                <a:gd fmla="*/ 203823 w 565545" name="connsiteX273"/>
                <a:gd fmla="*/ 45838 h 493127" name="connsiteY273"/>
                <a:gd fmla="*/ 213855 w 565545" name="connsiteX274"/>
                <a:gd fmla="*/ 54432 h 493127" name="connsiteY274"/>
                <a:gd fmla="*/ 221020 w 565545" name="connsiteX275"/>
                <a:gd fmla="*/ 58729 h 493127" name="connsiteY275"/>
                <a:gd fmla="*/ 226753 w 565545" name="connsiteX276"/>
                <a:gd fmla="*/ 55864 h 493127" name="connsiteY276"/>
                <a:gd fmla="*/ 228186 w 565545" name="connsiteX277"/>
                <a:gd fmla="*/ 50135 h 493127" name="connsiteY277"/>
                <a:gd fmla="*/ 223886 w 565545" name="connsiteX278"/>
                <a:gd fmla="*/ 44405 h 493127" name="connsiteY278"/>
                <a:gd fmla="*/ 511087 w 565545" name="connsiteX279"/>
                <a:gd fmla="*/ 34255 h 493127" name="connsiteY279"/>
                <a:gd fmla="*/ 525446 w 565545" name="connsiteX280"/>
                <a:gd fmla="*/ 35692 h 493127" name="connsiteY280"/>
                <a:gd fmla="*/ 536933 w 565545" name="connsiteX281"/>
                <a:gd fmla="*/ 41439 h 493127" name="connsiteY281"/>
                <a:gd fmla="*/ 545548 w 565545" name="connsiteX282"/>
                <a:gd fmla="*/ 51497 h 493127" name="connsiteY282"/>
                <a:gd fmla="*/ 549855 w 565545" name="connsiteX283"/>
                <a:gd fmla="*/ 65866 h 493127" name="connsiteY283"/>
                <a:gd fmla="*/ 522574 w 565545" name="connsiteX284"/>
                <a:gd fmla="*/ 65866 h 493127" name="connsiteY284"/>
                <a:gd fmla="*/ 518267 w 565545" name="connsiteX285"/>
                <a:gd fmla="*/ 58682 h 493127" name="connsiteY285"/>
                <a:gd fmla="*/ 511087 w 565545" name="connsiteX286"/>
                <a:gd fmla="*/ 55808 h 493127" name="connsiteY286"/>
                <a:gd fmla="*/ 503908 w 565545" name="connsiteX287"/>
                <a:gd fmla="*/ 57245 h 493127" name="connsiteY287"/>
                <a:gd fmla="*/ 501037 w 565545" name="connsiteX288"/>
                <a:gd fmla="*/ 61555 h 493127" name="connsiteY288"/>
                <a:gd fmla="*/ 498165 w 565545" name="connsiteX289"/>
                <a:gd fmla="*/ 67303 h 493127" name="connsiteY289"/>
                <a:gd fmla="*/ 498165 w 565545" name="connsiteX290"/>
                <a:gd fmla="*/ 74487 h 493127" name="connsiteY290"/>
                <a:gd fmla="*/ 498165 w 565545" name="connsiteX291"/>
                <a:gd fmla="*/ 81671 h 493127" name="connsiteY291"/>
                <a:gd fmla="*/ 501037 w 565545" name="connsiteX292"/>
                <a:gd fmla="*/ 87419 h 493127" name="connsiteY292"/>
                <a:gd fmla="*/ 503908 w 565545" name="connsiteX293"/>
                <a:gd fmla="*/ 91729 h 493127" name="connsiteY293"/>
                <a:gd fmla="*/ 511087 w 565545" name="connsiteX294"/>
                <a:gd fmla="*/ 93166 h 493127" name="connsiteY294"/>
                <a:gd fmla="*/ 519702 w 565545" name="connsiteX295"/>
                <a:gd fmla="*/ 90292 h 493127" name="connsiteY295"/>
                <a:gd fmla="*/ 522574 w 565545" name="connsiteX296"/>
                <a:gd fmla="*/ 83108 h 493127" name="connsiteY296"/>
                <a:gd fmla="*/ 551291 w 565545" name="connsiteX297"/>
                <a:gd fmla="*/ 83108 h 493127" name="connsiteY297"/>
                <a:gd fmla="*/ 545548 w 565545" name="connsiteX298"/>
                <a:gd fmla="*/ 96040 h 493127" name="connsiteY298"/>
                <a:gd fmla="*/ 536933 w 565545" name="connsiteX299"/>
                <a:gd fmla="*/ 106098 h 493127" name="connsiteY299"/>
                <a:gd fmla="*/ 525446 w 565545" name="connsiteX300"/>
                <a:gd fmla="*/ 113282 h 493127" name="connsiteY300"/>
                <a:gd fmla="*/ 511087 w 565545" name="connsiteX301"/>
                <a:gd fmla="*/ 114719 h 493127" name="connsiteY301"/>
                <a:gd fmla="*/ 493857 w 565545" name="connsiteX302"/>
                <a:gd fmla="*/ 111845 h 493127" name="connsiteY302"/>
                <a:gd fmla="*/ 480935 w 565545" name="connsiteX303"/>
                <a:gd fmla="*/ 104661 h 493127" name="connsiteY303"/>
                <a:gd fmla="*/ 472320 w 565545" name="connsiteX304"/>
                <a:gd fmla="*/ 91729 h 493127" name="connsiteY304"/>
                <a:gd fmla="*/ 469448 w 565545" name="connsiteX305"/>
                <a:gd fmla="*/ 74487 h 493127" name="connsiteY305"/>
                <a:gd fmla="*/ 472320 w 565545" name="connsiteX306"/>
                <a:gd fmla="*/ 58682 h 493127" name="connsiteY306"/>
                <a:gd fmla="*/ 480935 w 565545" name="connsiteX307"/>
                <a:gd fmla="*/ 45750 h 493127" name="connsiteY307"/>
                <a:gd fmla="*/ 493857 w 565545" name="connsiteX308"/>
                <a:gd fmla="*/ 37129 h 493127" name="connsiteY308"/>
                <a:gd fmla="*/ 511087 w 565545" name="connsiteX309"/>
                <a:gd fmla="*/ 34255 h 493127" name="connsiteY309"/>
                <a:gd fmla="*/ 417704 w 565545" name="connsiteX310"/>
                <a:gd fmla="*/ 17158 h 493127" name="connsiteY310"/>
                <a:gd fmla="*/ 413406 w 565545" name="connsiteX311"/>
                <a:gd fmla="*/ 18588 h 493127" name="connsiteY311"/>
                <a:gd fmla="*/ 411974 w 565545" name="connsiteX312"/>
                <a:gd fmla="*/ 21447 h 493127" name="connsiteY312"/>
                <a:gd fmla="*/ 410542 w 565545" name="connsiteX313"/>
                <a:gd fmla="*/ 25737 h 493127" name="connsiteY313"/>
                <a:gd fmla="*/ 411974 w 565545" name="connsiteX314"/>
                <a:gd fmla="*/ 28597 h 493127" name="connsiteY314"/>
                <a:gd fmla="*/ 414839 w 565545" name="connsiteX315"/>
                <a:gd fmla="*/ 31456 h 493127" name="connsiteY315"/>
                <a:gd fmla="*/ 419136 w 565545" name="connsiteX316"/>
                <a:gd fmla="*/ 34316 h 493127" name="connsiteY316"/>
                <a:gd fmla="*/ 422001 w 565545" name="connsiteX317"/>
                <a:gd fmla="*/ 35746 h 493127" name="connsiteY317"/>
                <a:gd fmla="*/ 426298 w 565545" name="connsiteX318"/>
                <a:gd fmla="*/ 35746 h 493127" name="connsiteY318"/>
                <a:gd fmla="*/ 430596 w 565545" name="connsiteX319"/>
                <a:gd fmla="*/ 34316 h 493127" name="connsiteY319"/>
                <a:gd fmla="*/ 432028 w 565545" name="connsiteX320"/>
                <a:gd fmla="*/ 31456 h 493127" name="connsiteY320"/>
                <a:gd fmla="*/ 433460 w 565545" name="connsiteX321"/>
                <a:gd fmla="*/ 27167 h 493127" name="connsiteY321"/>
                <a:gd fmla="*/ 432028 w 565545" name="connsiteX322"/>
                <a:gd fmla="*/ 24307 h 493127" name="connsiteY322"/>
                <a:gd fmla="*/ 429163 w 565545" name="connsiteX323"/>
                <a:gd fmla="*/ 21447 h 493127" name="connsiteY323"/>
                <a:gd fmla="*/ 424866 w 565545" name="connsiteX324"/>
                <a:gd fmla="*/ 20018 h 493127" name="connsiteY324"/>
                <a:gd fmla="*/ 422001 w 565545" name="connsiteX325"/>
                <a:gd fmla="*/ 18588 h 493127" name="connsiteY325"/>
                <a:gd fmla="*/ 417704 w 565545" name="connsiteX326"/>
                <a:gd fmla="*/ 17158 h 493127" name="connsiteY326"/>
                <a:gd fmla="*/ 66037 w 565545" name="connsiteX327"/>
                <a:gd fmla="*/ 12874 h 493127" name="connsiteY327"/>
                <a:gd fmla="*/ 76095 w 565545" name="connsiteX328"/>
                <a:gd fmla="*/ 14307 h 493127" name="connsiteY328"/>
                <a:gd fmla="*/ 84716 w 565545" name="connsiteX329"/>
                <a:gd fmla="*/ 20038 h 493127" name="connsiteY329"/>
                <a:gd fmla="*/ 93337 w 565545" name="connsiteX330"/>
                <a:gd fmla="*/ 27202 h 493127" name="connsiteY330"/>
                <a:gd fmla="*/ 101958 w 565545" name="connsiteX331"/>
                <a:gd fmla="*/ 41529 h 493127" name="connsiteY331"/>
                <a:gd fmla="*/ 104832 w 565545" name="connsiteX332"/>
                <a:gd fmla="*/ 51558 h 493127" name="connsiteY332"/>
                <a:gd fmla="*/ 100521 w 565545" name="connsiteX333"/>
                <a:gd fmla="*/ 58722 h 493127" name="connsiteY333"/>
                <a:gd fmla="*/ 94774 w 565545" name="connsiteX334"/>
                <a:gd fmla="*/ 64453 h 493127" name="connsiteY334"/>
                <a:gd fmla="*/ 76095 w 565545" name="connsiteX335"/>
                <a:gd fmla="*/ 81646 h 493127" name="connsiteY335"/>
                <a:gd fmla="*/ 70348 w 565545" name="connsiteX336"/>
                <a:gd fmla="*/ 87377 h 493127" name="connsiteY336"/>
                <a:gd fmla="*/ 67474 w 565545" name="connsiteX337"/>
                <a:gd fmla="*/ 93108 h 493127" name="connsiteY337"/>
                <a:gd fmla="*/ 51669 w 565545" name="connsiteX338"/>
                <a:gd fmla="*/ 75915 h 493127" name="connsiteY338"/>
                <a:gd fmla="*/ 53106 w 565545" name="connsiteX339"/>
                <a:gd fmla="*/ 73050 h 493127" name="connsiteY339"/>
                <a:gd fmla="*/ 55979 w 565545" name="connsiteX340"/>
                <a:gd fmla="*/ 71617 h 493127" name="connsiteY340"/>
                <a:gd fmla="*/ 55979 w 565545" name="connsiteX341"/>
                <a:gd fmla="*/ 70184 h 493127" name="connsiteY341"/>
                <a:gd fmla="*/ 44484 w 565545" name="connsiteX342"/>
                <a:gd fmla="*/ 68751 h 493127" name="connsiteY342"/>
                <a:gd fmla="*/ 37300 w 565545" name="connsiteX343"/>
                <a:gd fmla="*/ 61588 h 493127" name="connsiteY343"/>
                <a:gd fmla="*/ 31553 w 565545" name="connsiteX344"/>
                <a:gd fmla="*/ 54424 h 493127" name="connsiteY344"/>
                <a:gd fmla="*/ 30116 w 565545" name="connsiteX345"/>
                <a:gd fmla="*/ 47260 h 493127" name="connsiteY345"/>
                <a:gd fmla="*/ 31553 w 565545" name="connsiteX346"/>
                <a:gd fmla="*/ 40096 h 493127" name="connsiteY346"/>
                <a:gd fmla="*/ 35863 w 565545" name="connsiteX347"/>
                <a:gd fmla="*/ 32932 h 493127" name="connsiteY347"/>
                <a:gd fmla="*/ 43048 w 565545" name="connsiteX348"/>
                <a:gd fmla="*/ 28634 h 493127" name="connsiteY348"/>
                <a:gd fmla="*/ 50232 w 565545" name="connsiteX349"/>
                <a:gd fmla="*/ 28634 h 493127" name="connsiteY349"/>
                <a:gd fmla="*/ 57416 w 565545" name="connsiteX350"/>
                <a:gd fmla="*/ 31500 h 493127" name="connsiteY350"/>
                <a:gd fmla="*/ 63163 w 565545" name="connsiteX351"/>
                <a:gd fmla="*/ 35798 h 493127" name="connsiteY351"/>
                <a:gd fmla="*/ 68911 w 565545" name="connsiteX352"/>
                <a:gd fmla="*/ 40096 h 493127" name="connsiteY352"/>
                <a:gd fmla="*/ 74658 w 565545" name="connsiteX353"/>
                <a:gd fmla="*/ 44394 h 493127" name="connsiteY353"/>
                <a:gd fmla="*/ 78969 w 565545" name="connsiteX354"/>
                <a:gd fmla="*/ 47260 h 493127" name="connsiteY354"/>
                <a:gd fmla="*/ 83279 w 565545" name="connsiteX355"/>
                <a:gd fmla="*/ 45827 h 493127" name="connsiteY355"/>
                <a:gd fmla="*/ 84716 w 565545" name="connsiteX356"/>
                <a:gd fmla="*/ 41529 h 493127" name="connsiteY356"/>
                <a:gd fmla="*/ 81842 w 565545" name="connsiteX357"/>
                <a:gd fmla="*/ 35798 h 493127" name="connsiteY357"/>
                <a:gd fmla="*/ 78969 w 565545" name="connsiteX358"/>
                <a:gd fmla="*/ 32932 h 493127" name="connsiteY358"/>
                <a:gd fmla="*/ 76095 w 565545" name="connsiteX359"/>
                <a:gd fmla="*/ 32932 h 493127" name="connsiteY359"/>
                <a:gd fmla="*/ 73221 w 565545" name="connsiteX360"/>
                <a:gd fmla="*/ 32932 h 493127" name="connsiteY360"/>
                <a:gd fmla="*/ 71785 w 565545" name="connsiteX361"/>
                <a:gd fmla="*/ 34365 h 493127" name="connsiteY361"/>
                <a:gd fmla="*/ 57416 w 565545" name="connsiteX362"/>
                <a:gd fmla="*/ 18605 h 493127" name="connsiteY362"/>
                <a:gd fmla="*/ 66037 w 565545" name="connsiteX363"/>
                <a:gd fmla="*/ 12874 h 493127" name="connsiteY363"/>
                <a:gd fmla="*/ 416271 w 565545" name="connsiteX364"/>
                <a:gd fmla="*/ 0 h 493127" name="connsiteY364"/>
                <a:gd fmla="*/ 424866 w 565545" name="connsiteX365"/>
                <a:gd fmla="*/ 0 h 493127" name="connsiteY365"/>
                <a:gd fmla="*/ 432028 w 565545" name="connsiteX366"/>
                <a:gd fmla="*/ 2860 h 493127" name="connsiteY366"/>
                <a:gd fmla="*/ 440622 w 565545" name="connsiteX367"/>
                <a:gd fmla="*/ 7149 h 493127" name="connsiteY367"/>
                <a:gd fmla="*/ 446352 w 565545" name="connsiteX368"/>
                <a:gd fmla="*/ 14298 h 493127" name="connsiteY368"/>
                <a:gd fmla="*/ 449217 w 565545" name="connsiteX369"/>
                <a:gd fmla="*/ 22877 h 493127" name="connsiteY369"/>
                <a:gd fmla="*/ 446352 w 565545" name="connsiteX370"/>
                <a:gd fmla="*/ 31456 h 493127" name="connsiteY370"/>
                <a:gd fmla="*/ 444920 w 565545" name="connsiteX371"/>
                <a:gd fmla="*/ 35746 h 493127" name="connsiteY371"/>
                <a:gd fmla="*/ 440622 w 565545" name="connsiteX372"/>
                <a:gd fmla="*/ 38605 h 493127" name="connsiteY372"/>
                <a:gd fmla="*/ 437758 w 565545" name="connsiteX373"/>
                <a:gd fmla="*/ 40035 h 493127" name="connsiteY373"/>
                <a:gd fmla="*/ 434893 w 565545" name="connsiteX374"/>
                <a:gd fmla="*/ 41465 h 493127" name="connsiteY374"/>
                <a:gd fmla="*/ 440622 w 565545" name="connsiteX375"/>
                <a:gd fmla="*/ 42895 h 493127" name="connsiteY375"/>
                <a:gd fmla="*/ 433460 w 565545" name="connsiteX376"/>
                <a:gd fmla="*/ 58623 h 493127" name="connsiteY376"/>
                <a:gd fmla="*/ 374731 w 565545" name="connsiteX377"/>
                <a:gd fmla="*/ 32886 h 493127" name="connsiteY377"/>
                <a:gd fmla="*/ 381893 w 565545" name="connsiteX378"/>
                <a:gd fmla="*/ 15728 h 493127" name="connsiteY378"/>
                <a:gd fmla="*/ 401947 w 565545" name="connsiteX379"/>
                <a:gd fmla="*/ 25737 h 493127" name="connsiteY379"/>
                <a:gd fmla="*/ 400515 w 565545" name="connsiteX380"/>
                <a:gd fmla="*/ 18588 h 493127" name="connsiteY380"/>
                <a:gd fmla="*/ 401947 w 565545" name="connsiteX381"/>
                <a:gd fmla="*/ 11439 h 493127" name="connsiteY381"/>
                <a:gd fmla="*/ 407677 w 565545" name="connsiteX382"/>
                <a:gd fmla="*/ 2860 h 493127" name="connsiteY382"/>
                <a:gd fmla="*/ 416271 w 565545" name="connsiteX383"/>
                <a:gd fmla="*/ 0 h 493127" name="connsiteY383"/>
                <a:gd fmla="*/ 206689 w 565545" name="connsiteX384"/>
                <a:gd fmla="*/ 0 h 493127" name="connsiteY384"/>
                <a:gd fmla="*/ 243950 w 565545" name="connsiteX385"/>
                <a:gd fmla="*/ 34378 h 493127" name="connsiteY385"/>
                <a:gd fmla="*/ 252549 w 565545" name="connsiteX386"/>
                <a:gd fmla="*/ 44405 h 493127" name="connsiteY386"/>
                <a:gd fmla="*/ 255415 w 565545" name="connsiteX387"/>
                <a:gd fmla="*/ 55864 h 493127" name="connsiteY387"/>
                <a:gd fmla="*/ 253982 w 565545" name="connsiteX388"/>
                <a:gd fmla="*/ 63027 h 493127" name="connsiteY388"/>
                <a:gd fmla="*/ 249683 w 565545" name="connsiteX389"/>
                <a:gd fmla="*/ 70189 h 493127" name="connsiteY389"/>
                <a:gd fmla="*/ 239651 w 565545" name="connsiteX390"/>
                <a:gd fmla="*/ 75918 h 493127" name="connsiteY390"/>
                <a:gd fmla="*/ 229619 w 565545" name="connsiteX391"/>
                <a:gd fmla="*/ 75918 h 493127" name="connsiteY391"/>
                <a:gd fmla="*/ 231052 w 565545" name="connsiteX392"/>
                <a:gd fmla="*/ 81648 h 493127" name="connsiteY392"/>
                <a:gd fmla="*/ 232485 w 565545" name="connsiteX393"/>
                <a:gd fmla="*/ 88810 h 493127" name="connsiteY393"/>
                <a:gd fmla="*/ 231052 w 565545" name="connsiteX394"/>
                <a:gd fmla="*/ 95972 h 493127" name="connsiteY394"/>
                <a:gd fmla="*/ 225320 w 565545" name="connsiteX395"/>
                <a:gd fmla="*/ 103134 h 493127" name="connsiteY395"/>
                <a:gd fmla="*/ 215288 w 565545" name="connsiteX396"/>
                <a:gd fmla="*/ 110297 h 493127" name="connsiteY396"/>
                <a:gd fmla="*/ 205256 w 565545" name="connsiteX397"/>
                <a:gd fmla="*/ 111729 h 493127" name="connsiteY397"/>
                <a:gd fmla="*/ 193791 w 565545" name="connsiteX398"/>
                <a:gd fmla="*/ 108864 h 493127" name="connsiteY398"/>
                <a:gd fmla="*/ 183759 w 565545" name="connsiteX399"/>
                <a:gd fmla="*/ 101702 h 493127" name="connsiteY399"/>
                <a:gd fmla="*/ 145065 w 565545" name="connsiteX400"/>
                <a:gd fmla="*/ 67324 h 493127" name="connsiteY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b="b" l="l" r="r" t="t"/>
              <a:pathLst>
                <a:path h="493126" w="565545">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solidFill>
              <a:srgbClr val="B38A54"/>
            </a:solidFill>
            <a:ln>
              <a:noFill/>
            </a:ln>
          </p:spPr>
          <p:txBody>
            <a:bodyPr/>
            <a:lstStyle/>
            <a:p>
              <a:endParaRPr altLang="en-US" lang="zh-CN"/>
            </a:p>
          </p:txBody>
        </p:sp>
        <p:grpSp>
          <p:nvGrpSpPr>
            <p:cNvPr id="13" name="组合 12"/>
            <p:cNvGrpSpPr/>
            <p:nvPr/>
          </p:nvGrpSpPr>
          <p:grpSpPr>
            <a:xfrm>
              <a:off x="2227288" y="3203569"/>
              <a:ext cx="2193297" cy="1227140"/>
              <a:chOff x="825816" y="4026391"/>
              <a:chExt cx="2193297" cy="1227140"/>
            </a:xfrm>
          </p:grpSpPr>
          <p:sp>
            <p:nvSpPr>
              <p:cNvPr id="14" name="文本框 8"/>
              <p:cNvSpPr txBox="1"/>
              <p:nvPr/>
            </p:nvSpPr>
            <p:spPr>
              <a:xfrm>
                <a:off x="825816" y="4330201"/>
                <a:ext cx="2193297"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mtClean="0" sz="1200">
                    <a:solidFill>
                      <a:schemeClr val="tx1">
                        <a:lumMod val="85000"/>
                        <a:lumOff val="15000"/>
                      </a:schemeClr>
                    </a:solidFill>
                  </a:rPr>
                  <a:t>请在此输入您的文字内容或者粘贴复制的文本到此处，请在此输入您的文字内容</a:t>
                </a:r>
              </a:p>
            </p:txBody>
          </p:sp>
          <p:sp>
            <p:nvSpPr>
              <p:cNvPr id="15" name="文本框 9"/>
              <p:cNvSpPr txBox="1"/>
              <p:nvPr/>
            </p:nvSpPr>
            <p:spPr>
              <a:xfrm>
                <a:off x="1115163" y="4026390"/>
                <a:ext cx="1614602"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2000">
                    <a:solidFill>
                      <a:srgbClr val="2E2E30"/>
                    </a:solidFill>
                    <a:latin charset="-122" panose="020b0600000000000000" pitchFamily="34" typeface="思源黑体 CN Medium"/>
                    <a:ea charset="-122" panose="020b0600000000000000" pitchFamily="34" typeface="思源黑体 CN Medium"/>
                  </a:rPr>
                  <a:t>输入标题</a:t>
                </a:r>
              </a:p>
            </p:txBody>
          </p:sp>
        </p:grpSp>
      </p:grpSp>
      <p:grpSp>
        <p:nvGrpSpPr>
          <p:cNvPr id="16" name="Group 27"/>
          <p:cNvGrpSpPr/>
          <p:nvPr/>
        </p:nvGrpSpPr>
        <p:grpSpPr>
          <a:xfrm>
            <a:off x="4638501" y="1520300"/>
            <a:ext cx="2914997" cy="3538048"/>
            <a:chOff x="4638501" y="1615550"/>
            <a:chExt cx="2914997" cy="3538048"/>
          </a:xfrm>
        </p:grpSpPr>
        <p:grpSp>
          <p:nvGrpSpPr>
            <p:cNvPr id="17" name="组合 16"/>
            <p:cNvGrpSpPr/>
            <p:nvPr/>
          </p:nvGrpSpPr>
          <p:grpSpPr>
            <a:xfrm>
              <a:off x="4638501" y="1615550"/>
              <a:ext cx="2914997" cy="3538048"/>
              <a:chOff x="4848225" y="1870098"/>
              <a:chExt cx="2495551" cy="3028951"/>
            </a:xfrm>
          </p:grpSpPr>
          <p:sp>
            <p:nvSpPr>
              <p:cNvPr id="21" name="矩形 20"/>
              <p:cNvSpPr/>
              <p:nvPr/>
            </p:nvSpPr>
            <p:spPr>
              <a:xfrm>
                <a:off x="4848225" y="1870099"/>
                <a:ext cx="2495550" cy="3028950"/>
              </a:xfrm>
              <a:prstGeom prst="rect">
                <a:avLst/>
              </a:prstGeom>
              <a:solidFill>
                <a:schemeClr val="bg1">
                  <a:lumMod val="95000"/>
                </a:schemeClr>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2" name="矩形 4"/>
              <p:cNvSpPr/>
              <p:nvPr/>
            </p:nvSpPr>
            <p:spPr>
              <a:xfrm>
                <a:off x="4848226" y="1870100"/>
                <a:ext cx="2495550" cy="654956"/>
              </a:xfrm>
              <a:custGeom>
                <a:gdLst>
                  <a:gd fmla="*/ 0 w 2495550" name="connsiteX0"/>
                  <a:gd fmla="*/ 0 h 604712" name="connsiteY0"/>
                  <a:gd fmla="*/ 2495550 w 2495550" name="connsiteX1"/>
                  <a:gd fmla="*/ 0 h 604712" name="connsiteY1"/>
                  <a:gd fmla="*/ 2495550 w 2495550" name="connsiteX2"/>
                  <a:gd fmla="*/ 536847 h 604712" name="connsiteY2"/>
                  <a:gd fmla="*/ 0 w 2495550" name="connsiteX3"/>
                  <a:gd fmla="*/ 536847 h 604712" name="connsiteY3"/>
                  <a:gd fmla="*/ 0 w 2495550" name="connsiteX4"/>
                  <a:gd fmla="*/ 0 h 6047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04712" w="2495550">
                    <a:moveTo>
                      <a:pt x="0" y="0"/>
                    </a:moveTo>
                    <a:lnTo>
                      <a:pt x="2495550" y="0"/>
                    </a:lnTo>
                    <a:lnTo>
                      <a:pt x="2495550" y="536847"/>
                    </a:lnTo>
                    <a:cubicBezTo>
                      <a:pt x="1668462" y="627335"/>
                      <a:pt x="841375" y="627334"/>
                      <a:pt x="0" y="536847"/>
                    </a:cubicBezTo>
                    <a:lnTo>
                      <a:pt x="0" y="0"/>
                    </a:lnTo>
                    <a:close/>
                  </a:path>
                </a:pathLst>
              </a:custGeom>
              <a:solidFill>
                <a:srgbClr val="B38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3" name="矩形 4"/>
              <p:cNvSpPr/>
              <p:nvPr/>
            </p:nvSpPr>
            <p:spPr>
              <a:xfrm>
                <a:off x="4848225" y="1870098"/>
                <a:ext cx="2495550" cy="604712"/>
              </a:xfrm>
              <a:custGeom>
                <a:gdLst>
                  <a:gd fmla="*/ 0 w 2495550" name="connsiteX0"/>
                  <a:gd fmla="*/ 0 h 604712" name="connsiteY0"/>
                  <a:gd fmla="*/ 2495550 w 2495550" name="connsiteX1"/>
                  <a:gd fmla="*/ 0 h 604712" name="connsiteY1"/>
                  <a:gd fmla="*/ 2495550 w 2495550" name="connsiteX2"/>
                  <a:gd fmla="*/ 536847 h 604712" name="connsiteY2"/>
                  <a:gd fmla="*/ 0 w 2495550" name="connsiteX3"/>
                  <a:gd fmla="*/ 536847 h 604712" name="connsiteY3"/>
                  <a:gd fmla="*/ 0 w 2495550" name="connsiteX4"/>
                  <a:gd fmla="*/ 0 h 6047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04712" w="2495550">
                    <a:moveTo>
                      <a:pt x="0" y="0"/>
                    </a:moveTo>
                    <a:lnTo>
                      <a:pt x="2495550" y="0"/>
                    </a:lnTo>
                    <a:lnTo>
                      <a:pt x="2495550" y="536847"/>
                    </a:lnTo>
                    <a:cubicBezTo>
                      <a:pt x="1668462" y="627335"/>
                      <a:pt x="841375" y="627334"/>
                      <a:pt x="0" y="536847"/>
                    </a:cubicBezTo>
                    <a:lnTo>
                      <a:pt x="0" y="0"/>
                    </a:lnTo>
                    <a:close/>
                  </a:path>
                </a:pathLst>
              </a:custGeom>
              <a:solidFill>
                <a:srgbClr val="6A8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4" name="椭圆 23"/>
              <p:cNvSpPr/>
              <p:nvPr/>
            </p:nvSpPr>
            <p:spPr>
              <a:xfrm>
                <a:off x="5733399" y="2117940"/>
                <a:ext cx="713740" cy="713740"/>
              </a:xfrm>
              <a:prstGeom prst="ellipse">
                <a:avLst/>
              </a:prstGeom>
              <a:solidFill>
                <a:schemeClr val="bg1"/>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5" name="vimeo_152825"/>
              <p:cNvSpPr>
                <a:spLocks noChangeAspect="1"/>
              </p:cNvSpPr>
              <p:nvPr/>
            </p:nvSpPr>
            <p:spPr bwMode="auto">
              <a:xfrm>
                <a:off x="5922942" y="2292120"/>
                <a:ext cx="334652" cy="365380"/>
              </a:xfrm>
              <a:custGeom>
                <a:gdLst>
                  <a:gd fmla="*/ 243391 w 555350" name="connsiteX0"/>
                  <a:gd fmla="*/ 429161 h 606342" name="connsiteY0"/>
                  <a:gd fmla="*/ 176249 w 555350" name="connsiteX1"/>
                  <a:gd fmla="*/ 434931 h 606342" name="connsiteY1"/>
                  <a:gd fmla="*/ 173319 w 555350" name="connsiteX2"/>
                  <a:gd fmla="*/ 438173 h 606342" name="connsiteY2"/>
                  <a:gd fmla="*/ 173319 w 555350" name="connsiteX3"/>
                  <a:gd fmla="*/ 514535 h 606342" name="connsiteY3"/>
                  <a:gd fmla="*/ 174428 w 555350" name="connsiteX4"/>
                  <a:gd fmla="*/ 517065 h 606342" name="connsiteY4"/>
                  <a:gd fmla="*/ 176566 w 555350" name="connsiteX5"/>
                  <a:gd fmla="*/ 517856 h 606342" name="connsiteY5"/>
                  <a:gd fmla="*/ 177120 w 555350" name="connsiteX6"/>
                  <a:gd fmla="*/ 517776 h 606342" name="connsiteY6"/>
                  <a:gd fmla="*/ 244183 w 555350" name="connsiteX7"/>
                  <a:gd fmla="*/ 506393 h 606342" name="connsiteY7"/>
                  <a:gd fmla="*/ 246954 w 555350" name="connsiteX8"/>
                  <a:gd fmla="*/ 503231 h 606342" name="connsiteY8"/>
                  <a:gd fmla="*/ 246954 w 555350" name="connsiteX9"/>
                  <a:gd fmla="*/ 432402 h 606342" name="connsiteY9"/>
                  <a:gd fmla="*/ 245846 w 555350" name="connsiteX10"/>
                  <a:gd fmla="*/ 429951 h 606342" name="connsiteY10"/>
                  <a:gd fmla="*/ 243391 w 555350" name="connsiteX11"/>
                  <a:gd fmla="*/ 429161 h 606342" name="connsiteY11"/>
                  <a:gd fmla="*/ 89708 w 555350" name="connsiteX12"/>
                  <a:gd fmla="*/ 424576 h 606342" name="connsiteY12"/>
                  <a:gd fmla="*/ 87016 w 555350" name="connsiteX13"/>
                  <a:gd fmla="*/ 425287 h 606342" name="connsiteY13"/>
                  <a:gd fmla="*/ 85828 w 555350" name="connsiteX14"/>
                  <a:gd fmla="*/ 427817 h 606342" name="connsiteY14"/>
                  <a:gd fmla="*/ 85828 w 555350" name="connsiteX15"/>
                  <a:gd fmla="*/ 560780 h 606342" name="connsiteY15"/>
                  <a:gd fmla="*/ 87491 w 555350" name="connsiteX16"/>
                  <a:gd fmla="*/ 563626 h 606342" name="connsiteY16"/>
                  <a:gd fmla="*/ 129693 w 555350" name="connsiteX17"/>
                  <a:gd fmla="*/ 586709 h 606342" name="connsiteY17"/>
                  <a:gd fmla="*/ 131276 w 555350" name="connsiteX18"/>
                  <a:gd fmla="*/ 587104 h 606342" name="connsiteY18"/>
                  <a:gd fmla="*/ 132939 w 555350" name="connsiteX19"/>
                  <a:gd fmla="*/ 586629 h 606342" name="connsiteY19"/>
                  <a:gd fmla="*/ 134522 w 555350" name="connsiteX20"/>
                  <a:gd fmla="*/ 583863 h 606342" name="connsiteY20"/>
                  <a:gd fmla="*/ 134522 w 555350" name="connsiteX21"/>
                  <a:gd fmla="*/ 435722 h 606342" name="connsiteY21"/>
                  <a:gd fmla="*/ 131830 w 555350" name="connsiteX22"/>
                  <a:gd fmla="*/ 432481 h 606342" name="connsiteY22"/>
                  <a:gd fmla="*/ 327557 w 555350" name="connsiteX23"/>
                  <a:gd fmla="*/ 421888 h 606342" name="connsiteY23"/>
                  <a:gd fmla="*/ 273399 w 555350" name="connsiteX24"/>
                  <a:gd fmla="*/ 426552 h 606342" name="connsiteY24"/>
                  <a:gd fmla="*/ 270391 w 555350" name="connsiteX25"/>
                  <a:gd fmla="*/ 429793 h 606342" name="connsiteY25"/>
                  <a:gd fmla="*/ 270391 w 555350" name="connsiteX26"/>
                  <a:gd fmla="*/ 498172 h 606342" name="connsiteY26"/>
                  <a:gd fmla="*/ 271578 w 555350" name="connsiteX27"/>
                  <a:gd fmla="*/ 500623 h 606342" name="connsiteY27"/>
                  <a:gd fmla="*/ 273716 w 555350" name="connsiteX28"/>
                  <a:gd fmla="*/ 501413 h 606342" name="connsiteY28"/>
                  <a:gd fmla="*/ 274270 w 555350" name="connsiteX29"/>
                  <a:gd fmla="*/ 501334 h 606342" name="connsiteY29"/>
                  <a:gd fmla="*/ 328349 w 555350" name="connsiteX30"/>
                  <a:gd fmla="*/ 492164 h 606342" name="connsiteY30"/>
                  <a:gd fmla="*/ 331041 w 555350" name="connsiteX31"/>
                  <a:gd fmla="*/ 489002 h 606342" name="connsiteY31"/>
                  <a:gd fmla="*/ 331041 w 555350" name="connsiteX32"/>
                  <a:gd fmla="*/ 425129 h 606342" name="connsiteY32"/>
                  <a:gd fmla="*/ 330011 w 555350" name="connsiteX33"/>
                  <a:gd fmla="*/ 422679 h 606342" name="connsiteY33"/>
                  <a:gd fmla="*/ 327557 w 555350" name="connsiteX34"/>
                  <a:gd fmla="*/ 421888 h 606342" name="connsiteY34"/>
                  <a:gd fmla="*/ 26920 w 555350" name="connsiteX35"/>
                  <a:gd fmla="*/ 412797 h 606342" name="connsiteY35"/>
                  <a:gd fmla="*/ 24228 w 555350" name="connsiteX36"/>
                  <a:gd fmla="*/ 413509 h 606342" name="connsiteY36"/>
                  <a:gd fmla="*/ 23041 w 555350" name="connsiteX37"/>
                  <a:gd fmla="*/ 416038 h 606342" name="connsiteY37"/>
                  <a:gd fmla="*/ 23041 w 555350" name="connsiteX38"/>
                  <a:gd fmla="*/ 526393 h 606342" name="connsiteY38"/>
                  <a:gd fmla="*/ 24703 w 555350" name="connsiteX39"/>
                  <a:gd fmla="*/ 529239 h 606342" name="connsiteY39"/>
                  <a:gd fmla="*/ 53207 w 555350" name="connsiteX40"/>
                  <a:gd fmla="*/ 544812 h 606342" name="connsiteY40"/>
                  <a:gd fmla="*/ 54791 w 555350" name="connsiteX41"/>
                  <a:gd fmla="*/ 545286 h 606342" name="connsiteY41"/>
                  <a:gd fmla="*/ 56453 w 555350" name="connsiteX42"/>
                  <a:gd fmla="*/ 544812 h 606342" name="connsiteY42"/>
                  <a:gd fmla="*/ 58037 w 555350" name="connsiteX43"/>
                  <a:gd fmla="*/ 541966 h 606342" name="connsiteY43"/>
                  <a:gd fmla="*/ 58037 w 555350" name="connsiteX44"/>
                  <a:gd fmla="*/ 421414 h 606342" name="connsiteY44"/>
                  <a:gd fmla="*/ 55345 w 555350" name="connsiteX45"/>
                  <a:gd fmla="*/ 418173 h 606342" name="connsiteY45"/>
                  <a:gd fmla="*/ 487812 w 555350" name="connsiteX46"/>
                  <a:gd fmla="*/ 408054 h 606342" name="connsiteY46"/>
                  <a:gd fmla="*/ 454320 w 555350" name="connsiteX47"/>
                  <a:gd fmla="*/ 410900 h 606342" name="connsiteY47"/>
                  <a:gd fmla="*/ 451311 w 555350" name="connsiteX48"/>
                  <a:gd fmla="*/ 414141 h 606342" name="connsiteY48"/>
                  <a:gd fmla="*/ 451311 w 555350" name="connsiteX49"/>
                  <a:gd fmla="*/ 467500 h 606342" name="connsiteY49"/>
                  <a:gd fmla="*/ 452499 w 555350" name="connsiteX50"/>
                  <a:gd fmla="*/ 470030 h 606342" name="connsiteY50"/>
                  <a:gd fmla="*/ 454557 w 555350" name="connsiteX51"/>
                  <a:gd fmla="*/ 470820 h 606342" name="connsiteY51"/>
                  <a:gd fmla="*/ 455111 w 555350" name="connsiteX52"/>
                  <a:gd fmla="*/ 470741 h 606342" name="connsiteY52"/>
                  <a:gd fmla="*/ 488603 w 555350" name="connsiteX53"/>
                  <a:gd fmla="*/ 465129 h 606342" name="connsiteY53"/>
                  <a:gd fmla="*/ 491375 w 555350" name="connsiteX54"/>
                  <a:gd fmla="*/ 461888 h 606342" name="connsiteY54"/>
                  <a:gd fmla="*/ 491296 w 555350" name="connsiteX55"/>
                  <a:gd fmla="*/ 461888 h 606342" name="connsiteY55"/>
                  <a:gd fmla="*/ 491296 w 555350" name="connsiteX56"/>
                  <a:gd fmla="*/ 411295 h 606342" name="connsiteY56"/>
                  <a:gd fmla="*/ 490266 w 555350" name="connsiteX57"/>
                  <a:gd fmla="*/ 408845 h 606342" name="connsiteY57"/>
                  <a:gd fmla="*/ 487812 w 555350" name="connsiteX58"/>
                  <a:gd fmla="*/ 408054 h 606342" name="connsiteY58"/>
                  <a:gd fmla="*/ 531913 w 555350" name="connsiteX59"/>
                  <a:gd fmla="*/ 404260 h 606342" name="connsiteY59"/>
                  <a:gd fmla="*/ 503251 w 555350" name="connsiteX60"/>
                  <a:gd fmla="*/ 406710 h 606342" name="connsiteY60"/>
                  <a:gd fmla="*/ 500243 w 555350" name="connsiteX61"/>
                  <a:gd fmla="*/ 409952 h 606342" name="connsiteY61"/>
                  <a:gd fmla="*/ 500243 w 555350" name="connsiteX62"/>
                  <a:gd fmla="*/ 459279 h 606342" name="connsiteY62"/>
                  <a:gd fmla="*/ 501430 w 555350" name="connsiteX63"/>
                  <a:gd fmla="*/ 461730 h 606342" name="connsiteY63"/>
                  <a:gd fmla="*/ 503489 w 555350" name="connsiteX64"/>
                  <a:gd fmla="*/ 462520 h 606342" name="connsiteY64"/>
                  <a:gd fmla="*/ 504043 w 555350" name="connsiteX65"/>
                  <a:gd fmla="*/ 462441 h 606342" name="connsiteY65"/>
                  <a:gd fmla="*/ 532784 w 555350" name="connsiteX66"/>
                  <a:gd fmla="*/ 457619 h 606342" name="connsiteY66"/>
                  <a:gd fmla="*/ 535477 w 555350" name="connsiteX67"/>
                  <a:gd fmla="*/ 454378 h 606342" name="connsiteY67"/>
                  <a:gd fmla="*/ 535477 w 555350" name="connsiteX68"/>
                  <a:gd fmla="*/ 407501 h 606342" name="connsiteY68"/>
                  <a:gd fmla="*/ 534447 w 555350" name="connsiteX69"/>
                  <a:gd fmla="*/ 405050 h 606342" name="connsiteY69"/>
                  <a:gd fmla="*/ 531913 w 555350" name="connsiteX70"/>
                  <a:gd fmla="*/ 404260 h 606342" name="connsiteY70"/>
                  <a:gd fmla="*/ 365553 w 555350" name="connsiteX71"/>
                  <a:gd fmla="*/ 339962 h 606342" name="connsiteY71"/>
                  <a:gd fmla="*/ 426093 w 555350" name="connsiteX72"/>
                  <a:gd fmla="*/ 343203 h 606342" name="connsiteY72"/>
                  <a:gd fmla="*/ 429179 w 555350" name="connsiteX73"/>
                  <a:gd fmla="*/ 346444 h 606342" name="connsiteY73"/>
                  <a:gd fmla="*/ 429179 w 555350" name="connsiteX74"/>
                  <a:gd fmla="*/ 525475 h 606342" name="connsiteY74"/>
                  <a:gd fmla="*/ 427992 w 555350" name="connsiteX75"/>
                  <a:gd fmla="*/ 528005 h 606342" name="connsiteY75"/>
                  <a:gd fmla="*/ 425934 w 555350" name="connsiteX76"/>
                  <a:gd fmla="*/ 528716 h 606342" name="connsiteY76"/>
                  <a:gd fmla="*/ 425222 w 555350" name="connsiteX77"/>
                  <a:gd fmla="*/ 528637 h 606342" name="connsiteY77"/>
                  <a:gd fmla="*/ 364603 w 555350" name="connsiteX78"/>
                  <a:gd fmla="*/ 514963 h 606342" name="connsiteY78"/>
                  <a:gd fmla="*/ 362071 w 555350" name="connsiteX79"/>
                  <a:gd fmla="*/ 511801 h 606342" name="connsiteY79"/>
                  <a:gd fmla="*/ 362071 w 555350" name="connsiteX80"/>
                  <a:gd fmla="*/ 343203 h 606342" name="connsiteY80"/>
                  <a:gd fmla="*/ 363100 w 555350" name="connsiteX81"/>
                  <a:gd fmla="*/ 340832 h 606342" name="connsiteY81"/>
                  <a:gd fmla="*/ 365553 w 555350" name="connsiteX82"/>
                  <a:gd fmla="*/ 339962 h 606342" name="connsiteY82"/>
                  <a:gd fmla="*/ 503647 w 555350" name="connsiteX83"/>
                  <a:gd fmla="*/ 332719 h 606342" name="connsiteY83"/>
                  <a:gd fmla="*/ 501272 w 555350" name="connsiteX84"/>
                  <a:gd fmla="*/ 333588 h 606342" name="connsiteY84"/>
                  <a:gd fmla="*/ 500243 w 555350" name="connsiteX85"/>
                  <a:gd fmla="*/ 335960 h 606342" name="connsiteY85"/>
                  <a:gd fmla="*/ 500243 w 555350" name="connsiteX86"/>
                  <a:gd fmla="*/ 385288 h 606342" name="connsiteY86"/>
                  <a:gd fmla="*/ 501272 w 555350" name="connsiteX87"/>
                  <a:gd fmla="*/ 387659 h 606342" name="connsiteY87"/>
                  <a:gd fmla="*/ 503489 w 555350" name="connsiteX88"/>
                  <a:gd fmla="*/ 388529 h 606342" name="connsiteY88"/>
                  <a:gd fmla="*/ 503647 w 555350" name="connsiteX89"/>
                  <a:gd fmla="*/ 388529 h 606342" name="connsiteY89"/>
                  <a:gd fmla="*/ 532389 w 555350" name="connsiteX90"/>
                  <a:gd fmla="*/ 387264 h 606342" name="connsiteY90"/>
                  <a:gd fmla="*/ 535477 w 555350" name="connsiteX91"/>
                  <a:gd fmla="*/ 384023 h 606342" name="connsiteY91"/>
                  <a:gd fmla="*/ 535477 w 555350" name="connsiteX92"/>
                  <a:gd fmla="*/ 337066 h 606342" name="connsiteY92"/>
                  <a:gd fmla="*/ 532389 w 555350" name="connsiteX93"/>
                  <a:gd fmla="*/ 333825 h 606342" name="connsiteY93"/>
                  <a:gd fmla="*/ 454716 w 555350" name="connsiteX94"/>
                  <a:gd fmla="*/ 330821 h 606342" name="connsiteY94"/>
                  <a:gd fmla="*/ 452340 w 555350" name="connsiteX95"/>
                  <a:gd fmla="*/ 331770 h 606342" name="connsiteY95"/>
                  <a:gd fmla="*/ 451311 w 555350" name="connsiteX96"/>
                  <a:gd fmla="*/ 334063 h 606342" name="connsiteY96"/>
                  <a:gd fmla="*/ 451311 w 555350" name="connsiteX97"/>
                  <a:gd fmla="*/ 387501 h 606342" name="connsiteY97"/>
                  <a:gd fmla="*/ 452340 w 555350" name="connsiteX98"/>
                  <a:gd fmla="*/ 389794 h 606342" name="connsiteY98"/>
                  <a:gd fmla="*/ 454636 w 555350" name="connsiteX99"/>
                  <a:gd fmla="*/ 390742 h 606342" name="connsiteY99"/>
                  <a:gd fmla="*/ 454716 w 555350" name="connsiteX100"/>
                  <a:gd fmla="*/ 390742 h 606342" name="connsiteY100"/>
                  <a:gd fmla="*/ 488208 w 555350" name="connsiteX101"/>
                  <a:gd fmla="*/ 389240 h 606342" name="connsiteY101"/>
                  <a:gd fmla="*/ 491375 w 555350" name="connsiteX102"/>
                  <a:gd fmla="*/ 385999 h 606342" name="connsiteY102"/>
                  <a:gd fmla="*/ 491375 w 555350" name="connsiteX103"/>
                  <a:gd fmla="*/ 335406 h 606342" name="connsiteY103"/>
                  <a:gd fmla="*/ 488208 w 555350" name="connsiteX104"/>
                  <a:gd fmla="*/ 332086 h 606342" name="connsiteY104"/>
                  <a:gd fmla="*/ 54474 w 555350" name="connsiteX105"/>
                  <a:gd fmla="*/ 327659 h 606342" name="connsiteY105"/>
                  <a:gd fmla="*/ 25970 w 555350" name="connsiteX106"/>
                  <a:gd fmla="*/ 330031 h 606342" name="connsiteY106"/>
                  <a:gd fmla="*/ 23041 w 555350" name="connsiteX107"/>
                  <a:gd fmla="*/ 333272 h 606342" name="connsiteY107"/>
                  <a:gd fmla="*/ 23041 w 555350" name="connsiteX108"/>
                  <a:gd fmla="*/ 388450 h 606342" name="connsiteY108"/>
                  <a:gd fmla="*/ 25970 w 555350" name="connsiteX109"/>
                  <a:gd fmla="*/ 391691 h 606342" name="connsiteY109"/>
                  <a:gd fmla="*/ 54474 w 555350" name="connsiteX110"/>
                  <a:gd fmla="*/ 394458 h 606342" name="connsiteY110"/>
                  <a:gd fmla="*/ 54791 w 555350" name="connsiteX111"/>
                  <a:gd fmla="*/ 394458 h 606342" name="connsiteY111"/>
                  <a:gd fmla="*/ 56929 w 555350" name="connsiteX112"/>
                  <a:gd fmla="*/ 393667 h 606342" name="connsiteY112"/>
                  <a:gd fmla="*/ 58037 w 555350" name="connsiteX113"/>
                  <a:gd fmla="*/ 391217 h 606342" name="connsiteY113"/>
                  <a:gd fmla="*/ 58037 w 555350" name="connsiteX114"/>
                  <a:gd fmla="*/ 330901 h 606342" name="connsiteY114"/>
                  <a:gd fmla="*/ 57008 w 555350" name="connsiteX115"/>
                  <a:gd fmla="*/ 328529 h 606342" name="connsiteY115"/>
                  <a:gd fmla="*/ 54474 w 555350" name="connsiteX116"/>
                  <a:gd fmla="*/ 327659 h 606342" name="connsiteY116"/>
                  <a:gd fmla="*/ 352418 w 555350" name="connsiteX117"/>
                  <a:gd fmla="*/ 326948 h 606342" name="connsiteY117"/>
                  <a:gd fmla="*/ 350043 w 555350" name="connsiteX118"/>
                  <a:gd fmla="*/ 327897 h 606342" name="connsiteY118"/>
                  <a:gd fmla="*/ 349014 w 555350" name="connsiteX119"/>
                  <a:gd fmla="*/ 330189 h 606342" name="connsiteY119"/>
                  <a:gd fmla="*/ 349014 w 555350" name="connsiteX120"/>
                  <a:gd fmla="*/ 546709 h 606342" name="connsiteY120"/>
                  <a:gd fmla="*/ 350281 w 555350" name="connsiteX121"/>
                  <a:gd fmla="*/ 549239 h 606342" name="connsiteY121"/>
                  <a:gd fmla="*/ 352260 w 555350" name="connsiteX122"/>
                  <a:gd fmla="*/ 549950 h 606342" name="connsiteY122"/>
                  <a:gd fmla="*/ 353131 w 555350" name="connsiteX123"/>
                  <a:gd fmla="*/ 549871 h 606342" name="connsiteY123"/>
                  <a:gd fmla="*/ 437217 w 555350" name="connsiteX124"/>
                  <a:gd fmla="*/ 528606 h 606342" name="connsiteY124"/>
                  <a:gd fmla="*/ 439672 w 555350" name="connsiteX125"/>
                  <a:gd fmla="*/ 525444 h 606342" name="connsiteY125"/>
                  <a:gd fmla="*/ 439672 w 555350" name="connsiteX126"/>
                  <a:gd fmla="*/ 333430 h 606342" name="connsiteY126"/>
                  <a:gd fmla="*/ 436584 w 555350" name="connsiteX127"/>
                  <a:gd fmla="*/ 330189 h 606342" name="connsiteY127"/>
                  <a:gd fmla="*/ 273795 w 555350" name="connsiteX128"/>
                  <a:gd fmla="*/ 323944 h 606342" name="connsiteY128"/>
                  <a:gd fmla="*/ 271420 w 555350" name="connsiteX129"/>
                  <a:gd fmla="*/ 324893 h 606342" name="connsiteY129"/>
                  <a:gd fmla="*/ 270391 w 555350" name="connsiteX130"/>
                  <a:gd fmla="*/ 327264 h 606342" name="connsiteY130"/>
                  <a:gd fmla="*/ 270391 w 555350" name="connsiteX131"/>
                  <a:gd fmla="*/ 395643 h 606342" name="connsiteY131"/>
                  <a:gd fmla="*/ 271420 w 555350" name="connsiteX132"/>
                  <a:gd fmla="*/ 397936 h 606342" name="connsiteY132"/>
                  <a:gd fmla="*/ 273716 w 555350" name="connsiteX133"/>
                  <a:gd fmla="*/ 398884 h 606342" name="connsiteY133"/>
                  <a:gd fmla="*/ 273795 w 555350" name="connsiteX134"/>
                  <a:gd fmla="*/ 398884 h 606342" name="connsiteY134"/>
                  <a:gd fmla="*/ 327953 w 555350" name="connsiteX135"/>
                  <a:gd fmla="*/ 396434 h 606342" name="connsiteY135"/>
                  <a:gd fmla="*/ 331041 w 555350" name="connsiteX136"/>
                  <a:gd fmla="*/ 393193 h 606342" name="connsiteY136"/>
                  <a:gd fmla="*/ 331120 w 555350" name="connsiteX137"/>
                  <a:gd fmla="*/ 393193 h 606342" name="connsiteY137"/>
                  <a:gd fmla="*/ 331120 w 555350" name="connsiteX138"/>
                  <a:gd fmla="*/ 329319 h 606342" name="connsiteY138"/>
                  <a:gd fmla="*/ 327953 w 555350" name="connsiteX139"/>
                  <a:gd fmla="*/ 325999 h 606342" name="connsiteY139"/>
                  <a:gd fmla="*/ 130959 w 555350" name="connsiteX140"/>
                  <a:gd fmla="*/ 321414 h 606342" name="connsiteY140"/>
                  <a:gd fmla="*/ 88837 w 555350" name="connsiteX141"/>
                  <a:gd fmla="*/ 324893 h 606342" name="connsiteY141"/>
                  <a:gd fmla="*/ 85828 w 555350" name="connsiteX142"/>
                  <a:gd fmla="*/ 328134 h 606342" name="connsiteY142"/>
                  <a:gd fmla="*/ 85828 w 555350" name="connsiteX143"/>
                  <a:gd fmla="*/ 394616 h 606342" name="connsiteY143"/>
                  <a:gd fmla="*/ 88758 w 555350" name="connsiteX144"/>
                  <a:gd fmla="*/ 397778 h 606342" name="connsiteY144"/>
                  <a:gd fmla="*/ 130959 w 555350" name="connsiteX145"/>
                  <a:gd fmla="*/ 401967 h 606342" name="connsiteY145"/>
                  <a:gd fmla="*/ 131276 w 555350" name="connsiteX146"/>
                  <a:gd fmla="*/ 401967 h 606342" name="connsiteY146"/>
                  <a:gd fmla="*/ 133414 w 555350" name="connsiteX147"/>
                  <a:gd fmla="*/ 401098 h 606342" name="connsiteY147"/>
                  <a:gd fmla="*/ 134522 w 555350" name="connsiteX148"/>
                  <a:gd fmla="*/ 398647 h 606342" name="connsiteY148"/>
                  <a:gd fmla="*/ 134522 w 555350" name="connsiteX149"/>
                  <a:gd fmla="*/ 324576 h 606342" name="connsiteY149"/>
                  <a:gd fmla="*/ 133493 w 555350" name="connsiteX150"/>
                  <a:gd fmla="*/ 322205 h 606342" name="connsiteY150"/>
                  <a:gd fmla="*/ 130959 w 555350" name="connsiteX151"/>
                  <a:gd fmla="*/ 321414 h 606342" name="connsiteY151"/>
                  <a:gd fmla="*/ 176724 w 555350" name="connsiteX152"/>
                  <a:gd fmla="*/ 320308 h 606342" name="connsiteY152"/>
                  <a:gd fmla="*/ 174269 w 555350" name="connsiteX153"/>
                  <a:gd fmla="*/ 321177 h 606342" name="connsiteY153"/>
                  <a:gd fmla="*/ 173319 w 555350" name="connsiteX154"/>
                  <a:gd fmla="*/ 323549 h 606342" name="connsiteY154"/>
                  <a:gd fmla="*/ 173319 w 555350" name="connsiteX155"/>
                  <a:gd fmla="*/ 399991 h 606342" name="connsiteY155"/>
                  <a:gd fmla="*/ 174269 w 555350" name="connsiteX156"/>
                  <a:gd fmla="*/ 402284 h 606342" name="connsiteY156"/>
                  <a:gd fmla="*/ 176566 w 555350" name="connsiteX157"/>
                  <a:gd fmla="*/ 403232 h 606342" name="connsiteY157"/>
                  <a:gd fmla="*/ 176724 w 555350" name="connsiteX158"/>
                  <a:gd fmla="*/ 403232 h 606342" name="connsiteY158"/>
                  <a:gd fmla="*/ 243787 w 555350" name="connsiteX159"/>
                  <a:gd fmla="*/ 400228 h 606342" name="connsiteY159"/>
                  <a:gd fmla="*/ 246954 w 555350" name="connsiteX160"/>
                  <a:gd fmla="*/ 396987 h 606342" name="connsiteY160"/>
                  <a:gd fmla="*/ 246954 w 555350" name="connsiteX161"/>
                  <a:gd fmla="*/ 326078 h 606342" name="connsiteY161"/>
                  <a:gd fmla="*/ 243787 w 555350" name="connsiteX162"/>
                  <a:gd fmla="*/ 322837 h 606342" name="connsiteY162"/>
                  <a:gd fmla="*/ 504043 w 555350" name="connsiteX163"/>
                  <a:gd fmla="*/ 258806 h 606342" name="connsiteY163"/>
                  <a:gd fmla="*/ 501430 w 555350" name="connsiteX164"/>
                  <a:gd fmla="*/ 259518 h 606342" name="connsiteY164"/>
                  <a:gd fmla="*/ 500243 w 555350" name="connsiteX165"/>
                  <a:gd fmla="*/ 261968 h 606342" name="connsiteY165"/>
                  <a:gd fmla="*/ 500243 w 555350" name="connsiteX166"/>
                  <a:gd fmla="*/ 311296 h 606342" name="connsiteY166"/>
                  <a:gd fmla="*/ 503251 w 555350" name="connsiteX167"/>
                  <a:gd fmla="*/ 314537 h 606342" name="connsiteY167"/>
                  <a:gd fmla="*/ 531993 w 555350" name="connsiteX168"/>
                  <a:gd fmla="*/ 316830 h 606342" name="connsiteY168"/>
                  <a:gd fmla="*/ 532230 w 555350" name="connsiteX169"/>
                  <a:gd fmla="*/ 316830 h 606342" name="connsiteY169"/>
                  <a:gd fmla="*/ 534447 w 555350" name="connsiteX170"/>
                  <a:gd fmla="*/ 315960 h 606342" name="connsiteY170"/>
                  <a:gd fmla="*/ 535477 w 555350" name="connsiteX171"/>
                  <a:gd fmla="*/ 313588 h 606342" name="connsiteY171"/>
                  <a:gd fmla="*/ 535477 w 555350" name="connsiteX172"/>
                  <a:gd fmla="*/ 266632 h 606342" name="connsiteY172"/>
                  <a:gd fmla="*/ 532784 w 555350" name="connsiteX173"/>
                  <a:gd fmla="*/ 263391 h 606342" name="connsiteY173"/>
                  <a:gd fmla="*/ 455111 w 555350" name="connsiteX174"/>
                  <a:gd fmla="*/ 250822 h 606342" name="connsiteY174"/>
                  <a:gd fmla="*/ 452499 w 555350" name="connsiteX175"/>
                  <a:gd fmla="*/ 251613 h 606342" name="connsiteY175"/>
                  <a:gd fmla="*/ 451311 w 555350" name="connsiteX176"/>
                  <a:gd fmla="*/ 254063 h 606342" name="connsiteY176"/>
                  <a:gd fmla="*/ 451311 w 555350" name="connsiteX177"/>
                  <a:gd fmla="*/ 307422 h 606342" name="connsiteY177"/>
                  <a:gd fmla="*/ 454320 w 555350" name="connsiteX178"/>
                  <a:gd fmla="*/ 310664 h 606342" name="connsiteY178"/>
                  <a:gd fmla="*/ 487812 w 555350" name="connsiteX179"/>
                  <a:gd fmla="*/ 313351 h 606342" name="connsiteY179"/>
                  <a:gd fmla="*/ 488049 w 555350" name="connsiteX180"/>
                  <a:gd fmla="*/ 313351 h 606342" name="connsiteY180"/>
                  <a:gd fmla="*/ 490266 w 555350" name="connsiteX181"/>
                  <a:gd fmla="*/ 312482 h 606342" name="connsiteY181"/>
                  <a:gd fmla="*/ 491375 w 555350" name="connsiteX182"/>
                  <a:gd fmla="*/ 310110 h 606342" name="connsiteY182"/>
                  <a:gd fmla="*/ 491375 w 555350" name="connsiteX183"/>
                  <a:gd fmla="*/ 259518 h 606342" name="connsiteY183"/>
                  <a:gd fmla="*/ 488603 w 555350" name="connsiteX184"/>
                  <a:gd fmla="*/ 256277 h 606342" name="connsiteY184"/>
                  <a:gd fmla="*/ 53682 w 555350" name="connsiteX185"/>
                  <a:gd fmla="*/ 237384 h 606342" name="connsiteY185"/>
                  <a:gd fmla="*/ 25178 w 555350" name="connsiteX186"/>
                  <a:gd fmla="*/ 247423 h 606342" name="connsiteY186"/>
                  <a:gd fmla="*/ 23041 w 555350" name="connsiteX187"/>
                  <a:gd fmla="*/ 250506 h 606342" name="connsiteY187"/>
                  <a:gd fmla="*/ 23041 w 555350" name="connsiteX188"/>
                  <a:gd fmla="*/ 305683 h 606342" name="connsiteY188"/>
                  <a:gd fmla="*/ 24149 w 555350" name="connsiteX189"/>
                  <a:gd fmla="*/ 308213 h 606342" name="connsiteY189"/>
                  <a:gd fmla="*/ 26287 w 555350" name="connsiteX190"/>
                  <a:gd fmla="*/ 308924 h 606342" name="connsiteY190"/>
                  <a:gd fmla="*/ 26841 w 555350" name="connsiteX191"/>
                  <a:gd fmla="*/ 308924 h 606342" name="connsiteY191"/>
                  <a:gd fmla="*/ 55345 w 555350" name="connsiteX192"/>
                  <a:gd fmla="*/ 304023 h 606342" name="connsiteY192"/>
                  <a:gd fmla="*/ 58037 w 555350" name="connsiteX193"/>
                  <a:gd fmla="*/ 300782 h 606342" name="connsiteY193"/>
                  <a:gd fmla="*/ 58037 w 555350" name="connsiteX194"/>
                  <a:gd fmla="*/ 240467 h 606342" name="connsiteY194"/>
                  <a:gd fmla="*/ 56691 w 555350" name="connsiteX195"/>
                  <a:gd fmla="*/ 237858 h 606342" name="connsiteY195"/>
                  <a:gd fmla="*/ 53682 w 555350" name="connsiteX196"/>
                  <a:gd fmla="*/ 237384 h 606342" name="connsiteY196"/>
                  <a:gd fmla="*/ 274191 w 555350" name="connsiteX197"/>
                  <a:gd fmla="*/ 221495 h 606342" name="connsiteY197"/>
                  <a:gd fmla="*/ 271578 w 555350" name="connsiteX198"/>
                  <a:gd fmla="*/ 222206 h 606342" name="connsiteY198"/>
                  <a:gd fmla="*/ 270391 w 555350" name="connsiteX199"/>
                  <a:gd fmla="*/ 224657 h 606342" name="connsiteY199"/>
                  <a:gd fmla="*/ 270391 w 555350" name="connsiteX200"/>
                  <a:gd fmla="*/ 293035 h 606342" name="connsiteY200"/>
                  <a:gd fmla="*/ 273399 w 555350" name="connsiteX201"/>
                  <a:gd fmla="*/ 296276 h 606342" name="connsiteY201"/>
                  <a:gd fmla="*/ 327557 w 555350" name="connsiteX202"/>
                  <a:gd fmla="*/ 300624 h 606342" name="connsiteY202"/>
                  <a:gd fmla="*/ 327794 w 555350" name="connsiteX203"/>
                  <a:gd fmla="*/ 300624 h 606342" name="connsiteY203"/>
                  <a:gd fmla="*/ 330011 w 555350" name="connsiteX204"/>
                  <a:gd fmla="*/ 299755 h 606342" name="connsiteY204"/>
                  <a:gd fmla="*/ 331041 w 555350" name="connsiteX205"/>
                  <a:gd fmla="*/ 297383 h 606342" name="connsiteY205"/>
                  <a:gd fmla="*/ 331120 w 555350" name="connsiteX206"/>
                  <a:gd fmla="*/ 297383 h 606342" name="connsiteY206"/>
                  <a:gd fmla="*/ 331120 w 555350" name="connsiteX207"/>
                  <a:gd fmla="*/ 233510 h 606342" name="connsiteY207"/>
                  <a:gd fmla="*/ 328349 w 555350" name="connsiteX208"/>
                  <a:gd fmla="*/ 230269 h 606342" name="connsiteY208"/>
                  <a:gd fmla="*/ 130168 w 555350" name="connsiteX209"/>
                  <a:gd fmla="*/ 210427 h 606342" name="connsiteY209"/>
                  <a:gd fmla="*/ 87966 w 555350" name="connsiteX210"/>
                  <a:gd fmla="*/ 225289 h 606342" name="connsiteY210"/>
                  <a:gd fmla="*/ 85828 w 555350" name="connsiteX211"/>
                  <a:gd fmla="*/ 228372 h 606342" name="connsiteY211"/>
                  <a:gd fmla="*/ 85828 w 555350" name="connsiteX212"/>
                  <a:gd fmla="*/ 294853 h 606342" name="connsiteY212"/>
                  <a:gd fmla="*/ 87016 w 555350" name="connsiteX213"/>
                  <a:gd fmla="*/ 297304 h 606342" name="connsiteY213"/>
                  <a:gd fmla="*/ 89075 w 555350" name="connsiteX214"/>
                  <a:gd fmla="*/ 298095 h 606342" name="connsiteY214"/>
                  <a:gd fmla="*/ 89629 w 555350" name="connsiteX215"/>
                  <a:gd fmla="*/ 298095 h 606342" name="connsiteY215"/>
                  <a:gd fmla="*/ 131830 w 555350" name="connsiteX216"/>
                  <a:gd fmla="*/ 290822 h 606342" name="connsiteY216"/>
                  <a:gd fmla="*/ 134522 w 555350" name="connsiteX217"/>
                  <a:gd fmla="*/ 287581 h 606342" name="connsiteY217"/>
                  <a:gd fmla="*/ 134522 w 555350" name="connsiteX218"/>
                  <a:gd fmla="*/ 213510 h 606342" name="connsiteY218"/>
                  <a:gd fmla="*/ 133176 w 555350" name="connsiteX219"/>
                  <a:gd fmla="*/ 210902 h 606342" name="connsiteY219"/>
                  <a:gd fmla="*/ 130168 w 555350" name="connsiteX220"/>
                  <a:gd fmla="*/ 210427 h 606342" name="connsiteY220"/>
                  <a:gd fmla="*/ 177120 w 555350" name="connsiteX221"/>
                  <a:gd fmla="*/ 205684 h 606342" name="connsiteY221"/>
                  <a:gd fmla="*/ 174428 w 555350" name="connsiteX222"/>
                  <a:gd fmla="*/ 206475 h 606342" name="connsiteY222"/>
                  <a:gd fmla="*/ 173319 w 555350" name="connsiteX223"/>
                  <a:gd fmla="*/ 208926 h 606342" name="connsiteY223"/>
                  <a:gd fmla="*/ 173319 w 555350" name="connsiteX224"/>
                  <a:gd fmla="*/ 285367 h 606342" name="connsiteY224"/>
                  <a:gd fmla="*/ 176328 w 555350" name="connsiteX225"/>
                  <a:gd fmla="*/ 288608 h 606342" name="connsiteY225"/>
                  <a:gd fmla="*/ 243391 w 555350" name="connsiteX226"/>
                  <a:gd fmla="*/ 293905 h 606342" name="connsiteY226"/>
                  <a:gd fmla="*/ 243708 w 555350" name="connsiteX227"/>
                  <a:gd fmla="*/ 293905 h 606342" name="connsiteY227"/>
                  <a:gd fmla="*/ 245846 w 555350" name="connsiteX228"/>
                  <a:gd fmla="*/ 293114 h 606342" name="connsiteY228"/>
                  <a:gd fmla="*/ 246954 w 555350" name="connsiteX229"/>
                  <a:gd fmla="*/ 290664 h 606342" name="connsiteY229"/>
                  <a:gd fmla="*/ 246954 w 555350" name="connsiteX230"/>
                  <a:gd fmla="*/ 219834 h 606342" name="connsiteY230"/>
                  <a:gd fmla="*/ 244183 w 555350" name="connsiteX231"/>
                  <a:gd fmla="*/ 216593 h 606342" name="connsiteY231"/>
                  <a:gd fmla="*/ 504439 w 555350" name="connsiteX232"/>
                  <a:gd fmla="*/ 184894 h 606342" name="connsiteY232"/>
                  <a:gd fmla="*/ 501589 w 555350" name="connsiteX233"/>
                  <a:gd fmla="*/ 185447 h 606342" name="connsiteY233"/>
                  <a:gd fmla="*/ 500243 w 555350" name="connsiteX234"/>
                  <a:gd fmla="*/ 187977 h 606342" name="connsiteY234"/>
                  <a:gd fmla="*/ 500243 w 555350" name="connsiteX235"/>
                  <a:gd fmla="*/ 237305 h 606342" name="connsiteY235"/>
                  <a:gd fmla="*/ 502855 w 555350" name="connsiteX236"/>
                  <a:gd fmla="*/ 240546 h 606342" name="connsiteY236"/>
                  <a:gd fmla="*/ 531597 w 555350" name="connsiteX237"/>
                  <a:gd fmla="*/ 246395 h 606342" name="connsiteY237"/>
                  <a:gd fmla="*/ 532230 w 555350" name="connsiteX238"/>
                  <a:gd fmla="*/ 246395 h 606342" name="connsiteY238"/>
                  <a:gd fmla="*/ 534289 w 555350" name="connsiteX239"/>
                  <a:gd fmla="*/ 245684 h 606342" name="connsiteY239"/>
                  <a:gd fmla="*/ 535477 w 555350" name="connsiteX240"/>
                  <a:gd fmla="*/ 243154 h 606342" name="connsiteY240"/>
                  <a:gd fmla="*/ 535477 w 555350" name="connsiteX241"/>
                  <a:gd fmla="*/ 196277 h 606342" name="connsiteY241"/>
                  <a:gd fmla="*/ 533180 w 555350" name="connsiteX242"/>
                  <a:gd fmla="*/ 193115 h 606342" name="connsiteY242"/>
                  <a:gd fmla="*/ 455507 w 555350" name="connsiteX243"/>
                  <a:gd fmla="*/ 170823 h 606342" name="connsiteY243"/>
                  <a:gd fmla="*/ 452657 w 555350" name="connsiteX244"/>
                  <a:gd fmla="*/ 171376 h 606342" name="connsiteY244"/>
                  <a:gd fmla="*/ 451311 w 555350" name="connsiteX245"/>
                  <a:gd fmla="*/ 173985 h 606342" name="connsiteY245"/>
                  <a:gd fmla="*/ 451311 w 555350" name="connsiteX246"/>
                  <a:gd fmla="*/ 227344 h 606342" name="connsiteY246"/>
                  <a:gd fmla="*/ 453924 w 555350" name="connsiteX247"/>
                  <a:gd fmla="*/ 230585 h 606342" name="connsiteY247"/>
                  <a:gd fmla="*/ 487416 w 555350" name="connsiteX248"/>
                  <a:gd fmla="*/ 237384 h 606342" name="connsiteY248"/>
                  <a:gd fmla="*/ 488049 w 555350" name="connsiteX249"/>
                  <a:gd fmla="*/ 237463 h 606342" name="connsiteY249"/>
                  <a:gd fmla="*/ 490108 w 555350" name="connsiteX250"/>
                  <a:gd fmla="*/ 236672 h 606342" name="connsiteY250"/>
                  <a:gd fmla="*/ 491375 w 555350" name="connsiteX251"/>
                  <a:gd fmla="*/ 234143 h 606342" name="connsiteY251"/>
                  <a:gd fmla="*/ 491375 w 555350" name="connsiteX252"/>
                  <a:gd fmla="*/ 183550 h 606342" name="connsiteY252"/>
                  <a:gd fmla="*/ 488999 w 555350" name="connsiteX253"/>
                  <a:gd fmla="*/ 180467 h 606342" name="connsiteY253"/>
                  <a:gd fmla="*/ 56374 w 555350" name="connsiteX254"/>
                  <a:gd fmla="*/ 147187 h 606342" name="connsiteY254"/>
                  <a:gd fmla="*/ 53049 w 555350" name="connsiteX255"/>
                  <a:gd fmla="*/ 147266 h 606342" name="connsiteY255"/>
                  <a:gd fmla="*/ 24545 w 555350" name="connsiteX256"/>
                  <a:gd fmla="*/ 164973 h 606342" name="connsiteY256"/>
                  <a:gd fmla="*/ 23041 w 555350" name="connsiteX257"/>
                  <a:gd fmla="*/ 167740 h 606342" name="connsiteY257"/>
                  <a:gd fmla="*/ 23041 w 555350" name="connsiteX258"/>
                  <a:gd fmla="*/ 222917 h 606342" name="connsiteY258"/>
                  <a:gd fmla="*/ 24466 w 555350" name="connsiteX259"/>
                  <a:gd fmla="*/ 225684 h 606342" name="connsiteY259"/>
                  <a:gd fmla="*/ 26287 w 555350" name="connsiteX260"/>
                  <a:gd fmla="*/ 226159 h 606342" name="connsiteY260"/>
                  <a:gd fmla="*/ 27633 w 555350" name="connsiteX261"/>
                  <a:gd fmla="*/ 225921 h 606342" name="connsiteY261"/>
                  <a:gd fmla="*/ 56058 w 555350" name="connsiteX262"/>
                  <a:gd fmla="*/ 213352 h 606342" name="connsiteY262"/>
                  <a:gd fmla="*/ 58037 w 555350" name="connsiteX263"/>
                  <a:gd fmla="*/ 210348 h 606342" name="connsiteY263"/>
                  <a:gd fmla="*/ 58037 w 555350" name="connsiteX264"/>
                  <a:gd fmla="*/ 150033 h 606342" name="connsiteY264"/>
                  <a:gd fmla="*/ 56374 w 555350" name="connsiteX265"/>
                  <a:gd fmla="*/ 147187 h 606342" name="connsiteY265"/>
                  <a:gd fmla="*/ 274587 w 555350" name="connsiteX266"/>
                  <a:gd fmla="*/ 119045 h 606342" name="connsiteY266"/>
                  <a:gd fmla="*/ 271737 w 555350" name="connsiteX267"/>
                  <a:gd fmla="*/ 119598 h 606342" name="connsiteY267"/>
                  <a:gd fmla="*/ 270391 w 555350" name="connsiteX268"/>
                  <a:gd fmla="*/ 122128 h 606342" name="connsiteY268"/>
                  <a:gd fmla="*/ 270391 w 555350" name="connsiteX269"/>
                  <a:gd fmla="*/ 190507 h 606342" name="connsiteY269"/>
                  <a:gd fmla="*/ 273004 w 555350" name="connsiteX270"/>
                  <a:gd fmla="*/ 193748 h 606342" name="connsiteY270"/>
                  <a:gd fmla="*/ 327161 w 555350" name="connsiteX271"/>
                  <a:gd fmla="*/ 204736 h 606342" name="connsiteY271"/>
                  <a:gd fmla="*/ 327794 w 555350" name="connsiteX272"/>
                  <a:gd fmla="*/ 204815 h 606342" name="connsiteY272"/>
                  <a:gd fmla="*/ 329853 w 555350" name="connsiteX273"/>
                  <a:gd fmla="*/ 204103 h 606342" name="connsiteY273"/>
                  <a:gd fmla="*/ 331041 w 555350" name="connsiteX274"/>
                  <a:gd fmla="*/ 201574 h 606342" name="connsiteY274"/>
                  <a:gd fmla="*/ 331041 w 555350" name="connsiteX275"/>
                  <a:gd fmla="*/ 137701 h 606342" name="connsiteY275"/>
                  <a:gd fmla="*/ 328744 w 555350" name="connsiteX276"/>
                  <a:gd fmla="*/ 134539 h 606342" name="connsiteY276"/>
                  <a:gd fmla="*/ 132860 w 555350" name="connsiteX277"/>
                  <a:gd fmla="*/ 99599 h 606342" name="connsiteY277"/>
                  <a:gd fmla="*/ 129534 w 555350" name="connsiteX278"/>
                  <a:gd fmla="*/ 99678 h 606342" name="connsiteY278"/>
                  <a:gd fmla="*/ 87333 w 555350" name="connsiteX279"/>
                  <a:gd fmla="*/ 125922 h 606342" name="connsiteY279"/>
                  <a:gd fmla="*/ 85828 w 555350" name="connsiteX280"/>
                  <a:gd fmla="*/ 128689 h 606342" name="connsiteY280"/>
                  <a:gd fmla="*/ 85828 w 555350" name="connsiteX281"/>
                  <a:gd fmla="*/ 195092 h 606342" name="connsiteY281"/>
                  <a:gd fmla="*/ 87333 w 555350" name="connsiteX282"/>
                  <a:gd fmla="*/ 197858 h 606342" name="connsiteY282"/>
                  <a:gd fmla="*/ 89075 w 555350" name="connsiteX283"/>
                  <a:gd fmla="*/ 198412 h 606342" name="connsiteY283"/>
                  <a:gd fmla="*/ 90421 w 555350" name="connsiteX284"/>
                  <a:gd fmla="*/ 198096 h 606342" name="connsiteY284"/>
                  <a:gd fmla="*/ 132622 w 555350" name="connsiteX285"/>
                  <a:gd fmla="*/ 179440 h 606342" name="connsiteY285"/>
                  <a:gd fmla="*/ 134522 w 555350" name="connsiteX286"/>
                  <a:gd fmla="*/ 176515 h 606342" name="connsiteY286"/>
                  <a:gd fmla="*/ 134522 w 555350" name="connsiteX287"/>
                  <a:gd fmla="*/ 102444 h 606342" name="connsiteY287"/>
                  <a:gd fmla="*/ 132860 w 555350" name="connsiteX288"/>
                  <a:gd fmla="*/ 99599 h 606342" name="connsiteY288"/>
                  <a:gd fmla="*/ 177516 w 555350" name="connsiteX289"/>
                  <a:gd fmla="*/ 91219 h 606342" name="connsiteY289"/>
                  <a:gd fmla="*/ 174586 w 555350" name="connsiteX290"/>
                  <a:gd fmla="*/ 91694 h 606342" name="connsiteY290"/>
                  <a:gd fmla="*/ 173319 w 555350" name="connsiteX291"/>
                  <a:gd fmla="*/ 94302 h 606342" name="connsiteY291"/>
                  <a:gd fmla="*/ 173319 w 555350" name="connsiteX292"/>
                  <a:gd fmla="*/ 170744 h 606342" name="connsiteY292"/>
                  <a:gd fmla="*/ 175932 w 555350" name="connsiteX293"/>
                  <a:gd fmla="*/ 173906 h 606342" name="connsiteY293"/>
                  <a:gd fmla="*/ 242995 w 555350" name="connsiteX294"/>
                  <a:gd fmla="*/ 187582 h 606342" name="connsiteY294"/>
                  <a:gd fmla="*/ 243708 w 555350" name="connsiteX295"/>
                  <a:gd fmla="*/ 187661 h 606342" name="connsiteY295"/>
                  <a:gd fmla="*/ 245767 w 555350" name="connsiteX296"/>
                  <a:gd fmla="*/ 186949 h 606342" name="connsiteY296"/>
                  <a:gd fmla="*/ 246954 w 555350" name="connsiteX297"/>
                  <a:gd fmla="*/ 184420 h 606342" name="connsiteY297"/>
                  <a:gd fmla="*/ 246954 w 555350" name="connsiteX298"/>
                  <a:gd fmla="*/ 113511 h 606342" name="connsiteY298"/>
                  <a:gd fmla="*/ 244579 w 555350" name="connsiteX299"/>
                  <a:gd fmla="*/ 110429 h 606342" name="connsiteY299"/>
                  <a:gd fmla="*/ 153129 w 555350" name="connsiteX300"/>
                  <a:gd fmla="*/ 74 h 606342" name="connsiteY300"/>
                  <a:gd fmla="*/ 157880 w 555350" name="connsiteX301"/>
                  <a:gd fmla="*/ 548 h 606342" name="connsiteY301"/>
                  <a:gd fmla="*/ 331199 w 555350" name="connsiteX302"/>
                  <a:gd fmla="*/ 64579 h 606342" name="connsiteY302"/>
                  <a:gd fmla="*/ 337612 w 555350" name="connsiteX303"/>
                  <a:gd fmla="*/ 73749 h 606342" name="connsiteY303"/>
                  <a:gd fmla="*/ 337612 w 555350" name="connsiteX304"/>
                  <a:gd fmla="*/ 98650 h 606342" name="connsiteY304"/>
                  <a:gd fmla="*/ 355348 w 555350" name="connsiteX305"/>
                  <a:gd fmla="*/ 104421 h 606342" name="connsiteY305"/>
                  <a:gd fmla="*/ 362078 w 555350" name="connsiteX306"/>
                  <a:gd fmla="*/ 113749 h 606342" name="connsiteY306"/>
                  <a:gd fmla="*/ 362078 w 555350" name="connsiteX307"/>
                  <a:gd fmla="*/ 161021 h 606342" name="connsiteY307"/>
                  <a:gd fmla="*/ 432783 w 555350" name="connsiteX308"/>
                  <a:gd fmla="*/ 132326 h 606342" name="connsiteY308"/>
                  <a:gd fmla="*/ 436188 w 555350" name="connsiteX309"/>
                  <a:gd fmla="*/ 131535 h 606342" name="connsiteY309"/>
                  <a:gd fmla="*/ 439514 w 555350" name="connsiteX310"/>
                  <a:gd fmla="*/ 132088 h 606342" name="connsiteY310"/>
                  <a:gd fmla="*/ 548620 w 555350" name="connsiteX311"/>
                  <a:gd fmla="*/ 167819 h 606342" name="connsiteY311"/>
                  <a:gd fmla="*/ 555350 w 555350" name="connsiteX312"/>
                  <a:gd fmla="*/ 177147 h 606342" name="connsiteY312"/>
                  <a:gd fmla="*/ 555350 w 555350" name="connsiteX313"/>
                  <a:gd fmla="*/ 498014 h 606342" name="connsiteY313"/>
                  <a:gd fmla="*/ 547907 w 555350" name="connsiteX314"/>
                  <a:gd fmla="*/ 507421 h 606342" name="connsiteY314"/>
                  <a:gd fmla="*/ 438801 w 555350" name="connsiteX315"/>
                  <a:gd fmla="*/ 534930 h 606342" name="connsiteY315"/>
                  <a:gd fmla="*/ 354715 w 555350" name="connsiteX316"/>
                  <a:gd fmla="*/ 556195 h 606342" name="connsiteY316"/>
                  <a:gd fmla="*/ 156850 w 555350" name="connsiteX317"/>
                  <a:gd fmla="*/ 606076 h 606342" name="connsiteY317"/>
                  <a:gd fmla="*/ 153367 w 555350" name="connsiteX318"/>
                  <a:gd fmla="*/ 606234 h 606342" name="connsiteY318"/>
                  <a:gd fmla="*/ 149804 w 555350" name="connsiteX319"/>
                  <a:gd fmla="*/ 605127 h 606342" name="connsiteY319"/>
                  <a:gd fmla="*/ 5147 w 555350" name="connsiteX320"/>
                  <a:gd fmla="*/ 525998 h 606342" name="connsiteY320"/>
                  <a:gd fmla="*/ 0 w 555350" name="connsiteX321"/>
                  <a:gd fmla="*/ 517381 h 606342" name="connsiteY321"/>
                  <a:gd fmla="*/ 0 w 555350" name="connsiteX322"/>
                  <a:gd fmla="*/ 151851 h 606342" name="connsiteY322"/>
                  <a:gd fmla="*/ 4117 w 555350" name="connsiteX323"/>
                  <a:gd fmla="*/ 143946 h 606342" name="connsiteY323"/>
                  <a:gd fmla="*/ 16469 w 555350" name="connsiteX324"/>
                  <a:gd fmla="*/ 135092 h 606342" name="connsiteY324"/>
                  <a:gd fmla="*/ 16469 w 555350" name="connsiteX325"/>
                  <a:gd fmla="*/ 112563 h 606342" name="connsiteY325"/>
                  <a:gd fmla="*/ 20111 w 555350" name="connsiteX326"/>
                  <a:gd fmla="*/ 104974 h 606342" name="connsiteY326"/>
                  <a:gd fmla="*/ 148299 w 555350" name="connsiteX327"/>
                  <a:gd fmla="*/ 2129 h 606342" name="connsiteY327"/>
                  <a:gd fmla="*/ 153129 w 555350" name="connsiteX328"/>
                  <a:gd fmla="*/ 74 h 606342" name="connsiteY3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b="b" l="l" r="r" t="t"/>
                <a:pathLst>
                  <a:path h="606342" w="555350">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B38A54"/>
              </a:solidFill>
              <a:ln>
                <a:noFill/>
              </a:ln>
            </p:spPr>
            <p:txBody>
              <a:bodyPr/>
              <a:lstStyle/>
              <a:p>
                <a:endParaRPr altLang="en-US" lang="zh-CN"/>
              </a:p>
            </p:txBody>
          </p:sp>
        </p:grpSp>
        <p:grpSp>
          <p:nvGrpSpPr>
            <p:cNvPr id="18" name="组合 17"/>
            <p:cNvGrpSpPr/>
            <p:nvPr/>
          </p:nvGrpSpPr>
          <p:grpSpPr>
            <a:xfrm>
              <a:off x="4993620" y="3156875"/>
              <a:ext cx="2193297" cy="1227140"/>
              <a:chOff x="825816" y="4026391"/>
              <a:chExt cx="2193297" cy="1227140"/>
            </a:xfrm>
          </p:grpSpPr>
          <p:sp>
            <p:nvSpPr>
              <p:cNvPr id="19" name="文本框 8"/>
              <p:cNvSpPr txBox="1"/>
              <p:nvPr/>
            </p:nvSpPr>
            <p:spPr>
              <a:xfrm>
                <a:off x="825816" y="4330202"/>
                <a:ext cx="2193297"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mtClean="0" sz="1200">
                    <a:solidFill>
                      <a:schemeClr val="tx1">
                        <a:lumMod val="85000"/>
                        <a:lumOff val="15000"/>
                      </a:schemeClr>
                    </a:solidFill>
                  </a:rPr>
                  <a:t>请在此输入您的文字内容或者粘贴复制的文本到此处，请在此输入您的文字内容</a:t>
                </a:r>
              </a:p>
            </p:txBody>
          </p:sp>
          <p:sp>
            <p:nvSpPr>
              <p:cNvPr id="20" name="文本框 9"/>
              <p:cNvSpPr txBox="1"/>
              <p:nvPr/>
            </p:nvSpPr>
            <p:spPr>
              <a:xfrm>
                <a:off x="1115163" y="4026391"/>
                <a:ext cx="1614602"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2000">
                    <a:solidFill>
                      <a:srgbClr val="2E2E30"/>
                    </a:solidFill>
                    <a:latin charset="-122" panose="020b0600000000000000" pitchFamily="34" typeface="思源黑体 CN Medium"/>
                    <a:ea charset="-122" panose="020b0600000000000000" pitchFamily="34" typeface="思源黑体 CN Medium"/>
                  </a:rPr>
                  <a:t>输入标题</a:t>
                </a:r>
              </a:p>
            </p:txBody>
          </p:sp>
        </p:grpSp>
      </p:grpSp>
      <p:grpSp>
        <p:nvGrpSpPr>
          <p:cNvPr id="26" name="Group 28"/>
          <p:cNvGrpSpPr/>
          <p:nvPr/>
        </p:nvGrpSpPr>
        <p:grpSpPr>
          <a:xfrm>
            <a:off x="8113206" y="1802492"/>
            <a:ext cx="2495550" cy="3028951"/>
            <a:chOff x="2081893" y="1916792"/>
            <a:chExt cx="2495550" cy="3028951"/>
          </a:xfrm>
        </p:grpSpPr>
        <p:sp>
          <p:nvSpPr>
            <p:cNvPr id="27" name="矩形 26"/>
            <p:cNvSpPr/>
            <p:nvPr/>
          </p:nvSpPr>
          <p:spPr>
            <a:xfrm>
              <a:off x="2081893" y="1916793"/>
              <a:ext cx="2495550" cy="3028950"/>
            </a:xfrm>
            <a:prstGeom prst="rect">
              <a:avLst/>
            </a:prstGeom>
            <a:solidFill>
              <a:schemeClr val="bg1">
                <a:lumMod val="95000"/>
              </a:schemeClr>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8" name="矩形 4"/>
            <p:cNvSpPr/>
            <p:nvPr/>
          </p:nvSpPr>
          <p:spPr>
            <a:xfrm>
              <a:off x="2081893" y="1916794"/>
              <a:ext cx="2495550" cy="654956"/>
            </a:xfrm>
            <a:custGeom>
              <a:gdLst>
                <a:gd fmla="*/ 0 w 2495550" name="connsiteX0"/>
                <a:gd fmla="*/ 0 h 604712" name="connsiteY0"/>
                <a:gd fmla="*/ 2495550 w 2495550" name="connsiteX1"/>
                <a:gd fmla="*/ 0 h 604712" name="connsiteY1"/>
                <a:gd fmla="*/ 2495550 w 2495550" name="connsiteX2"/>
                <a:gd fmla="*/ 536847 h 604712" name="connsiteY2"/>
                <a:gd fmla="*/ 0 w 2495550" name="connsiteX3"/>
                <a:gd fmla="*/ 536847 h 604712" name="connsiteY3"/>
                <a:gd fmla="*/ 0 w 2495550" name="connsiteX4"/>
                <a:gd fmla="*/ 0 h 6047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04712" w="2495550">
                  <a:moveTo>
                    <a:pt x="0" y="0"/>
                  </a:moveTo>
                  <a:lnTo>
                    <a:pt x="2495550" y="0"/>
                  </a:lnTo>
                  <a:lnTo>
                    <a:pt x="2495550" y="536847"/>
                  </a:lnTo>
                  <a:cubicBezTo>
                    <a:pt x="1668462" y="627335"/>
                    <a:pt x="841375" y="627334"/>
                    <a:pt x="0" y="536847"/>
                  </a:cubicBezTo>
                  <a:lnTo>
                    <a:pt x="0" y="0"/>
                  </a:lnTo>
                  <a:close/>
                </a:path>
              </a:pathLst>
            </a:custGeom>
            <a:solidFill>
              <a:srgbClr val="B38A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9" name="矩形 4"/>
            <p:cNvSpPr/>
            <p:nvPr/>
          </p:nvSpPr>
          <p:spPr>
            <a:xfrm>
              <a:off x="2081893" y="1916792"/>
              <a:ext cx="2495550" cy="604712"/>
            </a:xfrm>
            <a:custGeom>
              <a:gdLst>
                <a:gd fmla="*/ 0 w 2495550" name="connsiteX0"/>
                <a:gd fmla="*/ 0 h 604712" name="connsiteY0"/>
                <a:gd fmla="*/ 2495550 w 2495550" name="connsiteX1"/>
                <a:gd fmla="*/ 0 h 604712" name="connsiteY1"/>
                <a:gd fmla="*/ 2495550 w 2495550" name="connsiteX2"/>
                <a:gd fmla="*/ 536847 h 604712" name="connsiteY2"/>
                <a:gd fmla="*/ 0 w 2495550" name="connsiteX3"/>
                <a:gd fmla="*/ 536847 h 604712" name="connsiteY3"/>
                <a:gd fmla="*/ 0 w 2495550" name="connsiteX4"/>
                <a:gd fmla="*/ 0 h 6047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04712" w="2495550">
                  <a:moveTo>
                    <a:pt x="0" y="0"/>
                  </a:moveTo>
                  <a:lnTo>
                    <a:pt x="2495550" y="0"/>
                  </a:lnTo>
                  <a:lnTo>
                    <a:pt x="2495550" y="536847"/>
                  </a:lnTo>
                  <a:cubicBezTo>
                    <a:pt x="1668462" y="627335"/>
                    <a:pt x="841375" y="627334"/>
                    <a:pt x="0" y="536847"/>
                  </a:cubicBezTo>
                  <a:lnTo>
                    <a:pt x="0" y="0"/>
                  </a:lnTo>
                  <a:close/>
                </a:path>
              </a:pathLst>
            </a:custGeom>
            <a:solidFill>
              <a:srgbClr val="6A83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0" name="椭圆 29"/>
            <p:cNvSpPr/>
            <p:nvPr/>
          </p:nvSpPr>
          <p:spPr>
            <a:xfrm>
              <a:off x="2967067" y="2164634"/>
              <a:ext cx="713740" cy="713740"/>
            </a:xfrm>
            <a:prstGeom prst="ellipse">
              <a:avLst/>
            </a:prstGeom>
            <a:solidFill>
              <a:schemeClr val="bg1"/>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1" name="vimeo_152825"/>
            <p:cNvSpPr>
              <a:spLocks noChangeAspect="1"/>
            </p:cNvSpPr>
            <p:nvPr/>
          </p:nvSpPr>
          <p:spPr bwMode="auto">
            <a:xfrm>
              <a:off x="3141247" y="2339951"/>
              <a:ext cx="365380" cy="363105"/>
            </a:xfrm>
            <a:custGeom>
              <a:gdLst>
                <a:gd fmla="*/ 486711 w 593106" name="connsiteX0"/>
                <a:gd fmla="*/ 490288 h 589414" name="connsiteY0"/>
                <a:gd fmla="*/ 489292 w 593106" name="connsiteX1"/>
                <a:gd fmla="*/ 522070 h 589414" name="connsiteY1"/>
                <a:gd fmla="*/ 472086 w 593106" name="connsiteX2"/>
                <a:gd fmla="*/ 534955 h 589414" name="connsiteY2"/>
                <a:gd fmla="*/ 451438 w 593106" name="connsiteX3"/>
                <a:gd fmla="*/ 520352 h 589414" name="connsiteY3"/>
                <a:gd fmla="*/ 451438 w 593106" name="connsiteX4"/>
                <a:gd fmla="*/ 517775 h 589414" name="connsiteY4"/>
                <a:gd fmla="*/ 486711 w 593106" name="connsiteX5"/>
                <a:gd fmla="*/ 490288 h 589414" name="connsiteY5"/>
                <a:gd fmla="*/ 96792 w 593106" name="connsiteX6"/>
                <a:gd fmla="*/ 487634 h 589414" name="connsiteY6"/>
                <a:gd fmla="*/ 123450 w 593106" name="connsiteX7"/>
                <a:gd fmla="*/ 511688 h 589414" name="connsiteY7"/>
                <a:gd fmla="*/ 102811 w 593106" name="connsiteX8"/>
                <a:gd fmla="*/ 520279 h 589414" name="connsiteY8"/>
                <a:gd fmla="*/ 100231 w 593106" name="connsiteX9"/>
                <a:gd fmla="*/ 517702 h 589414" name="connsiteY9"/>
                <a:gd fmla="*/ 96792 w 593106" name="connsiteX10"/>
                <a:gd fmla="*/ 487634 h 589414" name="connsiteY10"/>
                <a:gd fmla="*/ 334303 w 593106" name="connsiteX11"/>
                <a:gd fmla="*/ 470443 h 589414" name="connsiteY11"/>
                <a:gd fmla="*/ 390271 w 593106" name="connsiteX12"/>
                <a:gd fmla="*/ 474744 h 589414" name="connsiteY12"/>
                <a:gd fmla="*/ 417825 w 593106" name="connsiteX13"/>
                <a:gd fmla="*/ 512587 h 589414" name="connsiteY13"/>
                <a:gd fmla="*/ 410936 w 593106" name="connsiteX14"/>
                <a:gd fmla="*/ 539249 h 589414" name="connsiteY14"/>
                <a:gd fmla="*/ 368745 w 593106" name="connsiteX15"/>
                <a:gd fmla="*/ 582252 h 589414" name="connsiteY15"/>
                <a:gd fmla="*/ 334303 w 593106" name="connsiteX16"/>
                <a:gd fmla="*/ 589133 h 589414" name="connsiteY16"/>
                <a:gd fmla="*/ 299861 w 593106" name="connsiteX17"/>
                <a:gd fmla="*/ 556450 h 589414" name="connsiteY17"/>
                <a:gd fmla="*/ 299861 w 593106" name="connsiteX18"/>
                <a:gd fmla="*/ 503986 h 589414" name="connsiteY18"/>
                <a:gd fmla="*/ 334303 w 593106" name="connsiteX19"/>
                <a:gd fmla="*/ 470443 h 589414" name="connsiteY19"/>
                <a:gd fmla="*/ 231018 w 593106" name="connsiteX20"/>
                <a:gd fmla="*/ 470443 h 589414" name="connsiteY20"/>
                <a:gd fmla="*/ 265461 w 593106" name="connsiteX21"/>
                <a:gd fmla="*/ 503982 h 589414" name="connsiteY21"/>
                <a:gd fmla="*/ 265461 w 593106" name="connsiteX22"/>
                <a:gd fmla="*/ 555580 h 589414" name="connsiteY22"/>
                <a:gd fmla="*/ 231018 w 593106" name="connsiteX23"/>
                <a:gd fmla="*/ 583959 h 589414" name="connsiteY23"/>
                <a:gd fmla="*/ 204325 w 593106" name="connsiteX24"/>
                <a:gd fmla="*/ 577080 h 589414" name="connsiteY24"/>
                <a:gd fmla="*/ 162994 w 593106" name="connsiteX25"/>
                <a:gd fmla="*/ 531501 h 589414" name="connsiteY25"/>
                <a:gd fmla="*/ 158688 w 593106" name="connsiteX26"/>
                <a:gd fmla="*/ 510862 h 589414" name="connsiteY26"/>
                <a:gd fmla="*/ 185382 w 593106" name="connsiteX27"/>
                <a:gd fmla="*/ 473883 h 589414" name="connsiteY27"/>
                <a:gd fmla="*/ 231018 w 593106" name="connsiteX28"/>
                <a:gd fmla="*/ 470443 h 589414" name="connsiteY28"/>
                <a:gd fmla="*/ 503923 w 593106" name="connsiteX29"/>
                <a:gd fmla="*/ 304486 h 589414" name="connsiteY29"/>
                <a:gd fmla="*/ 561622 w 593106" name="connsiteX30"/>
                <a:gd fmla="*/ 304486 h 589414" name="connsiteY30"/>
                <a:gd fmla="*/ 592624 w 593106" name="connsiteX31"/>
                <a:gd fmla="*/ 338891 h 589414" name="connsiteY31"/>
                <a:gd fmla="*/ 556455 w 593106" name="connsiteX32"/>
                <a:gd fmla="*/ 441247 h 589414" name="connsiteY32"/>
                <a:gd fmla="*/ 504785 w 593106" name="connsiteX33"/>
                <a:gd fmla="*/ 459310 h 589414" name="connsiteY33"/>
                <a:gd fmla="*/ 497895 w 593106" name="connsiteX34"/>
                <a:gd fmla="*/ 457590 h 589414" name="connsiteY34"/>
                <a:gd fmla="*/ 468615 w 593106" name="connsiteX35"/>
                <a:gd fmla="*/ 416303 h 589414" name="connsiteY35"/>
                <a:gd fmla="*/ 471199 w 593106" name="connsiteX36"/>
                <a:gd fmla="*/ 338891 h 589414" name="connsiteY36"/>
                <a:gd fmla="*/ 503923 w 593106" name="connsiteX37"/>
                <a:gd fmla="*/ 304486 h 589414" name="connsiteY37"/>
                <a:gd fmla="*/ 334297 w 593106" name="connsiteX38"/>
                <a:gd fmla="*/ 304486 h 589414" name="connsiteY38"/>
                <a:gd fmla="*/ 400585 w 593106" name="connsiteX39"/>
                <a:gd fmla="*/ 304486 h 589414" name="connsiteY39"/>
                <a:gd fmla="*/ 436742 w 593106" name="connsiteX40"/>
                <a:gd fmla="*/ 338887 h 589414" name="connsiteY40"/>
                <a:gd fmla="*/ 434159 w 593106" name="connsiteX41"/>
                <a:gd fmla="*/ 410269 h 589414" name="connsiteY41"/>
                <a:gd fmla="*/ 396280 w 593106" name="connsiteX42"/>
                <a:gd fmla="*/ 440370 h 589414" name="connsiteY42"/>
                <a:gd fmla="*/ 334297 w 593106" name="connsiteX43"/>
                <a:gd fmla="*/ 436070 h 589414" name="connsiteY43"/>
                <a:gd fmla="*/ 299861 w 593106" name="connsiteX44"/>
                <a:gd fmla="*/ 400809 h 589414" name="connsiteY44"/>
                <a:gd fmla="*/ 299861 w 593106" name="connsiteX45"/>
                <a:gd fmla="*/ 338887 h 589414" name="connsiteY45"/>
                <a:gd fmla="*/ 334297 w 593106" name="connsiteX46"/>
                <a:gd fmla="*/ 304486 h 589414" name="connsiteY46"/>
                <a:gd fmla="*/ 175089 w 593106" name="connsiteX47"/>
                <a:gd fmla="*/ 304486 h 589414" name="connsiteY47"/>
                <a:gd fmla="*/ 231033 w 593106" name="connsiteX48"/>
                <a:gd fmla="*/ 304486 h 589414" name="connsiteY48"/>
                <a:gd fmla="*/ 265460 w 593106" name="connsiteX49"/>
                <a:gd fmla="*/ 338895 h 589414" name="connsiteY49"/>
                <a:gd fmla="*/ 265460 w 593106" name="connsiteX50"/>
                <a:gd fmla="*/ 400830 h 589414" name="connsiteY50"/>
                <a:gd fmla="*/ 231033 w 593106" name="connsiteX51"/>
                <a:gd fmla="*/ 436099 h 589414" name="connsiteY51"/>
                <a:gd fmla="*/ 179393 w 593106" name="connsiteX52"/>
                <a:gd fmla="*/ 439540 h 589414" name="connsiteY52"/>
                <a:gd fmla="*/ 141523 w 593106" name="connsiteX53"/>
                <a:gd fmla="*/ 409433 h 589414" name="connsiteY53"/>
                <a:gd fmla="*/ 138941 w 593106" name="connsiteX54"/>
                <a:gd fmla="*/ 338895 h 589414" name="connsiteY54"/>
                <a:gd fmla="*/ 175089 w 593106" name="connsiteX55"/>
                <a:gd fmla="*/ 304486 h 589414" name="connsiteY55"/>
                <a:gd fmla="*/ 31285 w 593106" name="connsiteX56"/>
                <a:gd fmla="*/ 304486 h 589414" name="connsiteY56"/>
                <a:gd fmla="*/ 72605 w 593106" name="connsiteX57"/>
                <a:gd fmla="*/ 304486 h 589414" name="connsiteY57"/>
                <a:gd fmla="*/ 105316 w 593106" name="connsiteX58"/>
                <a:gd fmla="*/ 338895 h 589414" name="connsiteY58"/>
                <a:gd fmla="*/ 107898 w 593106" name="connsiteX59"/>
                <a:gd fmla="*/ 414595 h 589414" name="connsiteY59"/>
                <a:gd fmla="*/ 82074 w 593106" name="connsiteX60"/>
                <a:gd fmla="*/ 455887 h 589414" name="connsiteY60"/>
                <a:gd fmla="*/ 33868 w 593106" name="connsiteX61"/>
                <a:gd fmla="*/ 436101 h 589414" name="connsiteY61"/>
                <a:gd fmla="*/ 296 w 593106" name="connsiteX62"/>
                <a:gd fmla="*/ 338895 h 589414" name="connsiteY62"/>
                <a:gd fmla="*/ 31285 w 593106" name="connsiteX63"/>
                <a:gd fmla="*/ 304486 h 589414" name="connsiteY63"/>
                <a:gd fmla="*/ 220702 w 593106" name="connsiteX64"/>
                <a:gd fmla="*/ 131682 h 589414" name="connsiteY64"/>
                <a:gd fmla="*/ 231031 w 593106" name="connsiteX65"/>
                <a:gd fmla="*/ 132542 h 589414" name="connsiteY65"/>
                <a:gd fmla="*/ 265461 w 593106" name="connsiteX66"/>
                <a:gd fmla="*/ 167787 h 589414" name="connsiteY66"/>
                <a:gd fmla="*/ 265461 w 593106" name="connsiteX67"/>
                <a:gd fmla="*/ 235699 h 589414" name="connsiteY67"/>
                <a:gd fmla="*/ 231031 w 593106" name="connsiteX68"/>
                <a:gd fmla="*/ 270085 h 589414" name="connsiteY68"/>
                <a:gd fmla="*/ 178525 w 593106" name="connsiteX69"/>
                <a:gd fmla="*/ 270085 h 589414" name="connsiteY69"/>
                <a:gd fmla="*/ 150121 w 593106" name="connsiteX70"/>
                <a:gd fmla="*/ 236559 h 589414" name="connsiteY70"/>
                <a:gd fmla="*/ 172500 w 593106" name="connsiteX71"/>
                <a:gd fmla="*/ 160910 h 589414" name="connsiteY71"/>
                <a:gd fmla="*/ 220702 w 593106" name="connsiteX72"/>
                <a:gd fmla="*/ 131682 h 589414" name="connsiteY72"/>
                <a:gd fmla="*/ 353254 w 593106" name="connsiteX73"/>
                <a:gd fmla="*/ 130853 h 589414" name="connsiteY73"/>
                <a:gd fmla="*/ 401479 w 593106" name="connsiteX74"/>
                <a:gd fmla="*/ 160075 h 589414" name="connsiteY74"/>
                <a:gd fmla="*/ 424731 w 593106" name="connsiteX75"/>
                <a:gd fmla="*/ 236566 h 589414" name="connsiteY75"/>
                <a:gd fmla="*/ 396312 w 593106" name="connsiteX76"/>
                <a:gd fmla="*/ 270085 h 589414" name="connsiteY76"/>
                <a:gd fmla="*/ 334308 w 593106" name="connsiteX77"/>
                <a:gd fmla="*/ 270085 h 589414" name="connsiteY77"/>
                <a:gd fmla="*/ 299861 w 593106" name="connsiteX78"/>
                <a:gd fmla="*/ 235707 h 589414" name="connsiteY78"/>
                <a:gd fmla="*/ 299861 w 593106" name="connsiteX79"/>
                <a:gd fmla="*/ 167810 h 589414" name="connsiteY79"/>
                <a:gd fmla="*/ 334308 w 593106" name="connsiteX80"/>
                <a:gd fmla="*/ 132572 h 589414" name="connsiteY80"/>
                <a:gd fmla="*/ 353254 w 593106" name="connsiteX81"/>
                <a:gd fmla="*/ 130853 h 589414" name="connsiteY81"/>
                <a:gd fmla="*/ 95050 w 593106" name="connsiteX82"/>
                <a:gd fmla="*/ 115364 h 589414" name="connsiteY82"/>
                <a:gd fmla="*/ 118283 w 593106" name="connsiteX83"/>
                <a:gd fmla="*/ 120521 h 589414" name="connsiteY83"/>
                <a:gd fmla="*/ 138933 w 593106" name="connsiteX84"/>
                <a:gd fmla="*/ 157482 h 589414" name="connsiteY84"/>
                <a:gd fmla="*/ 116562 w 593106" name="connsiteX85"/>
                <a:gd fmla="*/ 236561 h 589414" name="connsiteY85"/>
                <a:gd fmla="*/ 76121 w 593106" name="connsiteX86"/>
                <a:gd fmla="*/ 270084 h 589414" name="connsiteY86"/>
                <a:gd fmla="*/ 32238 w 593106" name="connsiteX87"/>
                <a:gd fmla="*/ 270084 h 589414" name="connsiteY87"/>
                <a:gd fmla="*/ 2122 w 593106" name="connsiteX88"/>
                <a:gd fmla="*/ 236561 h 589414" name="connsiteY88"/>
                <a:gd fmla="*/ 41703 w 593106" name="connsiteX89"/>
                <a:gd fmla="*/ 134274 h 589414" name="connsiteY89"/>
                <a:gd fmla="*/ 95050 w 593106" name="connsiteX90"/>
                <a:gd fmla="*/ 115364 h 589414" name="connsiteY90"/>
                <a:gd fmla="*/ 495327 w 593106" name="connsiteX91"/>
                <a:gd fmla="*/ 111081 h 589414" name="connsiteY91"/>
                <a:gd fmla="*/ 548729 w 593106" name="connsiteX92"/>
                <a:gd fmla="*/ 129130 h 589414" name="connsiteY92"/>
                <a:gd fmla="*/ 591795 w 593106" name="connsiteX93"/>
                <a:gd fmla="*/ 236565 h 589414" name="connsiteY93"/>
                <a:gd fmla="*/ 561649 w 593106" name="connsiteX94"/>
                <a:gd fmla="*/ 270085 h 589414" name="connsiteY94"/>
                <a:gd fmla="*/ 500495 w 593106" name="connsiteX95"/>
                <a:gd fmla="*/ 270085 h 589414" name="connsiteY95"/>
                <a:gd fmla="*/ 460013 w 593106" name="connsiteX96"/>
                <a:gd fmla="*/ 236565 h 589414" name="connsiteY96"/>
                <a:gd fmla="*/ 436758 w 593106" name="connsiteX97"/>
                <a:gd fmla="*/ 156634 h 589414" name="connsiteY97"/>
                <a:gd fmla="*/ 457429 w 593106" name="connsiteX98"/>
                <a:gd fmla="*/ 119676 h 589414" name="connsiteY98"/>
                <a:gd fmla="*/ 495327 w 593106" name="connsiteX99"/>
                <a:gd fmla="*/ 111081 h 589414" name="connsiteY99"/>
                <a:gd fmla="*/ 258364 w 593106" name="connsiteX100"/>
                <a:gd fmla="*/ 35758 h 589414" name="connsiteY100"/>
                <a:gd fmla="*/ 265460 w 593106" name="connsiteX101"/>
                <a:gd fmla="*/ 52636 h 589414" name="connsiteY101"/>
                <a:gd fmla="*/ 265460 w 593106" name="connsiteX102"/>
                <a:gd fmla="*/ 64677 h 589414" name="connsiteY102"/>
                <a:gd fmla="*/ 234495 w 593106" name="connsiteX103"/>
                <a:gd fmla="*/ 98218 h 589414" name="connsiteY103"/>
                <a:gd fmla="*/ 223314 w 593106" name="connsiteX104"/>
                <a:gd fmla="*/ 67257 h 589414" name="connsiteY104"/>
                <a:gd fmla="*/ 242237 w 593106" name="connsiteX105"/>
                <a:gd fmla="*/ 44036 h 589414" name="connsiteY105"/>
                <a:gd fmla="*/ 258364 w 593106" name="connsiteX106"/>
                <a:gd fmla="*/ 35758 h 589414" name="connsiteY106"/>
                <a:gd fmla="*/ 307077 w 593106" name="connsiteX107"/>
                <a:gd fmla="*/ 24998 h 589414" name="connsiteY107"/>
                <a:gd fmla="*/ 323985 w 593106" name="connsiteX108"/>
                <a:gd fmla="*/ 32847 h 589414" name="connsiteY108"/>
                <a:gd fmla="*/ 350693 w 593106" name="connsiteX109"/>
                <a:gd fmla="*/ 67253 h 589414" name="connsiteY109"/>
                <a:gd fmla="*/ 335185 w 593106" name="connsiteX110"/>
                <a:gd fmla="*/ 97358 h 589414" name="connsiteY110"/>
                <a:gd fmla="*/ 334323 w 593106" name="connsiteX111"/>
                <a:gd fmla="*/ 98218 h 589414" name="connsiteY111"/>
                <a:gd fmla="*/ 299861 w 593106" name="connsiteX112"/>
                <a:gd fmla="*/ 64672 h 589414" name="connsiteY112"/>
                <a:gd fmla="*/ 299861 w 593106" name="connsiteX113"/>
                <a:gd fmla="*/ 42309 h 589414" name="connsiteY113"/>
                <a:gd fmla="*/ 307077 w 593106" name="connsiteX114"/>
                <a:gd fmla="*/ 24998 h 589414" name="connsiteY114"/>
                <a:gd fmla="*/ 204359 w 593106" name="connsiteX115"/>
                <a:gd fmla="*/ 7108 h 589414" name="connsiteY115"/>
                <a:gd fmla="*/ 215552 w 593106" name="connsiteX116"/>
                <a:gd fmla="*/ 24292 h 589414" name="connsiteY116"/>
                <a:gd fmla="*/ 186279 w 593106" name="connsiteX117"/>
                <a:gd fmla="*/ 63815 h 589414" name="connsiteY117"/>
                <a:gd fmla="*/ 134621 w 593106" name="connsiteX118"/>
                <a:gd fmla="*/ 88732 h 589414" name="connsiteY118"/>
                <a:gd fmla="*/ 120846 w 593106" name="connsiteX119"/>
                <a:gd fmla="*/ 86155 h 589414" name="connsiteY119"/>
                <a:gd fmla="*/ 113097 w 593106" name="connsiteX120"/>
                <a:gd fmla="*/ 55223 h 589414" name="connsiteY120"/>
                <a:gd fmla="*/ 204359 w 593106" name="connsiteX121"/>
                <a:gd fmla="*/ 7108 h 589414" name="connsiteY121"/>
                <a:gd fmla="*/ 368806 w 593106" name="connsiteX122"/>
                <a:gd fmla="*/ 1108 h 589414" name="connsiteY122"/>
                <a:gd fmla="*/ 475572 w 593106" name="connsiteX123"/>
                <a:gd fmla="*/ 51810 h 589414" name="connsiteY123"/>
                <a:gd fmla="*/ 468684 w 593106" name="connsiteX124"/>
                <a:gd fmla="*/ 81887 h 589414" name="connsiteY124"/>
                <a:gd fmla="*/ 441131 w 593106" name="connsiteX125"/>
                <a:gd fmla="*/ 87043 h 589414" name="connsiteY125"/>
                <a:gd fmla="*/ 389471 w 593106" name="connsiteX126"/>
                <a:gd fmla="*/ 62981 h 589414" name="connsiteY126"/>
                <a:gd fmla="*/ 358474 w 593106" name="connsiteX127"/>
                <a:gd fmla="*/ 20013 h 589414" name="connsiteY127"/>
                <a:gd fmla="*/ 368806 w 593106" name="connsiteX128"/>
                <a:gd fmla="*/ 1108 h 589414" name="connsiteY1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b="b" l="l" r="r" t="t"/>
              <a:pathLst>
                <a:path h="589414" w="593106">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solidFill>
              <a:srgbClr val="B38A54"/>
            </a:solidFill>
            <a:ln>
              <a:noFill/>
            </a:ln>
          </p:spPr>
          <p:txBody>
            <a:bodyPr/>
            <a:lstStyle/>
            <a:p>
              <a:endParaRPr altLang="en-US" lang="zh-CN"/>
            </a:p>
          </p:txBody>
        </p:sp>
        <p:grpSp>
          <p:nvGrpSpPr>
            <p:cNvPr id="32" name="组合 31"/>
            <p:cNvGrpSpPr/>
            <p:nvPr/>
          </p:nvGrpSpPr>
          <p:grpSpPr>
            <a:xfrm>
              <a:off x="2227288" y="3203569"/>
              <a:ext cx="2193297" cy="1227140"/>
              <a:chOff x="825816" y="4026391"/>
              <a:chExt cx="2193297" cy="1227140"/>
            </a:xfrm>
          </p:grpSpPr>
          <p:sp>
            <p:nvSpPr>
              <p:cNvPr id="33" name="文本框 8"/>
              <p:cNvSpPr txBox="1"/>
              <p:nvPr/>
            </p:nvSpPr>
            <p:spPr>
              <a:xfrm>
                <a:off x="825816" y="4330201"/>
                <a:ext cx="2193297"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pPr>
                <a:r>
                  <a:rPr altLang="en-US" lang="zh-CN" smtClean="0" sz="1200">
                    <a:solidFill>
                      <a:schemeClr val="tx1">
                        <a:lumMod val="85000"/>
                        <a:lumOff val="15000"/>
                      </a:schemeClr>
                    </a:solidFill>
                  </a:rPr>
                  <a:t>请在此输入您的文字内容或者粘贴复制的文本到此处，请在此输入您的文字内容</a:t>
                </a:r>
              </a:p>
            </p:txBody>
          </p:sp>
          <p:sp>
            <p:nvSpPr>
              <p:cNvPr id="34" name="文本框 9"/>
              <p:cNvSpPr txBox="1"/>
              <p:nvPr/>
            </p:nvSpPr>
            <p:spPr>
              <a:xfrm>
                <a:off x="1115164" y="4026390"/>
                <a:ext cx="1614602"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2000">
                    <a:solidFill>
                      <a:srgbClr val="2E2E30"/>
                    </a:solidFill>
                    <a:latin charset="-122" panose="020b0600000000000000" pitchFamily="34" typeface="思源黑体 CN Medium"/>
                    <a:ea charset="-122" panose="020b0600000000000000" pitchFamily="34" typeface="思源黑体 CN Medium"/>
                  </a:rPr>
                  <a:t>输入标题</a:t>
                </a:r>
              </a:p>
            </p:txBody>
          </p:sp>
        </p:grpSp>
      </p:grpSp>
      <p:grpSp>
        <p:nvGrpSpPr>
          <p:cNvPr id="35" name="组合 34"/>
          <p:cNvGrpSpPr/>
          <p:nvPr/>
        </p:nvGrpSpPr>
        <p:grpSpPr>
          <a:xfrm>
            <a:off x="1481204" y="5293534"/>
            <a:ext cx="9300218" cy="785431"/>
            <a:chOff x="1481204" y="5293534"/>
            <a:chExt cx="9300218" cy="785431"/>
          </a:xfrm>
        </p:grpSpPr>
        <p:sp>
          <p:nvSpPr>
            <p:cNvPr id="36" name="文本框 35"/>
            <p:cNvSpPr txBox="1"/>
            <p:nvPr/>
          </p:nvSpPr>
          <p:spPr>
            <a:xfrm>
              <a:off x="4082143" y="5363085"/>
              <a:ext cx="6699279" cy="6400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mtClean="0" sz="1200">
                  <a:solidFill>
                    <a:schemeClr val="tx1">
                      <a:lumMod val="85000"/>
                      <a:lumOff val="15000"/>
                    </a:schemeClr>
                  </a:solidFill>
                </a:rPr>
                <a:t>请在此输入您的文字内容或者粘贴复制的文本到此处，请在此输入您的文字内容请在此输入您的文字内容或者粘贴复制的文本到此处，请在此输入您的文字内容</a:t>
              </a:r>
            </a:p>
          </p:txBody>
        </p:sp>
        <p:grpSp>
          <p:nvGrpSpPr>
            <p:cNvPr id="37" name="组合 36"/>
            <p:cNvGrpSpPr/>
            <p:nvPr/>
          </p:nvGrpSpPr>
          <p:grpSpPr>
            <a:xfrm>
              <a:off x="1481204" y="5293534"/>
              <a:ext cx="2329486" cy="785431"/>
              <a:chOff x="3774134" y="3464475"/>
              <a:chExt cx="2329486" cy="785431"/>
            </a:xfrm>
          </p:grpSpPr>
          <p:sp>
            <p:nvSpPr>
              <p:cNvPr id="39" name="文本框 38"/>
              <p:cNvSpPr txBox="1"/>
              <p:nvPr/>
            </p:nvSpPr>
            <p:spPr>
              <a:xfrm>
                <a:off x="3774134" y="3464475"/>
                <a:ext cx="2329486" cy="579120"/>
              </a:xfrm>
              <a:prstGeom prst="rect">
                <a:avLst/>
              </a:prstGeom>
              <a:noFill/>
            </p:spPr>
            <p:txBody>
              <a:bodyPr rtlCol="0" wrap="square">
                <a:spAutoFit/>
              </a:bodyPr>
              <a:lstStyle/>
              <a:p>
                <a:r>
                  <a:rPr altLang="en-US" lang="zh-CN" smtClean="0" spc="300" sz="3200">
                    <a:solidFill>
                      <a:srgbClr val="2E2E30"/>
                    </a:solidFill>
                    <a:latin charset="-122" panose="02020900000000000000" pitchFamily="18" typeface="思源宋体 CN Heavy"/>
                    <a:ea charset="-122" panose="02020900000000000000" pitchFamily="18" typeface="思源宋体 CN Heavy"/>
                  </a:rPr>
                  <a:t>输入标题</a:t>
                </a:r>
              </a:p>
            </p:txBody>
          </p:sp>
          <p:sp>
            <p:nvSpPr>
              <p:cNvPr id="40" name="文本框 39"/>
              <p:cNvSpPr txBox="1"/>
              <p:nvPr/>
            </p:nvSpPr>
            <p:spPr>
              <a:xfrm>
                <a:off x="3774134" y="3972907"/>
                <a:ext cx="2329486" cy="274320"/>
              </a:xfrm>
              <a:prstGeom prst="rect">
                <a:avLst/>
              </a:prstGeom>
              <a:noFill/>
            </p:spPr>
            <p:txBody>
              <a:bodyPr rtlCol="0" wrap="square">
                <a:spAutoFit/>
              </a:bodyPr>
              <a:lstStyle/>
              <a:p>
                <a:r>
                  <a:rPr altLang="zh-CN" lang="en-US" smtClean="0" spc="600" sz="1200">
                    <a:solidFill>
                      <a:srgbClr val="B38A54"/>
                    </a:solidFill>
                    <a:latin charset="-122" panose="020b0600000000000000" pitchFamily="34" typeface="思源黑体 CN Medium"/>
                    <a:ea charset="-122" panose="020b0600000000000000" pitchFamily="34" typeface="思源黑体 CN Medium"/>
                  </a:rPr>
                  <a:t>TITLE HERE</a:t>
                </a:r>
              </a:p>
            </p:txBody>
          </p:sp>
        </p:grpSp>
        <p:cxnSp>
          <p:nvCxnSpPr>
            <p:cNvPr id="38" name="直接连接符 37"/>
            <p:cNvCxnSpPr/>
            <p:nvPr/>
          </p:nvCxnSpPr>
          <p:spPr>
            <a:xfrm flipH="1">
              <a:off x="3808984" y="5428124"/>
              <a:ext cx="0" cy="650841"/>
            </a:xfrm>
            <a:prstGeom prst="line">
              <a:avLst/>
            </a:prstGeom>
            <a:ln w="19050">
              <a:gradFill flip="none" rotWithShape="1">
                <a:gsLst>
                  <a:gs pos="0">
                    <a:srgbClr val="6A839F">
                      <a:alpha val="0"/>
                    </a:srgbClr>
                  </a:gs>
                  <a:gs pos="100000">
                    <a:srgbClr val="6A839F"/>
                  </a:gs>
                </a:gsLst>
                <a:lin ang="16200000" scaled="1"/>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147491081"/>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26"/>
                                        </p:tgtEl>
                                        <p:attrNameLst>
                                          <p:attrName>style.visibility</p:attrName>
                                        </p:attrNameLst>
                                      </p:cBhvr>
                                      <p:to>
                                        <p:strVal val="visible"/>
                                      </p:to>
                                    </p:set>
                                    <p:animEffect filter="fade" transition="in">
                                      <p:cBhvr>
                                        <p:cTn dur="1000" id="19"/>
                                        <p:tgtEl>
                                          <p:spTgt spid="26"/>
                                        </p:tgtEl>
                                      </p:cBhvr>
                                    </p:animEffect>
                                    <p:anim calcmode="lin" valueType="num">
                                      <p:cBhvr>
                                        <p:cTn dur="1000" fill="hold" id="20"/>
                                        <p:tgtEl>
                                          <p:spTgt spid="26"/>
                                        </p:tgtEl>
                                        <p:attrNameLst>
                                          <p:attrName>ppt_x</p:attrName>
                                        </p:attrNameLst>
                                      </p:cBhvr>
                                      <p:tavLst>
                                        <p:tav tm="0">
                                          <p:val>
                                            <p:strVal val="#ppt_x"/>
                                          </p:val>
                                        </p:tav>
                                        <p:tav tm="100000">
                                          <p:val>
                                            <p:strVal val="#ppt_x"/>
                                          </p:val>
                                        </p:tav>
                                      </p:tavLst>
                                    </p:anim>
                                    <p:anim calcmode="lin" valueType="num">
                                      <p:cBhvr>
                                        <p:cTn dur="1000" fill="hold" id="21"/>
                                        <p:tgtEl>
                                          <p:spTgt spid="2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22" presetSubtype="4">
                                  <p:stCondLst>
                                    <p:cond delay="0"/>
                                  </p:stCondLst>
                                  <p:childTnLst>
                                    <p:set>
                                      <p:cBhvr>
                                        <p:cTn dur="1" fill="hold" id="24">
                                          <p:stCondLst>
                                            <p:cond delay="0"/>
                                          </p:stCondLst>
                                        </p:cTn>
                                        <p:tgtEl>
                                          <p:spTgt spid="35"/>
                                        </p:tgtEl>
                                        <p:attrNameLst>
                                          <p:attrName>style.visibility</p:attrName>
                                        </p:attrNameLst>
                                      </p:cBhvr>
                                      <p:to>
                                        <p:strVal val="visible"/>
                                      </p:to>
                                    </p:set>
                                    <p:animEffect filter="wipe(down)" transition="in">
                                      <p:cBhvr>
                                        <p:cTn dur="500" id="25"/>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经验总结</a:t>
            </a:r>
          </a:p>
        </p:txBody>
      </p:sp>
      <p:grpSp>
        <p:nvGrpSpPr>
          <p:cNvPr id="6" name="组合 5"/>
          <p:cNvGrpSpPr/>
          <p:nvPr/>
        </p:nvGrpSpPr>
        <p:grpSpPr>
          <a:xfrm>
            <a:off x="1200150" y="1557338"/>
            <a:ext cx="4606290" cy="2053963"/>
            <a:chOff x="1200150" y="1557338"/>
            <a:chExt cx="4606290" cy="2053963"/>
          </a:xfrm>
        </p:grpSpPr>
        <p:grpSp>
          <p:nvGrpSpPr>
            <p:cNvPr id="7" name="组合 6">
              <a:extLst>
                <a:ext uri="{FF2B5EF4-FFF2-40B4-BE49-F238E27FC236}">
                  <a16:creationId xmlns:a16="http://schemas.microsoft.com/office/drawing/2014/main" id="{7D0FCC6D-98BD-460B-9FA1-D4BD15E0DEE6}"/>
                </a:ext>
              </a:extLst>
            </p:cNvPr>
            <p:cNvGrpSpPr/>
            <p:nvPr/>
          </p:nvGrpSpPr>
          <p:grpSpPr>
            <a:xfrm>
              <a:off x="1200150" y="1557338"/>
              <a:ext cx="4606290" cy="2053963"/>
              <a:chOff x="1200150" y="1557338"/>
              <a:chExt cx="4606290" cy="2053963"/>
            </a:xfrm>
          </p:grpSpPr>
          <p:sp>
            <p:nvSpPr>
              <p:cNvPr id="12" name="矩形: 圆角 11">
                <a:extLst>
                  <a:ext uri="{FF2B5EF4-FFF2-40B4-BE49-F238E27FC236}">
                    <a16:creationId xmlns:a16="http://schemas.microsoft.com/office/drawing/2014/main" id="{FD77A669-CF93-41C1-BCD3-A0D64FC8360D}"/>
                  </a:ext>
                </a:extLst>
              </p:cNvPr>
              <p:cNvSpPr/>
              <p:nvPr/>
            </p:nvSpPr>
            <p:spPr>
              <a:xfrm>
                <a:off x="1200150" y="1557338"/>
                <a:ext cx="4606290" cy="1952363"/>
              </a:xfrm>
              <a:prstGeom prst="roundRect">
                <a:avLst>
                  <a:gd fmla="val 4862" name="adj"/>
                </a:avLst>
              </a:prstGeom>
              <a:solidFill>
                <a:srgbClr val="6A839F"/>
              </a:solidFill>
              <a:ln>
                <a:noFill/>
              </a:ln>
              <a:effectLst>
                <a:outerShdw algn="ctr" blurRad="317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a:solidFill>
                    <a:schemeClr val="tx1"/>
                  </a:solidFill>
                  <a:cs typeface="+mn-ea"/>
                  <a:sym typeface="+mn-lt"/>
                </a:endParaRPr>
              </a:p>
            </p:txBody>
          </p:sp>
          <p:sp>
            <p:nvSpPr>
              <p:cNvPr id="13" name="矩形: 圆角 3">
                <a:extLst>
                  <a:ext uri="{FF2B5EF4-FFF2-40B4-BE49-F238E27FC236}">
                    <a16:creationId xmlns:a16="http://schemas.microsoft.com/office/drawing/2014/main" id="{D9995FC9-3623-4977-B11A-F8CDD0D8021B}"/>
                  </a:ext>
                </a:extLst>
              </p:cNvPr>
              <p:cNvSpPr/>
              <p:nvPr/>
            </p:nvSpPr>
            <p:spPr>
              <a:xfrm>
                <a:off x="1200150" y="1658938"/>
                <a:ext cx="4606290" cy="1952363"/>
              </a:xfrm>
              <a:prstGeom prst="roundRect">
                <a:avLst>
                  <a:gd fmla="val 4862" name="adj"/>
                </a:avLst>
              </a:prstGeom>
              <a:solidFill>
                <a:schemeClr val="bg1">
                  <a:lumMod val="95000"/>
                </a:schemeClr>
              </a:solidFill>
              <a:ln>
                <a:noFill/>
              </a:ln>
              <a:effectLst>
                <a:outerShdw algn="ctr" blurRad="317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a:solidFill>
                    <a:schemeClr val="tx1"/>
                  </a:solidFill>
                  <a:cs typeface="+mn-ea"/>
                  <a:sym typeface="+mn-lt"/>
                </a:endParaRPr>
              </a:p>
            </p:txBody>
          </p:sp>
        </p:grpSp>
        <p:sp>
          <p:nvSpPr>
            <p:cNvPr id="8" name="椭圆 7"/>
            <p:cNvSpPr/>
            <p:nvPr/>
          </p:nvSpPr>
          <p:spPr>
            <a:xfrm>
              <a:off x="1507958" y="1952483"/>
              <a:ext cx="1368233" cy="1368233"/>
            </a:xfrm>
            <a:prstGeom prst="ellipse">
              <a:avLst/>
            </a:prstGeom>
            <a:blipFill>
              <a:blip r:embed="rId2"/>
              <a:stretch>
                <a:fillRect l="-25232" r="-2476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3214178" y="2031991"/>
              <a:ext cx="2254275" cy="1268029"/>
              <a:chOff x="1089021" y="4478044"/>
              <a:chExt cx="2254275" cy="1268029"/>
            </a:xfrm>
          </p:grpSpPr>
          <p:sp>
            <p:nvSpPr>
              <p:cNvPr id="10" name="文本框 18"/>
              <p:cNvSpPr txBox="1"/>
              <p:nvPr/>
            </p:nvSpPr>
            <p:spPr>
              <a:xfrm>
                <a:off x="1089023" y="4822742"/>
                <a:ext cx="2254274"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mtClean="0" sz="1200">
                    <a:solidFill>
                      <a:schemeClr val="tx1">
                        <a:lumMod val="85000"/>
                        <a:lumOff val="15000"/>
                      </a:schemeClr>
                    </a:solidFill>
                  </a:rPr>
                  <a:t>请在此输入您的文字内容或者粘贴复制的文本到此处，请在此输入您的文字内容</a:t>
                </a:r>
              </a:p>
            </p:txBody>
          </p:sp>
          <p:sp>
            <p:nvSpPr>
              <p:cNvPr id="11" name="文本框 19"/>
              <p:cNvSpPr txBox="1"/>
              <p:nvPr/>
            </p:nvSpPr>
            <p:spPr>
              <a:xfrm>
                <a:off x="1089022" y="4478044"/>
                <a:ext cx="2254275"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000">
                    <a:solidFill>
                      <a:srgbClr val="2E2E30"/>
                    </a:solidFill>
                    <a:latin charset="-122" panose="020b0600000000000000" pitchFamily="34" typeface="思源黑体 CN Medium"/>
                    <a:ea charset="-122" panose="020b0600000000000000" pitchFamily="34" typeface="思源黑体 CN Medium"/>
                  </a:rPr>
                  <a:t>输入标题</a:t>
                </a:r>
              </a:p>
            </p:txBody>
          </p:sp>
        </p:grpSp>
      </p:grpSp>
      <p:grpSp>
        <p:nvGrpSpPr>
          <p:cNvPr id="14" name="组合 13"/>
          <p:cNvGrpSpPr/>
          <p:nvPr/>
        </p:nvGrpSpPr>
        <p:grpSpPr>
          <a:xfrm>
            <a:off x="1200150" y="3984354"/>
            <a:ext cx="4606290" cy="2053963"/>
            <a:chOff x="1200150" y="1557338"/>
            <a:chExt cx="4606290" cy="2053963"/>
          </a:xfrm>
        </p:grpSpPr>
        <p:grpSp>
          <p:nvGrpSpPr>
            <p:cNvPr id="15" name="组合 14">
              <a:extLst>
                <a:ext uri="{FF2B5EF4-FFF2-40B4-BE49-F238E27FC236}">
                  <a16:creationId xmlns:a16="http://schemas.microsoft.com/office/drawing/2014/main" id="{7D0FCC6D-98BD-460B-9FA1-D4BD15E0DEE6}"/>
                </a:ext>
              </a:extLst>
            </p:cNvPr>
            <p:cNvGrpSpPr/>
            <p:nvPr/>
          </p:nvGrpSpPr>
          <p:grpSpPr>
            <a:xfrm>
              <a:off x="1200150" y="1557338"/>
              <a:ext cx="4606290" cy="2053963"/>
              <a:chOff x="1200150" y="1557338"/>
              <a:chExt cx="4606290" cy="2053963"/>
            </a:xfrm>
          </p:grpSpPr>
          <p:sp>
            <p:nvSpPr>
              <p:cNvPr id="20" name="矩形: 圆角 11">
                <a:extLst>
                  <a:ext uri="{FF2B5EF4-FFF2-40B4-BE49-F238E27FC236}">
                    <a16:creationId xmlns:a16="http://schemas.microsoft.com/office/drawing/2014/main" id="{FD77A669-CF93-41C1-BCD3-A0D64FC8360D}"/>
                  </a:ext>
                </a:extLst>
              </p:cNvPr>
              <p:cNvSpPr/>
              <p:nvPr/>
            </p:nvSpPr>
            <p:spPr>
              <a:xfrm>
                <a:off x="1200150" y="1557338"/>
                <a:ext cx="4606290" cy="1952363"/>
              </a:xfrm>
              <a:prstGeom prst="roundRect">
                <a:avLst>
                  <a:gd fmla="val 4862" name="adj"/>
                </a:avLst>
              </a:prstGeom>
              <a:solidFill>
                <a:srgbClr val="B38A54"/>
              </a:solidFill>
              <a:ln>
                <a:noFill/>
              </a:ln>
              <a:effectLst>
                <a:outerShdw algn="ctr" blurRad="317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a:solidFill>
                    <a:schemeClr val="tx1"/>
                  </a:solidFill>
                  <a:cs typeface="+mn-ea"/>
                  <a:sym typeface="+mn-lt"/>
                </a:endParaRPr>
              </a:p>
            </p:txBody>
          </p:sp>
          <p:sp>
            <p:nvSpPr>
              <p:cNvPr id="21" name="矩形: 圆角 3">
                <a:extLst>
                  <a:ext uri="{FF2B5EF4-FFF2-40B4-BE49-F238E27FC236}">
                    <a16:creationId xmlns:a16="http://schemas.microsoft.com/office/drawing/2014/main" id="{D9995FC9-3623-4977-B11A-F8CDD0D8021B}"/>
                  </a:ext>
                </a:extLst>
              </p:cNvPr>
              <p:cNvSpPr/>
              <p:nvPr/>
            </p:nvSpPr>
            <p:spPr>
              <a:xfrm>
                <a:off x="1200150" y="1658938"/>
                <a:ext cx="4606290" cy="1952363"/>
              </a:xfrm>
              <a:prstGeom prst="roundRect">
                <a:avLst>
                  <a:gd fmla="val 4862" name="adj"/>
                </a:avLst>
              </a:prstGeom>
              <a:solidFill>
                <a:schemeClr val="bg1">
                  <a:lumMod val="95000"/>
                </a:schemeClr>
              </a:solidFill>
              <a:ln>
                <a:noFill/>
              </a:ln>
              <a:effectLst>
                <a:outerShdw algn="ctr" blurRad="317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a:solidFill>
                    <a:schemeClr val="tx1"/>
                  </a:solidFill>
                  <a:cs typeface="+mn-ea"/>
                  <a:sym typeface="+mn-lt"/>
                </a:endParaRPr>
              </a:p>
            </p:txBody>
          </p:sp>
        </p:grpSp>
        <p:sp>
          <p:nvSpPr>
            <p:cNvPr id="16" name="椭圆 15"/>
            <p:cNvSpPr/>
            <p:nvPr/>
          </p:nvSpPr>
          <p:spPr>
            <a:xfrm>
              <a:off x="1507958" y="1952483"/>
              <a:ext cx="1368233" cy="1368233"/>
            </a:xfrm>
            <a:prstGeom prst="ellipse">
              <a:avLst/>
            </a:prstGeom>
            <a:blipFill>
              <a:blip r:embed="rId3"/>
              <a:stretch>
                <a:fillRect l="-25232" r="-2476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3214178" y="2031991"/>
              <a:ext cx="2254275" cy="1268029"/>
              <a:chOff x="1089021" y="4478044"/>
              <a:chExt cx="2254275" cy="1268029"/>
            </a:xfrm>
          </p:grpSpPr>
          <p:sp>
            <p:nvSpPr>
              <p:cNvPr id="18" name="文本框 18"/>
              <p:cNvSpPr txBox="1"/>
              <p:nvPr/>
            </p:nvSpPr>
            <p:spPr>
              <a:xfrm>
                <a:off x="1089023" y="4822743"/>
                <a:ext cx="2254274"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mtClean="0" sz="1200">
                    <a:solidFill>
                      <a:schemeClr val="tx1">
                        <a:lumMod val="85000"/>
                        <a:lumOff val="15000"/>
                      </a:schemeClr>
                    </a:solidFill>
                  </a:rPr>
                  <a:t>请在此输入您的文字内容或者粘贴复制的文本到此处，请在此输入您的文字内容</a:t>
                </a:r>
              </a:p>
            </p:txBody>
          </p:sp>
          <p:sp>
            <p:nvSpPr>
              <p:cNvPr id="19" name="文本框 19"/>
              <p:cNvSpPr txBox="1"/>
              <p:nvPr/>
            </p:nvSpPr>
            <p:spPr>
              <a:xfrm>
                <a:off x="1089022" y="4478045"/>
                <a:ext cx="2254275" cy="396240"/>
              </a:xfrm>
              <a:prstGeom prst="rect">
                <a:avLst/>
              </a:prstGeom>
              <a:noFill/>
            </p:spPr>
            <p:txBody>
              <a:bodyPr rtlCol="0" wrap="square">
                <a:spAutoFit/>
              </a:bodyPr>
              <a:lstStyle>
                <a:defPPr>
                  <a:defRPr lang="zh-CN"/>
                </a:defPPr>
                <a:lvl1pPr>
                  <a:defRPr sz="2000">
                    <a:solidFill>
                      <a:srgbClr val="2E2E30"/>
                    </a:solidFill>
                    <a:latin charset="-122" panose="020b0600000000000000" pitchFamily="34" typeface="思源黑体 CN Medium"/>
                    <a:ea charset="-122" panose="020b0600000000000000" pitchFamily="34" typeface="思源黑体 CN Medium"/>
                  </a:defRPr>
                </a:lvl1pPr>
              </a:lstStyle>
              <a:p>
                <a:r>
                  <a:rPr altLang="en-US" lang="zh-CN"/>
                  <a:t>输入标题</a:t>
                </a:r>
              </a:p>
            </p:txBody>
          </p:sp>
        </p:grpSp>
      </p:grpSp>
      <p:grpSp>
        <p:nvGrpSpPr>
          <p:cNvPr id="22" name="组合 21"/>
          <p:cNvGrpSpPr/>
          <p:nvPr/>
        </p:nvGrpSpPr>
        <p:grpSpPr>
          <a:xfrm>
            <a:off x="6309560" y="1525818"/>
            <a:ext cx="4606290" cy="2053963"/>
            <a:chOff x="1200150" y="1557338"/>
            <a:chExt cx="4606290" cy="2053963"/>
          </a:xfrm>
        </p:grpSpPr>
        <p:grpSp>
          <p:nvGrpSpPr>
            <p:cNvPr id="23" name="组合 22">
              <a:extLst>
                <a:ext uri="{FF2B5EF4-FFF2-40B4-BE49-F238E27FC236}">
                  <a16:creationId xmlns:a16="http://schemas.microsoft.com/office/drawing/2014/main" id="{7D0FCC6D-98BD-460B-9FA1-D4BD15E0DEE6}"/>
                </a:ext>
              </a:extLst>
            </p:cNvPr>
            <p:cNvGrpSpPr/>
            <p:nvPr/>
          </p:nvGrpSpPr>
          <p:grpSpPr>
            <a:xfrm>
              <a:off x="1200150" y="1557338"/>
              <a:ext cx="4606290" cy="2053963"/>
              <a:chOff x="1200150" y="1557338"/>
              <a:chExt cx="4606290" cy="2053963"/>
            </a:xfrm>
          </p:grpSpPr>
          <p:sp>
            <p:nvSpPr>
              <p:cNvPr id="28" name="矩形: 圆角 11">
                <a:extLst>
                  <a:ext uri="{FF2B5EF4-FFF2-40B4-BE49-F238E27FC236}">
                    <a16:creationId xmlns:a16="http://schemas.microsoft.com/office/drawing/2014/main" id="{FD77A669-CF93-41C1-BCD3-A0D64FC8360D}"/>
                  </a:ext>
                </a:extLst>
              </p:cNvPr>
              <p:cNvSpPr/>
              <p:nvPr/>
            </p:nvSpPr>
            <p:spPr>
              <a:xfrm>
                <a:off x="1200150" y="1557338"/>
                <a:ext cx="4606290" cy="1952363"/>
              </a:xfrm>
              <a:prstGeom prst="roundRect">
                <a:avLst>
                  <a:gd fmla="val 4862" name="adj"/>
                </a:avLst>
              </a:prstGeom>
              <a:solidFill>
                <a:srgbClr val="B38A54"/>
              </a:solidFill>
              <a:ln>
                <a:noFill/>
              </a:ln>
              <a:effectLst>
                <a:outerShdw algn="ctr" blurRad="317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a:solidFill>
                    <a:schemeClr val="tx1"/>
                  </a:solidFill>
                  <a:cs typeface="+mn-ea"/>
                  <a:sym typeface="+mn-lt"/>
                </a:endParaRPr>
              </a:p>
            </p:txBody>
          </p:sp>
          <p:sp>
            <p:nvSpPr>
              <p:cNvPr id="29" name="矩形: 圆角 3">
                <a:extLst>
                  <a:ext uri="{FF2B5EF4-FFF2-40B4-BE49-F238E27FC236}">
                    <a16:creationId xmlns:a16="http://schemas.microsoft.com/office/drawing/2014/main" id="{D9995FC9-3623-4977-B11A-F8CDD0D8021B}"/>
                  </a:ext>
                </a:extLst>
              </p:cNvPr>
              <p:cNvSpPr/>
              <p:nvPr/>
            </p:nvSpPr>
            <p:spPr>
              <a:xfrm>
                <a:off x="1200150" y="1658938"/>
                <a:ext cx="4606290" cy="1952363"/>
              </a:xfrm>
              <a:prstGeom prst="roundRect">
                <a:avLst>
                  <a:gd fmla="val 4862" name="adj"/>
                </a:avLst>
              </a:prstGeom>
              <a:solidFill>
                <a:schemeClr val="bg1">
                  <a:lumMod val="95000"/>
                </a:schemeClr>
              </a:solidFill>
              <a:ln>
                <a:noFill/>
              </a:ln>
              <a:effectLst>
                <a:outerShdw algn="ctr" blurRad="317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a:solidFill>
                    <a:schemeClr val="tx1"/>
                  </a:solidFill>
                  <a:cs typeface="+mn-ea"/>
                  <a:sym typeface="+mn-lt"/>
                </a:endParaRPr>
              </a:p>
            </p:txBody>
          </p:sp>
        </p:grpSp>
        <p:sp>
          <p:nvSpPr>
            <p:cNvPr id="24" name="椭圆 23"/>
            <p:cNvSpPr/>
            <p:nvPr/>
          </p:nvSpPr>
          <p:spPr>
            <a:xfrm>
              <a:off x="1507958" y="1952483"/>
              <a:ext cx="1368233" cy="1368233"/>
            </a:xfrm>
            <a:prstGeom prst="ellipse">
              <a:avLst/>
            </a:prstGeom>
            <a:blipFill>
              <a:blip r:embed="rId4"/>
              <a:stretch>
                <a:fillRect l="-25232" r="-2476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3214178" y="2031991"/>
              <a:ext cx="2254275" cy="1268029"/>
              <a:chOff x="1089021" y="4478044"/>
              <a:chExt cx="2254275" cy="1268029"/>
            </a:xfrm>
          </p:grpSpPr>
          <p:sp>
            <p:nvSpPr>
              <p:cNvPr id="26" name="文本框 18"/>
              <p:cNvSpPr txBox="1"/>
              <p:nvPr/>
            </p:nvSpPr>
            <p:spPr>
              <a:xfrm>
                <a:off x="1089024" y="4822743"/>
                <a:ext cx="2254274"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mtClean="0" sz="1200">
                    <a:solidFill>
                      <a:schemeClr val="tx1">
                        <a:lumMod val="85000"/>
                        <a:lumOff val="15000"/>
                      </a:schemeClr>
                    </a:solidFill>
                  </a:rPr>
                  <a:t>请在此输入您的文字内容或者粘贴复制的文本到此处，请在此输入您的文字内容</a:t>
                </a:r>
              </a:p>
            </p:txBody>
          </p:sp>
          <p:sp>
            <p:nvSpPr>
              <p:cNvPr id="27" name="文本框 19"/>
              <p:cNvSpPr txBox="1"/>
              <p:nvPr/>
            </p:nvSpPr>
            <p:spPr>
              <a:xfrm>
                <a:off x="1089021" y="4478044"/>
                <a:ext cx="2254275" cy="396240"/>
              </a:xfrm>
              <a:prstGeom prst="rect">
                <a:avLst/>
              </a:prstGeom>
              <a:noFill/>
            </p:spPr>
            <p:txBody>
              <a:bodyPr rtlCol="0" wrap="square">
                <a:spAutoFit/>
              </a:bodyPr>
              <a:lstStyle>
                <a:defPPr>
                  <a:defRPr lang="zh-CN"/>
                </a:defPPr>
                <a:lvl1pPr>
                  <a:defRPr sz="2000">
                    <a:solidFill>
                      <a:srgbClr val="2E2E30"/>
                    </a:solidFill>
                    <a:latin charset="-122" panose="020b0600000000000000" pitchFamily="34" typeface="思源黑体 CN Medium"/>
                    <a:ea charset="-122" panose="020b0600000000000000" pitchFamily="34" typeface="思源黑体 CN Medium"/>
                  </a:defRPr>
                </a:lvl1pPr>
              </a:lstStyle>
              <a:p>
                <a:r>
                  <a:rPr altLang="en-US" lang="zh-CN"/>
                  <a:t>输入标题</a:t>
                </a:r>
              </a:p>
            </p:txBody>
          </p:sp>
        </p:grpSp>
      </p:grpSp>
      <p:grpSp>
        <p:nvGrpSpPr>
          <p:cNvPr id="30" name="组合 29"/>
          <p:cNvGrpSpPr/>
          <p:nvPr/>
        </p:nvGrpSpPr>
        <p:grpSpPr>
          <a:xfrm>
            <a:off x="6309560" y="3952834"/>
            <a:ext cx="4606290" cy="2053963"/>
            <a:chOff x="1200150" y="1557338"/>
            <a:chExt cx="4606290" cy="2053963"/>
          </a:xfrm>
        </p:grpSpPr>
        <p:grpSp>
          <p:nvGrpSpPr>
            <p:cNvPr id="31" name="组合 30">
              <a:extLst>
                <a:ext uri="{FF2B5EF4-FFF2-40B4-BE49-F238E27FC236}">
                  <a16:creationId xmlns:a16="http://schemas.microsoft.com/office/drawing/2014/main" id="{7D0FCC6D-98BD-460B-9FA1-D4BD15E0DEE6}"/>
                </a:ext>
              </a:extLst>
            </p:cNvPr>
            <p:cNvGrpSpPr/>
            <p:nvPr/>
          </p:nvGrpSpPr>
          <p:grpSpPr>
            <a:xfrm>
              <a:off x="1200150" y="1557338"/>
              <a:ext cx="4606290" cy="2053963"/>
              <a:chOff x="1200150" y="1557338"/>
              <a:chExt cx="4606290" cy="2053963"/>
            </a:xfrm>
          </p:grpSpPr>
          <p:sp>
            <p:nvSpPr>
              <p:cNvPr id="36" name="矩形: 圆角 11">
                <a:extLst>
                  <a:ext uri="{FF2B5EF4-FFF2-40B4-BE49-F238E27FC236}">
                    <a16:creationId xmlns:a16="http://schemas.microsoft.com/office/drawing/2014/main" id="{FD77A669-CF93-41C1-BCD3-A0D64FC8360D}"/>
                  </a:ext>
                </a:extLst>
              </p:cNvPr>
              <p:cNvSpPr/>
              <p:nvPr/>
            </p:nvSpPr>
            <p:spPr>
              <a:xfrm>
                <a:off x="1200150" y="1557338"/>
                <a:ext cx="4606290" cy="1952363"/>
              </a:xfrm>
              <a:prstGeom prst="roundRect">
                <a:avLst>
                  <a:gd fmla="val 4862" name="adj"/>
                </a:avLst>
              </a:prstGeom>
              <a:solidFill>
                <a:srgbClr val="6A839F"/>
              </a:solidFill>
              <a:ln>
                <a:noFill/>
              </a:ln>
              <a:effectLst>
                <a:outerShdw algn="ctr" blurRad="317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a:solidFill>
                    <a:schemeClr val="tx1"/>
                  </a:solidFill>
                  <a:cs typeface="+mn-ea"/>
                  <a:sym typeface="+mn-lt"/>
                </a:endParaRPr>
              </a:p>
            </p:txBody>
          </p:sp>
          <p:sp>
            <p:nvSpPr>
              <p:cNvPr id="37" name="矩形: 圆角 3">
                <a:extLst>
                  <a:ext uri="{FF2B5EF4-FFF2-40B4-BE49-F238E27FC236}">
                    <a16:creationId xmlns:a16="http://schemas.microsoft.com/office/drawing/2014/main" id="{D9995FC9-3623-4977-B11A-F8CDD0D8021B}"/>
                  </a:ext>
                </a:extLst>
              </p:cNvPr>
              <p:cNvSpPr/>
              <p:nvPr/>
            </p:nvSpPr>
            <p:spPr>
              <a:xfrm>
                <a:off x="1200150" y="1658938"/>
                <a:ext cx="4606290" cy="1952363"/>
              </a:xfrm>
              <a:prstGeom prst="roundRect">
                <a:avLst>
                  <a:gd fmla="val 4862" name="adj"/>
                </a:avLst>
              </a:prstGeom>
              <a:solidFill>
                <a:schemeClr val="bg1">
                  <a:lumMod val="95000"/>
                </a:schemeClr>
              </a:solidFill>
              <a:ln>
                <a:noFill/>
              </a:ln>
              <a:effectLst>
                <a:outerShdw algn="ctr" blurRad="317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lnSpc>
                    <a:spcPct val="120000"/>
                  </a:lnSpc>
                </a:pPr>
                <a:endParaRPr altLang="en-US" lang="zh-CN">
                  <a:solidFill>
                    <a:schemeClr val="tx1"/>
                  </a:solidFill>
                  <a:cs typeface="+mn-ea"/>
                  <a:sym typeface="+mn-lt"/>
                </a:endParaRPr>
              </a:p>
            </p:txBody>
          </p:sp>
        </p:grpSp>
        <p:sp>
          <p:nvSpPr>
            <p:cNvPr id="32" name="椭圆 31"/>
            <p:cNvSpPr/>
            <p:nvPr/>
          </p:nvSpPr>
          <p:spPr>
            <a:xfrm>
              <a:off x="1507958" y="1952483"/>
              <a:ext cx="1368233" cy="1368233"/>
            </a:xfrm>
            <a:prstGeom prst="ellipse">
              <a:avLst/>
            </a:prstGeom>
            <a:blipFill>
              <a:blip r:embed="rId5"/>
              <a:stretch>
                <a:fillRect l="-25232" r="-24768"/>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3214178" y="2031991"/>
              <a:ext cx="2254275" cy="1268029"/>
              <a:chOff x="1089021" y="4478044"/>
              <a:chExt cx="2254275" cy="1268029"/>
            </a:xfrm>
          </p:grpSpPr>
          <p:sp>
            <p:nvSpPr>
              <p:cNvPr id="34" name="文本框 18"/>
              <p:cNvSpPr txBox="1"/>
              <p:nvPr/>
            </p:nvSpPr>
            <p:spPr>
              <a:xfrm>
                <a:off x="1089024" y="4822743"/>
                <a:ext cx="2254274"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mtClean="0" sz="1200">
                    <a:solidFill>
                      <a:schemeClr val="tx1">
                        <a:lumMod val="85000"/>
                        <a:lumOff val="15000"/>
                      </a:schemeClr>
                    </a:solidFill>
                  </a:rPr>
                  <a:t>请在此输入您的文字内容或者粘贴复制的文本到此处，请在此输入您的文字内容</a:t>
                </a:r>
              </a:p>
            </p:txBody>
          </p:sp>
          <p:sp>
            <p:nvSpPr>
              <p:cNvPr id="35" name="文本框 19"/>
              <p:cNvSpPr txBox="1"/>
              <p:nvPr/>
            </p:nvSpPr>
            <p:spPr>
              <a:xfrm>
                <a:off x="1089021" y="4478044"/>
                <a:ext cx="2254275" cy="396240"/>
              </a:xfrm>
              <a:prstGeom prst="rect">
                <a:avLst/>
              </a:prstGeom>
              <a:noFill/>
            </p:spPr>
            <p:txBody>
              <a:bodyPr rtlCol="0" wrap="square">
                <a:spAutoFit/>
              </a:bodyPr>
              <a:lstStyle>
                <a:defPPr>
                  <a:defRPr lang="zh-CN"/>
                </a:defPPr>
                <a:lvl1pPr>
                  <a:defRPr sz="2000">
                    <a:solidFill>
                      <a:srgbClr val="2E2E30"/>
                    </a:solidFill>
                    <a:latin charset="-122" panose="020b0600000000000000" pitchFamily="34" typeface="思源黑体 CN Medium"/>
                    <a:ea charset="-122" panose="020b0600000000000000" pitchFamily="34" typeface="思源黑体 CN Medium"/>
                  </a:defRPr>
                </a:lvl1pPr>
              </a:lstStyle>
              <a:p>
                <a:r>
                  <a:rPr altLang="en-US" lang="zh-CN"/>
                  <a:t>输入标题</a:t>
                </a:r>
              </a:p>
            </p:txBody>
          </p:sp>
        </p:grpSp>
      </p:grpSp>
    </p:spTree>
    <p:extLst>
      <p:ext uri="{BB962C8B-B14F-4D97-AF65-F5344CB8AC3E}">
        <p14:creationId val="2968098642"/>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1000" id="13"/>
                                        <p:tgtEl>
                                          <p:spTgt spid="22"/>
                                        </p:tgtEl>
                                      </p:cBhvr>
                                    </p:animEffect>
                                    <p:anim calcmode="lin" valueType="num">
                                      <p:cBhvr>
                                        <p:cTn dur="1000" fill="hold" id="14"/>
                                        <p:tgtEl>
                                          <p:spTgt spid="22"/>
                                        </p:tgtEl>
                                        <p:attrNameLst>
                                          <p:attrName>ppt_x</p:attrName>
                                        </p:attrNameLst>
                                      </p:cBhvr>
                                      <p:tavLst>
                                        <p:tav tm="0">
                                          <p:val>
                                            <p:strVal val="#ppt_x"/>
                                          </p:val>
                                        </p:tav>
                                        <p:tav tm="100000">
                                          <p:val>
                                            <p:strVal val="#ppt_x"/>
                                          </p:val>
                                        </p:tav>
                                      </p:tavLst>
                                    </p:anim>
                                    <p:anim calcmode="lin" valueType="num">
                                      <p:cBhvr>
                                        <p:cTn dur="1000" fill="hold" id="15"/>
                                        <p:tgtEl>
                                          <p:spTgt spid="2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1000" id="19"/>
                                        <p:tgtEl>
                                          <p:spTgt spid="14"/>
                                        </p:tgtEl>
                                      </p:cBhvr>
                                    </p:animEffect>
                                    <p:anim calcmode="lin" valueType="num">
                                      <p:cBhvr>
                                        <p:cTn dur="1000" fill="hold" id="20"/>
                                        <p:tgtEl>
                                          <p:spTgt spid="14"/>
                                        </p:tgtEl>
                                        <p:attrNameLst>
                                          <p:attrName>ppt_x</p:attrName>
                                        </p:attrNameLst>
                                      </p:cBhvr>
                                      <p:tavLst>
                                        <p:tav tm="0">
                                          <p:val>
                                            <p:strVal val="#ppt_x"/>
                                          </p:val>
                                        </p:tav>
                                        <p:tav tm="100000">
                                          <p:val>
                                            <p:strVal val="#ppt_x"/>
                                          </p:val>
                                        </p:tav>
                                      </p:tavLst>
                                    </p:anim>
                                    <p:anim calcmode="lin" valueType="num">
                                      <p:cBhvr>
                                        <p:cTn dur="1000" fill="hold" id="21"/>
                                        <p:tgtEl>
                                          <p:spTgt spid="1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30"/>
                                        </p:tgtEl>
                                        <p:attrNameLst>
                                          <p:attrName>style.visibility</p:attrName>
                                        </p:attrNameLst>
                                      </p:cBhvr>
                                      <p:to>
                                        <p:strVal val="visible"/>
                                      </p:to>
                                    </p:set>
                                    <p:animEffect filter="fade" transition="in">
                                      <p:cBhvr>
                                        <p:cTn dur="1000" id="25"/>
                                        <p:tgtEl>
                                          <p:spTgt spid="30"/>
                                        </p:tgtEl>
                                      </p:cBhvr>
                                    </p:animEffect>
                                    <p:anim calcmode="lin" valueType="num">
                                      <p:cBhvr>
                                        <p:cTn dur="1000" fill="hold" id="26"/>
                                        <p:tgtEl>
                                          <p:spTgt spid="30"/>
                                        </p:tgtEl>
                                        <p:attrNameLst>
                                          <p:attrName>ppt_x</p:attrName>
                                        </p:attrNameLst>
                                      </p:cBhvr>
                                      <p:tavLst>
                                        <p:tav tm="0">
                                          <p:val>
                                            <p:strVal val="#ppt_x"/>
                                          </p:val>
                                        </p:tav>
                                        <p:tav tm="100000">
                                          <p:val>
                                            <p:strVal val="#ppt_x"/>
                                          </p:val>
                                        </p:tav>
                                      </p:tavLst>
                                    </p:anim>
                                    <p:anim calcmode="lin" valueType="num">
                                      <p:cBhvr>
                                        <p:cTn dur="1000" fill="hold" id="27"/>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9" name="任意多边形: 形状 33">
            <a:extLst>
              <a:ext uri="{FF2B5EF4-FFF2-40B4-BE49-F238E27FC236}">
                <a16:creationId xmlns:a16="http://schemas.microsoft.com/office/drawing/2014/main" id="{7DFB863E-5657-451B-8120-7C2A8B1D03E7}"/>
              </a:ext>
            </a:extLst>
          </p:cNvPr>
          <p:cNvSpPr/>
          <p:nvPr/>
        </p:nvSpPr>
        <p:spPr>
          <a:xfrm>
            <a:off x="11231855" y="817590"/>
            <a:ext cx="1073152" cy="784114"/>
          </a:xfrm>
          <a:custGeom>
            <a:rect b="b" l="l" r="r" t="t"/>
            <a:pathLst>
              <a:path h="582656" w="797433">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0" name="任意多边形: 形状 31">
            <a:extLst>
              <a:ext uri="{FF2B5EF4-FFF2-40B4-BE49-F238E27FC236}">
                <a16:creationId xmlns:a16="http://schemas.microsoft.com/office/drawing/2014/main" id="{E71F5F26-356C-4507-BF0B-D7C73BD27F37}"/>
              </a:ext>
            </a:extLst>
          </p:cNvPr>
          <p:cNvSpPr/>
          <p:nvPr/>
        </p:nvSpPr>
        <p:spPr>
          <a:xfrm>
            <a:off x="5359997" y="5667202"/>
            <a:ext cx="709375" cy="807724"/>
          </a:xfrm>
          <a:custGeom>
            <a:rect b="b" l="l" r="r" t="t"/>
            <a:pathLst>
              <a:path h="629357" w="657416">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11" name="组合 10">
            <a:extLst>
              <a:ext uri="{FF2B5EF4-FFF2-40B4-BE49-F238E27FC236}">
                <a16:creationId xmlns:a16="http://schemas.microsoft.com/office/drawing/2014/main" id="{44D634C6-544B-42E5-82EA-F2091131F023}"/>
              </a:ext>
            </a:extLst>
          </p:cNvPr>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gradFill>
        </p:grpSpPr>
        <p:sp>
          <p:nvSpPr>
            <p:cNvPr id="12" name="任意多边形: 形状 32">
              <a:extLst>
                <a:ext uri="{FF2B5EF4-FFF2-40B4-BE49-F238E27FC236}">
                  <a16:creationId xmlns:a16="http://schemas.microsoft.com/office/drawing/2014/main" id="{2A73CBD8-AB65-4CBB-8DD7-A25350581417}"/>
                </a:ext>
              </a:extLst>
            </p:cNvPr>
            <p:cNvSpPr/>
            <p:nvPr/>
          </p:nvSpPr>
          <p:spPr>
            <a:xfrm>
              <a:off x="8878655" y="4549389"/>
              <a:ext cx="588073" cy="905347"/>
            </a:xfrm>
            <a:custGeom>
              <a:rect b="b" l="l" r="r" t="t"/>
              <a:pathLst>
                <a:path h="905347" w="588073">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3" name="任意多边形: 形状 30">
              <a:extLst>
                <a:ext uri="{FF2B5EF4-FFF2-40B4-BE49-F238E27FC236}">
                  <a16:creationId xmlns:a16="http://schemas.microsoft.com/office/drawing/2014/main" id="{368F99BD-6998-409D-82F2-2F0D5BAEDEDC}"/>
                </a:ext>
              </a:extLst>
            </p:cNvPr>
            <p:cNvSpPr/>
            <p:nvPr/>
          </p:nvSpPr>
          <p:spPr>
            <a:xfrm>
              <a:off x="8882656" y="5434724"/>
              <a:ext cx="549401" cy="335984"/>
            </a:xfrm>
            <a:custGeom>
              <a:rect b="b" l="l" r="r" t="t"/>
              <a:pathLst>
                <a:path h="335984" w="549401">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14" name="文本框 13">
            <a:extLst>
              <a:ext uri="{FF2B5EF4-FFF2-40B4-BE49-F238E27FC236}">
                <a16:creationId xmlns:a16="http://schemas.microsoft.com/office/drawing/2014/main" id="{605A71AF-F6B7-401B-AE2A-1D728EE82C13}"/>
              </a:ext>
            </a:extLst>
          </p:cNvPr>
          <p:cNvSpPr txBox="1"/>
          <p:nvPr/>
        </p:nvSpPr>
        <p:spPr>
          <a:xfrm>
            <a:off x="666991" y="699668"/>
            <a:ext cx="2194470" cy="26212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kern="1200" kumimoji="0" lang="zh-CN" noProof="0" normalizeH="0" smtClean="0" spc="1200" strike="noStrike" sz="16600" u="none">
                <a:ln>
                  <a:noFill/>
                </a:ln>
                <a:gradFill flip="none" rotWithShape="1">
                  <a:gsLst>
                    <a:gs pos="0">
                      <a:srgbClr val="B38A54"/>
                    </a:gs>
                    <a:gs pos="78000">
                      <a:srgbClr val="B38A54">
                        <a:alpha val="0"/>
                      </a:srgbClr>
                    </a:gs>
                  </a:gsLst>
                  <a:lin ang="8100000" scaled="1"/>
                </a:gradFill>
                <a:effectLst/>
                <a:uLnTx/>
                <a:uFillTx/>
                <a:latin charset="-122" panose="02020900000000000000" pitchFamily="18" typeface="思源宋体 CN Heavy"/>
                <a:ea charset="-122" panose="02020900000000000000" pitchFamily="18" typeface="思源宋体 CN Heavy"/>
                <a:cs typeface="+mn-cs"/>
              </a:rPr>
              <a:t>目</a:t>
            </a:r>
          </a:p>
        </p:txBody>
      </p:sp>
      <p:sp>
        <p:nvSpPr>
          <p:cNvPr id="15" name="文本框 14">
            <a:extLst>
              <a:ext uri="{FF2B5EF4-FFF2-40B4-BE49-F238E27FC236}">
                <a16:creationId xmlns:a16="http://schemas.microsoft.com/office/drawing/2014/main" id="{605A71AF-F6B7-401B-AE2A-1D728EE82C13}"/>
              </a:ext>
            </a:extLst>
          </p:cNvPr>
          <p:cNvSpPr txBox="1"/>
          <p:nvPr/>
        </p:nvSpPr>
        <p:spPr>
          <a:xfrm>
            <a:off x="2500329" y="2238833"/>
            <a:ext cx="2194470" cy="219456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pc="1200" sz="13800">
                <a:gradFill flip="none" rotWithShape="1">
                  <a:gsLst>
                    <a:gs pos="0">
                      <a:srgbClr val="B38A54"/>
                    </a:gs>
                    <a:gs pos="78000">
                      <a:srgbClr val="B38A54">
                        <a:alpha val="0"/>
                      </a:srgbClr>
                    </a:gs>
                  </a:gsLst>
                  <a:lin ang="8100000" scaled="1"/>
                </a:gradFill>
                <a:latin charset="-122" panose="02020900000000000000" pitchFamily="18" typeface="思源宋体 CN Heavy"/>
                <a:ea charset="-122" panose="02020900000000000000" pitchFamily="18" typeface="思源宋体 CN Heavy"/>
              </a:rPr>
              <a:t>录</a:t>
            </a:r>
          </a:p>
        </p:txBody>
      </p:sp>
      <p:grpSp>
        <p:nvGrpSpPr>
          <p:cNvPr id="16" name="组合 15"/>
          <p:cNvGrpSpPr/>
          <p:nvPr/>
        </p:nvGrpSpPr>
        <p:grpSpPr>
          <a:xfrm>
            <a:off x="6456662" y="1123091"/>
            <a:ext cx="2702838" cy="552299"/>
            <a:chOff x="5273816" y="1582902"/>
            <a:chExt cx="2702838" cy="449713"/>
          </a:xfrm>
        </p:grpSpPr>
        <p:sp>
          <p:nvSpPr>
            <p:cNvPr id="17" name="平行四边形 16">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4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18" name="平行四边形 17">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600" strike="noStrike" sz="2400" u="none">
                  <a:ln>
                    <a:noFill/>
                  </a:ln>
                  <a:solidFill>
                    <a:prstClr val="white"/>
                  </a:solidFill>
                  <a:effectLst/>
                  <a:uLnTx/>
                  <a:uFillTx/>
                  <a:latin charset="-122" panose="020b0800000000000000" pitchFamily="34" typeface="思源黑体 CN Bold"/>
                  <a:ea charset="-122" panose="020b0800000000000000" pitchFamily="34" typeface="思源黑体 CN Bold"/>
                </a:rPr>
                <a:t>工作回顾</a:t>
              </a:r>
            </a:p>
          </p:txBody>
        </p:sp>
      </p:grpSp>
      <p:grpSp>
        <p:nvGrpSpPr>
          <p:cNvPr id="19" name="组合 18"/>
          <p:cNvGrpSpPr/>
          <p:nvPr/>
        </p:nvGrpSpPr>
        <p:grpSpPr>
          <a:xfrm>
            <a:off x="6456662" y="2187864"/>
            <a:ext cx="2702838" cy="552299"/>
            <a:chOff x="5273816" y="1582902"/>
            <a:chExt cx="2702838" cy="449713"/>
          </a:xfrm>
        </p:grpSpPr>
        <p:sp>
          <p:nvSpPr>
            <p:cNvPr id="20" name="平行四边形 19">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4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21" name="平行四边形 20">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600" strike="noStrike" sz="2400" u="none">
                  <a:ln>
                    <a:noFill/>
                  </a:ln>
                  <a:solidFill>
                    <a:prstClr val="white"/>
                  </a:solidFill>
                  <a:effectLst/>
                  <a:uLnTx/>
                  <a:uFillTx/>
                  <a:latin charset="-122" panose="020b0800000000000000" pitchFamily="34" typeface="思源黑体 CN Bold"/>
                  <a:ea charset="-122" panose="020b0800000000000000" pitchFamily="34" typeface="思源黑体 CN Bold"/>
                </a:rPr>
                <a:t>亮点展示</a:t>
              </a:r>
            </a:p>
          </p:txBody>
        </p:sp>
      </p:grpSp>
      <p:grpSp>
        <p:nvGrpSpPr>
          <p:cNvPr id="22" name="组合 21"/>
          <p:cNvGrpSpPr/>
          <p:nvPr/>
        </p:nvGrpSpPr>
        <p:grpSpPr>
          <a:xfrm>
            <a:off x="6456662" y="3252637"/>
            <a:ext cx="2702838" cy="552299"/>
            <a:chOff x="5273816" y="1582902"/>
            <a:chExt cx="2702838" cy="449713"/>
          </a:xfrm>
        </p:grpSpPr>
        <p:sp>
          <p:nvSpPr>
            <p:cNvPr id="23" name="平行四边形 22">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4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24" name="平行四边形 23">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600" strike="noStrike" sz="2400" u="none">
                  <a:ln>
                    <a:noFill/>
                  </a:ln>
                  <a:solidFill>
                    <a:prstClr val="white"/>
                  </a:solidFill>
                  <a:effectLst/>
                  <a:uLnTx/>
                  <a:uFillTx/>
                  <a:latin charset="-122" panose="020b0800000000000000" pitchFamily="34" typeface="思源黑体 CN Bold"/>
                  <a:ea charset="-122" panose="020b0800000000000000" pitchFamily="34" typeface="思源黑体 CN Bold"/>
                </a:rPr>
                <a:t>发现问题</a:t>
              </a:r>
            </a:p>
          </p:txBody>
        </p:sp>
      </p:grpSp>
      <p:grpSp>
        <p:nvGrpSpPr>
          <p:cNvPr id="25" name="组合 24"/>
          <p:cNvGrpSpPr/>
          <p:nvPr/>
        </p:nvGrpSpPr>
        <p:grpSpPr>
          <a:xfrm>
            <a:off x="6456662" y="4317410"/>
            <a:ext cx="2702838" cy="552299"/>
            <a:chOff x="5273816" y="1582902"/>
            <a:chExt cx="2702838" cy="449713"/>
          </a:xfrm>
        </p:grpSpPr>
        <p:sp>
          <p:nvSpPr>
            <p:cNvPr id="26" name="平行四边形 25">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4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27" name="平行四边形 26">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600" strike="noStrike" sz="2400" u="none">
                  <a:ln>
                    <a:noFill/>
                  </a:ln>
                  <a:solidFill>
                    <a:prstClr val="white"/>
                  </a:solidFill>
                  <a:effectLst/>
                  <a:uLnTx/>
                  <a:uFillTx/>
                  <a:latin charset="-122" panose="020b0800000000000000" pitchFamily="34" typeface="思源黑体 CN Bold"/>
                  <a:ea charset="-122" panose="020b0800000000000000" pitchFamily="34" typeface="思源黑体 CN Bold"/>
                </a:rPr>
                <a:t>经验总结</a:t>
              </a:r>
            </a:p>
          </p:txBody>
        </p:sp>
      </p:grpSp>
      <p:grpSp>
        <p:nvGrpSpPr>
          <p:cNvPr id="28" name="组合 27"/>
          <p:cNvGrpSpPr/>
          <p:nvPr/>
        </p:nvGrpSpPr>
        <p:grpSpPr>
          <a:xfrm>
            <a:off x="6456662" y="5382184"/>
            <a:ext cx="2702838" cy="552299"/>
            <a:chOff x="5273816" y="1582902"/>
            <a:chExt cx="2702838" cy="449713"/>
          </a:xfrm>
        </p:grpSpPr>
        <p:sp>
          <p:nvSpPr>
            <p:cNvPr id="29" name="平行四边形 28">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4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30" name="平行四边形 29">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600" strike="noStrike" sz="2400" u="none">
                  <a:ln>
                    <a:noFill/>
                  </a:ln>
                  <a:solidFill>
                    <a:prstClr val="white"/>
                  </a:solidFill>
                  <a:effectLst/>
                  <a:uLnTx/>
                  <a:uFillTx/>
                  <a:latin charset="-122" panose="020b0800000000000000" pitchFamily="34" typeface="思源黑体 CN Bold"/>
                  <a:ea charset="-122" panose="020b0800000000000000" pitchFamily="34" typeface="思源黑体 CN Bold"/>
                </a:rPr>
                <a:t>方案计划</a:t>
              </a:r>
            </a:p>
          </p:txBody>
        </p:sp>
      </p:grpSp>
    </p:spTree>
    <p:extLst>
      <p:ext uri="{BB962C8B-B14F-4D97-AF65-F5344CB8AC3E}">
        <p14:creationId val="7867606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0-#ppt_w/2"/>
                                          </p:val>
                                        </p:tav>
                                        <p:tav tm="100000">
                                          <p:val>
                                            <p:strVal val="#ppt_x"/>
                                          </p:val>
                                        </p:tav>
                                      </p:tavLst>
                                    </p:anim>
                                    <p:anim calcmode="lin" valueType="num">
                                      <p:cBhvr additive="base">
                                        <p:cTn dur="500" fill="hold" id="20"/>
                                        <p:tgtEl>
                                          <p:spTgt spid="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500" fill="hold" id="23"/>
                                        <p:tgtEl>
                                          <p:spTgt spid="7"/>
                                        </p:tgtEl>
                                        <p:attrNameLst>
                                          <p:attrName>ppt_x</p:attrName>
                                        </p:attrNameLst>
                                      </p:cBhvr>
                                      <p:tavLst>
                                        <p:tav tm="0">
                                          <p:val>
                                            <p:strVal val="0-#ppt_w/2"/>
                                          </p:val>
                                        </p:tav>
                                        <p:tav tm="100000">
                                          <p:val>
                                            <p:strVal val="#ppt_x"/>
                                          </p:val>
                                        </p:tav>
                                      </p:tavLst>
                                    </p:anim>
                                    <p:anim calcmode="lin" valueType="num">
                                      <p:cBhvr additive="base">
                                        <p:cTn dur="500" fill="hold" id="24"/>
                                        <p:tgtEl>
                                          <p:spTgt spid="7"/>
                                        </p:tgtEl>
                                        <p:attrNameLst>
                                          <p:attrName>ppt_y</p:attrName>
                                        </p:attrNameLst>
                                      </p:cBhvr>
                                      <p:tavLst>
                                        <p:tav tm="0">
                                          <p:val>
                                            <p:strVal val="#ppt_y"/>
                                          </p:val>
                                        </p:tav>
                                        <p:tav tm="100000">
                                          <p:val>
                                            <p:strVal val="#ppt_y"/>
                                          </p:val>
                                        </p:tav>
                                      </p:tavLst>
                                    </p:anim>
                                  </p:childTnLst>
                                </p:cTn>
                              </p:par>
                              <p:par>
                                <p:cTn fill="hold" id="25" nodeType="withEffect" presetClass="entr" presetID="45" presetSubtype="0">
                                  <p:stCondLst>
                                    <p:cond delay="0"/>
                                  </p:stCondLst>
                                  <p:childTnLst>
                                    <p:set>
                                      <p:cBhvr>
                                        <p:cTn dur="1" fill="hold" id="26">
                                          <p:stCondLst>
                                            <p:cond delay="0"/>
                                          </p:stCondLst>
                                        </p:cTn>
                                        <p:tgtEl>
                                          <p:spTgt spid="11"/>
                                        </p:tgtEl>
                                        <p:attrNameLst>
                                          <p:attrName>style.visibility</p:attrName>
                                        </p:attrNameLst>
                                      </p:cBhvr>
                                      <p:to>
                                        <p:strVal val="visible"/>
                                      </p:to>
                                    </p:set>
                                    <p:animEffect filter="fade" transition="in">
                                      <p:cBhvr>
                                        <p:cTn dur="2000" id="27"/>
                                        <p:tgtEl>
                                          <p:spTgt spid="11"/>
                                        </p:tgtEl>
                                      </p:cBhvr>
                                    </p:animEffect>
                                    <p:anim calcmode="lin" valueType="num">
                                      <p:cBhvr>
                                        <p:cTn dur="2000" fill="hold" id="28"/>
                                        <p:tgtEl>
                                          <p:spTgt spid="11"/>
                                        </p:tgtEl>
                                        <p:attrNameLst>
                                          <p:attrName>ppt_w</p:attrName>
                                        </p:attrNameLst>
                                      </p:cBhvr>
                                      <p:tavLst>
                                        <p:tav fmla="#ppt_w*sin(2.5*pi*$)" tm="0">
                                          <p:val>
                                            <p:fltVal val="0"/>
                                          </p:val>
                                        </p:tav>
                                        <p:tav tm="100000">
                                          <p:val>
                                            <p:fltVal val="1"/>
                                          </p:val>
                                        </p:tav>
                                      </p:tavLst>
                                    </p:anim>
                                    <p:anim calcmode="lin" valueType="num">
                                      <p:cBhvr>
                                        <p:cTn dur="2000" fill="hold" id="29"/>
                                        <p:tgtEl>
                                          <p:spTgt spid="11"/>
                                        </p:tgtEl>
                                        <p:attrNameLst>
                                          <p:attrName>ppt_h</p:attrName>
                                        </p:attrNameLst>
                                      </p:cBhvr>
                                      <p:tavLst>
                                        <p:tav tm="0">
                                          <p:val>
                                            <p:strVal val="#ppt_h"/>
                                          </p:val>
                                        </p:tav>
                                        <p:tav tm="100000">
                                          <p:val>
                                            <p:strVal val="#ppt_h"/>
                                          </p:val>
                                        </p:tav>
                                      </p:tavLst>
                                    </p:anim>
                                  </p:childTnLst>
                                </p:cTn>
                              </p:par>
                              <p:par>
                                <p:cTn fill="hold" grpId="0" id="30" nodeType="withEffect" presetClass="entr" presetID="45"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2000" id="32"/>
                                        <p:tgtEl>
                                          <p:spTgt spid="10"/>
                                        </p:tgtEl>
                                      </p:cBhvr>
                                    </p:animEffect>
                                    <p:anim calcmode="lin" valueType="num">
                                      <p:cBhvr>
                                        <p:cTn dur="2000" fill="hold" id="33"/>
                                        <p:tgtEl>
                                          <p:spTgt spid="10"/>
                                        </p:tgtEl>
                                        <p:attrNameLst>
                                          <p:attrName>ppt_w</p:attrName>
                                        </p:attrNameLst>
                                      </p:cBhvr>
                                      <p:tavLst>
                                        <p:tav fmla="#ppt_w*sin(2.5*pi*$)" tm="0">
                                          <p:val>
                                            <p:fltVal val="0"/>
                                          </p:val>
                                        </p:tav>
                                        <p:tav tm="100000">
                                          <p:val>
                                            <p:fltVal val="1"/>
                                          </p:val>
                                        </p:tav>
                                      </p:tavLst>
                                    </p:anim>
                                    <p:anim calcmode="lin" valueType="num">
                                      <p:cBhvr>
                                        <p:cTn dur="2000" fill="hold" id="34"/>
                                        <p:tgtEl>
                                          <p:spTgt spid="10"/>
                                        </p:tgtEl>
                                        <p:attrNameLst>
                                          <p:attrName>ppt_h</p:attrName>
                                        </p:attrNameLst>
                                      </p:cBhvr>
                                      <p:tavLst>
                                        <p:tav tm="0">
                                          <p:val>
                                            <p:strVal val="#ppt_h"/>
                                          </p:val>
                                        </p:tav>
                                        <p:tav tm="100000">
                                          <p:val>
                                            <p:strVal val="#ppt_h"/>
                                          </p:val>
                                        </p:tav>
                                      </p:tavLst>
                                    </p:anim>
                                  </p:childTnLst>
                                </p:cTn>
                              </p:par>
                              <p:par>
                                <p:cTn fill="hold" grpId="0" id="35" nodeType="withEffect" presetClass="entr" presetID="45"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2000" id="37"/>
                                        <p:tgtEl>
                                          <p:spTgt spid="9"/>
                                        </p:tgtEl>
                                      </p:cBhvr>
                                    </p:animEffect>
                                    <p:anim calcmode="lin" valueType="num">
                                      <p:cBhvr>
                                        <p:cTn dur="2000" fill="hold" id="38"/>
                                        <p:tgtEl>
                                          <p:spTgt spid="9"/>
                                        </p:tgtEl>
                                        <p:attrNameLst>
                                          <p:attrName>ppt_w</p:attrName>
                                        </p:attrNameLst>
                                      </p:cBhvr>
                                      <p:tavLst>
                                        <p:tav fmla="#ppt_w*sin(2.5*pi*$)" tm="0">
                                          <p:val>
                                            <p:fltVal val="0"/>
                                          </p:val>
                                        </p:tav>
                                        <p:tav tm="100000">
                                          <p:val>
                                            <p:fltVal val="1"/>
                                          </p:val>
                                        </p:tav>
                                      </p:tavLst>
                                    </p:anim>
                                    <p:anim calcmode="lin" valueType="num">
                                      <p:cBhvr>
                                        <p:cTn dur="2000" fill="hold" id="39"/>
                                        <p:tgtEl>
                                          <p:spTgt spid="9"/>
                                        </p:tgtEl>
                                        <p:attrNameLst>
                                          <p:attrName>ppt_h</p:attrName>
                                        </p:attrNameLst>
                                      </p:cBhvr>
                                      <p:tavLst>
                                        <p:tav tm="0">
                                          <p:val>
                                            <p:strVal val="#ppt_h"/>
                                          </p:val>
                                        </p:tav>
                                        <p:tav tm="100000">
                                          <p:val>
                                            <p:strVal val="#ppt_h"/>
                                          </p:val>
                                        </p:tav>
                                      </p:tavLst>
                                    </p:anim>
                                  </p:childTnLst>
                                </p:cTn>
                              </p:par>
                              <p:par>
                                <p:cTn fill="hold" grpId="0" id="40" nodeType="withEffect" presetClass="entr" presetID="45" presetSubtype="0">
                                  <p:stCondLst>
                                    <p:cond delay="0"/>
                                  </p:stCondLst>
                                  <p:childTnLst>
                                    <p:set>
                                      <p:cBhvr>
                                        <p:cTn dur="1" fill="hold" id="41">
                                          <p:stCondLst>
                                            <p:cond delay="0"/>
                                          </p:stCondLst>
                                        </p:cTn>
                                        <p:tgtEl>
                                          <p:spTgt spid="14"/>
                                        </p:tgtEl>
                                        <p:attrNameLst>
                                          <p:attrName>style.visibility</p:attrName>
                                        </p:attrNameLst>
                                      </p:cBhvr>
                                      <p:to>
                                        <p:strVal val="visible"/>
                                      </p:to>
                                    </p:set>
                                    <p:animEffect filter="fade" transition="in">
                                      <p:cBhvr>
                                        <p:cTn dur="2000" id="42"/>
                                        <p:tgtEl>
                                          <p:spTgt spid="14"/>
                                        </p:tgtEl>
                                      </p:cBhvr>
                                    </p:animEffect>
                                    <p:anim calcmode="lin" valueType="num">
                                      <p:cBhvr>
                                        <p:cTn dur="2000" fill="hold" id="43"/>
                                        <p:tgtEl>
                                          <p:spTgt spid="14"/>
                                        </p:tgtEl>
                                        <p:attrNameLst>
                                          <p:attrName>ppt_w</p:attrName>
                                        </p:attrNameLst>
                                      </p:cBhvr>
                                      <p:tavLst>
                                        <p:tav fmla="#ppt_w*sin(2.5*pi*$)" tm="0">
                                          <p:val>
                                            <p:fltVal val="0"/>
                                          </p:val>
                                        </p:tav>
                                        <p:tav tm="100000">
                                          <p:val>
                                            <p:fltVal val="1"/>
                                          </p:val>
                                        </p:tav>
                                      </p:tavLst>
                                    </p:anim>
                                    <p:anim calcmode="lin" valueType="num">
                                      <p:cBhvr>
                                        <p:cTn dur="2000" fill="hold" id="44"/>
                                        <p:tgtEl>
                                          <p:spTgt spid="14"/>
                                        </p:tgtEl>
                                        <p:attrNameLst>
                                          <p:attrName>ppt_h</p:attrName>
                                        </p:attrNameLst>
                                      </p:cBhvr>
                                      <p:tavLst>
                                        <p:tav tm="0">
                                          <p:val>
                                            <p:strVal val="#ppt_h"/>
                                          </p:val>
                                        </p:tav>
                                        <p:tav tm="100000">
                                          <p:val>
                                            <p:strVal val="#ppt_h"/>
                                          </p:val>
                                        </p:tav>
                                      </p:tavLst>
                                    </p:anim>
                                  </p:childTnLst>
                                </p:cTn>
                              </p:par>
                              <p:par>
                                <p:cTn fill="hold" grpId="0" id="45" nodeType="withEffect" presetClass="entr" presetID="45" presetSubtype="0">
                                  <p:stCondLst>
                                    <p:cond delay="0"/>
                                  </p:stCondLst>
                                  <p:childTnLst>
                                    <p:set>
                                      <p:cBhvr>
                                        <p:cTn dur="1" fill="hold" id="46">
                                          <p:stCondLst>
                                            <p:cond delay="0"/>
                                          </p:stCondLst>
                                        </p:cTn>
                                        <p:tgtEl>
                                          <p:spTgt spid="15"/>
                                        </p:tgtEl>
                                        <p:attrNameLst>
                                          <p:attrName>style.visibility</p:attrName>
                                        </p:attrNameLst>
                                      </p:cBhvr>
                                      <p:to>
                                        <p:strVal val="visible"/>
                                      </p:to>
                                    </p:set>
                                    <p:animEffect filter="fade" transition="in">
                                      <p:cBhvr>
                                        <p:cTn dur="2000" id="47"/>
                                        <p:tgtEl>
                                          <p:spTgt spid="15"/>
                                        </p:tgtEl>
                                      </p:cBhvr>
                                    </p:animEffect>
                                    <p:anim calcmode="lin" valueType="num">
                                      <p:cBhvr>
                                        <p:cTn dur="2000" fill="hold" id="48"/>
                                        <p:tgtEl>
                                          <p:spTgt spid="15"/>
                                        </p:tgtEl>
                                        <p:attrNameLst>
                                          <p:attrName>ppt_w</p:attrName>
                                        </p:attrNameLst>
                                      </p:cBhvr>
                                      <p:tavLst>
                                        <p:tav fmla="#ppt_w*sin(2.5*pi*$)" tm="0">
                                          <p:val>
                                            <p:fltVal val="0"/>
                                          </p:val>
                                        </p:tav>
                                        <p:tav tm="100000">
                                          <p:val>
                                            <p:fltVal val="1"/>
                                          </p:val>
                                        </p:tav>
                                      </p:tavLst>
                                    </p:anim>
                                    <p:anim calcmode="lin" valueType="num">
                                      <p:cBhvr>
                                        <p:cTn dur="2000" fill="hold" id="49"/>
                                        <p:tgtEl>
                                          <p:spTgt spid="15"/>
                                        </p:tgtEl>
                                        <p:attrNameLst>
                                          <p:attrName>ppt_h</p:attrName>
                                        </p:attrNameLst>
                                      </p:cBhvr>
                                      <p:tavLst>
                                        <p:tav tm="0">
                                          <p:val>
                                            <p:strVal val="#ppt_h"/>
                                          </p:val>
                                        </p:tav>
                                        <p:tav tm="100000">
                                          <p:val>
                                            <p:strVal val="#ppt_h"/>
                                          </p:val>
                                        </p:tav>
                                      </p:tavLst>
                                    </p:anim>
                                  </p:childTnLst>
                                </p:cTn>
                              </p:par>
                            </p:childTnLst>
                          </p:cTn>
                        </p:par>
                        <p:par>
                          <p:cTn fill="hold" id="50" nodeType="afterGroup">
                            <p:stCondLst>
                              <p:cond delay="2000"/>
                            </p:stCondLst>
                            <p:childTnLst>
                              <p:par>
                                <p:cTn fill="hold" id="51" nodeType="afterEffect" presetClass="entr" presetID="2" presetSubtype="8">
                                  <p:stCondLst>
                                    <p:cond delay="0"/>
                                  </p:stCondLst>
                                  <p:childTnLst>
                                    <p:set>
                                      <p:cBhvr>
                                        <p:cTn dur="1" fill="hold" id="52">
                                          <p:stCondLst>
                                            <p:cond delay="0"/>
                                          </p:stCondLst>
                                        </p:cTn>
                                        <p:tgtEl>
                                          <p:spTgt spid="16"/>
                                        </p:tgtEl>
                                        <p:attrNameLst>
                                          <p:attrName>style.visibility</p:attrName>
                                        </p:attrNameLst>
                                      </p:cBhvr>
                                      <p:to>
                                        <p:strVal val="visible"/>
                                      </p:to>
                                    </p:set>
                                    <p:anim calcmode="lin" valueType="num">
                                      <p:cBhvr additive="base">
                                        <p:cTn dur="500" fill="hold" id="53"/>
                                        <p:tgtEl>
                                          <p:spTgt spid="16"/>
                                        </p:tgtEl>
                                        <p:attrNameLst>
                                          <p:attrName>ppt_x</p:attrName>
                                        </p:attrNameLst>
                                      </p:cBhvr>
                                      <p:tavLst>
                                        <p:tav tm="0">
                                          <p:val>
                                            <p:strVal val="0-#ppt_w/2"/>
                                          </p:val>
                                        </p:tav>
                                        <p:tav tm="100000">
                                          <p:val>
                                            <p:strVal val="#ppt_x"/>
                                          </p:val>
                                        </p:tav>
                                      </p:tavLst>
                                    </p:anim>
                                    <p:anim calcmode="lin" valueType="num">
                                      <p:cBhvr additive="base">
                                        <p:cTn dur="500" fill="hold" id="54"/>
                                        <p:tgtEl>
                                          <p:spTgt spid="16"/>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2500"/>
                            </p:stCondLst>
                            <p:childTnLst>
                              <p:par>
                                <p:cTn fill="hold" id="56" nodeType="afterEffect" presetClass="entr" presetID="2" presetSubtype="8">
                                  <p:stCondLst>
                                    <p:cond delay="0"/>
                                  </p:stCondLst>
                                  <p:childTnLst>
                                    <p:set>
                                      <p:cBhvr>
                                        <p:cTn dur="1" fill="hold" id="57">
                                          <p:stCondLst>
                                            <p:cond delay="0"/>
                                          </p:stCondLst>
                                        </p:cTn>
                                        <p:tgtEl>
                                          <p:spTgt spid="19"/>
                                        </p:tgtEl>
                                        <p:attrNameLst>
                                          <p:attrName>style.visibility</p:attrName>
                                        </p:attrNameLst>
                                      </p:cBhvr>
                                      <p:to>
                                        <p:strVal val="visible"/>
                                      </p:to>
                                    </p:set>
                                    <p:anim calcmode="lin" valueType="num">
                                      <p:cBhvr additive="base">
                                        <p:cTn dur="500" fill="hold" id="58"/>
                                        <p:tgtEl>
                                          <p:spTgt spid="19"/>
                                        </p:tgtEl>
                                        <p:attrNameLst>
                                          <p:attrName>ppt_x</p:attrName>
                                        </p:attrNameLst>
                                      </p:cBhvr>
                                      <p:tavLst>
                                        <p:tav tm="0">
                                          <p:val>
                                            <p:strVal val="0-#ppt_w/2"/>
                                          </p:val>
                                        </p:tav>
                                        <p:tav tm="100000">
                                          <p:val>
                                            <p:strVal val="#ppt_x"/>
                                          </p:val>
                                        </p:tav>
                                      </p:tavLst>
                                    </p:anim>
                                    <p:anim calcmode="lin" valueType="num">
                                      <p:cBhvr additive="base">
                                        <p:cTn dur="500" fill="hold" id="59"/>
                                        <p:tgtEl>
                                          <p:spTgt spid="19"/>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3000"/>
                            </p:stCondLst>
                            <p:childTnLst>
                              <p:par>
                                <p:cTn fill="hold" id="61" nodeType="afterEffect" presetClass="entr" presetID="2" presetSubtype="8">
                                  <p:stCondLst>
                                    <p:cond delay="0"/>
                                  </p:stCondLst>
                                  <p:childTnLst>
                                    <p:set>
                                      <p:cBhvr>
                                        <p:cTn dur="1" fill="hold" id="62">
                                          <p:stCondLst>
                                            <p:cond delay="0"/>
                                          </p:stCondLst>
                                        </p:cTn>
                                        <p:tgtEl>
                                          <p:spTgt spid="22"/>
                                        </p:tgtEl>
                                        <p:attrNameLst>
                                          <p:attrName>style.visibility</p:attrName>
                                        </p:attrNameLst>
                                      </p:cBhvr>
                                      <p:to>
                                        <p:strVal val="visible"/>
                                      </p:to>
                                    </p:set>
                                    <p:anim calcmode="lin" valueType="num">
                                      <p:cBhvr additive="base">
                                        <p:cTn dur="500" fill="hold" id="63"/>
                                        <p:tgtEl>
                                          <p:spTgt spid="22"/>
                                        </p:tgtEl>
                                        <p:attrNameLst>
                                          <p:attrName>ppt_x</p:attrName>
                                        </p:attrNameLst>
                                      </p:cBhvr>
                                      <p:tavLst>
                                        <p:tav tm="0">
                                          <p:val>
                                            <p:strVal val="0-#ppt_w/2"/>
                                          </p:val>
                                        </p:tav>
                                        <p:tav tm="100000">
                                          <p:val>
                                            <p:strVal val="#ppt_x"/>
                                          </p:val>
                                        </p:tav>
                                      </p:tavLst>
                                    </p:anim>
                                    <p:anim calcmode="lin" valueType="num">
                                      <p:cBhvr additive="base">
                                        <p:cTn dur="500" fill="hold" id="64"/>
                                        <p:tgtEl>
                                          <p:spTgt spid="22"/>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3500"/>
                            </p:stCondLst>
                            <p:childTnLst>
                              <p:par>
                                <p:cTn fill="hold" id="66" nodeType="afterEffect" presetClass="entr" presetID="2" presetSubtype="8">
                                  <p:stCondLst>
                                    <p:cond delay="0"/>
                                  </p:stCondLst>
                                  <p:childTnLst>
                                    <p:set>
                                      <p:cBhvr>
                                        <p:cTn dur="1" fill="hold" id="67">
                                          <p:stCondLst>
                                            <p:cond delay="0"/>
                                          </p:stCondLst>
                                        </p:cTn>
                                        <p:tgtEl>
                                          <p:spTgt spid="25"/>
                                        </p:tgtEl>
                                        <p:attrNameLst>
                                          <p:attrName>style.visibility</p:attrName>
                                        </p:attrNameLst>
                                      </p:cBhvr>
                                      <p:to>
                                        <p:strVal val="visible"/>
                                      </p:to>
                                    </p:set>
                                    <p:anim calcmode="lin" valueType="num">
                                      <p:cBhvr additive="base">
                                        <p:cTn dur="500" fill="hold" id="68"/>
                                        <p:tgtEl>
                                          <p:spTgt spid="25"/>
                                        </p:tgtEl>
                                        <p:attrNameLst>
                                          <p:attrName>ppt_x</p:attrName>
                                        </p:attrNameLst>
                                      </p:cBhvr>
                                      <p:tavLst>
                                        <p:tav tm="0">
                                          <p:val>
                                            <p:strVal val="0-#ppt_w/2"/>
                                          </p:val>
                                        </p:tav>
                                        <p:tav tm="100000">
                                          <p:val>
                                            <p:strVal val="#ppt_x"/>
                                          </p:val>
                                        </p:tav>
                                      </p:tavLst>
                                    </p:anim>
                                    <p:anim calcmode="lin" valueType="num">
                                      <p:cBhvr additive="base">
                                        <p:cTn dur="500" fill="hold" id="69"/>
                                        <p:tgtEl>
                                          <p:spTgt spid="25"/>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4000"/>
                            </p:stCondLst>
                            <p:childTnLst>
                              <p:par>
                                <p:cTn fill="hold" id="71" nodeType="afterEffect" presetClass="entr" presetID="2" presetSubtype="8">
                                  <p:stCondLst>
                                    <p:cond delay="0"/>
                                  </p:stCondLst>
                                  <p:childTnLst>
                                    <p:set>
                                      <p:cBhvr>
                                        <p:cTn dur="1" fill="hold" id="72">
                                          <p:stCondLst>
                                            <p:cond delay="0"/>
                                          </p:stCondLst>
                                        </p:cTn>
                                        <p:tgtEl>
                                          <p:spTgt spid="28"/>
                                        </p:tgtEl>
                                        <p:attrNameLst>
                                          <p:attrName>style.visibility</p:attrName>
                                        </p:attrNameLst>
                                      </p:cBhvr>
                                      <p:to>
                                        <p:strVal val="visible"/>
                                      </p:to>
                                    </p:set>
                                    <p:anim calcmode="lin" valueType="num">
                                      <p:cBhvr additive="base">
                                        <p:cTn dur="500" fill="hold" id="73"/>
                                        <p:tgtEl>
                                          <p:spTgt spid="28"/>
                                        </p:tgtEl>
                                        <p:attrNameLst>
                                          <p:attrName>ppt_x</p:attrName>
                                        </p:attrNameLst>
                                      </p:cBhvr>
                                      <p:tavLst>
                                        <p:tav tm="0">
                                          <p:val>
                                            <p:strVal val="0-#ppt_w/2"/>
                                          </p:val>
                                        </p:tav>
                                        <p:tav tm="100000">
                                          <p:val>
                                            <p:strVal val="#ppt_x"/>
                                          </p:val>
                                        </p:tav>
                                      </p:tavLst>
                                    </p:anim>
                                    <p:anim calcmode="lin" valueType="num">
                                      <p:cBhvr additive="base">
                                        <p:cTn dur="500" fill="hold" id="74"/>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4"/>
      <p:bldP grpId="0" spid="1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经验总结</a:t>
            </a:r>
          </a:p>
        </p:txBody>
      </p:sp>
      <p:graphicFrame>
        <p:nvGraphicFramePr>
          <p:cNvPr id="6" name="图表 5">
            <a:extLst>
              <a:ext uri="{FF2B5EF4-FFF2-40B4-BE49-F238E27FC236}">
                <a16:creationId xmlns:a16="http://schemas.microsoft.com/office/drawing/2014/main" id="{EB998481-6292-480D-9EA7-E785772767AD}"/>
              </a:ext>
            </a:extLst>
          </p:cNvPr>
          <p:cNvGraphicFramePr/>
          <p:nvPr>
            <p:extLst>
              <p:ext uri="{D42A27DB-BD31-4B8C-83A1-F6EECF244321}">
                <p14:modId val="2062263987"/>
              </p:ext>
            </p:extLst>
          </p:nvPr>
        </p:nvGraphicFramePr>
        <p:xfrm>
          <a:off x="660400" y="1219200"/>
          <a:ext cx="5062130" cy="4914900"/>
        </p:xfrm>
        <a:graphic>
          <a:graphicData uri="http://schemas.openxmlformats.org/drawingml/2006/chart">
            <c:chart xmlns:c="http://schemas.openxmlformats.org/drawingml/2006/chart" r:id="rId2"/>
          </a:graphicData>
        </a:graphic>
      </p:graphicFrame>
      <p:grpSp>
        <p:nvGrpSpPr>
          <p:cNvPr id="7" name="组合 6"/>
          <p:cNvGrpSpPr/>
          <p:nvPr/>
        </p:nvGrpSpPr>
        <p:grpSpPr>
          <a:xfrm>
            <a:off x="6096000" y="1557338"/>
            <a:ext cx="5404366" cy="4576762"/>
            <a:chOff x="6096000" y="1557338"/>
            <a:chExt cx="5404366" cy="4576762"/>
          </a:xfrm>
        </p:grpSpPr>
        <p:sp>
          <p:nvSpPr>
            <p:cNvPr id="8" name="矩形: 圆角 7">
              <a:extLst>
                <a:ext uri="{FF2B5EF4-FFF2-40B4-BE49-F238E27FC236}">
                  <a16:creationId xmlns:a16="http://schemas.microsoft.com/office/drawing/2014/main" id="{FF1D9D1B-B287-4C6A-AAA0-35394186622E}"/>
                </a:ext>
              </a:extLst>
            </p:cNvPr>
            <p:cNvSpPr/>
            <p:nvPr/>
          </p:nvSpPr>
          <p:spPr>
            <a:xfrm>
              <a:off x="6985516" y="1557338"/>
              <a:ext cx="4514850" cy="4576762"/>
            </a:xfrm>
            <a:prstGeom prst="roundRect">
              <a:avLst>
                <a:gd fmla="val 2511" name="adj"/>
              </a:avLst>
            </a:prstGeom>
            <a:solidFill>
              <a:schemeClr val="bg1">
                <a:lumMod val="95000"/>
              </a:schemeClr>
            </a:solidFill>
            <a:ln>
              <a:noFill/>
            </a:ln>
            <a:effectLst>
              <a:outerShdw algn="ctr" blurRad="317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96000" compatLnSpc="1" forceAA="0" fromWordArt="0" horzOverflow="overflow" lIns="576000" numCol="1" rIns="576000" rot="0" rtlCol="0" spcCol="0" spcFirstLastPara="0" tIns="0" vert="horz" vertOverflow="overflow" wrap="square">
              <a:prstTxWarp prst="textNoShape">
                <a:avLst/>
              </a:prstTxWarp>
              <a:noAutofit/>
            </a:bodyPr>
            <a:lstStyle/>
            <a:p>
              <a:pPr indent="457200">
                <a:lnSpc>
                  <a:spcPct val="120000"/>
                </a:lnSpc>
              </a:pPr>
              <a:endParaRPr altLang="en-US" lang="zh-CN" sz="2000">
                <a:solidFill>
                  <a:schemeClr val="tx1"/>
                </a:solidFill>
                <a:cs typeface="+mn-ea"/>
                <a:sym typeface="+mn-lt"/>
              </a:endParaRPr>
            </a:p>
          </p:txBody>
        </p:sp>
        <p:sp>
          <p:nvSpPr>
            <p:cNvPr id="9" name="矩形: 圆角 9">
              <a:extLst>
                <a:ext uri="{FF2B5EF4-FFF2-40B4-BE49-F238E27FC236}">
                  <a16:creationId xmlns:a16="http://schemas.microsoft.com/office/drawing/2014/main" id="{427F809E-F3CC-4234-BDD8-397612C7441A}"/>
                </a:ext>
              </a:extLst>
            </p:cNvPr>
            <p:cNvSpPr/>
            <p:nvPr/>
          </p:nvSpPr>
          <p:spPr>
            <a:xfrm>
              <a:off x="6096000" y="1557338"/>
              <a:ext cx="4860925" cy="4576762"/>
            </a:xfrm>
            <a:prstGeom prst="roundRect">
              <a:avLst>
                <a:gd fmla="val 2511" name="adj"/>
              </a:avLst>
            </a:prstGeom>
            <a:solidFill>
              <a:schemeClr val="bg1">
                <a:lumMod val="95000"/>
              </a:schemeClr>
            </a:solidFill>
            <a:ln>
              <a:noFill/>
            </a:ln>
            <a:effectLst>
              <a:outerShdw algn="ctr" blurRad="317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96000" compatLnSpc="1" forceAA="0" fromWordArt="0" horzOverflow="overflow" lIns="576000" numCol="1" rIns="576000" rot="0" rtlCol="0" spcCol="0" spcFirstLastPara="0" tIns="0" vert="horz" vertOverflow="overflow" wrap="square">
              <a:prstTxWarp prst="textNoShape">
                <a:avLst/>
              </a:prstTxWarp>
              <a:noAutofit/>
            </a:bodyPr>
            <a:lstStyle/>
            <a:p>
              <a:pPr algn="just">
                <a:lnSpc>
                  <a:spcPct val="120000"/>
                </a:lnSpc>
              </a:pPr>
              <a:endParaRPr altLang="en-US" lang="zh-CN" sz="2000">
                <a:solidFill>
                  <a:schemeClr val="tx1"/>
                </a:solidFill>
                <a:cs typeface="+mn-ea"/>
                <a:sym typeface="+mn-lt"/>
              </a:endParaRPr>
            </a:p>
          </p:txBody>
        </p:sp>
        <p:sp>
          <p:nvSpPr>
            <p:cNvPr id="10" name="文本框 9"/>
            <p:cNvSpPr txBox="1"/>
            <p:nvPr/>
          </p:nvSpPr>
          <p:spPr>
            <a:xfrm>
              <a:off x="6810206" y="3903819"/>
              <a:ext cx="3659833" cy="17373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mtClean="0" sz="1200">
                  <a:solidFill>
                    <a:schemeClr val="tx1">
                      <a:lumMod val="85000"/>
                      <a:lumOff val="15000"/>
                    </a:schemeClr>
                  </a:solidFill>
                </a:rPr>
                <a:t>请在此输入您的文字内容或者粘贴复制的文本到此处，请在此输入您的文字内容请在此输入您的文字内容或者粘贴复制的文本到此处请在此输入您的文字内容或者粘贴复制的文本到此处</a:t>
              </a:r>
            </a:p>
            <a:p>
              <a:pPr>
                <a:lnSpc>
                  <a:spcPct val="150000"/>
                </a:lnSpc>
              </a:pPr>
              <a:r>
                <a:rPr altLang="en-US" lang="zh-CN" smtClean="0" sz="1200">
                  <a:solidFill>
                    <a:schemeClr val="tx1">
                      <a:lumMod val="85000"/>
                      <a:lumOff val="15000"/>
                    </a:schemeClr>
                  </a:solidFill>
                </a:rPr>
                <a:t>请在此输入您的文字内容请在此输入您的文字内容或者粘贴复制的文本到此处</a:t>
              </a:r>
            </a:p>
          </p:txBody>
        </p:sp>
        <p:sp>
          <p:nvSpPr>
            <p:cNvPr id="11" name="文本框 10"/>
            <p:cNvSpPr txBox="1"/>
            <p:nvPr/>
          </p:nvSpPr>
          <p:spPr>
            <a:xfrm>
              <a:off x="6810205" y="3212058"/>
              <a:ext cx="2945626" cy="7010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mtClean="0" sz="4000">
                  <a:solidFill>
                    <a:srgbClr val="2E2E30"/>
                  </a:solidFill>
                  <a:latin charset="-122" panose="02020900000000000000" pitchFamily="18" typeface="思源宋体 CN Heavy"/>
                  <a:ea charset="-122" panose="02020900000000000000" pitchFamily="18" typeface="思源宋体 CN Heavy"/>
                </a:rPr>
                <a:t>BUSINESS</a:t>
              </a:r>
            </a:p>
          </p:txBody>
        </p:sp>
        <p:sp>
          <p:nvSpPr>
            <p:cNvPr id="12" name="矩形 11"/>
            <p:cNvSpPr/>
            <p:nvPr/>
          </p:nvSpPr>
          <p:spPr>
            <a:xfrm>
              <a:off x="6810206" y="2496110"/>
              <a:ext cx="1781345" cy="822960"/>
            </a:xfrm>
            <a:prstGeom prst="rect">
              <a:avLst/>
            </a:prstGeom>
            <a:noFill/>
          </p:spPr>
          <p:txBody>
            <a:bodyPr rtlCol="0" wrap="square">
              <a:spAutoFit/>
            </a:bodyPr>
            <a:lstStyle/>
            <a:p>
              <a:r>
                <a:rPr altLang="zh-CN" lang="en-US" smtClean="0" sz="4800">
                  <a:solidFill>
                    <a:srgbClr val="B38A54"/>
                  </a:solidFill>
                  <a:latin charset="-122" panose="02020900000000000000" pitchFamily="18" typeface="思源宋体 CN Heavy"/>
                  <a:ea charset="-122" panose="02020900000000000000" pitchFamily="18" typeface="思源宋体 CN Heavy"/>
                </a:rPr>
                <a:t>365^</a:t>
              </a:r>
            </a:p>
          </p:txBody>
        </p:sp>
      </p:grpSp>
      <p:grpSp>
        <p:nvGrpSpPr>
          <p:cNvPr id="13" name="组合 12">
            <a:extLst>
              <a:ext uri="{FF2B5EF4-FFF2-40B4-BE49-F238E27FC236}">
                <a16:creationId xmlns:a16="http://schemas.microsoft.com/office/drawing/2014/main" id="{30D50EB7-A48F-42DA-8017-69F120257E9F}"/>
              </a:ext>
            </a:extLst>
          </p:cNvPr>
          <p:cNvGrpSpPr/>
          <p:nvPr/>
        </p:nvGrpSpPr>
        <p:grpSpPr>
          <a:xfrm flipH="1">
            <a:off x="5798820" y="3566001"/>
            <a:ext cx="594360" cy="594360"/>
            <a:chOff x="4861560" y="3550920"/>
            <a:chExt cx="594360" cy="594360"/>
          </a:xfrm>
        </p:grpSpPr>
        <p:sp>
          <p:nvSpPr>
            <p:cNvPr id="14" name="椭圆 13">
              <a:extLst>
                <a:ext uri="{FF2B5EF4-FFF2-40B4-BE49-F238E27FC236}">
                  <a16:creationId xmlns:a16="http://schemas.microsoft.com/office/drawing/2014/main" id="{23EC146C-E742-4A71-A21B-1B983F3B1091}"/>
                </a:ext>
              </a:extLst>
            </p:cNvPr>
            <p:cNvSpPr/>
            <p:nvPr/>
          </p:nvSpPr>
          <p:spPr>
            <a:xfrm>
              <a:off x="4861560" y="3550920"/>
              <a:ext cx="594360" cy="594360"/>
            </a:xfrm>
            <a:prstGeom prst="ellipse">
              <a:avLst/>
            </a:prstGeom>
            <a:gradFill flip="none" rotWithShape="1">
              <a:gsLst>
                <a:gs pos="100000">
                  <a:srgbClr val="6A839F">
                    <a:alpha val="70000"/>
                  </a:srgbClr>
                </a:gs>
                <a:gs pos="0">
                  <a:srgbClr val="6A839F">
                    <a:alpha val="0"/>
                  </a:srgbClr>
                </a:gs>
              </a:gsLst>
              <a:lin ang="10800000" scaled="1"/>
            </a:gradFill>
            <a:ln>
              <a:noFill/>
            </a:ln>
            <a:effectLst>
              <a:outerShdw algn="t" blurRad="101600" dir="5400000" dist="38100" rotWithShape="0">
                <a:schemeClr val="bg2">
                  <a:lumMod val="50000"/>
                  <a:alpha val="40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anchor="ctr" rtlCol="0"/>
            <a:lstStyle/>
            <a:p>
              <a:pPr algn="ctr">
                <a:lnSpc>
                  <a:spcPct val="120000"/>
                </a:lnSpc>
              </a:pPr>
              <a:endParaRPr altLang="en-US" b="1" lang="zh-CN" sz="2400">
                <a:solidFill>
                  <a:schemeClr val="bg1"/>
                </a:solidFill>
                <a:cs typeface="+mn-ea"/>
              </a:endParaRPr>
            </a:p>
          </p:txBody>
        </p:sp>
        <p:sp>
          <p:nvSpPr>
            <p:cNvPr id="15" name="left-arrow_159097">
              <a:extLst>
                <a:ext uri="{FF2B5EF4-FFF2-40B4-BE49-F238E27FC236}">
                  <a16:creationId xmlns:a16="http://schemas.microsoft.com/office/drawing/2014/main" id="{F4EAB8A6-F465-4388-BBB8-2E8B7D4CA11A}"/>
                </a:ext>
              </a:extLst>
            </p:cNvPr>
            <p:cNvSpPr>
              <a:spLocks noChangeAspect="1"/>
            </p:cNvSpPr>
            <p:nvPr/>
          </p:nvSpPr>
          <p:spPr bwMode="auto">
            <a:xfrm>
              <a:off x="5115465" y="3695678"/>
              <a:ext cx="187875" cy="304843"/>
            </a:xfrm>
            <a:custGeom>
              <a:gdLst>
                <a:gd fmla="*/ 274 w 4114" name="T0"/>
                <a:gd fmla="*/ 2846 h 6686" name="T1"/>
                <a:gd fmla="*/ 2845 w 4114" name="T2"/>
                <a:gd fmla="*/ 275 h 6686" name="T3"/>
                <a:gd fmla="*/ 3840 w 4114" name="T4"/>
                <a:gd fmla="*/ 275 h 6686" name="T5"/>
                <a:gd fmla="*/ 3840 w 4114" name="T6"/>
                <a:gd fmla="*/ 1270 h 6686" name="T7"/>
                <a:gd fmla="*/ 1766 w 4114" name="T8"/>
                <a:gd fmla="*/ 3343 h 6686" name="T9"/>
                <a:gd fmla="*/ 3840 w 4114" name="T10"/>
                <a:gd fmla="*/ 5416 h 6686" name="T11"/>
                <a:gd fmla="*/ 3840 w 4114" name="T12"/>
                <a:gd fmla="*/ 6411 h 6686" name="T13"/>
                <a:gd fmla="*/ 2845 w 4114" name="T14"/>
                <a:gd fmla="*/ 6411 h 6686" name="T15"/>
                <a:gd fmla="*/ 274 w 4114" name="T16"/>
                <a:gd fmla="*/ 3840 h 6686" name="T17"/>
                <a:gd fmla="*/ 274 w 4114" name="T18"/>
                <a:gd fmla="*/ 2846 h 668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686" w="4114">
                  <a:moveTo>
                    <a:pt x="274" y="2846"/>
                  </a:moveTo>
                  <a:lnTo>
                    <a:pt x="2845" y="275"/>
                  </a:lnTo>
                  <a:cubicBezTo>
                    <a:pt x="3120" y="0"/>
                    <a:pt x="3565" y="0"/>
                    <a:pt x="3840" y="275"/>
                  </a:cubicBezTo>
                  <a:cubicBezTo>
                    <a:pt x="4114" y="550"/>
                    <a:pt x="4114" y="995"/>
                    <a:pt x="3840" y="1270"/>
                  </a:cubicBezTo>
                  <a:lnTo>
                    <a:pt x="1766" y="3343"/>
                  </a:lnTo>
                  <a:lnTo>
                    <a:pt x="3840" y="5416"/>
                  </a:lnTo>
                  <a:cubicBezTo>
                    <a:pt x="4114" y="5691"/>
                    <a:pt x="4114" y="6136"/>
                    <a:pt x="3840" y="6411"/>
                  </a:cubicBezTo>
                  <a:cubicBezTo>
                    <a:pt x="3565" y="6686"/>
                    <a:pt x="3120" y="6686"/>
                    <a:pt x="2845" y="6411"/>
                  </a:cubicBezTo>
                  <a:lnTo>
                    <a:pt x="274" y="3840"/>
                  </a:lnTo>
                  <a:cubicBezTo>
                    <a:pt x="0" y="3566"/>
                    <a:pt x="0" y="3120"/>
                    <a:pt x="274" y="2846"/>
                  </a:cubicBezTo>
                  <a:close/>
                </a:path>
              </a:pathLst>
            </a:custGeom>
            <a:solidFill>
              <a:srgbClr val="B38A54"/>
            </a:solidFill>
            <a:ln>
              <a:noFill/>
            </a:ln>
          </p:spPr>
          <p:txBody>
            <a:bodyPr/>
            <a:lstStyle/>
            <a:p>
              <a:pPr>
                <a:lnSpc>
                  <a:spcPct val="120000"/>
                </a:lnSpc>
              </a:pPr>
              <a:endParaRPr altLang="en-US" lang="zh-CN"/>
            </a:p>
          </p:txBody>
        </p:sp>
        <p:sp>
          <p:nvSpPr>
            <p:cNvPr id="16" name="left-arrow_159097">
              <a:extLst>
                <a:ext uri="{FF2B5EF4-FFF2-40B4-BE49-F238E27FC236}">
                  <a16:creationId xmlns:a16="http://schemas.microsoft.com/office/drawing/2014/main" id="{130EBE55-87A2-466D-8B26-03BD23D27666}"/>
                </a:ext>
              </a:extLst>
            </p:cNvPr>
            <p:cNvSpPr>
              <a:spLocks noChangeAspect="1"/>
            </p:cNvSpPr>
            <p:nvPr/>
          </p:nvSpPr>
          <p:spPr bwMode="auto">
            <a:xfrm>
              <a:off x="4973501" y="3695678"/>
              <a:ext cx="187875" cy="304843"/>
            </a:xfrm>
            <a:custGeom>
              <a:gdLst>
                <a:gd fmla="*/ 274 w 4114" name="T0"/>
                <a:gd fmla="*/ 2846 h 6686" name="T1"/>
                <a:gd fmla="*/ 2845 w 4114" name="T2"/>
                <a:gd fmla="*/ 275 h 6686" name="T3"/>
                <a:gd fmla="*/ 3840 w 4114" name="T4"/>
                <a:gd fmla="*/ 275 h 6686" name="T5"/>
                <a:gd fmla="*/ 3840 w 4114" name="T6"/>
                <a:gd fmla="*/ 1270 h 6686" name="T7"/>
                <a:gd fmla="*/ 1766 w 4114" name="T8"/>
                <a:gd fmla="*/ 3343 h 6686" name="T9"/>
                <a:gd fmla="*/ 3840 w 4114" name="T10"/>
                <a:gd fmla="*/ 5416 h 6686" name="T11"/>
                <a:gd fmla="*/ 3840 w 4114" name="T12"/>
                <a:gd fmla="*/ 6411 h 6686" name="T13"/>
                <a:gd fmla="*/ 2845 w 4114" name="T14"/>
                <a:gd fmla="*/ 6411 h 6686" name="T15"/>
                <a:gd fmla="*/ 274 w 4114" name="T16"/>
                <a:gd fmla="*/ 3840 h 6686" name="T17"/>
                <a:gd fmla="*/ 274 w 4114" name="T18"/>
                <a:gd fmla="*/ 2846 h 668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686" w="4114">
                  <a:moveTo>
                    <a:pt x="274" y="2846"/>
                  </a:moveTo>
                  <a:lnTo>
                    <a:pt x="2845" y="275"/>
                  </a:lnTo>
                  <a:cubicBezTo>
                    <a:pt x="3120" y="0"/>
                    <a:pt x="3565" y="0"/>
                    <a:pt x="3840" y="275"/>
                  </a:cubicBezTo>
                  <a:cubicBezTo>
                    <a:pt x="4114" y="550"/>
                    <a:pt x="4114" y="995"/>
                    <a:pt x="3840" y="1270"/>
                  </a:cubicBezTo>
                  <a:lnTo>
                    <a:pt x="1766" y="3343"/>
                  </a:lnTo>
                  <a:lnTo>
                    <a:pt x="3840" y="5416"/>
                  </a:lnTo>
                  <a:cubicBezTo>
                    <a:pt x="4114" y="5691"/>
                    <a:pt x="4114" y="6136"/>
                    <a:pt x="3840" y="6411"/>
                  </a:cubicBezTo>
                  <a:cubicBezTo>
                    <a:pt x="3565" y="6686"/>
                    <a:pt x="3120" y="6686"/>
                    <a:pt x="2845" y="6411"/>
                  </a:cubicBezTo>
                  <a:lnTo>
                    <a:pt x="274" y="3840"/>
                  </a:lnTo>
                  <a:cubicBezTo>
                    <a:pt x="0" y="3566"/>
                    <a:pt x="0" y="3120"/>
                    <a:pt x="274" y="2846"/>
                  </a:cubicBezTo>
                  <a:close/>
                </a:path>
              </a:pathLst>
            </a:custGeom>
            <a:solidFill>
              <a:srgbClr val="B38A54"/>
            </a:solidFill>
            <a:ln>
              <a:noFill/>
            </a:ln>
          </p:spPr>
          <p:txBody>
            <a:bodyPr/>
            <a:lstStyle/>
            <a:p>
              <a:pPr>
                <a:lnSpc>
                  <a:spcPct val="120000"/>
                </a:lnSpc>
              </a:pPr>
              <a:endParaRPr altLang="en-US" lang="zh-CN"/>
            </a:p>
          </p:txBody>
        </p:sp>
      </p:grpSp>
    </p:spTree>
    <p:extLst>
      <p:ext uri="{BB962C8B-B14F-4D97-AF65-F5344CB8AC3E}">
        <p14:creationId val="1513606780"/>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3"/>
                                        </p:tgtEl>
                                        <p:attrNameLst>
                                          <p:attrName>style.visibility</p:attrName>
                                        </p:attrNameLst>
                                      </p:cBhvr>
                                      <p:to>
                                        <p:strVal val="visible"/>
                                      </p:to>
                                    </p:set>
                                    <p:animEffect filter="wipe(left)"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7"/>
                                        </p:tgtEl>
                                        <p:attrNameLst>
                                          <p:attrName>style.visibility</p:attrName>
                                        </p:attrNameLst>
                                      </p:cBhvr>
                                      <p:to>
                                        <p:strVal val="visible"/>
                                      </p:to>
                                    </p:set>
                                    <p:animEffect filter="wipe(left)" transition="in">
                                      <p:cBhvr>
                                        <p:cTn dur="500" id="1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6">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9" name="任意多边形: 形状 33">
            <a:extLst>
              <a:ext uri="{FF2B5EF4-FFF2-40B4-BE49-F238E27FC236}">
                <a16:creationId xmlns:a16="http://schemas.microsoft.com/office/drawing/2014/main" id="{7DFB863E-5657-451B-8120-7C2A8B1D03E7}"/>
              </a:ext>
            </a:extLst>
          </p:cNvPr>
          <p:cNvSpPr/>
          <p:nvPr/>
        </p:nvSpPr>
        <p:spPr>
          <a:xfrm>
            <a:off x="11231855" y="817590"/>
            <a:ext cx="1073152" cy="784114"/>
          </a:xfrm>
          <a:custGeom>
            <a:rect b="b" l="l" r="r" t="t"/>
            <a:pathLst>
              <a:path h="582656" w="797433">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0" name="任意多边形: 形状 31">
            <a:extLst>
              <a:ext uri="{FF2B5EF4-FFF2-40B4-BE49-F238E27FC236}">
                <a16:creationId xmlns:a16="http://schemas.microsoft.com/office/drawing/2014/main" id="{E71F5F26-356C-4507-BF0B-D7C73BD27F37}"/>
              </a:ext>
            </a:extLst>
          </p:cNvPr>
          <p:cNvSpPr/>
          <p:nvPr/>
        </p:nvSpPr>
        <p:spPr>
          <a:xfrm>
            <a:off x="5359997" y="5667202"/>
            <a:ext cx="709375" cy="807724"/>
          </a:xfrm>
          <a:custGeom>
            <a:rect b="b" l="l" r="r" t="t"/>
            <a:pathLst>
              <a:path h="629357" w="657416">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11" name="组合 10">
            <a:extLst>
              <a:ext uri="{FF2B5EF4-FFF2-40B4-BE49-F238E27FC236}">
                <a16:creationId xmlns:a16="http://schemas.microsoft.com/office/drawing/2014/main" id="{44D634C6-544B-42E5-82EA-F2091131F023}"/>
              </a:ext>
            </a:extLst>
          </p:cNvPr>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gradFill>
        </p:grpSpPr>
        <p:sp>
          <p:nvSpPr>
            <p:cNvPr id="12" name="任意多边形: 形状 32">
              <a:extLst>
                <a:ext uri="{FF2B5EF4-FFF2-40B4-BE49-F238E27FC236}">
                  <a16:creationId xmlns:a16="http://schemas.microsoft.com/office/drawing/2014/main" id="{2A73CBD8-AB65-4CBB-8DD7-A25350581417}"/>
                </a:ext>
              </a:extLst>
            </p:cNvPr>
            <p:cNvSpPr/>
            <p:nvPr/>
          </p:nvSpPr>
          <p:spPr>
            <a:xfrm>
              <a:off x="8878655" y="4549389"/>
              <a:ext cx="588073" cy="905347"/>
            </a:xfrm>
            <a:custGeom>
              <a:rect b="b" l="l" r="r" t="t"/>
              <a:pathLst>
                <a:path h="905347" w="588073">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3" name="任意多边形: 形状 30">
              <a:extLst>
                <a:ext uri="{FF2B5EF4-FFF2-40B4-BE49-F238E27FC236}">
                  <a16:creationId xmlns:a16="http://schemas.microsoft.com/office/drawing/2014/main" id="{368F99BD-6998-409D-82F2-2F0D5BAEDEDC}"/>
                </a:ext>
              </a:extLst>
            </p:cNvPr>
            <p:cNvSpPr/>
            <p:nvPr/>
          </p:nvSpPr>
          <p:spPr>
            <a:xfrm>
              <a:off x="8882656" y="5434724"/>
              <a:ext cx="549401" cy="335984"/>
            </a:xfrm>
            <a:custGeom>
              <a:rect b="b" l="l" r="r" t="t"/>
              <a:pathLst>
                <a:path h="335984" w="549401">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14" name="文本框 13">
            <a:extLst>
              <a:ext uri="{FF2B5EF4-FFF2-40B4-BE49-F238E27FC236}">
                <a16:creationId xmlns:a16="http://schemas.microsoft.com/office/drawing/2014/main" id="{605A71AF-F6B7-401B-AE2A-1D728EE82C13}"/>
              </a:ext>
            </a:extLst>
          </p:cNvPr>
          <p:cNvSpPr txBox="1"/>
          <p:nvPr/>
        </p:nvSpPr>
        <p:spPr>
          <a:xfrm>
            <a:off x="666991" y="699668"/>
            <a:ext cx="2194470" cy="18440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kern="1200" kumimoji="0" lang="zh-CN" noProof="0" normalizeH="0" smtClean="0" spc="1200" strike="noStrike" sz="11500" u="none">
                <a:ln>
                  <a:noFill/>
                </a:ln>
                <a:gradFill flip="none" rotWithShape="1">
                  <a:gsLst>
                    <a:gs pos="0">
                      <a:srgbClr val="B38A54"/>
                    </a:gs>
                    <a:gs pos="78000">
                      <a:srgbClr val="B38A54">
                        <a:alpha val="0"/>
                      </a:srgbClr>
                    </a:gs>
                  </a:gsLst>
                  <a:lin ang="8100000" scaled="1"/>
                </a:gradFill>
                <a:effectLst/>
                <a:uLnTx/>
                <a:uFillTx/>
                <a:latin charset="-122" panose="02020900000000000000" pitchFamily="18" typeface="思源宋体 CN Heavy"/>
                <a:ea charset="-122" panose="02020900000000000000" pitchFamily="18" typeface="思源宋体 CN Heavy"/>
                <a:cs typeface="+mn-cs"/>
              </a:rPr>
              <a:t>第</a:t>
            </a:r>
          </a:p>
        </p:txBody>
      </p:sp>
      <p:sp>
        <p:nvSpPr>
          <p:cNvPr id="15" name="文本框 14">
            <a:extLst>
              <a:ext uri="{FF2B5EF4-FFF2-40B4-BE49-F238E27FC236}">
                <a16:creationId xmlns:a16="http://schemas.microsoft.com/office/drawing/2014/main" id="{605A71AF-F6B7-401B-AE2A-1D728EE82C13}"/>
              </a:ext>
            </a:extLst>
          </p:cNvPr>
          <p:cNvSpPr txBox="1"/>
          <p:nvPr/>
        </p:nvSpPr>
        <p:spPr>
          <a:xfrm>
            <a:off x="2500329" y="2238833"/>
            <a:ext cx="2194470" cy="26212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mtClean="0" spc="1200" sz="16600">
                <a:gradFill flip="none" rotWithShape="1">
                  <a:gsLst>
                    <a:gs pos="0">
                      <a:srgbClr val="B38A54"/>
                    </a:gs>
                    <a:gs pos="78000">
                      <a:srgbClr val="B38A54">
                        <a:alpha val="0"/>
                      </a:srgbClr>
                    </a:gs>
                  </a:gsLst>
                  <a:lin ang="8100000" scaled="1"/>
                </a:gradFill>
                <a:latin charset="-122" panose="02020900000000000000" pitchFamily="18" typeface="思源宋体 CN Heavy"/>
                <a:ea charset="-122" panose="02020900000000000000" pitchFamily="18" typeface="思源宋体 CN Heavy"/>
              </a:rPr>
              <a:t>五</a:t>
            </a:r>
          </a:p>
        </p:txBody>
      </p:sp>
      <p:grpSp>
        <p:nvGrpSpPr>
          <p:cNvPr id="31" name="组合 30"/>
          <p:cNvGrpSpPr/>
          <p:nvPr/>
        </p:nvGrpSpPr>
        <p:grpSpPr>
          <a:xfrm>
            <a:off x="5938097" y="1868735"/>
            <a:ext cx="2417370" cy="449713"/>
            <a:chOff x="5273816" y="1582902"/>
            <a:chExt cx="2702838" cy="449713"/>
          </a:xfrm>
        </p:grpSpPr>
        <p:sp>
          <p:nvSpPr>
            <p:cNvPr id="32" name="平行四边形 31">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33" name="平行四边形 32">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rPr>
                <a:t>PART 05</a:t>
              </a:r>
            </a:p>
          </p:txBody>
        </p:sp>
      </p:grpSp>
      <p:sp>
        <p:nvSpPr>
          <p:cNvPr id="34" name="文本框 33">
            <a:extLst>
              <a:ext uri="{FF2B5EF4-FFF2-40B4-BE49-F238E27FC236}">
                <a16:creationId xmlns:a16="http://schemas.microsoft.com/office/drawing/2014/main" id="{605A71AF-F6B7-401B-AE2A-1D728EE82C13}"/>
              </a:ext>
            </a:extLst>
          </p:cNvPr>
          <p:cNvSpPr txBox="1"/>
          <p:nvPr/>
        </p:nvSpPr>
        <p:spPr>
          <a:xfrm>
            <a:off x="5582986" y="2398331"/>
            <a:ext cx="5573021" cy="11887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1200" strike="noStrike" sz="7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方案计划</a:t>
            </a:r>
          </a:p>
        </p:txBody>
      </p:sp>
      <p:sp>
        <p:nvSpPr>
          <p:cNvPr id="2" name="文本框 1"/>
          <p:cNvSpPr txBox="1"/>
          <p:nvPr/>
        </p:nvSpPr>
        <p:spPr>
          <a:xfrm>
            <a:off x="5580662" y="3509826"/>
            <a:ext cx="4684964" cy="640080"/>
          </a:xfrm>
          <a:prstGeom prst="rect">
            <a:avLst/>
          </a:prstGeom>
          <a:noFill/>
        </p:spPr>
        <p:txBody>
          <a:bodyPr rtlCol="0" wrap="square">
            <a:spAutoFit/>
          </a:bodyPr>
          <a:lstStyle/>
          <a:p>
            <a:pPr>
              <a:lnSpc>
                <a:spcPct val="150000"/>
              </a:lnSpc>
            </a:pPr>
            <a:r>
              <a:rPr altLang="en-US" lang="zh-CN" smtClean="0" sz="1200">
                <a:solidFill>
                  <a:schemeClr val="bg1">
                    <a:lumMod val="50000"/>
                  </a:schemeClr>
                </a:solidFill>
              </a:rPr>
              <a:t>请在此输入您的文字内容或者粘贴复制的文本到此处。请在此输入您的文字内容或者粘贴复制的文本到此处。</a:t>
            </a:r>
          </a:p>
        </p:txBody>
      </p:sp>
    </p:spTree>
    <p:extLst>
      <p:ext uri="{BB962C8B-B14F-4D97-AF65-F5344CB8AC3E}">
        <p14:creationId val="30637982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0-#ppt_w/2"/>
                                          </p:val>
                                        </p:tav>
                                        <p:tav tm="100000">
                                          <p:val>
                                            <p:strVal val="#ppt_x"/>
                                          </p:val>
                                        </p:tav>
                                      </p:tavLst>
                                    </p:anim>
                                    <p:anim calcmode="lin" valueType="num">
                                      <p:cBhvr additive="base">
                                        <p:cTn dur="500" fill="hold" id="20"/>
                                        <p:tgtEl>
                                          <p:spTgt spid="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500" fill="hold" id="23"/>
                                        <p:tgtEl>
                                          <p:spTgt spid="7"/>
                                        </p:tgtEl>
                                        <p:attrNameLst>
                                          <p:attrName>ppt_x</p:attrName>
                                        </p:attrNameLst>
                                      </p:cBhvr>
                                      <p:tavLst>
                                        <p:tav tm="0">
                                          <p:val>
                                            <p:strVal val="0-#ppt_w/2"/>
                                          </p:val>
                                        </p:tav>
                                        <p:tav tm="100000">
                                          <p:val>
                                            <p:strVal val="#ppt_x"/>
                                          </p:val>
                                        </p:tav>
                                      </p:tavLst>
                                    </p:anim>
                                    <p:anim calcmode="lin" valueType="num">
                                      <p:cBhvr additive="base">
                                        <p:cTn dur="500" fill="hold" id="24"/>
                                        <p:tgtEl>
                                          <p:spTgt spid="7"/>
                                        </p:tgtEl>
                                        <p:attrNameLst>
                                          <p:attrName>ppt_y</p:attrName>
                                        </p:attrNameLst>
                                      </p:cBhvr>
                                      <p:tavLst>
                                        <p:tav tm="0">
                                          <p:val>
                                            <p:strVal val="#ppt_y"/>
                                          </p:val>
                                        </p:tav>
                                        <p:tav tm="100000">
                                          <p:val>
                                            <p:strVal val="#ppt_y"/>
                                          </p:val>
                                        </p:tav>
                                      </p:tavLst>
                                    </p:anim>
                                  </p:childTnLst>
                                </p:cTn>
                              </p:par>
                              <p:par>
                                <p:cTn fill="hold" id="25" nodeType="withEffect" presetClass="entr" presetID="45" presetSubtype="0">
                                  <p:stCondLst>
                                    <p:cond delay="0"/>
                                  </p:stCondLst>
                                  <p:childTnLst>
                                    <p:set>
                                      <p:cBhvr>
                                        <p:cTn dur="1" fill="hold" id="26">
                                          <p:stCondLst>
                                            <p:cond delay="0"/>
                                          </p:stCondLst>
                                        </p:cTn>
                                        <p:tgtEl>
                                          <p:spTgt spid="11"/>
                                        </p:tgtEl>
                                        <p:attrNameLst>
                                          <p:attrName>style.visibility</p:attrName>
                                        </p:attrNameLst>
                                      </p:cBhvr>
                                      <p:to>
                                        <p:strVal val="visible"/>
                                      </p:to>
                                    </p:set>
                                    <p:animEffect filter="fade" transition="in">
                                      <p:cBhvr>
                                        <p:cTn dur="2000" id="27"/>
                                        <p:tgtEl>
                                          <p:spTgt spid="11"/>
                                        </p:tgtEl>
                                      </p:cBhvr>
                                    </p:animEffect>
                                    <p:anim calcmode="lin" valueType="num">
                                      <p:cBhvr>
                                        <p:cTn dur="2000" fill="hold" id="28"/>
                                        <p:tgtEl>
                                          <p:spTgt spid="11"/>
                                        </p:tgtEl>
                                        <p:attrNameLst>
                                          <p:attrName>ppt_w</p:attrName>
                                        </p:attrNameLst>
                                      </p:cBhvr>
                                      <p:tavLst>
                                        <p:tav fmla="#ppt_w*sin(2.5*pi*$)" tm="0">
                                          <p:val>
                                            <p:fltVal val="0"/>
                                          </p:val>
                                        </p:tav>
                                        <p:tav tm="100000">
                                          <p:val>
                                            <p:fltVal val="1"/>
                                          </p:val>
                                        </p:tav>
                                      </p:tavLst>
                                    </p:anim>
                                    <p:anim calcmode="lin" valueType="num">
                                      <p:cBhvr>
                                        <p:cTn dur="2000" fill="hold" id="29"/>
                                        <p:tgtEl>
                                          <p:spTgt spid="11"/>
                                        </p:tgtEl>
                                        <p:attrNameLst>
                                          <p:attrName>ppt_h</p:attrName>
                                        </p:attrNameLst>
                                      </p:cBhvr>
                                      <p:tavLst>
                                        <p:tav tm="0">
                                          <p:val>
                                            <p:strVal val="#ppt_h"/>
                                          </p:val>
                                        </p:tav>
                                        <p:tav tm="100000">
                                          <p:val>
                                            <p:strVal val="#ppt_h"/>
                                          </p:val>
                                        </p:tav>
                                      </p:tavLst>
                                    </p:anim>
                                  </p:childTnLst>
                                </p:cTn>
                              </p:par>
                              <p:par>
                                <p:cTn fill="hold" grpId="0" id="30" nodeType="withEffect" presetClass="entr" presetID="45"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2000" id="32"/>
                                        <p:tgtEl>
                                          <p:spTgt spid="10"/>
                                        </p:tgtEl>
                                      </p:cBhvr>
                                    </p:animEffect>
                                    <p:anim calcmode="lin" valueType="num">
                                      <p:cBhvr>
                                        <p:cTn dur="2000" fill="hold" id="33"/>
                                        <p:tgtEl>
                                          <p:spTgt spid="10"/>
                                        </p:tgtEl>
                                        <p:attrNameLst>
                                          <p:attrName>ppt_w</p:attrName>
                                        </p:attrNameLst>
                                      </p:cBhvr>
                                      <p:tavLst>
                                        <p:tav fmla="#ppt_w*sin(2.5*pi*$)" tm="0">
                                          <p:val>
                                            <p:fltVal val="0"/>
                                          </p:val>
                                        </p:tav>
                                        <p:tav tm="100000">
                                          <p:val>
                                            <p:fltVal val="1"/>
                                          </p:val>
                                        </p:tav>
                                      </p:tavLst>
                                    </p:anim>
                                    <p:anim calcmode="lin" valueType="num">
                                      <p:cBhvr>
                                        <p:cTn dur="2000" fill="hold" id="34"/>
                                        <p:tgtEl>
                                          <p:spTgt spid="10"/>
                                        </p:tgtEl>
                                        <p:attrNameLst>
                                          <p:attrName>ppt_h</p:attrName>
                                        </p:attrNameLst>
                                      </p:cBhvr>
                                      <p:tavLst>
                                        <p:tav tm="0">
                                          <p:val>
                                            <p:strVal val="#ppt_h"/>
                                          </p:val>
                                        </p:tav>
                                        <p:tav tm="100000">
                                          <p:val>
                                            <p:strVal val="#ppt_h"/>
                                          </p:val>
                                        </p:tav>
                                      </p:tavLst>
                                    </p:anim>
                                  </p:childTnLst>
                                </p:cTn>
                              </p:par>
                              <p:par>
                                <p:cTn fill="hold" grpId="0" id="35" nodeType="withEffect" presetClass="entr" presetID="45"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2000" id="37"/>
                                        <p:tgtEl>
                                          <p:spTgt spid="9"/>
                                        </p:tgtEl>
                                      </p:cBhvr>
                                    </p:animEffect>
                                    <p:anim calcmode="lin" valueType="num">
                                      <p:cBhvr>
                                        <p:cTn dur="2000" fill="hold" id="38"/>
                                        <p:tgtEl>
                                          <p:spTgt spid="9"/>
                                        </p:tgtEl>
                                        <p:attrNameLst>
                                          <p:attrName>ppt_w</p:attrName>
                                        </p:attrNameLst>
                                      </p:cBhvr>
                                      <p:tavLst>
                                        <p:tav fmla="#ppt_w*sin(2.5*pi*$)" tm="0">
                                          <p:val>
                                            <p:fltVal val="0"/>
                                          </p:val>
                                        </p:tav>
                                        <p:tav tm="100000">
                                          <p:val>
                                            <p:fltVal val="1"/>
                                          </p:val>
                                        </p:tav>
                                      </p:tavLst>
                                    </p:anim>
                                    <p:anim calcmode="lin" valueType="num">
                                      <p:cBhvr>
                                        <p:cTn dur="2000" fill="hold" id="39"/>
                                        <p:tgtEl>
                                          <p:spTgt spid="9"/>
                                        </p:tgtEl>
                                        <p:attrNameLst>
                                          <p:attrName>ppt_h</p:attrName>
                                        </p:attrNameLst>
                                      </p:cBhvr>
                                      <p:tavLst>
                                        <p:tav tm="0">
                                          <p:val>
                                            <p:strVal val="#ppt_h"/>
                                          </p:val>
                                        </p:tav>
                                        <p:tav tm="100000">
                                          <p:val>
                                            <p:strVal val="#ppt_h"/>
                                          </p:val>
                                        </p:tav>
                                      </p:tavLst>
                                    </p:anim>
                                  </p:childTnLst>
                                </p:cTn>
                              </p:par>
                              <p:par>
                                <p:cTn fill="hold" grpId="0" id="40" nodeType="withEffect" presetClass="entr" presetID="45" presetSubtype="0">
                                  <p:stCondLst>
                                    <p:cond delay="0"/>
                                  </p:stCondLst>
                                  <p:childTnLst>
                                    <p:set>
                                      <p:cBhvr>
                                        <p:cTn dur="1" fill="hold" id="41">
                                          <p:stCondLst>
                                            <p:cond delay="0"/>
                                          </p:stCondLst>
                                        </p:cTn>
                                        <p:tgtEl>
                                          <p:spTgt spid="14"/>
                                        </p:tgtEl>
                                        <p:attrNameLst>
                                          <p:attrName>style.visibility</p:attrName>
                                        </p:attrNameLst>
                                      </p:cBhvr>
                                      <p:to>
                                        <p:strVal val="visible"/>
                                      </p:to>
                                    </p:set>
                                    <p:animEffect filter="fade" transition="in">
                                      <p:cBhvr>
                                        <p:cTn dur="2000" id="42"/>
                                        <p:tgtEl>
                                          <p:spTgt spid="14"/>
                                        </p:tgtEl>
                                      </p:cBhvr>
                                    </p:animEffect>
                                    <p:anim calcmode="lin" valueType="num">
                                      <p:cBhvr>
                                        <p:cTn dur="2000" fill="hold" id="43"/>
                                        <p:tgtEl>
                                          <p:spTgt spid="14"/>
                                        </p:tgtEl>
                                        <p:attrNameLst>
                                          <p:attrName>ppt_w</p:attrName>
                                        </p:attrNameLst>
                                      </p:cBhvr>
                                      <p:tavLst>
                                        <p:tav fmla="#ppt_w*sin(2.5*pi*$)" tm="0">
                                          <p:val>
                                            <p:fltVal val="0"/>
                                          </p:val>
                                        </p:tav>
                                        <p:tav tm="100000">
                                          <p:val>
                                            <p:fltVal val="1"/>
                                          </p:val>
                                        </p:tav>
                                      </p:tavLst>
                                    </p:anim>
                                    <p:anim calcmode="lin" valueType="num">
                                      <p:cBhvr>
                                        <p:cTn dur="2000" fill="hold" id="44"/>
                                        <p:tgtEl>
                                          <p:spTgt spid="14"/>
                                        </p:tgtEl>
                                        <p:attrNameLst>
                                          <p:attrName>ppt_h</p:attrName>
                                        </p:attrNameLst>
                                      </p:cBhvr>
                                      <p:tavLst>
                                        <p:tav tm="0">
                                          <p:val>
                                            <p:strVal val="#ppt_h"/>
                                          </p:val>
                                        </p:tav>
                                        <p:tav tm="100000">
                                          <p:val>
                                            <p:strVal val="#ppt_h"/>
                                          </p:val>
                                        </p:tav>
                                      </p:tavLst>
                                    </p:anim>
                                  </p:childTnLst>
                                </p:cTn>
                              </p:par>
                              <p:par>
                                <p:cTn fill="hold" grpId="0" id="45" nodeType="withEffect" presetClass="entr" presetID="45" presetSubtype="0">
                                  <p:stCondLst>
                                    <p:cond delay="0"/>
                                  </p:stCondLst>
                                  <p:childTnLst>
                                    <p:set>
                                      <p:cBhvr>
                                        <p:cTn dur="1" fill="hold" id="46">
                                          <p:stCondLst>
                                            <p:cond delay="0"/>
                                          </p:stCondLst>
                                        </p:cTn>
                                        <p:tgtEl>
                                          <p:spTgt spid="15"/>
                                        </p:tgtEl>
                                        <p:attrNameLst>
                                          <p:attrName>style.visibility</p:attrName>
                                        </p:attrNameLst>
                                      </p:cBhvr>
                                      <p:to>
                                        <p:strVal val="visible"/>
                                      </p:to>
                                    </p:set>
                                    <p:animEffect filter="fade" transition="in">
                                      <p:cBhvr>
                                        <p:cTn dur="2000" id="47"/>
                                        <p:tgtEl>
                                          <p:spTgt spid="15"/>
                                        </p:tgtEl>
                                      </p:cBhvr>
                                    </p:animEffect>
                                    <p:anim calcmode="lin" valueType="num">
                                      <p:cBhvr>
                                        <p:cTn dur="2000" fill="hold" id="48"/>
                                        <p:tgtEl>
                                          <p:spTgt spid="15"/>
                                        </p:tgtEl>
                                        <p:attrNameLst>
                                          <p:attrName>ppt_w</p:attrName>
                                        </p:attrNameLst>
                                      </p:cBhvr>
                                      <p:tavLst>
                                        <p:tav fmla="#ppt_w*sin(2.5*pi*$)" tm="0">
                                          <p:val>
                                            <p:fltVal val="0"/>
                                          </p:val>
                                        </p:tav>
                                        <p:tav tm="100000">
                                          <p:val>
                                            <p:fltVal val="1"/>
                                          </p:val>
                                        </p:tav>
                                      </p:tavLst>
                                    </p:anim>
                                    <p:anim calcmode="lin" valueType="num">
                                      <p:cBhvr>
                                        <p:cTn dur="2000" fill="hold" id="49"/>
                                        <p:tgtEl>
                                          <p:spTgt spid="15"/>
                                        </p:tgtEl>
                                        <p:attrNameLst>
                                          <p:attrName>ppt_h</p:attrName>
                                        </p:attrNameLst>
                                      </p:cBhvr>
                                      <p:tavLst>
                                        <p:tav tm="0">
                                          <p:val>
                                            <p:strVal val="#ppt_h"/>
                                          </p:val>
                                        </p:tav>
                                        <p:tav tm="100000">
                                          <p:val>
                                            <p:strVal val="#ppt_h"/>
                                          </p:val>
                                        </p:tav>
                                      </p:tavLst>
                                    </p:anim>
                                  </p:childTnLst>
                                </p:cTn>
                              </p:par>
                            </p:childTnLst>
                          </p:cTn>
                        </p:par>
                        <p:par>
                          <p:cTn fill="hold" id="50" nodeType="afterGroup">
                            <p:stCondLst>
                              <p:cond delay="2000"/>
                            </p:stCondLst>
                            <p:childTnLst>
                              <p:par>
                                <p:cTn fill="hold" id="51" nodeType="afterEffect" presetClass="entr" presetID="12" presetSubtype="2">
                                  <p:stCondLst>
                                    <p:cond delay="0"/>
                                  </p:stCondLst>
                                  <p:childTnLst>
                                    <p:set>
                                      <p:cBhvr>
                                        <p:cTn dur="1" fill="hold" id="52">
                                          <p:stCondLst>
                                            <p:cond delay="0"/>
                                          </p:stCondLst>
                                        </p:cTn>
                                        <p:tgtEl>
                                          <p:spTgt spid="31"/>
                                        </p:tgtEl>
                                        <p:attrNameLst>
                                          <p:attrName>style.visibility</p:attrName>
                                        </p:attrNameLst>
                                      </p:cBhvr>
                                      <p:to>
                                        <p:strVal val="visible"/>
                                      </p:to>
                                    </p:set>
                                    <p:anim calcmode="lin" valueType="num">
                                      <p:cBhvr additive="base">
                                        <p:cTn dur="500" id="53"/>
                                        <p:tgtEl>
                                          <p:spTgt spid="31"/>
                                        </p:tgtEl>
                                        <p:attrNameLst>
                                          <p:attrName>ppt_x</p:attrName>
                                        </p:attrNameLst>
                                      </p:cBhvr>
                                      <p:tavLst>
                                        <p:tav tm="0">
                                          <p:val>
                                            <p:strVal val="#ppt_x+#ppt_w*1.125000"/>
                                          </p:val>
                                        </p:tav>
                                        <p:tav tm="100000">
                                          <p:val>
                                            <p:strVal val="#ppt_x"/>
                                          </p:val>
                                        </p:tav>
                                      </p:tavLst>
                                    </p:anim>
                                    <p:animEffect filter="wipe(left)" transition="in">
                                      <p:cBhvr>
                                        <p:cTn dur="500" id="54"/>
                                        <p:tgtEl>
                                          <p:spTgt spid="31"/>
                                        </p:tgtEl>
                                      </p:cBhvr>
                                    </p:animEffect>
                                  </p:childTnLst>
                                </p:cTn>
                              </p:par>
                            </p:childTnLst>
                          </p:cTn>
                        </p:par>
                        <p:par>
                          <p:cTn fill="hold" id="55" nodeType="afterGroup">
                            <p:stCondLst>
                              <p:cond delay="2500"/>
                            </p:stCondLst>
                            <p:childTnLst>
                              <p:par>
                                <p:cTn fill="hold" grpId="0" id="56" nodeType="afterEffect" presetClass="entr" presetID="22" presetSubtype="8">
                                  <p:stCondLst>
                                    <p:cond delay="0"/>
                                  </p:stCondLst>
                                  <p:childTnLst>
                                    <p:set>
                                      <p:cBhvr>
                                        <p:cTn dur="1" fill="hold" id="57">
                                          <p:stCondLst>
                                            <p:cond delay="0"/>
                                          </p:stCondLst>
                                        </p:cTn>
                                        <p:tgtEl>
                                          <p:spTgt spid="34"/>
                                        </p:tgtEl>
                                        <p:attrNameLst>
                                          <p:attrName>style.visibility</p:attrName>
                                        </p:attrNameLst>
                                      </p:cBhvr>
                                      <p:to>
                                        <p:strVal val="visible"/>
                                      </p:to>
                                    </p:set>
                                    <p:animEffect filter="wipe(left)" transition="in">
                                      <p:cBhvr>
                                        <p:cTn dur="500" id="58"/>
                                        <p:tgtEl>
                                          <p:spTgt spid="34"/>
                                        </p:tgtEl>
                                      </p:cBhvr>
                                    </p:animEffect>
                                  </p:childTnLst>
                                </p:cTn>
                              </p:par>
                            </p:childTnLst>
                          </p:cTn>
                        </p:par>
                        <p:par>
                          <p:cTn fill="hold" id="59" nodeType="afterGroup">
                            <p:stCondLst>
                              <p:cond delay="3000"/>
                            </p:stCondLst>
                            <p:childTnLst>
                              <p:par>
                                <p:cTn fill="hold" grpId="0" id="60" nodeType="afterEffect" presetClass="entr" presetID="22" presetSubtype="8">
                                  <p:stCondLst>
                                    <p:cond delay="0"/>
                                  </p:stCondLst>
                                  <p:childTnLst>
                                    <p:set>
                                      <p:cBhvr>
                                        <p:cTn dur="1" fill="hold" id="61">
                                          <p:stCondLst>
                                            <p:cond delay="0"/>
                                          </p:stCondLst>
                                        </p:cTn>
                                        <p:tgtEl>
                                          <p:spTgt spid="2"/>
                                        </p:tgtEl>
                                        <p:attrNameLst>
                                          <p:attrName>style.visibility</p:attrName>
                                        </p:attrNameLst>
                                      </p:cBhvr>
                                      <p:to>
                                        <p:strVal val="visible"/>
                                      </p:to>
                                    </p:set>
                                    <p:animEffect filter="wipe(left)" transition="in">
                                      <p:cBhvr>
                                        <p:cTn dur="500" id="6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4"/>
      <p:bldP grpId="0" spid="15"/>
      <p:bldP grpId="0" spid="34"/>
      <p:bldP grpId="0" spid="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方案计算</a:t>
            </a:r>
          </a:p>
        </p:txBody>
      </p:sp>
      <p:sp>
        <p:nvSpPr>
          <p:cNvPr id="6" name="矩形 5"/>
          <p:cNvSpPr/>
          <p:nvPr/>
        </p:nvSpPr>
        <p:spPr>
          <a:xfrm>
            <a:off x="1038778" y="1097304"/>
            <a:ext cx="6800402" cy="3510213"/>
          </a:xfrm>
          <a:prstGeom prst="rect">
            <a:avLst/>
          </a:prstGeom>
          <a:blipFill dpi="0" rotWithShape="1">
            <a:blip r:embed="rId2">
              <a:extLst>
                <a:ext uri="{28A0092B-C50C-407E-A947-70E740481C1C}">
                  <a14:useLocalDpi val="0"/>
                </a:ext>
              </a:extLst>
            </a:blip>
            <a:stretch>
              <a:fillRect/>
            </a:stretch>
          </a:blip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1038778" y="4864420"/>
            <a:ext cx="10114445" cy="1427747"/>
            <a:chOff x="1038778" y="4997770"/>
            <a:chExt cx="10114445" cy="1427747"/>
          </a:xfrm>
        </p:grpSpPr>
        <p:grpSp>
          <p:nvGrpSpPr>
            <p:cNvPr id="8" name="组合 7"/>
            <p:cNvGrpSpPr/>
            <p:nvPr/>
          </p:nvGrpSpPr>
          <p:grpSpPr>
            <a:xfrm>
              <a:off x="1038778" y="4997770"/>
              <a:ext cx="10114445" cy="1427747"/>
              <a:chOff x="952948" y="4989095"/>
              <a:chExt cx="10114445" cy="1427747"/>
            </a:xfrm>
          </p:grpSpPr>
          <p:sp>
            <p:nvSpPr>
              <p:cNvPr id="14" name="矩形 13"/>
              <p:cNvSpPr/>
              <p:nvPr/>
            </p:nvSpPr>
            <p:spPr>
              <a:xfrm>
                <a:off x="952948" y="4989095"/>
                <a:ext cx="10114445" cy="1427747"/>
              </a:xfrm>
              <a:prstGeom prst="rect">
                <a:avLst/>
              </a:prstGeom>
              <a:solidFill>
                <a:schemeClr val="bg1">
                  <a:lumMod val="95000"/>
                </a:schemeClr>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3572883" y="5218439"/>
                <a:ext cx="7119575" cy="9144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mtClean="0" sz="1200">
                    <a:solidFill>
                      <a:schemeClr val="tx1">
                        <a:lumMod val="85000"/>
                        <a:lumOff val="15000"/>
                      </a:schemeClr>
                    </a:solidFill>
                  </a:rPr>
                  <a:t>请在此输入您的文字内容或者粘贴复制的文本到此处，请在此输入您的文字内容请在此输入您的文字内容或者粘贴复制的文本到此处，请在此输入您的文字内容，请在此输入您的文字内容请在此输入您的文字内容或者粘贴复制的文本到此处，请在此输入您的文字内容</a:t>
                </a:r>
              </a:p>
            </p:txBody>
          </p:sp>
        </p:grpSp>
        <p:grpSp>
          <p:nvGrpSpPr>
            <p:cNvPr id="9" name="组合 8"/>
            <p:cNvGrpSpPr/>
            <p:nvPr/>
          </p:nvGrpSpPr>
          <p:grpSpPr>
            <a:xfrm>
              <a:off x="1729807" y="4997771"/>
              <a:ext cx="9423416" cy="1415492"/>
              <a:chOff x="3671369" y="3405005"/>
              <a:chExt cx="14952018" cy="1415492"/>
            </a:xfrm>
          </p:grpSpPr>
          <p:grpSp>
            <p:nvGrpSpPr>
              <p:cNvPr id="10" name="组合 9"/>
              <p:cNvGrpSpPr/>
              <p:nvPr/>
            </p:nvGrpSpPr>
            <p:grpSpPr>
              <a:xfrm>
                <a:off x="3671369" y="3405005"/>
                <a:ext cx="14952018" cy="1415492"/>
                <a:chOff x="6318602" y="11486795"/>
                <a:chExt cx="11539932" cy="819083"/>
              </a:xfrm>
            </p:grpSpPr>
            <p:sp>
              <p:nvSpPr>
                <p:cNvPr id="12" name="矩形 11"/>
                <p:cNvSpPr/>
                <p:nvPr/>
              </p:nvSpPr>
              <p:spPr>
                <a:xfrm>
                  <a:off x="6318602" y="11486795"/>
                  <a:ext cx="1718414" cy="645693"/>
                </a:xfrm>
                <a:prstGeom prst="rect">
                  <a:avLst/>
                </a:prstGeom>
                <a:solidFill>
                  <a:srgbClr val="6A839F"/>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rot="5400000">
                  <a:off x="17418862" y="11866207"/>
                  <a:ext cx="811995" cy="67347"/>
                </a:xfrm>
                <a:prstGeom prst="rect">
                  <a:avLst/>
                </a:prstGeom>
                <a:solidFill>
                  <a:srgbClr val="B38A54"/>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3904007" y="3424319"/>
                <a:ext cx="1761230" cy="1066800"/>
              </a:xfrm>
              <a:prstGeom prst="rect">
                <a:avLst/>
              </a:prstGeom>
              <a:noFill/>
            </p:spPr>
            <p:txBody>
              <a:bodyPr rtlCol="0" wrap="square">
                <a:spAutoFit/>
              </a:bodyPr>
              <a:lstStyle/>
              <a:p>
                <a:pPr algn="ctr"/>
                <a:r>
                  <a:rPr altLang="en-US" lang="zh-CN" smtClean="0" spc="300" sz="3200">
                    <a:solidFill>
                      <a:schemeClr val="bg1"/>
                    </a:solidFill>
                    <a:latin charset="-122" panose="02020900000000000000" pitchFamily="18" typeface="思源宋体 CN Heavy"/>
                    <a:ea charset="-122" panose="02020900000000000000" pitchFamily="18" typeface="思源宋体 CN Heavy"/>
                  </a:rPr>
                  <a:t>输入标题</a:t>
                </a:r>
              </a:p>
            </p:txBody>
          </p:sp>
        </p:grpSp>
      </p:grpSp>
      <p:grpSp>
        <p:nvGrpSpPr>
          <p:cNvPr id="16" name="组合 15"/>
          <p:cNvGrpSpPr/>
          <p:nvPr/>
        </p:nvGrpSpPr>
        <p:grpSpPr>
          <a:xfrm>
            <a:off x="8387492" y="3561077"/>
            <a:ext cx="2575231" cy="1046440"/>
            <a:chOff x="8387492" y="3694427"/>
            <a:chExt cx="2575231" cy="1046440"/>
          </a:xfrm>
        </p:grpSpPr>
        <p:sp>
          <p:nvSpPr>
            <p:cNvPr id="17" name="文本框 16"/>
            <p:cNvSpPr txBox="1"/>
            <p:nvPr/>
          </p:nvSpPr>
          <p:spPr>
            <a:xfrm>
              <a:off x="8387493" y="3694427"/>
              <a:ext cx="2575231" cy="701040"/>
            </a:xfrm>
            <a:prstGeom prst="rect">
              <a:avLst/>
            </a:prstGeom>
            <a:noFill/>
          </p:spPr>
          <p:txBody>
            <a:bodyPr rtlCol="0" wrap="square">
              <a:spAutoFit/>
            </a:bodyPr>
            <a:lstStyle/>
            <a:p>
              <a:r>
                <a:rPr altLang="en-US" lang="zh-CN" smtClean="0" spc="300" sz="4000">
                  <a:solidFill>
                    <a:srgbClr val="B38A54"/>
                  </a:solidFill>
                  <a:latin charset="-122" panose="02020900000000000000" pitchFamily="18" typeface="思源宋体 CN Heavy"/>
                  <a:ea charset="-122" panose="02020900000000000000" pitchFamily="18" typeface="思源宋体 CN Heavy"/>
                </a:rPr>
                <a:t>输入标题</a:t>
              </a:r>
            </a:p>
          </p:txBody>
        </p:sp>
        <p:sp>
          <p:nvSpPr>
            <p:cNvPr id="18" name="文本框 17"/>
            <p:cNvSpPr txBox="1"/>
            <p:nvPr/>
          </p:nvSpPr>
          <p:spPr>
            <a:xfrm>
              <a:off x="8387493" y="4402313"/>
              <a:ext cx="2575231" cy="335280"/>
            </a:xfrm>
            <a:prstGeom prst="rect">
              <a:avLst/>
            </a:prstGeom>
            <a:noFill/>
          </p:spPr>
          <p:txBody>
            <a:bodyPr rtlCol="0" wrap="square">
              <a:spAutoFit/>
            </a:bodyPr>
            <a:lstStyle/>
            <a:p>
              <a:r>
                <a:rPr altLang="zh-CN" lang="en-US" smtClean="0" spc="600" sz="1600">
                  <a:solidFill>
                    <a:srgbClr val="2E2E30"/>
                  </a:solidFill>
                  <a:latin charset="-122" panose="020b0600000000000000" pitchFamily="34" typeface="思源黑体 CN Medium"/>
                  <a:ea charset="-122" panose="020b0600000000000000" pitchFamily="34" typeface="思源黑体 CN Medium"/>
                </a:rPr>
                <a:t>TITLE HERE</a:t>
              </a:r>
            </a:p>
          </p:txBody>
        </p:sp>
      </p:grpSp>
    </p:spTree>
    <p:extLst>
      <p:ext uri="{BB962C8B-B14F-4D97-AF65-F5344CB8AC3E}">
        <p14:creationId val="34358937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7"/>
                                        </p:tgtEl>
                                        <p:attrNameLst>
                                          <p:attrName>style.visibility</p:attrName>
                                        </p:attrNameLst>
                                      </p:cBhvr>
                                      <p:to>
                                        <p:strVal val="visible"/>
                                      </p:to>
                                    </p:set>
                                    <p:animEffect filter="wipe(left)" transition="in">
                                      <p:cBhvr>
                                        <p:cTn dur="500" id="13"/>
                                        <p:tgtEl>
                                          <p:spTgt spid="7"/>
                                        </p:tgtEl>
                                      </p:cBhvr>
                                    </p:animEffect>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方案计算</a:t>
            </a:r>
          </a:p>
        </p:txBody>
      </p:sp>
      <p:sp>
        <p:nvSpPr>
          <p:cNvPr id="6" name="矩形 5"/>
          <p:cNvSpPr/>
          <p:nvPr/>
        </p:nvSpPr>
        <p:spPr>
          <a:xfrm>
            <a:off x="824300" y="1533353"/>
            <a:ext cx="10543400" cy="1762297"/>
          </a:xfrm>
          <a:prstGeom prst="rect">
            <a:avLst/>
          </a:prstGeom>
          <a:solidFill>
            <a:schemeClr val="bg1">
              <a:lumMod val="95000"/>
            </a:schemeClr>
          </a:solidFill>
          <a:ln w="25400">
            <a:solidFill>
              <a:srgbClr val="B38A5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Group 4"/>
          <p:cNvGrpSpPr/>
          <p:nvPr/>
        </p:nvGrpSpPr>
        <p:grpSpPr>
          <a:xfrm>
            <a:off x="1811529" y="1319126"/>
            <a:ext cx="8568942" cy="2190750"/>
            <a:chOff x="1543050" y="1319126"/>
            <a:chExt cx="8568942" cy="2190750"/>
          </a:xfrm>
        </p:grpSpPr>
        <p:sp>
          <p:nvSpPr>
            <p:cNvPr id="8" name="椭圆 7"/>
            <p:cNvSpPr/>
            <p:nvPr/>
          </p:nvSpPr>
          <p:spPr>
            <a:xfrm>
              <a:off x="1543050" y="1319126"/>
              <a:ext cx="2190750" cy="2190750"/>
            </a:xfrm>
            <a:prstGeom prst="ellipse">
              <a:avLst/>
            </a:prstGeom>
            <a:solidFill>
              <a:schemeClr val="bg1">
                <a:lumMod val="95000"/>
              </a:schemeClr>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9" name="等腰三角形 8"/>
            <p:cNvSpPr/>
            <p:nvPr/>
          </p:nvSpPr>
          <p:spPr>
            <a:xfrm rot="5400000">
              <a:off x="4212196" y="2289293"/>
              <a:ext cx="258158" cy="222550"/>
            </a:xfrm>
            <a:prstGeom prs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0" name="组合 9"/>
            <p:cNvGrpSpPr/>
            <p:nvPr/>
          </p:nvGrpSpPr>
          <p:grpSpPr>
            <a:xfrm>
              <a:off x="4776772" y="1815630"/>
              <a:ext cx="1197744" cy="1197742"/>
              <a:chOff x="4604796" y="1815630"/>
              <a:chExt cx="1197744" cy="1197742"/>
            </a:xfrm>
          </p:grpSpPr>
          <p:sp>
            <p:nvSpPr>
              <p:cNvPr id="23" name="椭圆 22"/>
              <p:cNvSpPr/>
              <p:nvPr/>
            </p:nvSpPr>
            <p:spPr>
              <a:xfrm>
                <a:off x="4604798" y="1815630"/>
                <a:ext cx="1197742" cy="1197742"/>
              </a:xfrm>
              <a:prstGeom prst="ellipse">
                <a:avLst/>
              </a:prstGeom>
              <a:gradFill>
                <a:gsLst>
                  <a:gs pos="0">
                    <a:srgbClr val="6A839F">
                      <a:alpha val="29000"/>
                    </a:srgbClr>
                  </a:gs>
                  <a:gs pos="69000">
                    <a:srgbClr val="6A839F">
                      <a:alpha val="0"/>
                    </a:srgbClr>
                  </a:gs>
                </a:gsLst>
                <a:lin ang="2700000" scaled="1"/>
              </a:gra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4" name="vimeo_152825"/>
              <p:cNvSpPr>
                <a:spLocks noChangeAspect="1"/>
              </p:cNvSpPr>
              <p:nvPr/>
            </p:nvSpPr>
            <p:spPr bwMode="auto">
              <a:xfrm>
                <a:off x="5044007" y="2044583"/>
                <a:ext cx="319322" cy="394643"/>
              </a:xfrm>
              <a:custGeom>
                <a:gdLst>
                  <a:gd fmla="*/ 243063 w 485843" name="connsiteX0"/>
                  <a:gd fmla="*/ 122511 h 600441" name="connsiteY0"/>
                  <a:gd fmla="*/ 130548 w 485843" name="connsiteX1"/>
                  <a:gd fmla="*/ 234807 h 600441" name="connsiteY1"/>
                  <a:gd fmla="*/ 243063 w 485843" name="connsiteX2"/>
                  <a:gd fmla="*/ 346860 h 600441" name="connsiteY2"/>
                  <a:gd fmla="*/ 355578 w 485843" name="connsiteX3"/>
                  <a:gd fmla="*/ 234807 h 600441" name="connsiteY3"/>
                  <a:gd fmla="*/ 243063 w 485843" name="connsiteX4"/>
                  <a:gd fmla="*/ 122511 h 600441" name="connsiteY4"/>
                  <a:gd fmla="*/ 243063 w 485843" name="connsiteX5"/>
                  <a:gd fmla="*/ 90183 h 600441" name="connsiteY5"/>
                  <a:gd fmla="*/ 387969 w 485843" name="connsiteX6"/>
                  <a:gd fmla="*/ 234807 h 600441" name="connsiteY6"/>
                  <a:gd fmla="*/ 243063 w 485843" name="connsiteX7"/>
                  <a:gd fmla="*/ 379431 h 600441" name="connsiteY7"/>
                  <a:gd fmla="*/ 98157 w 485843" name="connsiteX8"/>
                  <a:gd fmla="*/ 234807 h 600441" name="connsiteY8"/>
                  <a:gd fmla="*/ 243063 w 485843" name="connsiteX9"/>
                  <a:gd fmla="*/ 90183 h 600441" name="connsiteY9"/>
                  <a:gd fmla="*/ 243043 w 485843" name="connsiteX10"/>
                  <a:gd fmla="*/ 48619 h 600441" name="connsiteY10"/>
                  <a:gd fmla="*/ 48706 w 485843" name="connsiteX11"/>
                  <a:gd fmla="*/ 242607 h 600441" name="connsiteY11"/>
                  <a:gd fmla="*/ 243043 w 485843" name="connsiteX12"/>
                  <a:gd fmla="*/ 541612 h 600441" name="connsiteY12"/>
                  <a:gd fmla="*/ 437137 w 485843" name="connsiteX13"/>
                  <a:gd fmla="*/ 242607 h 600441" name="connsiteY13"/>
                  <a:gd fmla="*/ 243043 w 485843" name="connsiteX14"/>
                  <a:gd fmla="*/ 48619 h 600441" name="connsiteY14"/>
                  <a:gd fmla="*/ 243043 w 485843" name="connsiteX15"/>
                  <a:gd fmla="*/ 0 h 600441" name="connsiteY15"/>
                  <a:gd fmla="*/ 485843 w 485843" name="connsiteX16"/>
                  <a:gd fmla="*/ 242607 h 600441" name="connsiteY16"/>
                  <a:gd fmla="*/ 371384 w 485843" name="connsiteX17"/>
                  <a:gd fmla="*/ 469657 h 600441" name="connsiteY17"/>
                  <a:gd fmla="*/ 260090 w 485843" name="connsiteX18"/>
                  <a:gd fmla="*/ 593391 h 600441" name="connsiteY18"/>
                  <a:gd fmla="*/ 243043 w 485843" name="connsiteX19"/>
                  <a:gd fmla="*/ 600441 h 600441" name="connsiteY19"/>
                  <a:gd fmla="*/ 225996 w 485843" name="connsiteX20"/>
                  <a:gd fmla="*/ 593391 h 600441" name="connsiteY20"/>
                  <a:gd fmla="*/ 114703 w 485843" name="connsiteX21"/>
                  <a:gd fmla="*/ 469657 h 600441" name="connsiteY21"/>
                  <a:gd fmla="*/ 0 w 485843" name="connsiteX22"/>
                  <a:gd fmla="*/ 242607 h 600441" name="connsiteY22"/>
                  <a:gd fmla="*/ 243043 w 485843" name="connsiteX23"/>
                  <a:gd fmla="*/ 0 h 600441"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600441" w="485843">
                    <a:moveTo>
                      <a:pt x="243063" y="122511"/>
                    </a:moveTo>
                    <a:cubicBezTo>
                      <a:pt x="180960" y="122511"/>
                      <a:pt x="130548" y="172825"/>
                      <a:pt x="130548" y="234807"/>
                    </a:cubicBezTo>
                    <a:cubicBezTo>
                      <a:pt x="130548" y="296546"/>
                      <a:pt x="180960" y="346860"/>
                      <a:pt x="243063" y="346860"/>
                    </a:cubicBezTo>
                    <a:cubicBezTo>
                      <a:pt x="304922" y="346860"/>
                      <a:pt x="355578" y="296546"/>
                      <a:pt x="355578" y="234807"/>
                    </a:cubicBezTo>
                    <a:cubicBezTo>
                      <a:pt x="355578" y="172825"/>
                      <a:pt x="304922" y="122511"/>
                      <a:pt x="243063" y="122511"/>
                    </a:cubicBezTo>
                    <a:close/>
                    <a:moveTo>
                      <a:pt x="243063" y="90183"/>
                    </a:moveTo>
                    <a:cubicBezTo>
                      <a:pt x="322944" y="90183"/>
                      <a:pt x="387969" y="155082"/>
                      <a:pt x="387969" y="234807"/>
                    </a:cubicBezTo>
                    <a:cubicBezTo>
                      <a:pt x="387969" y="314533"/>
                      <a:pt x="322944" y="379431"/>
                      <a:pt x="243063" y="379431"/>
                    </a:cubicBezTo>
                    <a:cubicBezTo>
                      <a:pt x="163182" y="379431"/>
                      <a:pt x="98157" y="314533"/>
                      <a:pt x="98157" y="234807"/>
                    </a:cubicBezTo>
                    <a:cubicBezTo>
                      <a:pt x="98157" y="155082"/>
                      <a:pt x="163182" y="90183"/>
                      <a:pt x="243063" y="90183"/>
                    </a:cubicBezTo>
                    <a:close/>
                    <a:moveTo>
                      <a:pt x="243043" y="48619"/>
                    </a:moveTo>
                    <a:cubicBezTo>
                      <a:pt x="135890" y="48619"/>
                      <a:pt x="48706" y="135646"/>
                      <a:pt x="48706" y="242607"/>
                    </a:cubicBezTo>
                    <a:cubicBezTo>
                      <a:pt x="48706" y="325016"/>
                      <a:pt x="176316" y="473060"/>
                      <a:pt x="243043" y="541612"/>
                    </a:cubicBezTo>
                    <a:cubicBezTo>
                      <a:pt x="309771" y="473060"/>
                      <a:pt x="437137" y="325016"/>
                      <a:pt x="437137" y="242607"/>
                    </a:cubicBezTo>
                    <a:cubicBezTo>
                      <a:pt x="437137" y="135646"/>
                      <a:pt x="350197" y="48619"/>
                      <a:pt x="243043" y="48619"/>
                    </a:cubicBezTo>
                    <a:close/>
                    <a:moveTo>
                      <a:pt x="243043" y="0"/>
                    </a:moveTo>
                    <a:cubicBezTo>
                      <a:pt x="376985" y="0"/>
                      <a:pt x="485843" y="108663"/>
                      <a:pt x="485843" y="242607"/>
                    </a:cubicBezTo>
                    <a:cubicBezTo>
                      <a:pt x="485843" y="298033"/>
                      <a:pt x="447365" y="374607"/>
                      <a:pt x="371384" y="469657"/>
                    </a:cubicBezTo>
                    <a:cubicBezTo>
                      <a:pt x="316346" y="538452"/>
                      <a:pt x="262282" y="591204"/>
                      <a:pt x="260090" y="593391"/>
                    </a:cubicBezTo>
                    <a:cubicBezTo>
                      <a:pt x="255220" y="598010"/>
                      <a:pt x="249132" y="600441"/>
                      <a:pt x="243043" y="600441"/>
                    </a:cubicBezTo>
                    <a:cubicBezTo>
                      <a:pt x="236955" y="600441"/>
                      <a:pt x="230867" y="598010"/>
                      <a:pt x="225996" y="593391"/>
                    </a:cubicBezTo>
                    <a:cubicBezTo>
                      <a:pt x="223804" y="591204"/>
                      <a:pt x="169741" y="538452"/>
                      <a:pt x="114703" y="469657"/>
                    </a:cubicBezTo>
                    <a:cubicBezTo>
                      <a:pt x="38721" y="374607"/>
                      <a:pt x="0" y="298033"/>
                      <a:pt x="0" y="242607"/>
                    </a:cubicBezTo>
                    <a:cubicBezTo>
                      <a:pt x="0" y="108663"/>
                      <a:pt x="109102" y="0"/>
                      <a:pt x="243043" y="0"/>
                    </a:cubicBezTo>
                    <a:close/>
                  </a:path>
                </a:pathLst>
              </a:custGeom>
              <a:solidFill>
                <a:srgbClr val="B38A54"/>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5" name="文本框 14"/>
              <p:cNvSpPr txBox="1"/>
              <p:nvPr/>
            </p:nvSpPr>
            <p:spPr>
              <a:xfrm>
                <a:off x="4604796" y="2452326"/>
                <a:ext cx="1197744" cy="2743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mtClean="0" sz="1200">
                    <a:solidFill>
                      <a:srgbClr val="2E2E30"/>
                    </a:solidFill>
                    <a:latin charset="-122" panose="020b0300000000000000" pitchFamily="34" typeface="思源黑体 CN Light"/>
                    <a:ea charset="-122" panose="020b0300000000000000" pitchFamily="34" typeface="思源黑体 CN Light"/>
                  </a:rPr>
                  <a:t>Title Here</a:t>
                </a:r>
              </a:p>
            </p:txBody>
          </p:sp>
        </p:grpSp>
        <p:sp>
          <p:nvSpPr>
            <p:cNvPr id="11" name="等腰三角形 10"/>
            <p:cNvSpPr/>
            <p:nvPr/>
          </p:nvSpPr>
          <p:spPr>
            <a:xfrm rot="5400000">
              <a:off x="6280934" y="2289293"/>
              <a:ext cx="258158" cy="222550"/>
            </a:xfrm>
            <a:prstGeom prs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2" name="组合 11"/>
            <p:cNvGrpSpPr/>
            <p:nvPr/>
          </p:nvGrpSpPr>
          <p:grpSpPr>
            <a:xfrm>
              <a:off x="6845510" y="1815630"/>
              <a:ext cx="1197744" cy="1197742"/>
              <a:chOff x="4604796" y="1815630"/>
              <a:chExt cx="1197744" cy="1197742"/>
            </a:xfrm>
          </p:grpSpPr>
          <p:sp>
            <p:nvSpPr>
              <p:cNvPr id="20" name="椭圆 19"/>
              <p:cNvSpPr/>
              <p:nvPr/>
            </p:nvSpPr>
            <p:spPr>
              <a:xfrm>
                <a:off x="4604798" y="1815630"/>
                <a:ext cx="1197742" cy="1197742"/>
              </a:xfrm>
              <a:prstGeom prst="ellipse">
                <a:avLst/>
              </a:prstGeom>
              <a:gradFill>
                <a:gsLst>
                  <a:gs pos="0">
                    <a:srgbClr val="6A839F">
                      <a:alpha val="29000"/>
                    </a:srgbClr>
                  </a:gs>
                  <a:gs pos="69000">
                    <a:srgbClr val="6A839F">
                      <a:alpha val="0"/>
                    </a:srgbClr>
                  </a:gs>
                </a:gsLst>
                <a:lin ang="2700000" scaled="1"/>
              </a:gra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altLang="en-US" lang="zh-CN"/>
              </a:p>
            </p:txBody>
          </p:sp>
          <p:sp>
            <p:nvSpPr>
              <p:cNvPr id="21" name="vimeo_152825"/>
              <p:cNvSpPr>
                <a:spLocks noChangeAspect="1"/>
              </p:cNvSpPr>
              <p:nvPr/>
            </p:nvSpPr>
            <p:spPr bwMode="auto">
              <a:xfrm>
                <a:off x="5006347" y="2044921"/>
                <a:ext cx="394643" cy="393966"/>
              </a:xfrm>
              <a:custGeom>
                <a:gdLst>
                  <a:gd fmla="*/ 253085 w 597890" name="connsiteX0"/>
                  <a:gd fmla="*/ 182165 h 596865" name="connsiteY0"/>
                  <a:gd fmla="*/ 264324 w 597890" name="connsiteX1"/>
                  <a:gd fmla="*/ 186315 h 596865" name="connsiteY1"/>
                  <a:gd fmla="*/ 396856 w 597890" name="connsiteX2"/>
                  <a:gd fmla="*/ 280928 h 596865" name="connsiteY2"/>
                  <a:gd fmla="*/ 396856 w 597890" name="connsiteX3"/>
                  <a:gd fmla="*/ 315818 h 596865" name="connsiteY3"/>
                  <a:gd fmla="*/ 264324 w 597890" name="connsiteX4"/>
                  <a:gd fmla="*/ 410746 h 596865" name="connsiteY4"/>
                  <a:gd fmla="*/ 230640 w 597890" name="connsiteX5"/>
                  <a:gd fmla="*/ 393458 h 596865" name="connsiteY5"/>
                  <a:gd fmla="*/ 230640 w 597890" name="connsiteX6"/>
                  <a:gd fmla="*/ 203603 h 596865" name="connsiteY6"/>
                  <a:gd fmla="*/ 253085 w 597890" name="connsiteX7"/>
                  <a:gd fmla="*/ 182165 h 596865" name="connsiteY7"/>
                  <a:gd fmla="*/ 298964 w 597890" name="connsiteX8"/>
                  <a:gd fmla="*/ 62732 h 596865" name="connsiteY8"/>
                  <a:gd fmla="*/ 129267 w 597890" name="connsiteX9"/>
                  <a:gd fmla="*/ 134411 h 596865" name="connsiteY9"/>
                  <a:gd fmla="*/ 62837 w 597890" name="connsiteX10"/>
                  <a:gd fmla="*/ 306063 h 596865" name="connsiteY10"/>
                  <a:gd fmla="*/ 291093 w 597890" name="connsiteX11"/>
                  <a:gd fmla="*/ 533989 h 596865" name="connsiteY11"/>
                  <a:gd fmla="*/ 298964 w 597890" name="connsiteX12"/>
                  <a:gd fmla="*/ 533989 h 596865" name="connsiteY12"/>
                  <a:gd fmla="*/ 468346 w 597890" name="connsiteX13"/>
                  <a:gd fmla="*/ 462310 h 596865" name="connsiteY13"/>
                  <a:gd fmla="*/ 534776 w 597890" name="connsiteX14"/>
                  <a:gd fmla="*/ 290658 h 596865" name="connsiteY14"/>
                  <a:gd fmla="*/ 306520 w 597890" name="connsiteX15"/>
                  <a:gd fmla="*/ 62732 h 596865" name="connsiteY15"/>
                  <a:gd fmla="*/ 298964 w 597890" name="connsiteX16"/>
                  <a:gd fmla="*/ 62732 h 596865" name="connsiteY16"/>
                  <a:gd fmla="*/ 308724 w 597890" name="connsiteX17"/>
                  <a:gd fmla="*/ 170 h 596865" name="connsiteY17"/>
                  <a:gd fmla="*/ 597744 w 597890" name="connsiteX18"/>
                  <a:gd fmla="*/ 288772 h 596865" name="connsiteY18"/>
                  <a:gd fmla="*/ 513682 w 597890" name="connsiteX19"/>
                  <a:gd fmla="*/ 506009 h 596865" name="connsiteY19"/>
                  <a:gd fmla="*/ 298964 w 597890" name="connsiteX20"/>
                  <a:gd fmla="*/ 596865 h 596865" name="connsiteY20"/>
                  <a:gd fmla="*/ 289204 w 597890" name="connsiteX21"/>
                  <a:gd fmla="*/ 596865 h 596865" name="connsiteY21"/>
                  <a:gd fmla="*/ 184 w 597890" name="connsiteX22"/>
                  <a:gd fmla="*/ 308264 h 596865" name="connsiteY22"/>
                  <a:gd fmla="*/ 83931 w 597890" name="connsiteX23"/>
                  <a:gd fmla="*/ 90712 h 596865" name="connsiteY23"/>
                  <a:gd fmla="*/ 308724 w 597890" name="connsiteX24"/>
                  <a:gd fmla="*/ 170 h 596865"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596865" w="597890">
                    <a:moveTo>
                      <a:pt x="253085" y="182165"/>
                    </a:moveTo>
                    <a:cubicBezTo>
                      <a:pt x="256907" y="182406"/>
                      <a:pt x="260783" y="183722"/>
                      <a:pt x="264324" y="186315"/>
                    </a:cubicBezTo>
                    <a:lnTo>
                      <a:pt x="396856" y="280928"/>
                    </a:lnTo>
                    <a:cubicBezTo>
                      <a:pt x="408818" y="289729"/>
                      <a:pt x="408818" y="307332"/>
                      <a:pt x="396856" y="315818"/>
                    </a:cubicBezTo>
                    <a:lnTo>
                      <a:pt x="264324" y="410746"/>
                    </a:lnTo>
                    <a:cubicBezTo>
                      <a:pt x="250158" y="420804"/>
                      <a:pt x="230640" y="410746"/>
                      <a:pt x="230640" y="393458"/>
                    </a:cubicBezTo>
                    <a:lnTo>
                      <a:pt x="230640" y="203603"/>
                    </a:lnTo>
                    <a:cubicBezTo>
                      <a:pt x="230640" y="190401"/>
                      <a:pt x="241619" y="181443"/>
                      <a:pt x="253085" y="182165"/>
                    </a:cubicBezTo>
                    <a:close/>
                    <a:moveTo>
                      <a:pt x="298964" y="62732"/>
                    </a:moveTo>
                    <a:cubicBezTo>
                      <a:pt x="234423" y="62732"/>
                      <a:pt x="174289" y="88197"/>
                      <a:pt x="129267" y="134411"/>
                    </a:cubicBezTo>
                    <a:cubicBezTo>
                      <a:pt x="84560" y="180625"/>
                      <a:pt x="60948" y="241615"/>
                      <a:pt x="62837" y="306063"/>
                    </a:cubicBezTo>
                    <a:cubicBezTo>
                      <a:pt x="66930" y="429929"/>
                      <a:pt x="167047" y="529902"/>
                      <a:pt x="291093" y="533989"/>
                    </a:cubicBezTo>
                    <a:cubicBezTo>
                      <a:pt x="293612" y="533989"/>
                      <a:pt x="296131" y="533989"/>
                      <a:pt x="298964" y="533989"/>
                    </a:cubicBezTo>
                    <a:cubicBezTo>
                      <a:pt x="363191" y="533989"/>
                      <a:pt x="423639" y="508524"/>
                      <a:pt x="468346" y="462310"/>
                    </a:cubicBezTo>
                    <a:cubicBezTo>
                      <a:pt x="513367" y="416096"/>
                      <a:pt x="536665" y="355106"/>
                      <a:pt x="534776" y="290658"/>
                    </a:cubicBezTo>
                    <a:cubicBezTo>
                      <a:pt x="530683" y="166792"/>
                      <a:pt x="430566" y="66819"/>
                      <a:pt x="306520" y="62732"/>
                    </a:cubicBezTo>
                    <a:cubicBezTo>
                      <a:pt x="304002" y="62732"/>
                      <a:pt x="301483" y="62732"/>
                      <a:pt x="298964" y="62732"/>
                    </a:cubicBezTo>
                    <a:close/>
                    <a:moveTo>
                      <a:pt x="308724" y="170"/>
                    </a:moveTo>
                    <a:cubicBezTo>
                      <a:pt x="465827" y="4886"/>
                      <a:pt x="592706" y="131896"/>
                      <a:pt x="597744" y="288772"/>
                    </a:cubicBezTo>
                    <a:cubicBezTo>
                      <a:pt x="600262" y="370197"/>
                      <a:pt x="570353" y="447534"/>
                      <a:pt x="513682" y="506009"/>
                    </a:cubicBezTo>
                    <a:cubicBezTo>
                      <a:pt x="456697" y="564798"/>
                      <a:pt x="380507" y="596865"/>
                      <a:pt x="298964" y="596865"/>
                    </a:cubicBezTo>
                    <a:cubicBezTo>
                      <a:pt x="295501" y="596865"/>
                      <a:pt x="292353" y="596865"/>
                      <a:pt x="289204" y="596865"/>
                    </a:cubicBezTo>
                    <a:cubicBezTo>
                      <a:pt x="132101" y="591835"/>
                      <a:pt x="4907" y="465140"/>
                      <a:pt x="184" y="308264"/>
                    </a:cubicBezTo>
                    <a:cubicBezTo>
                      <a:pt x="-2649" y="226525"/>
                      <a:pt x="27260" y="149187"/>
                      <a:pt x="83931" y="90712"/>
                    </a:cubicBezTo>
                    <a:cubicBezTo>
                      <a:pt x="143120" y="29722"/>
                      <a:pt x="223088" y="-2659"/>
                      <a:pt x="308724" y="170"/>
                    </a:cubicBezTo>
                    <a:close/>
                  </a:path>
                </a:pathLst>
              </a:custGeom>
              <a:solidFill>
                <a:srgbClr val="B38A54"/>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2" name="文本框 19"/>
              <p:cNvSpPr txBox="1"/>
              <p:nvPr/>
            </p:nvSpPr>
            <p:spPr>
              <a:xfrm>
                <a:off x="4604795" y="2452326"/>
                <a:ext cx="1197744" cy="2743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mtClean="0" sz="1200">
                    <a:solidFill>
                      <a:srgbClr val="2E2E30"/>
                    </a:solidFill>
                    <a:latin charset="-122" panose="020b0300000000000000" pitchFamily="34" typeface="思源黑体 CN Light"/>
                    <a:ea charset="-122" panose="020b0300000000000000" pitchFamily="34" typeface="思源黑体 CN Light"/>
                  </a:rPr>
                  <a:t>Title Here</a:t>
                </a:r>
              </a:p>
            </p:txBody>
          </p:sp>
        </p:grpSp>
        <p:sp>
          <p:nvSpPr>
            <p:cNvPr id="13" name="等腰三角形 12"/>
            <p:cNvSpPr/>
            <p:nvPr/>
          </p:nvSpPr>
          <p:spPr>
            <a:xfrm rot="5400000">
              <a:off x="8349672" y="2289293"/>
              <a:ext cx="258158" cy="222550"/>
            </a:xfrm>
            <a:prstGeom prs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4" name="组合 13"/>
            <p:cNvGrpSpPr/>
            <p:nvPr/>
          </p:nvGrpSpPr>
          <p:grpSpPr>
            <a:xfrm>
              <a:off x="8914248" y="1815630"/>
              <a:ext cx="1197744" cy="1197742"/>
              <a:chOff x="4604796" y="1815630"/>
              <a:chExt cx="1197744" cy="1197742"/>
            </a:xfrm>
          </p:grpSpPr>
          <p:sp>
            <p:nvSpPr>
              <p:cNvPr id="17" name="椭圆 16"/>
              <p:cNvSpPr/>
              <p:nvPr/>
            </p:nvSpPr>
            <p:spPr>
              <a:xfrm>
                <a:off x="4604798" y="1815630"/>
                <a:ext cx="1197742" cy="1197742"/>
              </a:xfrm>
              <a:prstGeom prst="ellipse">
                <a:avLst/>
              </a:prstGeom>
              <a:gradFill>
                <a:gsLst>
                  <a:gs pos="0">
                    <a:srgbClr val="6A839F">
                      <a:alpha val="29000"/>
                    </a:srgbClr>
                  </a:gs>
                  <a:gs pos="69000">
                    <a:srgbClr val="6A839F">
                      <a:alpha val="0"/>
                    </a:srgbClr>
                  </a:gs>
                </a:gsLst>
                <a:lin ang="2700000" scaled="1"/>
              </a:gra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altLang="en-US" lang="zh-CN"/>
              </a:p>
            </p:txBody>
          </p:sp>
          <p:sp>
            <p:nvSpPr>
              <p:cNvPr id="18" name="vimeo_152825"/>
              <p:cNvSpPr>
                <a:spLocks noChangeAspect="1"/>
              </p:cNvSpPr>
              <p:nvPr/>
            </p:nvSpPr>
            <p:spPr bwMode="auto">
              <a:xfrm>
                <a:off x="5006383" y="2044583"/>
                <a:ext cx="394570" cy="394643"/>
              </a:xfrm>
              <a:custGeom>
                <a:gdLst>
                  <a:gd fmla="*/ 56750 w 607390" name="connsiteX0"/>
                  <a:gd fmla="*/ 456490 h 607501" name="connsiteY0"/>
                  <a:gd fmla="*/ 56750 w 607390" name="connsiteX1"/>
                  <a:gd fmla="*/ 523646 h 607501" name="connsiteY1"/>
                  <a:gd fmla="*/ 113641 w 607390" name="connsiteX2"/>
                  <a:gd fmla="*/ 531360 h 607501" name="connsiteY2"/>
                  <a:gd fmla="*/ 102008 w 607390" name="connsiteX3"/>
                  <a:gd fmla="*/ 519744 h 607501" name="connsiteY3"/>
                  <a:gd fmla="*/ 56750 w 607390" name="connsiteX4"/>
                  <a:gd fmla="*/ 456490 h 607501" name="connsiteY4"/>
                  <a:gd fmla="*/ 534959 w 607390" name="connsiteX5"/>
                  <a:gd fmla="*/ 262916 h 607501" name="connsiteY5"/>
                  <a:gd fmla="*/ 412180 w 607390" name="connsiteX6"/>
                  <a:gd fmla="*/ 404943 h 607501" name="connsiteY6"/>
                  <a:gd fmla="*/ 405728 w 607390" name="connsiteX7"/>
                  <a:gd fmla="*/ 411386 h 607501" name="connsiteY7"/>
                  <a:gd fmla="*/ 408364 w 607390" name="connsiteX8"/>
                  <a:gd fmla="*/ 429446 h 607501" name="connsiteY8"/>
                  <a:gd fmla="*/ 356653 w 607390" name="connsiteX9"/>
                  <a:gd fmla="*/ 479722 h 607501" name="connsiteY9"/>
                  <a:gd fmla="*/ 332115 w 607390" name="connsiteX10"/>
                  <a:gd fmla="*/ 473279 h 607501" name="connsiteY10"/>
                  <a:gd fmla="*/ 227422 w 607390" name="connsiteX11"/>
                  <a:gd fmla="*/ 541706 h 607501" name="connsiteY11"/>
                  <a:gd fmla="*/ 303670 w 607390" name="connsiteX12"/>
                  <a:gd fmla="*/ 555954 h 607501" name="connsiteY12"/>
                  <a:gd fmla="*/ 308850 w 607390" name="connsiteX13"/>
                  <a:gd fmla="*/ 555954 h 607501" name="connsiteY13"/>
                  <a:gd fmla="*/ 544047 w 607390" name="connsiteX14"/>
                  <a:gd fmla="*/ 327440 h 607501" name="connsiteY14"/>
                  <a:gd fmla="*/ 534959 w 607390" name="connsiteX15"/>
                  <a:gd fmla="*/ 262916 h 607501" name="connsiteY15"/>
                  <a:gd fmla="*/ 285541 w 607390" name="connsiteX16"/>
                  <a:gd fmla="*/ 154471 h 607501" name="connsiteY16"/>
                  <a:gd fmla="*/ 337195 w 607390" name="connsiteX17"/>
                  <a:gd fmla="*/ 206090 h 607501" name="connsiteY17"/>
                  <a:gd fmla="*/ 285541 w 607390" name="connsiteX18"/>
                  <a:gd fmla="*/ 257709 h 607501" name="connsiteY18"/>
                  <a:gd fmla="*/ 233887 w 607390" name="connsiteX19"/>
                  <a:gd fmla="*/ 206090 h 607501" name="connsiteY19"/>
                  <a:gd fmla="*/ 285541 w 607390" name="connsiteX20"/>
                  <a:gd fmla="*/ 154471 h 607501" name="connsiteY20"/>
                  <a:gd fmla="*/ 308850 w 607390" name="connsiteX21"/>
                  <a:gd fmla="*/ 88672 h 607501" name="connsiteY21"/>
                  <a:gd fmla="*/ 73563 w 607390" name="connsiteX22"/>
                  <a:gd fmla="*/ 318456 h 607501" name="connsiteY22"/>
                  <a:gd fmla="*/ 138178 w 607390" name="connsiteX23"/>
                  <a:gd fmla="*/ 484895 h 607501" name="connsiteY23"/>
                  <a:gd fmla="*/ 171804 w 607390" name="connsiteX24"/>
                  <a:gd fmla="*/ 513301 h 607501" name="connsiteY24"/>
                  <a:gd fmla="*/ 306215 w 607390" name="connsiteX25"/>
                  <a:gd fmla="*/ 429446 h 607501" name="connsiteY25"/>
                  <a:gd fmla="*/ 306215 w 607390" name="connsiteX26"/>
                  <a:gd fmla="*/ 426814 h 607501" name="connsiteY26"/>
                  <a:gd fmla="*/ 357925 w 607390" name="connsiteX27"/>
                  <a:gd fmla="*/ 376537 h 607501" name="connsiteY27"/>
                  <a:gd fmla="*/ 367013 w 607390" name="connsiteX28"/>
                  <a:gd fmla="*/ 377808 h 607501" name="connsiteY28"/>
                  <a:gd fmla="*/ 376010 w 607390" name="connsiteX29"/>
                  <a:gd fmla="*/ 368733 h 607501" name="connsiteY29"/>
                  <a:gd fmla="*/ 511694 w 607390" name="connsiteX30"/>
                  <a:gd fmla="*/ 203564 h 607501" name="connsiteY30"/>
                  <a:gd fmla="*/ 479431 w 607390" name="connsiteX31"/>
                  <a:gd fmla="*/ 161001 h 607501" name="connsiteY31"/>
                  <a:gd fmla="*/ 313940 w 607390" name="connsiteX32"/>
                  <a:gd fmla="*/ 88672 h 607501" name="connsiteY32"/>
                  <a:gd fmla="*/ 308850 w 607390" name="connsiteX33"/>
                  <a:gd fmla="*/ 88672 h 607501" name="connsiteY33"/>
                  <a:gd fmla="*/ 508195 w 607390" name="connsiteX34"/>
                  <a:gd fmla="*/ 50783 h 607501" name="connsiteY34"/>
                  <a:gd fmla="*/ 438081 w 607390" name="connsiteX35"/>
                  <a:gd fmla="*/ 69341 h 607501" name="connsiteY35"/>
                  <a:gd fmla="*/ 515602 w 607390" name="connsiteX36"/>
                  <a:gd fmla="*/ 126152 h 607501" name="connsiteY36"/>
                  <a:gd fmla="*/ 537594 w 607390" name="connsiteX37"/>
                  <a:gd fmla="*/ 153196 h 607501" name="connsiteY37"/>
                  <a:gd fmla="*/ 554407 w 607390" name="connsiteX38"/>
                  <a:gd fmla="*/ 89942 h 607501" name="connsiteY38"/>
                  <a:gd fmla="*/ 545319 w 607390" name="connsiteX39"/>
                  <a:gd fmla="*/ 60266 h 607501" name="connsiteY39"/>
                  <a:gd fmla="*/ 508195 w 607390" name="connsiteX40"/>
                  <a:gd fmla="*/ 50783 h 607501" name="connsiteY40"/>
                  <a:gd fmla="*/ 500572 w 607390" name="connsiteX41"/>
                  <a:gd fmla="*/ 756 h 607501" name="connsiteY41"/>
                  <a:gd fmla="*/ 584125 w 607390" name="connsiteX42"/>
                  <a:gd fmla="*/ 25418 h 607501" name="connsiteY42"/>
                  <a:gd fmla="*/ 607390 w 607390" name="connsiteX43"/>
                  <a:gd fmla="*/ 91303 h 607501" name="connsiteY43"/>
                  <a:gd fmla="*/ 569857 w 607390" name="connsiteX44"/>
                  <a:gd fmla="*/ 207466 h 607501" name="connsiteY44"/>
                  <a:gd fmla="*/ 594485 w 607390" name="connsiteX45"/>
                  <a:gd fmla="*/ 328711 h 607501" name="connsiteY45"/>
                  <a:gd fmla="*/ 308850 w 607390" name="connsiteX46"/>
                  <a:gd fmla="*/ 607501 h 607501" name="connsiteY46"/>
                  <a:gd fmla="*/ 302307 w 607390" name="connsiteX47"/>
                  <a:gd fmla="*/ 607501 h 607501" name="connsiteY47"/>
                  <a:gd fmla="*/ 165351 w 607390" name="connsiteX48"/>
                  <a:gd fmla="*/ 568841 h 607501" name="connsiteY48"/>
                  <a:gd fmla="*/ 90376 w 607390" name="connsiteX49"/>
                  <a:gd fmla="*/ 584269 h 607501" name="connsiteY49"/>
                  <a:gd fmla="*/ 21852 w 607390" name="connsiteX50"/>
                  <a:gd fmla="*/ 558495 h 607501" name="connsiteY50"/>
                  <a:gd fmla="*/ 30940 w 607390" name="connsiteX51"/>
                  <a:gd fmla="*/ 388154 h 607501" name="connsiteY51"/>
                  <a:gd fmla="*/ 23125 w 607390" name="connsiteX52"/>
                  <a:gd fmla="*/ 317095 h 607501" name="connsiteY52"/>
                  <a:gd fmla="*/ 308850 w 607390" name="connsiteX53"/>
                  <a:gd fmla="*/ 38304 h 607501" name="connsiteY53"/>
                  <a:gd fmla="*/ 315303 w 607390" name="connsiteX54"/>
                  <a:gd fmla="*/ 38304 h 607501" name="connsiteY54"/>
                  <a:gd fmla="*/ 373466 w 607390" name="connsiteX55"/>
                  <a:gd fmla="*/ 44838 h 607501" name="connsiteY55"/>
                  <a:gd fmla="*/ 500572 w 607390" name="connsiteX56"/>
                  <a:gd fmla="*/ 756 h 607501"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607501" w="607390">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B38A54"/>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9" name="文本框 24"/>
              <p:cNvSpPr txBox="1"/>
              <p:nvPr/>
            </p:nvSpPr>
            <p:spPr>
              <a:xfrm>
                <a:off x="4604797" y="2452326"/>
                <a:ext cx="1197744" cy="2743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mtClean="0" sz="1200">
                    <a:solidFill>
                      <a:srgbClr val="2E2E30"/>
                    </a:solidFill>
                    <a:latin charset="-122" panose="020b0300000000000000" pitchFamily="34" typeface="思源黑体 CN Light"/>
                    <a:ea charset="-122" panose="020b0300000000000000" pitchFamily="34" typeface="思源黑体 CN Light"/>
                  </a:rPr>
                  <a:t>Title Here</a:t>
                </a:r>
              </a:p>
            </p:txBody>
          </p:sp>
        </p:grpSp>
        <p:sp>
          <p:nvSpPr>
            <p:cNvPr id="15" name="文本框 25"/>
            <p:cNvSpPr txBox="1"/>
            <p:nvPr/>
          </p:nvSpPr>
          <p:spPr>
            <a:xfrm>
              <a:off x="1747752" y="2610299"/>
              <a:ext cx="1781344" cy="33528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lang="en-US" smtClean="0" spc="300" sz="1600">
                  <a:solidFill>
                    <a:srgbClr val="2E2E30"/>
                  </a:solidFill>
                  <a:latin charset="-122" panose="020b0300000000000000" pitchFamily="34" typeface="思源黑体 CN Light"/>
                  <a:ea charset="-122" panose="020b0300000000000000" pitchFamily="34" typeface="思源黑体 CN Light"/>
                </a:rPr>
                <a:t>Title Here</a:t>
              </a:r>
            </a:p>
          </p:txBody>
        </p:sp>
        <p:sp>
          <p:nvSpPr>
            <p:cNvPr id="16" name="矩形 15"/>
            <p:cNvSpPr/>
            <p:nvPr/>
          </p:nvSpPr>
          <p:spPr>
            <a:xfrm>
              <a:off x="1747752" y="1843748"/>
              <a:ext cx="1781345" cy="8229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zh-CN" i="1" lang="en-US" smtClean="0" sz="4800">
                  <a:solidFill>
                    <a:srgbClr val="B38A54"/>
                  </a:solidFill>
                  <a:latin charset="-122" panose="02020900000000000000" pitchFamily="18" typeface="思源宋体 CN Heavy"/>
                  <a:ea charset="-122" panose="02020900000000000000" pitchFamily="18" typeface="思源宋体 CN Heavy"/>
                </a:rPr>
                <a:t>365$</a:t>
              </a:r>
            </a:p>
          </p:txBody>
        </p:sp>
      </p:grpSp>
      <p:grpSp>
        <p:nvGrpSpPr>
          <p:cNvPr id="26" name="组合 25"/>
          <p:cNvGrpSpPr/>
          <p:nvPr/>
        </p:nvGrpSpPr>
        <p:grpSpPr>
          <a:xfrm>
            <a:off x="824300" y="5257203"/>
            <a:ext cx="2529842" cy="904198"/>
            <a:chOff x="3573778" y="3404992"/>
            <a:chExt cx="2529842" cy="904198"/>
          </a:xfrm>
        </p:grpSpPr>
        <p:grpSp>
          <p:nvGrpSpPr>
            <p:cNvPr id="27" name="组合 26"/>
            <p:cNvGrpSpPr/>
            <p:nvPr/>
          </p:nvGrpSpPr>
          <p:grpSpPr>
            <a:xfrm>
              <a:off x="3573778" y="3404992"/>
              <a:ext cx="2324099" cy="904198"/>
              <a:chOff x="6243282" y="11486796"/>
              <a:chExt cx="1793734" cy="523220"/>
            </a:xfrm>
          </p:grpSpPr>
          <p:sp>
            <p:nvSpPr>
              <p:cNvPr id="30" name="矩形 29"/>
              <p:cNvSpPr/>
              <p:nvPr/>
            </p:nvSpPr>
            <p:spPr>
              <a:xfrm>
                <a:off x="6318602" y="11486796"/>
                <a:ext cx="1718414" cy="523220"/>
              </a:xfrm>
              <a:prstGeom prst="rect">
                <a:avLst/>
              </a:prstGeom>
              <a:solidFill>
                <a:srgbClr val="6A839F"/>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6243282" y="11486796"/>
                <a:ext cx="75319" cy="523220"/>
              </a:xfrm>
              <a:prstGeom prst="rect">
                <a:avLst/>
              </a:prstGeom>
              <a:solidFill>
                <a:srgbClr val="B38A54"/>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文本框 27"/>
            <p:cNvSpPr txBox="1"/>
            <p:nvPr/>
          </p:nvSpPr>
          <p:spPr>
            <a:xfrm>
              <a:off x="3774134" y="3464475"/>
              <a:ext cx="2329486" cy="579120"/>
            </a:xfrm>
            <a:prstGeom prst="rect">
              <a:avLst/>
            </a:prstGeom>
            <a:noFill/>
          </p:spPr>
          <p:txBody>
            <a:bodyPr rtlCol="0" wrap="square">
              <a:spAutoFit/>
            </a:bodyPr>
            <a:lstStyle/>
            <a:p>
              <a:r>
                <a:rPr altLang="en-US" lang="zh-CN" smtClean="0" spc="300" sz="3200">
                  <a:solidFill>
                    <a:schemeClr val="bg1"/>
                  </a:solidFill>
                  <a:latin charset="-122" panose="02020900000000000000" pitchFamily="18" typeface="思源宋体 CN Heavy"/>
                  <a:ea charset="-122" panose="02020900000000000000" pitchFamily="18" typeface="思源宋体 CN Heavy"/>
                </a:rPr>
                <a:t>输入标题</a:t>
              </a:r>
            </a:p>
          </p:txBody>
        </p:sp>
        <p:sp>
          <p:nvSpPr>
            <p:cNvPr id="29" name="文本框 28"/>
            <p:cNvSpPr txBox="1"/>
            <p:nvPr/>
          </p:nvSpPr>
          <p:spPr>
            <a:xfrm>
              <a:off x="3774134" y="3972907"/>
              <a:ext cx="2329486" cy="274320"/>
            </a:xfrm>
            <a:prstGeom prst="rect">
              <a:avLst/>
            </a:prstGeom>
            <a:noFill/>
          </p:spPr>
          <p:txBody>
            <a:bodyPr rtlCol="0" wrap="square">
              <a:spAutoFit/>
            </a:bodyPr>
            <a:lstStyle/>
            <a:p>
              <a:r>
                <a:rPr altLang="zh-CN" lang="en-US" smtClean="0" spc="600" sz="1200">
                  <a:solidFill>
                    <a:schemeClr val="bg1"/>
                  </a:solidFill>
                  <a:latin charset="-122" panose="020b0600000000000000" pitchFamily="34" typeface="思源黑体 CN Medium"/>
                  <a:ea charset="-122" panose="020b0600000000000000" pitchFamily="34" typeface="思源黑体 CN Medium"/>
                </a:rPr>
                <a:t>TITLE HERE</a:t>
              </a:r>
            </a:p>
          </p:txBody>
        </p:sp>
      </p:grpSp>
      <p:grpSp>
        <p:nvGrpSpPr>
          <p:cNvPr id="32" name="组合 31"/>
          <p:cNvGrpSpPr/>
          <p:nvPr/>
        </p:nvGrpSpPr>
        <p:grpSpPr>
          <a:xfrm>
            <a:off x="3555281" y="4062201"/>
            <a:ext cx="7812419" cy="2100059"/>
            <a:chOff x="3555281" y="3801402"/>
            <a:chExt cx="7812419" cy="2100059"/>
          </a:xfrm>
        </p:grpSpPr>
        <p:grpSp>
          <p:nvGrpSpPr>
            <p:cNvPr id="33" name="组合 32"/>
            <p:cNvGrpSpPr/>
            <p:nvPr/>
          </p:nvGrpSpPr>
          <p:grpSpPr>
            <a:xfrm>
              <a:off x="3555281" y="3801402"/>
              <a:ext cx="7812419" cy="2100059"/>
              <a:chOff x="3254974" y="5234151"/>
              <a:chExt cx="7812419" cy="2100059"/>
            </a:xfrm>
          </p:grpSpPr>
          <p:sp>
            <p:nvSpPr>
              <p:cNvPr id="37" name="矩形 36"/>
              <p:cNvSpPr/>
              <p:nvPr/>
            </p:nvSpPr>
            <p:spPr>
              <a:xfrm>
                <a:off x="3254974" y="5234151"/>
                <a:ext cx="7812419" cy="2100059"/>
              </a:xfrm>
              <a:prstGeom prst="rect">
                <a:avLst/>
              </a:prstGeom>
              <a:solidFill>
                <a:schemeClr val="bg1">
                  <a:lumMod val="95000"/>
                </a:schemeClr>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3701972" y="5963669"/>
                <a:ext cx="7119575" cy="118872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50000"/>
                  </a:lnSpc>
                </a:pPr>
                <a:r>
                  <a:rPr altLang="en-US" lang="zh-CN" smtClean="0" sz="1200">
                    <a:solidFill>
                      <a:schemeClr val="tx1">
                        <a:lumMod val="85000"/>
                        <a:lumOff val="15000"/>
                      </a:schemeClr>
                    </a:solidFill>
                  </a:rPr>
                  <a:t>请在此输入您的文字内容或者粘贴复制的文本到此处，请在此输入您的文字内容请在此输入您的文字内容或者粘贴复制的文本到此处，请在此输入您的文字内容请在此输入您的文字内容或者粘贴复制的文本到此处，请在此输入您的文字内容请在此输入您的文字内容或者粘贴复制的文本到此处，请在此输入您的文字内容请在此输入您的文字内容或者粘贴复制的文本到此处</a:t>
                </a:r>
              </a:p>
            </p:txBody>
          </p:sp>
        </p:grpSp>
        <p:grpSp>
          <p:nvGrpSpPr>
            <p:cNvPr id="34" name="组合 33"/>
            <p:cNvGrpSpPr/>
            <p:nvPr/>
          </p:nvGrpSpPr>
          <p:grpSpPr>
            <a:xfrm>
              <a:off x="4098596" y="4052481"/>
              <a:ext cx="1500397" cy="438580"/>
              <a:chOff x="3810743" y="3844077"/>
              <a:chExt cx="1500397" cy="678147"/>
            </a:xfrm>
          </p:grpSpPr>
          <p:sp>
            <p:nvSpPr>
              <p:cNvPr id="35" name="矩形 34"/>
              <p:cNvSpPr/>
              <p:nvPr/>
            </p:nvSpPr>
            <p:spPr>
              <a:xfrm>
                <a:off x="3810743" y="3844077"/>
                <a:ext cx="1500397" cy="678147"/>
              </a:xfrm>
              <a:prstGeom prst="rect">
                <a:avLst/>
              </a:prstGeom>
              <a:gradFill flip="none" rotWithShape="1">
                <a:gsLst>
                  <a:gs pos="0">
                    <a:srgbClr val="6A839F">
                      <a:alpha val="29000"/>
                    </a:srgbClr>
                  </a:gs>
                  <a:gs pos="100000">
                    <a:srgbClr val="6A839F">
                      <a:alpha val="0"/>
                    </a:srgbClr>
                  </a:gs>
                </a:gsLst>
                <a:lin ang="0" scaled="1"/>
              </a:gra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3862125" y="3873820"/>
                <a:ext cx="1397631" cy="612679"/>
              </a:xfrm>
              <a:prstGeom prst="rect">
                <a:avLst/>
              </a:prstGeom>
              <a:noFill/>
            </p:spPr>
            <p:txBody>
              <a:bodyPr rtlCol="0" wrap="square">
                <a:spAutoFit/>
              </a:bodyPr>
              <a:lstStyle/>
              <a:p>
                <a:pPr algn="ctr"/>
                <a:r>
                  <a:rPr altLang="en-US" lang="zh-CN" smtClean="0" spc="300" sz="2000">
                    <a:solidFill>
                      <a:srgbClr val="B38A54"/>
                    </a:solidFill>
                    <a:latin charset="-122" panose="020b0600000000000000" pitchFamily="34" typeface="思源黑体 CN Medium"/>
                    <a:ea charset="-122" panose="020b0600000000000000" pitchFamily="34" typeface="思源黑体 CN Medium"/>
                  </a:rPr>
                  <a:t>输入标题</a:t>
                </a:r>
              </a:p>
            </p:txBody>
          </p:sp>
        </p:grpSp>
      </p:grpSp>
    </p:spTree>
    <p:extLst>
      <p:ext uri="{BB962C8B-B14F-4D97-AF65-F5344CB8AC3E}">
        <p14:creationId val="1806962399"/>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6"/>
                                        </p:tgtEl>
                                        <p:attrNameLst>
                                          <p:attrName>style.visibility</p:attrName>
                                        </p:attrNameLst>
                                      </p:cBhvr>
                                      <p:to>
                                        <p:strVal val="visible"/>
                                      </p:to>
                                    </p:set>
                                    <p:animEffect filter="wipe(left)" transition="in">
                                      <p:cBhvr>
                                        <p:cTn dur="500" id="11"/>
                                        <p:tgtEl>
                                          <p:spTgt spid="26"/>
                                        </p:tgtEl>
                                      </p:cBhvr>
                                    </p:animEffect>
                                  </p:childTnLst>
                                </p:cTn>
                              </p:par>
                            </p:childTnLst>
                          </p:cTn>
                        </p:par>
                        <p:par>
                          <p:cTn fill="hold" id="12" nodeType="afterGroup">
                            <p:stCondLst>
                              <p:cond delay="1000"/>
                            </p:stCondLst>
                            <p:childTnLst>
                              <p:par>
                                <p:cTn fill="hold" id="13" nodeType="afterEffect" presetClass="entr" presetID="14" presetSubtype="10">
                                  <p:stCondLst>
                                    <p:cond delay="0"/>
                                  </p:stCondLst>
                                  <p:childTnLst>
                                    <p:set>
                                      <p:cBhvr>
                                        <p:cTn dur="1" fill="hold" id="14">
                                          <p:stCondLst>
                                            <p:cond delay="0"/>
                                          </p:stCondLst>
                                        </p:cTn>
                                        <p:tgtEl>
                                          <p:spTgt spid="32"/>
                                        </p:tgtEl>
                                        <p:attrNameLst>
                                          <p:attrName>style.visibility</p:attrName>
                                        </p:attrNameLst>
                                      </p:cBhvr>
                                      <p:to>
                                        <p:strVal val="visible"/>
                                      </p:to>
                                    </p:set>
                                    <p:animEffect filter="randombar(horizontal)" transition="in">
                                      <p:cBhvr>
                                        <p:cTn dur="500" id="15"/>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方案计算</a:t>
            </a:r>
          </a:p>
        </p:txBody>
      </p:sp>
      <p:sp>
        <p:nvSpPr>
          <p:cNvPr id="6" name="椭圆 5"/>
          <p:cNvSpPr/>
          <p:nvPr/>
        </p:nvSpPr>
        <p:spPr>
          <a:xfrm>
            <a:off x="663439" y="1860331"/>
            <a:ext cx="425669" cy="425669"/>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panose="020f0502020204030204" typeface="等线"/>
              <a:ea charset="-122" panose="02010600030101010101" pitchFamily="2" typeface="等线"/>
            </a:endParaRPr>
          </a:p>
        </p:txBody>
      </p:sp>
      <p:sp>
        <p:nvSpPr>
          <p:cNvPr id="7" name="椭圆 6"/>
          <p:cNvSpPr/>
          <p:nvPr/>
        </p:nvSpPr>
        <p:spPr>
          <a:xfrm>
            <a:off x="1579271" y="5233436"/>
            <a:ext cx="236482" cy="236482"/>
          </a:xfrm>
          <a:prstGeom prst="ellipse">
            <a:avLst/>
          </a:prstGeom>
          <a:gradFill>
            <a:gsLst>
              <a:gs pos="0">
                <a:srgbClr val="B38A54">
                  <a:alpha val="50000"/>
                </a:srgbClr>
              </a:gs>
              <a:gs pos="69000">
                <a:srgbClr val="B38A54">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0625959" y="5440028"/>
            <a:ext cx="559728" cy="559728"/>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panose="020f0502020204030204" typeface="等线"/>
              <a:ea charset="-122" panose="02010600030101010101" pitchFamily="2" typeface="等线"/>
            </a:endParaRPr>
          </a:p>
        </p:txBody>
      </p:sp>
      <p:sp>
        <p:nvSpPr>
          <p:cNvPr id="9" name="椭圆 8"/>
          <p:cNvSpPr/>
          <p:nvPr/>
        </p:nvSpPr>
        <p:spPr>
          <a:xfrm>
            <a:off x="9685494" y="1026783"/>
            <a:ext cx="662151" cy="662151"/>
          </a:xfrm>
          <a:prstGeom prst="ellipse">
            <a:avLst/>
          </a:prstGeom>
          <a:gradFill>
            <a:gsLst>
              <a:gs pos="0">
                <a:srgbClr val="B38A54">
                  <a:alpha val="50000"/>
                </a:srgbClr>
              </a:gs>
              <a:gs pos="69000">
                <a:srgbClr val="B38A54">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2122668" y="1654663"/>
            <a:ext cx="7946664" cy="3815255"/>
            <a:chOff x="2122668" y="2002221"/>
            <a:chExt cx="7946664" cy="3815255"/>
          </a:xfrm>
        </p:grpSpPr>
        <p:sp>
          <p:nvSpPr>
            <p:cNvPr id="11" name="圆角矩形 10"/>
            <p:cNvSpPr/>
            <p:nvPr/>
          </p:nvSpPr>
          <p:spPr>
            <a:xfrm>
              <a:off x="2122668" y="2002221"/>
              <a:ext cx="7946664" cy="3815255"/>
            </a:xfrm>
            <a:prstGeom prst="roundRect">
              <a:avLst>
                <a:gd fmla="val 50000" name="adj"/>
              </a:avLst>
            </a:prstGeom>
            <a:gradFill>
              <a:gsLst>
                <a:gs pos="0">
                  <a:srgbClr val="6A839F">
                    <a:alpha val="63000"/>
                  </a:srgbClr>
                </a:gs>
                <a:gs pos="100000">
                  <a:srgbClr val="6A839F">
                    <a:alpha val="23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2571209" y="2680853"/>
              <a:ext cx="2457990" cy="2457990"/>
            </a:xfrm>
            <a:prstGeom prst="ellipse">
              <a:avLst/>
            </a:prstGeom>
            <a:blipFill dpi="0" rotWithShape="1">
              <a:blip r:embed="rId2"/>
              <a:stretch>
                <a:fillRect l="-25129" r="-24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5477740" y="2680853"/>
              <a:ext cx="3522522" cy="2457990"/>
              <a:chOff x="5477740" y="2680853"/>
              <a:chExt cx="3522522" cy="2457990"/>
            </a:xfrm>
          </p:grpSpPr>
          <p:sp>
            <p:nvSpPr>
              <p:cNvPr id="14" name="left-quotes-sign_39711"/>
              <p:cNvSpPr>
                <a:spLocks noChangeAspect="1"/>
              </p:cNvSpPr>
              <p:nvPr/>
            </p:nvSpPr>
            <p:spPr bwMode="auto">
              <a:xfrm>
                <a:off x="5477740" y="2680853"/>
                <a:ext cx="338084" cy="291653"/>
              </a:xfrm>
              <a:custGeom>
                <a:gdLst>
                  <a:gd fmla="*/ 513606 w 607058" name="connsiteX0"/>
                  <a:gd fmla="*/ 6 h 523687" name="connsiteY0"/>
                  <a:gd fmla="*/ 415721 w 607058" name="connsiteX1"/>
                  <a:gd fmla="*/ 242967 h 523687" name="connsiteY1"/>
                  <a:gd fmla="*/ 462502 w 607058" name="connsiteX2"/>
                  <a:gd fmla="*/ 235092 h 523687" name="connsiteY2"/>
                  <a:gd fmla="*/ 607058 w 607058" name="connsiteX3"/>
                  <a:gd fmla="*/ 379345 h 523687" name="connsiteY3"/>
                  <a:gd fmla="*/ 462502 w 607058" name="connsiteX4"/>
                  <a:gd fmla="*/ 523687 h 523687" name="connsiteY4"/>
                  <a:gd fmla="*/ 318036 w 607058" name="connsiteX5"/>
                  <a:gd fmla="*/ 379345 h 523687" name="connsiteY5"/>
                  <a:gd fmla="*/ 318036 w 607058" name="connsiteX6"/>
                  <a:gd fmla="*/ 379166 h 523687" name="connsiteY6"/>
                  <a:gd fmla="*/ 458918 w 607058" name="connsiteX7"/>
                  <a:gd fmla="*/ 35447 h 523687" name="connsiteY7"/>
                  <a:gd fmla="*/ 513606 w 607058" name="connsiteX8"/>
                  <a:gd fmla="*/ 6 h 523687" name="connsiteY8"/>
                  <a:gd fmla="*/ 195685 w 607058" name="connsiteX9"/>
                  <a:gd fmla="*/ 6 h 523687" name="connsiteY9"/>
                  <a:gd fmla="*/ 97831 w 607058" name="connsiteX10"/>
                  <a:gd fmla="*/ 242967 h 523687" name="connsiteY10"/>
                  <a:gd fmla="*/ 144615 w 607058" name="connsiteX11"/>
                  <a:gd fmla="*/ 235092 h 523687" name="connsiteY11"/>
                  <a:gd fmla="*/ 289091 w 607058" name="connsiteX12"/>
                  <a:gd fmla="*/ 379345 h 523687" name="connsiteY12"/>
                  <a:gd fmla="*/ 144615 w 607058" name="connsiteX13"/>
                  <a:gd fmla="*/ 523687 h 523687" name="connsiteY13"/>
                  <a:gd fmla="*/ 50 w 607058" name="connsiteX14"/>
                  <a:gd fmla="*/ 379345 h 523687" name="connsiteY14"/>
                  <a:gd fmla="*/ 140 w 607058" name="connsiteX15"/>
                  <a:gd fmla="*/ 379166 h 523687" name="connsiteY15"/>
                  <a:gd fmla="*/ 140941 w 607058" name="connsiteX16"/>
                  <a:gd fmla="*/ 35447 h 523687" name="connsiteY16"/>
                  <a:gd fmla="*/ 195685 w 607058" name="connsiteX17"/>
                  <a:gd fmla="*/ 6 h 523687"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523687" w="607058">
                    <a:moveTo>
                      <a:pt x="513606" y="6"/>
                    </a:moveTo>
                    <a:cubicBezTo>
                      <a:pt x="528036" y="832"/>
                      <a:pt x="440120" y="103300"/>
                      <a:pt x="415721" y="242967"/>
                    </a:cubicBezTo>
                    <a:cubicBezTo>
                      <a:pt x="430419" y="237955"/>
                      <a:pt x="446102" y="235092"/>
                      <a:pt x="462502" y="235092"/>
                    </a:cubicBezTo>
                    <a:cubicBezTo>
                      <a:pt x="542353" y="235092"/>
                      <a:pt x="607058" y="299701"/>
                      <a:pt x="607058" y="379345"/>
                    </a:cubicBezTo>
                    <a:cubicBezTo>
                      <a:pt x="607058" y="459077"/>
                      <a:pt x="542353" y="523687"/>
                      <a:pt x="462502" y="523687"/>
                    </a:cubicBezTo>
                    <a:cubicBezTo>
                      <a:pt x="382741" y="523687"/>
                      <a:pt x="318036" y="459077"/>
                      <a:pt x="318036" y="379345"/>
                    </a:cubicBezTo>
                    <a:cubicBezTo>
                      <a:pt x="318036" y="379345"/>
                      <a:pt x="318036" y="379255"/>
                      <a:pt x="318036" y="379166"/>
                    </a:cubicBezTo>
                    <a:cubicBezTo>
                      <a:pt x="317857" y="374960"/>
                      <a:pt x="309343" y="145068"/>
                      <a:pt x="458918" y="35447"/>
                    </a:cubicBezTo>
                    <a:cubicBezTo>
                      <a:pt x="492614" y="10748"/>
                      <a:pt x="508796" y="-270"/>
                      <a:pt x="513606" y="6"/>
                    </a:cubicBezTo>
                    <a:close/>
                    <a:moveTo>
                      <a:pt x="195685" y="6"/>
                    </a:moveTo>
                    <a:cubicBezTo>
                      <a:pt x="210154" y="832"/>
                      <a:pt x="122231" y="103300"/>
                      <a:pt x="97831" y="242967"/>
                    </a:cubicBezTo>
                    <a:cubicBezTo>
                      <a:pt x="112529" y="237955"/>
                      <a:pt x="128214" y="235092"/>
                      <a:pt x="144615" y="235092"/>
                    </a:cubicBezTo>
                    <a:cubicBezTo>
                      <a:pt x="224471" y="235092"/>
                      <a:pt x="289091" y="299701"/>
                      <a:pt x="289091" y="379345"/>
                    </a:cubicBezTo>
                    <a:cubicBezTo>
                      <a:pt x="289091" y="459077"/>
                      <a:pt x="224471" y="523687"/>
                      <a:pt x="144615" y="523687"/>
                    </a:cubicBezTo>
                    <a:cubicBezTo>
                      <a:pt x="64759" y="523687"/>
                      <a:pt x="50" y="459077"/>
                      <a:pt x="50" y="379345"/>
                    </a:cubicBezTo>
                    <a:cubicBezTo>
                      <a:pt x="50" y="379345"/>
                      <a:pt x="140" y="379255"/>
                      <a:pt x="140" y="379166"/>
                    </a:cubicBezTo>
                    <a:cubicBezTo>
                      <a:pt x="-40" y="374960"/>
                      <a:pt x="-8554" y="145068"/>
                      <a:pt x="140941" y="35447"/>
                    </a:cubicBezTo>
                    <a:cubicBezTo>
                      <a:pt x="174662" y="10748"/>
                      <a:pt x="190862" y="-270"/>
                      <a:pt x="195685" y="6"/>
                    </a:cubicBezTo>
                    <a:close/>
                  </a:path>
                </a:pathLst>
              </a:custGeom>
              <a:solidFill>
                <a:srgbClr val="B38A54"/>
              </a:solidFill>
              <a:ln>
                <a:noFill/>
              </a:ln>
            </p:spPr>
            <p:txBody>
              <a:bodyPr/>
              <a:lstStyle/>
              <a:p/>
            </p:txBody>
          </p:sp>
          <p:grpSp>
            <p:nvGrpSpPr>
              <p:cNvPr id="15" name="组合 14"/>
              <p:cNvGrpSpPr/>
              <p:nvPr/>
            </p:nvGrpSpPr>
            <p:grpSpPr>
              <a:xfrm>
                <a:off x="5631333" y="3180927"/>
                <a:ext cx="2969521" cy="1709776"/>
                <a:chOff x="6497862" y="2037226"/>
                <a:chExt cx="2969521" cy="1709776"/>
              </a:xfrm>
            </p:grpSpPr>
            <p:sp>
              <p:nvSpPr>
                <p:cNvPr id="17" name="文本框 16"/>
                <p:cNvSpPr txBox="1"/>
                <p:nvPr/>
              </p:nvSpPr>
              <p:spPr>
                <a:xfrm>
                  <a:off x="6497862" y="2037226"/>
                  <a:ext cx="2620778" cy="579120"/>
                </a:xfrm>
                <a:prstGeom prst="rect">
                  <a:avLst/>
                </a:prstGeom>
                <a:noFill/>
              </p:spPr>
              <p:txBody>
                <a:bodyPr rtlCol="0" wrap="square">
                  <a:spAutoFit/>
                </a:bodyPr>
                <a:lstStyle/>
                <a:p>
                  <a:r>
                    <a:rPr altLang="en-US" lang="zh-CN" smtClean="0" sz="3200">
                      <a:solidFill>
                        <a:schemeClr val="bg1"/>
                      </a:solidFill>
                      <a:latin charset="-122" panose="020b0600000000000000" pitchFamily="34" typeface="思源黑体 CN Medium"/>
                      <a:ea charset="-122" panose="020b0600000000000000" pitchFamily="34" typeface="思源黑体 CN Medium"/>
                    </a:rPr>
                    <a:t>输入标题</a:t>
                  </a:r>
                </a:p>
              </p:txBody>
            </p:sp>
            <p:sp>
              <p:nvSpPr>
                <p:cNvPr id="18" name="文本框 17"/>
                <p:cNvSpPr txBox="1"/>
                <p:nvPr/>
              </p:nvSpPr>
              <p:spPr>
                <a:xfrm>
                  <a:off x="6497862" y="2546673"/>
                  <a:ext cx="2969520" cy="1188720"/>
                </a:xfrm>
                <a:prstGeom prst="rect">
                  <a:avLst/>
                </a:prstGeom>
                <a:noFill/>
              </p:spPr>
              <p:txBody>
                <a:bodyPr rtlCol="0" wrap="square">
                  <a:spAutoFit/>
                </a:bodyPr>
                <a:lstStyle/>
                <a:p>
                  <a:pPr>
                    <a:lnSpc>
                      <a:spcPct val="150000"/>
                    </a:lnSpc>
                  </a:pPr>
                  <a:r>
                    <a:rPr altLang="en-US" lang="zh-CN" smtClean="0" sz="1200">
                      <a:solidFill>
                        <a:schemeClr val="bg1"/>
                      </a:solidFill>
                      <a:latin charset="-122" panose="020b0300000000000000" pitchFamily="34" typeface="思源黑体 CN Light"/>
                      <a:ea charset="-122" panose="020b0300000000000000" pitchFamily="34" typeface="思源黑体 CN Light"/>
                    </a:rPr>
                    <a:t>请在此输入文本内容或者粘贴复制的文本内容到此处，请在此输入文本内容或者粘贴复制的文本内容到此处请在此输入文本内容或者粘贴复制的文本内容到此处</a:t>
                  </a:r>
                </a:p>
              </p:txBody>
            </p:sp>
          </p:grpSp>
          <p:sp>
            <p:nvSpPr>
              <p:cNvPr id="16" name="left-quotes-sign_39711"/>
              <p:cNvSpPr>
                <a:spLocks noChangeAspect="1"/>
              </p:cNvSpPr>
              <p:nvPr/>
            </p:nvSpPr>
            <p:spPr bwMode="auto">
              <a:xfrm rot="10800000">
                <a:off x="8662178" y="4847190"/>
                <a:ext cx="338084" cy="291653"/>
              </a:xfrm>
              <a:custGeom>
                <a:gdLst>
                  <a:gd fmla="*/ 513606 w 607058" name="connsiteX0"/>
                  <a:gd fmla="*/ 6 h 523687" name="connsiteY0"/>
                  <a:gd fmla="*/ 415721 w 607058" name="connsiteX1"/>
                  <a:gd fmla="*/ 242967 h 523687" name="connsiteY1"/>
                  <a:gd fmla="*/ 462502 w 607058" name="connsiteX2"/>
                  <a:gd fmla="*/ 235092 h 523687" name="connsiteY2"/>
                  <a:gd fmla="*/ 607058 w 607058" name="connsiteX3"/>
                  <a:gd fmla="*/ 379345 h 523687" name="connsiteY3"/>
                  <a:gd fmla="*/ 462502 w 607058" name="connsiteX4"/>
                  <a:gd fmla="*/ 523687 h 523687" name="connsiteY4"/>
                  <a:gd fmla="*/ 318036 w 607058" name="connsiteX5"/>
                  <a:gd fmla="*/ 379345 h 523687" name="connsiteY5"/>
                  <a:gd fmla="*/ 318036 w 607058" name="connsiteX6"/>
                  <a:gd fmla="*/ 379166 h 523687" name="connsiteY6"/>
                  <a:gd fmla="*/ 458918 w 607058" name="connsiteX7"/>
                  <a:gd fmla="*/ 35447 h 523687" name="connsiteY7"/>
                  <a:gd fmla="*/ 513606 w 607058" name="connsiteX8"/>
                  <a:gd fmla="*/ 6 h 523687" name="connsiteY8"/>
                  <a:gd fmla="*/ 195685 w 607058" name="connsiteX9"/>
                  <a:gd fmla="*/ 6 h 523687" name="connsiteY9"/>
                  <a:gd fmla="*/ 97831 w 607058" name="connsiteX10"/>
                  <a:gd fmla="*/ 242967 h 523687" name="connsiteY10"/>
                  <a:gd fmla="*/ 144615 w 607058" name="connsiteX11"/>
                  <a:gd fmla="*/ 235092 h 523687" name="connsiteY11"/>
                  <a:gd fmla="*/ 289091 w 607058" name="connsiteX12"/>
                  <a:gd fmla="*/ 379345 h 523687" name="connsiteY12"/>
                  <a:gd fmla="*/ 144615 w 607058" name="connsiteX13"/>
                  <a:gd fmla="*/ 523687 h 523687" name="connsiteY13"/>
                  <a:gd fmla="*/ 50 w 607058" name="connsiteX14"/>
                  <a:gd fmla="*/ 379345 h 523687" name="connsiteY14"/>
                  <a:gd fmla="*/ 140 w 607058" name="connsiteX15"/>
                  <a:gd fmla="*/ 379166 h 523687" name="connsiteY15"/>
                  <a:gd fmla="*/ 140941 w 607058" name="connsiteX16"/>
                  <a:gd fmla="*/ 35447 h 523687" name="connsiteY16"/>
                  <a:gd fmla="*/ 195685 w 607058" name="connsiteX17"/>
                  <a:gd fmla="*/ 6 h 523687"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523687" w="607058">
                    <a:moveTo>
                      <a:pt x="513606" y="6"/>
                    </a:moveTo>
                    <a:cubicBezTo>
                      <a:pt x="528036" y="832"/>
                      <a:pt x="440120" y="103300"/>
                      <a:pt x="415721" y="242967"/>
                    </a:cubicBezTo>
                    <a:cubicBezTo>
                      <a:pt x="430419" y="237955"/>
                      <a:pt x="446102" y="235092"/>
                      <a:pt x="462502" y="235092"/>
                    </a:cubicBezTo>
                    <a:cubicBezTo>
                      <a:pt x="542353" y="235092"/>
                      <a:pt x="607058" y="299701"/>
                      <a:pt x="607058" y="379345"/>
                    </a:cubicBezTo>
                    <a:cubicBezTo>
                      <a:pt x="607058" y="459077"/>
                      <a:pt x="542353" y="523687"/>
                      <a:pt x="462502" y="523687"/>
                    </a:cubicBezTo>
                    <a:cubicBezTo>
                      <a:pt x="382741" y="523687"/>
                      <a:pt x="318036" y="459077"/>
                      <a:pt x="318036" y="379345"/>
                    </a:cubicBezTo>
                    <a:cubicBezTo>
                      <a:pt x="318036" y="379345"/>
                      <a:pt x="318036" y="379255"/>
                      <a:pt x="318036" y="379166"/>
                    </a:cubicBezTo>
                    <a:cubicBezTo>
                      <a:pt x="317857" y="374960"/>
                      <a:pt x="309343" y="145068"/>
                      <a:pt x="458918" y="35447"/>
                    </a:cubicBezTo>
                    <a:cubicBezTo>
                      <a:pt x="492614" y="10748"/>
                      <a:pt x="508796" y="-270"/>
                      <a:pt x="513606" y="6"/>
                    </a:cubicBezTo>
                    <a:close/>
                    <a:moveTo>
                      <a:pt x="195685" y="6"/>
                    </a:moveTo>
                    <a:cubicBezTo>
                      <a:pt x="210154" y="832"/>
                      <a:pt x="122231" y="103300"/>
                      <a:pt x="97831" y="242967"/>
                    </a:cubicBezTo>
                    <a:cubicBezTo>
                      <a:pt x="112529" y="237955"/>
                      <a:pt x="128214" y="235092"/>
                      <a:pt x="144615" y="235092"/>
                    </a:cubicBezTo>
                    <a:cubicBezTo>
                      <a:pt x="224471" y="235092"/>
                      <a:pt x="289091" y="299701"/>
                      <a:pt x="289091" y="379345"/>
                    </a:cubicBezTo>
                    <a:cubicBezTo>
                      <a:pt x="289091" y="459077"/>
                      <a:pt x="224471" y="523687"/>
                      <a:pt x="144615" y="523687"/>
                    </a:cubicBezTo>
                    <a:cubicBezTo>
                      <a:pt x="64759" y="523687"/>
                      <a:pt x="50" y="459077"/>
                      <a:pt x="50" y="379345"/>
                    </a:cubicBezTo>
                    <a:cubicBezTo>
                      <a:pt x="50" y="379345"/>
                      <a:pt x="140" y="379255"/>
                      <a:pt x="140" y="379166"/>
                    </a:cubicBezTo>
                    <a:cubicBezTo>
                      <a:pt x="-40" y="374960"/>
                      <a:pt x="-8554" y="145068"/>
                      <a:pt x="140941" y="35447"/>
                    </a:cubicBezTo>
                    <a:cubicBezTo>
                      <a:pt x="174662" y="10748"/>
                      <a:pt x="190862" y="-270"/>
                      <a:pt x="195685" y="6"/>
                    </a:cubicBezTo>
                    <a:close/>
                  </a:path>
                </a:pathLst>
              </a:custGeom>
              <a:solidFill>
                <a:srgbClr val="B38A54"/>
              </a:solidFill>
              <a:ln>
                <a:noFill/>
              </a:ln>
            </p:spPr>
            <p:txBody>
              <a:bodyPr/>
              <a:lstStyle/>
              <a:p/>
            </p:txBody>
          </p:sp>
        </p:grpSp>
      </p:grpSp>
    </p:spTree>
    <p:extLst>
      <p:ext uri="{BB962C8B-B14F-4D97-AF65-F5344CB8AC3E}">
        <p14:creationId val="11523052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0"/>
                                        </p:tgtEl>
                                        <p:attrNameLst>
                                          <p:attrName>style.visibility</p:attrName>
                                        </p:attrNameLst>
                                      </p:cBhvr>
                                      <p:to>
                                        <p:strVal val="visible"/>
                                      </p:to>
                                    </p:set>
                                    <p:animEffect filter="barn(inVertical)" transition="in">
                                      <p:cBhvr>
                                        <p:cTn dur="500" id="7"/>
                                        <p:tgtEl>
                                          <p:spTgt spid="10"/>
                                        </p:tgtEl>
                                      </p:cBhvr>
                                    </p:animEffect>
                                  </p:childTnLst>
                                </p:cTn>
                              </p:par>
                              <p:par>
                                <p:cTn fill="hold" grpId="0" id="8" nodeType="withEffect" presetClass="entr" presetID="2" presetSubtype="4">
                                  <p:stCondLst>
                                    <p:cond delay="0"/>
                                  </p:stCondLst>
                                  <p:childTnLst>
                                    <p:set>
                                      <p:cBhvr>
                                        <p:cTn dur="1" fill="hold" id="9">
                                          <p:stCondLst>
                                            <p:cond delay="0"/>
                                          </p:stCondLst>
                                        </p:cTn>
                                        <p:tgtEl>
                                          <p:spTgt spid="6"/>
                                        </p:tgtEl>
                                        <p:attrNameLst>
                                          <p:attrName>style.visibility</p:attrName>
                                        </p:attrNameLst>
                                      </p:cBhvr>
                                      <p:to>
                                        <p:strVal val="visible"/>
                                      </p:to>
                                    </p:set>
                                    <p:anim calcmode="lin" valueType="num">
                                      <p:cBhvr additive="base">
                                        <p:cTn dur="500" fill="hold" id="10"/>
                                        <p:tgtEl>
                                          <p:spTgt spid="6"/>
                                        </p:tgtEl>
                                        <p:attrNameLst>
                                          <p:attrName>ppt_x</p:attrName>
                                        </p:attrNameLst>
                                      </p:cBhvr>
                                      <p:tavLst>
                                        <p:tav tm="0">
                                          <p:val>
                                            <p:strVal val="#ppt_x"/>
                                          </p:val>
                                        </p:tav>
                                        <p:tav tm="100000">
                                          <p:val>
                                            <p:strVal val="#ppt_x"/>
                                          </p:val>
                                        </p:tav>
                                      </p:tavLst>
                                    </p:anim>
                                    <p:anim calcmode="lin" valueType="num">
                                      <p:cBhvr additive="base">
                                        <p:cTn dur="500" fill="hold" id="11"/>
                                        <p:tgtEl>
                                          <p:spTgt spid="6"/>
                                        </p:tgtEl>
                                        <p:attrNameLst>
                                          <p:attrName>ppt_y</p:attrName>
                                        </p:attrNameLst>
                                      </p:cBhvr>
                                      <p:tavLst>
                                        <p:tav tm="0">
                                          <p:val>
                                            <p:strVal val="1+#ppt_h/2"/>
                                          </p:val>
                                        </p:tav>
                                        <p:tav tm="100000">
                                          <p:val>
                                            <p:strVal val="#ppt_y"/>
                                          </p:val>
                                        </p:tav>
                                      </p:tavLst>
                                    </p:anim>
                                  </p:childTnLst>
                                </p:cTn>
                              </p:par>
                              <p:par>
                                <p:cTn fill="hold" grpId="0" id="12" nodeType="withEffect" presetClass="entr" presetID="2" presetSubtype="4">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additive="base">
                                        <p:cTn dur="500" fill="hold" id="14"/>
                                        <p:tgtEl>
                                          <p:spTgt spid="7"/>
                                        </p:tgtEl>
                                        <p:attrNameLst>
                                          <p:attrName>ppt_x</p:attrName>
                                        </p:attrNameLst>
                                      </p:cBhvr>
                                      <p:tavLst>
                                        <p:tav tm="0">
                                          <p:val>
                                            <p:strVal val="#ppt_x"/>
                                          </p:val>
                                        </p:tav>
                                        <p:tav tm="100000">
                                          <p:val>
                                            <p:strVal val="#ppt_x"/>
                                          </p:val>
                                        </p:tav>
                                      </p:tavLst>
                                    </p:anim>
                                    <p:anim calcmode="lin" valueType="num">
                                      <p:cBhvr additive="base">
                                        <p:cTn dur="500" fill="hold" id="15"/>
                                        <p:tgtEl>
                                          <p:spTgt spid="7"/>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additive="base">
                                        <p:cTn dur="500" fill="hold" id="18"/>
                                        <p:tgtEl>
                                          <p:spTgt spid="8"/>
                                        </p:tgtEl>
                                        <p:attrNameLst>
                                          <p:attrName>ppt_x</p:attrName>
                                        </p:attrNameLst>
                                      </p:cBhvr>
                                      <p:tavLst>
                                        <p:tav tm="0">
                                          <p:val>
                                            <p:strVal val="#ppt_x"/>
                                          </p:val>
                                        </p:tav>
                                        <p:tav tm="100000">
                                          <p:val>
                                            <p:strVal val="#ppt_x"/>
                                          </p:val>
                                        </p:tav>
                                      </p:tavLst>
                                    </p:anim>
                                    <p:anim calcmode="lin" valueType="num">
                                      <p:cBhvr additive="base">
                                        <p:cTn dur="500" fill="hold" id="19"/>
                                        <p:tgtEl>
                                          <p:spTgt spid="8"/>
                                        </p:tgtEl>
                                        <p:attrNameLst>
                                          <p:attrName>ppt_y</p:attrName>
                                        </p:attrNameLst>
                                      </p:cBhvr>
                                      <p:tavLst>
                                        <p:tav tm="0">
                                          <p:val>
                                            <p:strVal val="1+#ppt_h/2"/>
                                          </p:val>
                                        </p:tav>
                                        <p:tav tm="100000">
                                          <p:val>
                                            <p:strVal val="#ppt_y"/>
                                          </p:val>
                                        </p:tav>
                                      </p:tavLst>
                                    </p:anim>
                                  </p:childTnLst>
                                </p:cTn>
                              </p:par>
                              <p:par>
                                <p:cTn fill="hold" grpId="0" id="20" nodeType="withEffect" presetClass="entr" presetID="2" presetSubtype="4">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500" fill="hold" id="22"/>
                                        <p:tgtEl>
                                          <p:spTgt spid="9"/>
                                        </p:tgtEl>
                                        <p:attrNameLst>
                                          <p:attrName>ppt_x</p:attrName>
                                        </p:attrNameLst>
                                      </p:cBhvr>
                                      <p:tavLst>
                                        <p:tav tm="0">
                                          <p:val>
                                            <p:strVal val="#ppt_x"/>
                                          </p:val>
                                        </p:tav>
                                        <p:tav tm="100000">
                                          <p:val>
                                            <p:strVal val="#ppt_x"/>
                                          </p:val>
                                        </p:tav>
                                      </p:tavLst>
                                    </p:anim>
                                    <p:anim calcmode="lin" valueType="num">
                                      <p:cBhvr additive="base">
                                        <p:cTn dur="500" fill="hold" id="23"/>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椭圆 9"/>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9" name="椭圆 48"/>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0" name="椭圆 49"/>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1" name="椭圆 50"/>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8" name="椭圆 4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3" name="任意多边形: 形状 22">
            <a:extLst>
              <a:ext uri="{FF2B5EF4-FFF2-40B4-BE49-F238E27FC236}">
                <a16:creationId xmlns:a16="http://schemas.microsoft.com/office/drawing/2014/main" id="{D2ADEC20-F1FD-4B83-9898-48E22CE0E513}"/>
              </a:ext>
            </a:extLst>
          </p:cNvPr>
          <p:cNvSpPr/>
          <p:nvPr/>
        </p:nvSpPr>
        <p:spPr>
          <a:xfrm>
            <a:off x="3077656" y="1958162"/>
            <a:ext cx="1405604" cy="2362073"/>
          </a:xfrm>
          <a:custGeom>
            <a:rect b="b" l="l" r="r" t="t"/>
            <a:pathLst>
              <a:path h="1130199" w="776630">
                <a:moveTo>
                  <a:pt x="592531" y="0"/>
                </a:moveTo>
                <a:cubicBezTo>
                  <a:pt x="593396" y="663"/>
                  <a:pt x="602638" y="8279"/>
                  <a:pt x="620256" y="22849"/>
                </a:cubicBezTo>
                <a:cubicBezTo>
                  <a:pt x="637875" y="37419"/>
                  <a:pt x="658676" y="54970"/>
                  <a:pt x="682661" y="75500"/>
                </a:cubicBezTo>
                <a:cubicBezTo>
                  <a:pt x="706646" y="96031"/>
                  <a:pt x="728622" y="115569"/>
                  <a:pt x="748588" y="134112"/>
                </a:cubicBezTo>
                <a:cubicBezTo>
                  <a:pt x="746658" y="140793"/>
                  <a:pt x="742594" y="145720"/>
                  <a:pt x="736396" y="148895"/>
                </a:cubicBezTo>
                <a:cubicBezTo>
                  <a:pt x="730199" y="152070"/>
                  <a:pt x="722477" y="153645"/>
                  <a:pt x="713232" y="153620"/>
                </a:cubicBezTo>
                <a:lnTo>
                  <a:pt x="214579" y="153620"/>
                </a:lnTo>
                <a:lnTo>
                  <a:pt x="214579" y="1010717"/>
                </a:lnTo>
                <a:lnTo>
                  <a:pt x="557174" y="1010717"/>
                </a:lnTo>
                <a:lnTo>
                  <a:pt x="636422" y="888797"/>
                </a:lnTo>
                <a:cubicBezTo>
                  <a:pt x="637227" y="889490"/>
                  <a:pt x="645641" y="897317"/>
                  <a:pt x="661664" y="912278"/>
                </a:cubicBezTo>
                <a:cubicBezTo>
                  <a:pt x="677687" y="927240"/>
                  <a:pt x="696486" y="945181"/>
                  <a:pt x="718063" y="966104"/>
                </a:cubicBezTo>
                <a:cubicBezTo>
                  <a:pt x="739640" y="987026"/>
                  <a:pt x="759162" y="1006774"/>
                  <a:pt x="776630" y="1025348"/>
                </a:cubicBezTo>
                <a:cubicBezTo>
                  <a:pt x="774674" y="1032028"/>
                  <a:pt x="770661" y="1036955"/>
                  <a:pt x="764590" y="1040130"/>
                </a:cubicBezTo>
                <a:cubicBezTo>
                  <a:pt x="758520" y="1043305"/>
                  <a:pt x="751154" y="1044880"/>
                  <a:pt x="742492" y="1044855"/>
                </a:cubicBezTo>
                <a:lnTo>
                  <a:pt x="224333" y="1044855"/>
                </a:lnTo>
                <a:lnTo>
                  <a:pt x="174345" y="1130199"/>
                </a:lnTo>
                <a:lnTo>
                  <a:pt x="0" y="1033882"/>
                </a:lnTo>
                <a:cubicBezTo>
                  <a:pt x="4978" y="1027100"/>
                  <a:pt x="10871" y="1020242"/>
                  <a:pt x="17678" y="1013308"/>
                </a:cubicBezTo>
                <a:cubicBezTo>
                  <a:pt x="24485" y="1006374"/>
                  <a:pt x="31597" y="999821"/>
                  <a:pt x="39014" y="993648"/>
                </a:cubicBezTo>
                <a:lnTo>
                  <a:pt x="39014" y="31700"/>
                </a:lnTo>
                <a:lnTo>
                  <a:pt x="231648" y="119482"/>
                </a:lnTo>
                <a:lnTo>
                  <a:pt x="505968" y="119482"/>
                </a:lnTo>
                <a:lnTo>
                  <a:pt x="592531" y="0"/>
                </a:lnTo>
                <a:close/>
              </a:path>
            </a:pathLst>
          </a:custGeom>
          <a:gradFill>
            <a:gsLst>
              <a:gs pos="0">
                <a:srgbClr val="B38A54">
                  <a:alpha val="50000"/>
                </a:srgbClr>
              </a:gs>
              <a:gs pos="100000">
                <a:srgbClr val="B38A54">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7" name="组合 6">
            <a:extLst>
              <a:ext uri="{FF2B5EF4-FFF2-40B4-BE49-F238E27FC236}">
                <a16:creationId xmlns:a16="http://schemas.microsoft.com/office/drawing/2014/main" id="{740A8BC3-90F5-4C47-BF40-0C67D255C0D2}"/>
              </a:ext>
            </a:extLst>
          </p:cNvPr>
          <p:cNvGrpSpPr/>
          <p:nvPr/>
        </p:nvGrpSpPr>
        <p:grpSpPr>
          <a:xfrm>
            <a:off x="746152" y="764996"/>
            <a:ext cx="639495" cy="2183509"/>
            <a:chOff x="7000653" y="6344154"/>
            <a:chExt cx="423063" cy="1143637"/>
          </a:xfrm>
          <a:gradFill flip="none" rotWithShape="1">
            <a:gsLst>
              <a:gs pos="0">
                <a:srgbClr val="B38A54">
                  <a:alpha val="50000"/>
                </a:srgbClr>
              </a:gs>
              <a:gs pos="100000">
                <a:srgbClr val="B38A54">
                  <a:alpha val="0"/>
                </a:srgbClr>
              </a:gs>
            </a:gsLst>
            <a:lin ang="5400000" scaled="1"/>
          </a:gradFill>
        </p:grpSpPr>
        <p:sp>
          <p:nvSpPr>
            <p:cNvPr id="24" name="任意多边形: 形状 23">
              <a:extLst>
                <a:ext uri="{FF2B5EF4-FFF2-40B4-BE49-F238E27FC236}">
                  <a16:creationId xmlns:a16="http://schemas.microsoft.com/office/drawing/2014/main" id="{70FF90DF-675D-4A9F-82AC-F28D8A4FBF11}"/>
                </a:ext>
              </a:extLst>
            </p:cNvPr>
            <p:cNvSpPr/>
            <p:nvPr/>
          </p:nvSpPr>
          <p:spPr>
            <a:xfrm>
              <a:off x="7106723" y="6344154"/>
              <a:ext cx="253420" cy="232891"/>
            </a:xfrm>
            <a:custGeom>
              <a:rect b="b" l="l" r="r" t="t"/>
              <a:pathLst>
                <a:path h="232891" w="253420">
                  <a:moveTo>
                    <a:pt x="8534" y="0"/>
                  </a:moveTo>
                  <a:cubicBezTo>
                    <a:pt x="102317" y="8407"/>
                    <a:pt x="167583" y="28016"/>
                    <a:pt x="204330" y="58826"/>
                  </a:cubicBezTo>
                  <a:cubicBezTo>
                    <a:pt x="241077" y="89636"/>
                    <a:pt x="257194" y="121437"/>
                    <a:pt x="252679" y="154229"/>
                  </a:cubicBezTo>
                  <a:cubicBezTo>
                    <a:pt x="248164" y="187020"/>
                    <a:pt x="230905" y="210591"/>
                    <a:pt x="200901" y="224942"/>
                  </a:cubicBezTo>
                  <a:cubicBezTo>
                    <a:pt x="170897" y="239293"/>
                    <a:pt x="136036" y="234213"/>
                    <a:pt x="96317" y="209702"/>
                  </a:cubicBezTo>
                  <a:cubicBezTo>
                    <a:pt x="88265" y="172567"/>
                    <a:pt x="75108" y="136195"/>
                    <a:pt x="56845" y="100584"/>
                  </a:cubicBezTo>
                  <a:cubicBezTo>
                    <a:pt x="38582" y="64973"/>
                    <a:pt x="19634" y="33477"/>
                    <a:pt x="0" y="6096"/>
                  </a:cubicBezTo>
                  <a:lnTo>
                    <a:pt x="85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2" name="任意多边形: 形状 21">
              <a:extLst>
                <a:ext uri="{FF2B5EF4-FFF2-40B4-BE49-F238E27FC236}">
                  <a16:creationId xmlns:a16="http://schemas.microsoft.com/office/drawing/2014/main" id="{5767D454-EAE9-4D8D-BF60-534A9E2C79B3}"/>
                </a:ext>
              </a:extLst>
            </p:cNvPr>
            <p:cNvSpPr/>
            <p:nvPr/>
          </p:nvSpPr>
          <p:spPr>
            <a:xfrm>
              <a:off x="7043325" y="6505088"/>
              <a:ext cx="380391" cy="982703"/>
            </a:xfrm>
            <a:custGeom>
              <a:rect b="b" l="l" r="r" t="t"/>
              <a:pathLst>
                <a:path h="982703" w="380391">
                  <a:moveTo>
                    <a:pt x="362103" y="0"/>
                  </a:moveTo>
                  <a:lnTo>
                    <a:pt x="380391" y="4877"/>
                  </a:lnTo>
                  <a:cubicBezTo>
                    <a:pt x="368250" y="45101"/>
                    <a:pt x="354813" y="90840"/>
                    <a:pt x="340081" y="142094"/>
                  </a:cubicBezTo>
                  <a:cubicBezTo>
                    <a:pt x="325349" y="193348"/>
                    <a:pt x="310846" y="244688"/>
                    <a:pt x="296571" y="296113"/>
                  </a:cubicBezTo>
                  <a:cubicBezTo>
                    <a:pt x="282296" y="347539"/>
                    <a:pt x="269774" y="393621"/>
                    <a:pt x="259004" y="434359"/>
                  </a:cubicBezTo>
                  <a:cubicBezTo>
                    <a:pt x="248235" y="475098"/>
                    <a:pt x="240742" y="505063"/>
                    <a:pt x="236525" y="524256"/>
                  </a:cubicBezTo>
                  <a:cubicBezTo>
                    <a:pt x="231420" y="546583"/>
                    <a:pt x="227000" y="568681"/>
                    <a:pt x="223266" y="590550"/>
                  </a:cubicBezTo>
                  <a:cubicBezTo>
                    <a:pt x="219533" y="612420"/>
                    <a:pt x="217856" y="631774"/>
                    <a:pt x="218237" y="648615"/>
                  </a:cubicBezTo>
                  <a:cubicBezTo>
                    <a:pt x="219765" y="671915"/>
                    <a:pt x="225244" y="693454"/>
                    <a:pt x="234674" y="713232"/>
                  </a:cubicBezTo>
                  <a:cubicBezTo>
                    <a:pt x="244104" y="733010"/>
                    <a:pt x="253195" y="755091"/>
                    <a:pt x="261948" y="779475"/>
                  </a:cubicBezTo>
                  <a:cubicBezTo>
                    <a:pt x="270700" y="803859"/>
                    <a:pt x="274825" y="834610"/>
                    <a:pt x="274320" y="871728"/>
                  </a:cubicBezTo>
                  <a:cubicBezTo>
                    <a:pt x="272619" y="905155"/>
                    <a:pt x="261087" y="931875"/>
                    <a:pt x="239726" y="951891"/>
                  </a:cubicBezTo>
                  <a:cubicBezTo>
                    <a:pt x="218364" y="971906"/>
                    <a:pt x="190069" y="982167"/>
                    <a:pt x="154839" y="982675"/>
                  </a:cubicBezTo>
                  <a:cubicBezTo>
                    <a:pt x="138989" y="983107"/>
                    <a:pt x="123444" y="978586"/>
                    <a:pt x="108204" y="969112"/>
                  </a:cubicBezTo>
                  <a:cubicBezTo>
                    <a:pt x="92964" y="959638"/>
                    <a:pt x="81687" y="942620"/>
                    <a:pt x="74372" y="918058"/>
                  </a:cubicBezTo>
                  <a:cubicBezTo>
                    <a:pt x="83275" y="874370"/>
                    <a:pt x="88769" y="833052"/>
                    <a:pt x="90853" y="794106"/>
                  </a:cubicBezTo>
                  <a:cubicBezTo>
                    <a:pt x="92938" y="755159"/>
                    <a:pt x="91839" y="722241"/>
                    <a:pt x="87557" y="695351"/>
                  </a:cubicBezTo>
                  <a:cubicBezTo>
                    <a:pt x="83275" y="668460"/>
                    <a:pt x="76035" y="651256"/>
                    <a:pt x="65837" y="643738"/>
                  </a:cubicBezTo>
                  <a:cubicBezTo>
                    <a:pt x="56693" y="637693"/>
                    <a:pt x="46635" y="633019"/>
                    <a:pt x="35662" y="629717"/>
                  </a:cubicBezTo>
                  <a:cubicBezTo>
                    <a:pt x="24689" y="626415"/>
                    <a:pt x="12802" y="624180"/>
                    <a:pt x="0" y="623011"/>
                  </a:cubicBezTo>
                  <a:lnTo>
                    <a:pt x="0" y="601066"/>
                  </a:lnTo>
                  <a:lnTo>
                    <a:pt x="56084" y="601066"/>
                  </a:lnTo>
                  <a:cubicBezTo>
                    <a:pt x="65405" y="601599"/>
                    <a:pt x="72670" y="600532"/>
                    <a:pt x="77877" y="597865"/>
                  </a:cubicBezTo>
                  <a:cubicBezTo>
                    <a:pt x="83084" y="595198"/>
                    <a:pt x="88824" y="587731"/>
                    <a:pt x="95098" y="575463"/>
                  </a:cubicBezTo>
                  <a:cubicBezTo>
                    <a:pt x="102023" y="564769"/>
                    <a:pt x="109128" y="552628"/>
                    <a:pt x="116415" y="539039"/>
                  </a:cubicBezTo>
                  <a:cubicBezTo>
                    <a:pt x="123702" y="525450"/>
                    <a:pt x="135341" y="501422"/>
                    <a:pt x="151334" y="466954"/>
                  </a:cubicBezTo>
                  <a:cubicBezTo>
                    <a:pt x="167326" y="432486"/>
                    <a:pt x="191843" y="378587"/>
                    <a:pt x="224886" y="305257"/>
                  </a:cubicBezTo>
                  <a:cubicBezTo>
                    <a:pt x="257928" y="231928"/>
                    <a:pt x="303667" y="130175"/>
                    <a:pt x="3621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1" name="任意多边形: 形状 20">
              <a:extLst>
                <a:ext uri="{FF2B5EF4-FFF2-40B4-BE49-F238E27FC236}">
                  <a16:creationId xmlns:a16="http://schemas.microsoft.com/office/drawing/2014/main" id="{6AD2E2F3-3947-4E97-ABDA-DB79376CB260}"/>
                </a:ext>
              </a:extLst>
            </p:cNvPr>
            <p:cNvSpPr/>
            <p:nvPr/>
          </p:nvSpPr>
          <p:spPr>
            <a:xfrm>
              <a:off x="7000653" y="6623351"/>
              <a:ext cx="246005" cy="219192"/>
            </a:xfrm>
            <a:custGeom>
              <a:rect b="b" l="l" r="r" t="t"/>
              <a:pathLst>
                <a:path h="219192" w="246005">
                  <a:moveTo>
                    <a:pt x="8535" y="0"/>
                  </a:moveTo>
                  <a:cubicBezTo>
                    <a:pt x="98448" y="5921"/>
                    <a:pt x="161319" y="23187"/>
                    <a:pt x="197149" y="51797"/>
                  </a:cubicBezTo>
                  <a:cubicBezTo>
                    <a:pt x="232979" y="80406"/>
                    <a:pt x="249101" y="110436"/>
                    <a:pt x="245517" y="141884"/>
                  </a:cubicBezTo>
                  <a:cubicBezTo>
                    <a:pt x="241932" y="173332"/>
                    <a:pt x="225975" y="196275"/>
                    <a:pt x="197644" y="210712"/>
                  </a:cubicBezTo>
                  <a:cubicBezTo>
                    <a:pt x="169314" y="225148"/>
                    <a:pt x="135944" y="221154"/>
                    <a:pt x="97536" y="198729"/>
                  </a:cubicBezTo>
                  <a:cubicBezTo>
                    <a:pt x="90043" y="163347"/>
                    <a:pt x="76988" y="128651"/>
                    <a:pt x="58370" y="94640"/>
                  </a:cubicBezTo>
                  <a:cubicBezTo>
                    <a:pt x="39751" y="60629"/>
                    <a:pt x="20295" y="31115"/>
                    <a:pt x="0" y="6096"/>
                  </a:cubicBezTo>
                  <a:lnTo>
                    <a:pt x="853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34" name="任意多边形: 形状 33">
            <a:extLst>
              <a:ext uri="{FF2B5EF4-FFF2-40B4-BE49-F238E27FC236}">
                <a16:creationId xmlns:a16="http://schemas.microsoft.com/office/drawing/2014/main" id="{7DFB863E-5657-451B-8120-7C2A8B1D03E7}"/>
              </a:ext>
            </a:extLst>
          </p:cNvPr>
          <p:cNvSpPr/>
          <p:nvPr/>
        </p:nvSpPr>
        <p:spPr>
          <a:xfrm>
            <a:off x="11231855" y="817590"/>
            <a:ext cx="1073152" cy="784114"/>
          </a:xfrm>
          <a:custGeom>
            <a:rect b="b" l="l" r="r" t="t"/>
            <a:pathLst>
              <a:path h="582656" w="797433">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2" name="任意多边形: 形状 31">
            <a:extLst>
              <a:ext uri="{FF2B5EF4-FFF2-40B4-BE49-F238E27FC236}">
                <a16:creationId xmlns:a16="http://schemas.microsoft.com/office/drawing/2014/main" id="{E71F5F26-356C-4507-BF0B-D7C73BD27F37}"/>
              </a:ext>
            </a:extLst>
          </p:cNvPr>
          <p:cNvSpPr/>
          <p:nvPr/>
        </p:nvSpPr>
        <p:spPr>
          <a:xfrm>
            <a:off x="5359997" y="5667202"/>
            <a:ext cx="709375" cy="807724"/>
          </a:xfrm>
          <a:custGeom>
            <a:rect b="b" l="l" r="r" t="t"/>
            <a:pathLst>
              <a:path h="629357" w="657416">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9" name="组合 8">
            <a:extLst>
              <a:ext uri="{FF2B5EF4-FFF2-40B4-BE49-F238E27FC236}">
                <a16:creationId xmlns:a16="http://schemas.microsoft.com/office/drawing/2014/main" id="{44D634C6-544B-42E5-82EA-F2091131F023}"/>
              </a:ext>
            </a:extLst>
          </p:cNvPr>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gradFill>
        </p:grpSpPr>
        <p:sp>
          <p:nvSpPr>
            <p:cNvPr id="33" name="任意多边形: 形状 32">
              <a:extLst>
                <a:ext uri="{FF2B5EF4-FFF2-40B4-BE49-F238E27FC236}">
                  <a16:creationId xmlns:a16="http://schemas.microsoft.com/office/drawing/2014/main" id="{2A73CBD8-AB65-4CBB-8DD7-A25350581417}"/>
                </a:ext>
              </a:extLst>
            </p:cNvPr>
            <p:cNvSpPr/>
            <p:nvPr/>
          </p:nvSpPr>
          <p:spPr>
            <a:xfrm>
              <a:off x="8878655" y="4549389"/>
              <a:ext cx="588073" cy="905347"/>
            </a:xfrm>
            <a:custGeom>
              <a:rect b="b" l="l" r="r" t="t"/>
              <a:pathLst>
                <a:path h="905347" w="588073">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1" name="任意多边形: 形状 30">
              <a:extLst>
                <a:ext uri="{FF2B5EF4-FFF2-40B4-BE49-F238E27FC236}">
                  <a16:creationId xmlns:a16="http://schemas.microsoft.com/office/drawing/2014/main" id="{368F99BD-6998-409D-82F2-2F0D5BAEDEDC}"/>
                </a:ext>
              </a:extLst>
            </p:cNvPr>
            <p:cNvSpPr/>
            <p:nvPr/>
          </p:nvSpPr>
          <p:spPr>
            <a:xfrm>
              <a:off x="8882656" y="5434724"/>
              <a:ext cx="549401" cy="335984"/>
            </a:xfrm>
            <a:custGeom>
              <a:rect b="b" l="l" r="r" t="t"/>
              <a:pathLst>
                <a:path h="335984" w="549401">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grpSp>
        <p:nvGrpSpPr>
          <p:cNvPr id="11" name="组合 10"/>
          <p:cNvGrpSpPr/>
          <p:nvPr/>
        </p:nvGrpSpPr>
        <p:grpSpPr>
          <a:xfrm>
            <a:off x="5273816" y="1582902"/>
            <a:ext cx="2702838" cy="449713"/>
            <a:chOff x="5273816" y="1582902"/>
            <a:chExt cx="2702838" cy="449713"/>
          </a:xfrm>
        </p:grpSpPr>
        <p:sp>
          <p:nvSpPr>
            <p:cNvPr id="13" name="平行四边形 12">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5" name="平行四边形 4">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rPr>
                <a:t>THANKS</a:t>
              </a:r>
            </a:p>
          </p:txBody>
        </p:sp>
      </p:grpSp>
      <p:grpSp>
        <p:nvGrpSpPr>
          <p:cNvPr id="18" name="组合 17"/>
          <p:cNvGrpSpPr/>
          <p:nvPr/>
        </p:nvGrpSpPr>
        <p:grpSpPr>
          <a:xfrm>
            <a:off x="5004289" y="626641"/>
            <a:ext cx="6100227" cy="4824676"/>
            <a:chOff x="5004289" y="626641"/>
            <a:chExt cx="6100227" cy="4824676"/>
          </a:xfrm>
        </p:grpSpPr>
        <p:sp>
          <p:nvSpPr>
            <p:cNvPr id="16" name="文本框 15">
              <a:extLst>
                <a:ext uri="{FF2B5EF4-FFF2-40B4-BE49-F238E27FC236}">
                  <a16:creationId xmlns:a16="http://schemas.microsoft.com/office/drawing/2014/main" id="{96099DB1-FD72-402A-8803-0A246E289E33}"/>
                </a:ext>
              </a:extLst>
            </p:cNvPr>
            <p:cNvSpPr txBox="1"/>
            <p:nvPr/>
          </p:nvSpPr>
          <p:spPr>
            <a:xfrm>
              <a:off x="5426733" y="3277627"/>
              <a:ext cx="4003342" cy="18440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0" strike="noStrike" sz="115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观看</a:t>
              </a:r>
            </a:p>
          </p:txBody>
        </p:sp>
        <p:cxnSp>
          <p:nvCxnSpPr>
            <p:cNvPr id="39" name="直接连接符 38">
              <a:extLst>
                <a:ext uri="{FF2B5EF4-FFF2-40B4-BE49-F238E27FC236}">
                  <a16:creationId xmlns:a16="http://schemas.microsoft.com/office/drawing/2014/main" id="{CCEC721C-5903-4D39-B55E-2BE1C21A3D0A}"/>
                </a:ext>
              </a:extLst>
            </p:cNvPr>
            <p:cNvCxnSpPr/>
            <p:nvPr/>
          </p:nvCxnSpPr>
          <p:spPr>
            <a:xfrm flipH="1">
              <a:off x="7167229" y="4828032"/>
              <a:ext cx="623285" cy="623285"/>
            </a:xfrm>
            <a:prstGeom prst="line">
              <a:avLst/>
            </a:prstGeom>
            <a:ln>
              <a:gradFill flip="none" rotWithShape="1">
                <a:gsLst>
                  <a:gs pos="0">
                    <a:srgbClr val="2E2E30"/>
                  </a:gs>
                  <a:gs pos="100000">
                    <a:schemeClr val="bg1">
                      <a:alpha val="85000"/>
                    </a:schemeClr>
                  </a:gs>
                </a:gsLst>
                <a:lin ang="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605A71AF-F6B7-401B-AE2A-1D728EE82C13}"/>
                </a:ext>
              </a:extLst>
            </p:cNvPr>
            <p:cNvSpPr txBox="1"/>
            <p:nvPr/>
          </p:nvSpPr>
          <p:spPr>
            <a:xfrm>
              <a:off x="5004290" y="2055348"/>
              <a:ext cx="2972367" cy="13106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1200" strike="noStrike" sz="8000" u="none">
                  <a:ln>
                    <a:noFill/>
                  </a:ln>
                  <a:solidFill>
                    <a:srgbClr val="B38A54"/>
                  </a:solidFill>
                  <a:effectLst/>
                  <a:uLnTx/>
                  <a:uFillTx/>
                  <a:latin charset="-122" panose="02020900000000000000" pitchFamily="18" typeface="思源宋体 CN Heavy"/>
                  <a:ea charset="-122" panose="02020900000000000000" pitchFamily="18" typeface="思源宋体 CN Heavy"/>
                  <a:cs typeface="+mn-cs"/>
                </a:rPr>
                <a:t>感谢</a:t>
              </a:r>
            </a:p>
          </p:txBody>
        </p:sp>
        <p:sp>
          <p:nvSpPr>
            <p:cNvPr id="14" name="文本框 13">
              <a:extLst>
                <a:ext uri="{FF2B5EF4-FFF2-40B4-BE49-F238E27FC236}">
                  <a16:creationId xmlns:a16="http://schemas.microsoft.com/office/drawing/2014/main" id="{453F47D4-7E3C-463A-B193-F620A46994BE}"/>
                </a:ext>
              </a:extLst>
            </p:cNvPr>
            <p:cNvSpPr txBox="1"/>
            <p:nvPr/>
          </p:nvSpPr>
          <p:spPr>
            <a:xfrm>
              <a:off x="7477553" y="1275084"/>
              <a:ext cx="2312426" cy="23774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1200" strike="noStrike" sz="150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您</a:t>
              </a:r>
            </a:p>
          </p:txBody>
        </p:sp>
        <p:sp>
          <p:nvSpPr>
            <p:cNvPr id="15" name="文本框 14">
              <a:extLst>
                <a:ext uri="{FF2B5EF4-FFF2-40B4-BE49-F238E27FC236}">
                  <a16:creationId xmlns:a16="http://schemas.microsoft.com/office/drawing/2014/main" id="{BB041207-3E75-466D-B8D6-DBE0EAF5E7FF}"/>
                </a:ext>
              </a:extLst>
            </p:cNvPr>
            <p:cNvSpPr txBox="1"/>
            <p:nvPr/>
          </p:nvSpPr>
          <p:spPr>
            <a:xfrm>
              <a:off x="8792090" y="2629287"/>
              <a:ext cx="2312426" cy="20116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1200" strike="noStrike" sz="126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的</a:t>
              </a:r>
            </a:p>
          </p:txBody>
        </p:sp>
        <p:cxnSp>
          <p:nvCxnSpPr>
            <p:cNvPr id="12" name="直接连接符 11">
              <a:extLst>
                <a:ext uri="{FF2B5EF4-FFF2-40B4-BE49-F238E27FC236}">
                  <a16:creationId xmlns:a16="http://schemas.microsoft.com/office/drawing/2014/main" id="{DF421EC2-6D16-41AC-9EFD-28CE0AA69791}"/>
                </a:ext>
              </a:extLst>
            </p:cNvPr>
            <p:cNvCxnSpPr/>
            <p:nvPr/>
          </p:nvCxnSpPr>
          <p:spPr>
            <a:xfrm flipH="1">
              <a:off x="5103838" y="3136278"/>
              <a:ext cx="530484" cy="53048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763F49EA-CE9A-4647-A0EE-952E408F69E1}"/>
                </a:ext>
              </a:extLst>
            </p:cNvPr>
            <p:cNvCxnSpPr/>
            <p:nvPr/>
          </p:nvCxnSpPr>
          <p:spPr>
            <a:xfrm flipH="1">
              <a:off x="5426733" y="4720107"/>
              <a:ext cx="617361" cy="617361"/>
            </a:xfrm>
            <a:prstGeom prst="line">
              <a:avLst/>
            </a:prstGeom>
            <a:ln>
              <a:gradFill flip="none" rotWithShape="1">
                <a:gsLst>
                  <a:gs pos="0">
                    <a:srgbClr val="2E2E30"/>
                  </a:gs>
                  <a:gs pos="100000">
                    <a:schemeClr val="bg1">
                      <a:alpha val="8500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5A6A1C72-2CBF-4C40-8520-89E416BD6E1F}"/>
                </a:ext>
              </a:extLst>
            </p:cNvPr>
            <p:cNvCxnSpPr/>
            <p:nvPr/>
          </p:nvCxnSpPr>
          <p:spPr>
            <a:xfrm flipH="1">
              <a:off x="9574154" y="811046"/>
              <a:ext cx="975264" cy="977694"/>
            </a:xfrm>
            <a:prstGeom prst="line">
              <a:avLst/>
            </a:prstGeom>
            <a:ln>
              <a:gradFill flip="none" rotWithShape="1">
                <a:gsLst>
                  <a:gs pos="0">
                    <a:srgbClr val="2E2E30"/>
                  </a:gs>
                  <a:gs pos="100000">
                    <a:schemeClr val="bg1">
                      <a:alpha val="85000"/>
                    </a:schemeClr>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FC9772B-7FD1-4BE4-AE89-C14BDADE586B}"/>
                </a:ext>
              </a:extLst>
            </p:cNvPr>
            <p:cNvCxnSpPr/>
            <p:nvPr/>
          </p:nvCxnSpPr>
          <p:spPr>
            <a:xfrm flipH="1">
              <a:off x="9634677" y="626641"/>
              <a:ext cx="975264" cy="977694"/>
            </a:xfrm>
            <a:prstGeom prst="line">
              <a:avLst/>
            </a:prstGeom>
            <a:ln>
              <a:gradFill flip="none" rotWithShape="1">
                <a:gsLst>
                  <a:gs pos="0">
                    <a:srgbClr val="2E2E30"/>
                  </a:gs>
                  <a:gs pos="100000">
                    <a:schemeClr val="bg1">
                      <a:alpha val="85000"/>
                    </a:schemeClr>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DF421EC2-6D16-41AC-9EFD-28CE0AA69791}"/>
                </a:ext>
              </a:extLst>
            </p:cNvPr>
            <p:cNvCxnSpPr/>
            <p:nvPr/>
          </p:nvCxnSpPr>
          <p:spPr>
            <a:xfrm flipH="1">
              <a:off x="5283350" y="3096068"/>
              <a:ext cx="290534" cy="29053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8807170" y="4559941"/>
            <a:ext cx="2173920" cy="3962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300" strike="noStrike" sz="2000" u="none">
                <a:ln>
                  <a:noFill/>
                </a:ln>
                <a:solidFill>
                  <a:prstClr val="white">
                    <a:lumMod val="50000"/>
                  </a:prstClr>
                </a:solidFill>
                <a:effectLst/>
                <a:uLnTx/>
                <a:uFillTx/>
                <a:latin charset="-122" panose="020b0300000000000000" pitchFamily="34" typeface="思源黑体 CN Light"/>
                <a:ea charset="-122" panose="020b0300000000000000" pitchFamily="34" typeface="思源黑体 CN Light"/>
                <a:cs typeface="+mn-cs"/>
              </a:rPr>
              <a:t>202X.03.13</a:t>
            </a:r>
          </a:p>
        </p:txBody>
      </p:sp>
    </p:spTree>
    <p:extLst>
      <p:ext uri="{BB962C8B-B14F-4D97-AF65-F5344CB8AC3E}">
        <p14:creationId val="37018376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48"/>
                                        </p:tgtEl>
                                        <p:attrNameLst>
                                          <p:attrName>style.visibility</p:attrName>
                                        </p:attrNameLst>
                                      </p:cBhvr>
                                      <p:to>
                                        <p:strVal val="visible"/>
                                      </p:to>
                                    </p:set>
                                    <p:anim calcmode="lin" valueType="num">
                                      <p:cBhvr additive="base">
                                        <p:cTn dur="500" fill="hold" id="11"/>
                                        <p:tgtEl>
                                          <p:spTgt spid="48"/>
                                        </p:tgtEl>
                                        <p:attrNameLst>
                                          <p:attrName>ppt_x</p:attrName>
                                        </p:attrNameLst>
                                      </p:cBhvr>
                                      <p:tavLst>
                                        <p:tav tm="0">
                                          <p:val>
                                            <p:strVal val="0-#ppt_w/2"/>
                                          </p:val>
                                        </p:tav>
                                        <p:tav tm="100000">
                                          <p:val>
                                            <p:strVal val="#ppt_x"/>
                                          </p:val>
                                        </p:tav>
                                      </p:tavLst>
                                    </p:anim>
                                    <p:anim calcmode="lin" valueType="num">
                                      <p:cBhvr additive="base">
                                        <p:cTn dur="500" fill="hold" id="12"/>
                                        <p:tgtEl>
                                          <p:spTgt spid="4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49"/>
                                        </p:tgtEl>
                                        <p:attrNameLst>
                                          <p:attrName>style.visibility</p:attrName>
                                        </p:attrNameLst>
                                      </p:cBhvr>
                                      <p:to>
                                        <p:strVal val="visible"/>
                                      </p:to>
                                    </p:set>
                                    <p:anim calcmode="lin" valueType="num">
                                      <p:cBhvr additive="base">
                                        <p:cTn dur="500" fill="hold" id="15"/>
                                        <p:tgtEl>
                                          <p:spTgt spid="49"/>
                                        </p:tgtEl>
                                        <p:attrNameLst>
                                          <p:attrName>ppt_x</p:attrName>
                                        </p:attrNameLst>
                                      </p:cBhvr>
                                      <p:tavLst>
                                        <p:tav tm="0">
                                          <p:val>
                                            <p:strVal val="0-#ppt_w/2"/>
                                          </p:val>
                                        </p:tav>
                                        <p:tav tm="100000">
                                          <p:val>
                                            <p:strVal val="#ppt_x"/>
                                          </p:val>
                                        </p:tav>
                                      </p:tavLst>
                                    </p:anim>
                                    <p:anim calcmode="lin" valueType="num">
                                      <p:cBhvr additive="base">
                                        <p:cTn dur="500" fill="hold" id="16"/>
                                        <p:tgtEl>
                                          <p:spTgt spid="4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50"/>
                                        </p:tgtEl>
                                        <p:attrNameLst>
                                          <p:attrName>style.visibility</p:attrName>
                                        </p:attrNameLst>
                                      </p:cBhvr>
                                      <p:to>
                                        <p:strVal val="visible"/>
                                      </p:to>
                                    </p:set>
                                    <p:anim calcmode="lin" valueType="num">
                                      <p:cBhvr additive="base">
                                        <p:cTn dur="500" fill="hold" id="19"/>
                                        <p:tgtEl>
                                          <p:spTgt spid="50"/>
                                        </p:tgtEl>
                                        <p:attrNameLst>
                                          <p:attrName>ppt_x</p:attrName>
                                        </p:attrNameLst>
                                      </p:cBhvr>
                                      <p:tavLst>
                                        <p:tav tm="0">
                                          <p:val>
                                            <p:strVal val="0-#ppt_w/2"/>
                                          </p:val>
                                        </p:tav>
                                        <p:tav tm="100000">
                                          <p:val>
                                            <p:strVal val="#ppt_x"/>
                                          </p:val>
                                        </p:tav>
                                      </p:tavLst>
                                    </p:anim>
                                    <p:anim calcmode="lin" valueType="num">
                                      <p:cBhvr additive="base">
                                        <p:cTn dur="500" fill="hold" id="20"/>
                                        <p:tgtEl>
                                          <p:spTgt spid="5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51"/>
                                        </p:tgtEl>
                                        <p:attrNameLst>
                                          <p:attrName>style.visibility</p:attrName>
                                        </p:attrNameLst>
                                      </p:cBhvr>
                                      <p:to>
                                        <p:strVal val="visible"/>
                                      </p:to>
                                    </p:set>
                                    <p:anim calcmode="lin" valueType="num">
                                      <p:cBhvr additive="base">
                                        <p:cTn dur="500" fill="hold" id="23"/>
                                        <p:tgtEl>
                                          <p:spTgt spid="51"/>
                                        </p:tgtEl>
                                        <p:attrNameLst>
                                          <p:attrName>ppt_x</p:attrName>
                                        </p:attrNameLst>
                                      </p:cBhvr>
                                      <p:tavLst>
                                        <p:tav tm="0">
                                          <p:val>
                                            <p:strVal val="0-#ppt_w/2"/>
                                          </p:val>
                                        </p:tav>
                                        <p:tav tm="100000">
                                          <p:val>
                                            <p:strVal val="#ppt_x"/>
                                          </p:val>
                                        </p:tav>
                                      </p:tavLst>
                                    </p:anim>
                                    <p:anim calcmode="lin" valueType="num">
                                      <p:cBhvr additive="base">
                                        <p:cTn dur="500" fill="hold" id="24"/>
                                        <p:tgtEl>
                                          <p:spTgt spid="51"/>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500"/>
                            </p:stCondLst>
                            <p:childTnLst>
                              <p:par>
                                <p:cTn fill="hold" id="26" nodeType="afterEffect" presetClass="entr" presetID="45"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2000" id="28"/>
                                        <p:tgtEl>
                                          <p:spTgt spid="7"/>
                                        </p:tgtEl>
                                      </p:cBhvr>
                                    </p:animEffect>
                                    <p:anim calcmode="lin" valueType="num">
                                      <p:cBhvr>
                                        <p:cTn dur="2000" fill="hold" id="29"/>
                                        <p:tgtEl>
                                          <p:spTgt spid="7"/>
                                        </p:tgtEl>
                                        <p:attrNameLst>
                                          <p:attrName>ppt_w</p:attrName>
                                        </p:attrNameLst>
                                      </p:cBhvr>
                                      <p:tavLst>
                                        <p:tav fmla="#ppt_w*sin(2.5*pi*$)" tm="0">
                                          <p:val>
                                            <p:fltVal val="0"/>
                                          </p:val>
                                        </p:tav>
                                        <p:tav tm="100000">
                                          <p:val>
                                            <p:fltVal val="1"/>
                                          </p:val>
                                        </p:tav>
                                      </p:tavLst>
                                    </p:anim>
                                    <p:anim calcmode="lin" valueType="num">
                                      <p:cBhvr>
                                        <p:cTn dur="2000" fill="hold" id="30"/>
                                        <p:tgtEl>
                                          <p:spTgt spid="7"/>
                                        </p:tgtEl>
                                        <p:attrNameLst>
                                          <p:attrName>ppt_h</p:attrName>
                                        </p:attrNameLst>
                                      </p:cBhvr>
                                      <p:tavLst>
                                        <p:tav tm="0">
                                          <p:val>
                                            <p:strVal val="#ppt_h"/>
                                          </p:val>
                                        </p:tav>
                                        <p:tav tm="100000">
                                          <p:val>
                                            <p:strVal val="#ppt_h"/>
                                          </p:val>
                                        </p:tav>
                                      </p:tavLst>
                                    </p:anim>
                                  </p:childTnLst>
                                </p:cTn>
                              </p:par>
                              <p:par>
                                <p:cTn fill="hold" id="31" nodeType="withEffect" presetClass="entr" presetID="45"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2000" id="33"/>
                                        <p:tgtEl>
                                          <p:spTgt spid="9"/>
                                        </p:tgtEl>
                                      </p:cBhvr>
                                    </p:animEffect>
                                    <p:anim calcmode="lin" valueType="num">
                                      <p:cBhvr>
                                        <p:cTn dur="2000" fill="hold" id="34"/>
                                        <p:tgtEl>
                                          <p:spTgt spid="9"/>
                                        </p:tgtEl>
                                        <p:attrNameLst>
                                          <p:attrName>ppt_w</p:attrName>
                                        </p:attrNameLst>
                                      </p:cBhvr>
                                      <p:tavLst>
                                        <p:tav fmla="#ppt_w*sin(2.5*pi*$)" tm="0">
                                          <p:val>
                                            <p:fltVal val="0"/>
                                          </p:val>
                                        </p:tav>
                                        <p:tav tm="100000">
                                          <p:val>
                                            <p:fltVal val="1"/>
                                          </p:val>
                                        </p:tav>
                                      </p:tavLst>
                                    </p:anim>
                                    <p:anim calcmode="lin" valueType="num">
                                      <p:cBhvr>
                                        <p:cTn dur="2000" fill="hold" id="35"/>
                                        <p:tgtEl>
                                          <p:spTgt spid="9"/>
                                        </p:tgtEl>
                                        <p:attrNameLst>
                                          <p:attrName>ppt_h</p:attrName>
                                        </p:attrNameLst>
                                      </p:cBhvr>
                                      <p:tavLst>
                                        <p:tav tm="0">
                                          <p:val>
                                            <p:strVal val="#ppt_h"/>
                                          </p:val>
                                        </p:tav>
                                        <p:tav tm="100000">
                                          <p:val>
                                            <p:strVal val="#ppt_h"/>
                                          </p:val>
                                        </p:tav>
                                      </p:tavLst>
                                    </p:anim>
                                  </p:childTnLst>
                                </p:cTn>
                              </p:par>
                              <p:par>
                                <p:cTn fill="hold" grpId="0" id="36" nodeType="withEffect" presetClass="entr" presetID="45" presetSubtype="0">
                                  <p:stCondLst>
                                    <p:cond delay="0"/>
                                  </p:stCondLst>
                                  <p:childTnLst>
                                    <p:set>
                                      <p:cBhvr>
                                        <p:cTn dur="1" fill="hold" id="37">
                                          <p:stCondLst>
                                            <p:cond delay="0"/>
                                          </p:stCondLst>
                                        </p:cTn>
                                        <p:tgtEl>
                                          <p:spTgt spid="23"/>
                                        </p:tgtEl>
                                        <p:attrNameLst>
                                          <p:attrName>style.visibility</p:attrName>
                                        </p:attrNameLst>
                                      </p:cBhvr>
                                      <p:to>
                                        <p:strVal val="visible"/>
                                      </p:to>
                                    </p:set>
                                    <p:animEffect filter="fade" transition="in">
                                      <p:cBhvr>
                                        <p:cTn dur="2000" id="38"/>
                                        <p:tgtEl>
                                          <p:spTgt spid="23"/>
                                        </p:tgtEl>
                                      </p:cBhvr>
                                    </p:animEffect>
                                    <p:anim calcmode="lin" valueType="num">
                                      <p:cBhvr>
                                        <p:cTn dur="2000" fill="hold" id="39"/>
                                        <p:tgtEl>
                                          <p:spTgt spid="23"/>
                                        </p:tgtEl>
                                        <p:attrNameLst>
                                          <p:attrName>ppt_w</p:attrName>
                                        </p:attrNameLst>
                                      </p:cBhvr>
                                      <p:tavLst>
                                        <p:tav fmla="#ppt_w*sin(2.5*pi*$)" tm="0">
                                          <p:val>
                                            <p:fltVal val="0"/>
                                          </p:val>
                                        </p:tav>
                                        <p:tav tm="100000">
                                          <p:val>
                                            <p:fltVal val="1"/>
                                          </p:val>
                                        </p:tav>
                                      </p:tavLst>
                                    </p:anim>
                                    <p:anim calcmode="lin" valueType="num">
                                      <p:cBhvr>
                                        <p:cTn dur="2000" fill="hold" id="40"/>
                                        <p:tgtEl>
                                          <p:spTgt spid="23"/>
                                        </p:tgtEl>
                                        <p:attrNameLst>
                                          <p:attrName>ppt_h</p:attrName>
                                        </p:attrNameLst>
                                      </p:cBhvr>
                                      <p:tavLst>
                                        <p:tav tm="0">
                                          <p:val>
                                            <p:strVal val="#ppt_h"/>
                                          </p:val>
                                        </p:tav>
                                        <p:tav tm="100000">
                                          <p:val>
                                            <p:strVal val="#ppt_h"/>
                                          </p:val>
                                        </p:tav>
                                      </p:tavLst>
                                    </p:anim>
                                  </p:childTnLst>
                                </p:cTn>
                              </p:par>
                              <p:par>
                                <p:cTn fill="hold" grpId="0" id="41" nodeType="withEffect" presetClass="entr" presetID="45" presetSubtype="0">
                                  <p:stCondLst>
                                    <p:cond delay="0"/>
                                  </p:stCondLst>
                                  <p:childTnLst>
                                    <p:set>
                                      <p:cBhvr>
                                        <p:cTn dur="1" fill="hold" id="42">
                                          <p:stCondLst>
                                            <p:cond delay="0"/>
                                          </p:stCondLst>
                                        </p:cTn>
                                        <p:tgtEl>
                                          <p:spTgt spid="32"/>
                                        </p:tgtEl>
                                        <p:attrNameLst>
                                          <p:attrName>style.visibility</p:attrName>
                                        </p:attrNameLst>
                                      </p:cBhvr>
                                      <p:to>
                                        <p:strVal val="visible"/>
                                      </p:to>
                                    </p:set>
                                    <p:animEffect filter="fade" transition="in">
                                      <p:cBhvr>
                                        <p:cTn dur="2000" id="43"/>
                                        <p:tgtEl>
                                          <p:spTgt spid="32"/>
                                        </p:tgtEl>
                                      </p:cBhvr>
                                    </p:animEffect>
                                    <p:anim calcmode="lin" valueType="num">
                                      <p:cBhvr>
                                        <p:cTn dur="2000" fill="hold" id="44"/>
                                        <p:tgtEl>
                                          <p:spTgt spid="32"/>
                                        </p:tgtEl>
                                        <p:attrNameLst>
                                          <p:attrName>ppt_w</p:attrName>
                                        </p:attrNameLst>
                                      </p:cBhvr>
                                      <p:tavLst>
                                        <p:tav fmla="#ppt_w*sin(2.5*pi*$)" tm="0">
                                          <p:val>
                                            <p:fltVal val="0"/>
                                          </p:val>
                                        </p:tav>
                                        <p:tav tm="100000">
                                          <p:val>
                                            <p:fltVal val="1"/>
                                          </p:val>
                                        </p:tav>
                                      </p:tavLst>
                                    </p:anim>
                                    <p:anim calcmode="lin" valueType="num">
                                      <p:cBhvr>
                                        <p:cTn dur="2000" fill="hold" id="45"/>
                                        <p:tgtEl>
                                          <p:spTgt spid="32"/>
                                        </p:tgtEl>
                                        <p:attrNameLst>
                                          <p:attrName>ppt_h</p:attrName>
                                        </p:attrNameLst>
                                      </p:cBhvr>
                                      <p:tavLst>
                                        <p:tav tm="0">
                                          <p:val>
                                            <p:strVal val="#ppt_h"/>
                                          </p:val>
                                        </p:tav>
                                        <p:tav tm="100000">
                                          <p:val>
                                            <p:strVal val="#ppt_h"/>
                                          </p:val>
                                        </p:tav>
                                      </p:tavLst>
                                    </p:anim>
                                  </p:childTnLst>
                                </p:cTn>
                              </p:par>
                              <p:par>
                                <p:cTn fill="hold" grpId="0" id="46" nodeType="withEffect" presetClass="entr" presetID="45" presetSubtype="0">
                                  <p:stCondLst>
                                    <p:cond delay="0"/>
                                  </p:stCondLst>
                                  <p:childTnLst>
                                    <p:set>
                                      <p:cBhvr>
                                        <p:cTn dur="1" fill="hold" id="47">
                                          <p:stCondLst>
                                            <p:cond delay="0"/>
                                          </p:stCondLst>
                                        </p:cTn>
                                        <p:tgtEl>
                                          <p:spTgt spid="34"/>
                                        </p:tgtEl>
                                        <p:attrNameLst>
                                          <p:attrName>style.visibility</p:attrName>
                                        </p:attrNameLst>
                                      </p:cBhvr>
                                      <p:to>
                                        <p:strVal val="visible"/>
                                      </p:to>
                                    </p:set>
                                    <p:animEffect filter="fade" transition="in">
                                      <p:cBhvr>
                                        <p:cTn dur="2000" id="48"/>
                                        <p:tgtEl>
                                          <p:spTgt spid="34"/>
                                        </p:tgtEl>
                                      </p:cBhvr>
                                    </p:animEffect>
                                    <p:anim calcmode="lin" valueType="num">
                                      <p:cBhvr>
                                        <p:cTn dur="2000" fill="hold" id="49"/>
                                        <p:tgtEl>
                                          <p:spTgt spid="34"/>
                                        </p:tgtEl>
                                        <p:attrNameLst>
                                          <p:attrName>ppt_w</p:attrName>
                                        </p:attrNameLst>
                                      </p:cBhvr>
                                      <p:tavLst>
                                        <p:tav fmla="#ppt_w*sin(2.5*pi*$)" tm="0">
                                          <p:val>
                                            <p:fltVal val="0"/>
                                          </p:val>
                                        </p:tav>
                                        <p:tav tm="100000">
                                          <p:val>
                                            <p:fltVal val="1"/>
                                          </p:val>
                                        </p:tav>
                                      </p:tavLst>
                                    </p:anim>
                                    <p:anim calcmode="lin" valueType="num">
                                      <p:cBhvr>
                                        <p:cTn dur="2000" fill="hold" id="50"/>
                                        <p:tgtEl>
                                          <p:spTgt spid="34"/>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2500"/>
                            </p:stCondLst>
                            <p:childTnLst>
                              <p:par>
                                <p:cTn fill="hold" id="52" nodeType="afterEffect" presetClass="entr" presetID="16" presetSubtype="42">
                                  <p:stCondLst>
                                    <p:cond delay="0"/>
                                  </p:stCondLst>
                                  <p:childTnLst>
                                    <p:set>
                                      <p:cBhvr>
                                        <p:cTn dur="1" fill="hold" id="53">
                                          <p:stCondLst>
                                            <p:cond delay="0"/>
                                          </p:stCondLst>
                                        </p:cTn>
                                        <p:tgtEl>
                                          <p:spTgt spid="18"/>
                                        </p:tgtEl>
                                        <p:attrNameLst>
                                          <p:attrName>style.visibility</p:attrName>
                                        </p:attrNameLst>
                                      </p:cBhvr>
                                      <p:to>
                                        <p:strVal val="visible"/>
                                      </p:to>
                                    </p:set>
                                    <p:animEffect filter="barn(outHorizontal)" transition="in">
                                      <p:cBhvr>
                                        <p:cTn dur="1000" id="54"/>
                                        <p:tgtEl>
                                          <p:spTgt spid="18"/>
                                        </p:tgtEl>
                                      </p:cBhvr>
                                    </p:animEffect>
                                  </p:childTnLst>
                                </p:cTn>
                              </p:par>
                            </p:childTnLst>
                          </p:cTn>
                        </p:par>
                        <p:par>
                          <p:cTn fill="hold" id="55" nodeType="afterGroup">
                            <p:stCondLst>
                              <p:cond delay="3500"/>
                            </p:stCondLst>
                            <p:childTnLst>
                              <p:par>
                                <p:cTn fill="hold" id="56" nodeType="afterEffect" presetClass="entr" presetID="12" presetSubtype="2">
                                  <p:stCondLst>
                                    <p:cond delay="0"/>
                                  </p:stCondLst>
                                  <p:childTnLst>
                                    <p:set>
                                      <p:cBhvr>
                                        <p:cTn dur="1" fill="hold" id="57">
                                          <p:stCondLst>
                                            <p:cond delay="0"/>
                                          </p:stCondLst>
                                        </p:cTn>
                                        <p:tgtEl>
                                          <p:spTgt spid="11"/>
                                        </p:tgtEl>
                                        <p:attrNameLst>
                                          <p:attrName>style.visibility</p:attrName>
                                        </p:attrNameLst>
                                      </p:cBhvr>
                                      <p:to>
                                        <p:strVal val="visible"/>
                                      </p:to>
                                    </p:set>
                                    <p:anim calcmode="lin" valueType="num">
                                      <p:cBhvr additive="base">
                                        <p:cTn dur="500" id="58"/>
                                        <p:tgtEl>
                                          <p:spTgt spid="11"/>
                                        </p:tgtEl>
                                        <p:attrNameLst>
                                          <p:attrName>ppt_x</p:attrName>
                                        </p:attrNameLst>
                                      </p:cBhvr>
                                      <p:tavLst>
                                        <p:tav tm="0">
                                          <p:val>
                                            <p:strVal val="#ppt_x+#ppt_w*1.125000"/>
                                          </p:val>
                                        </p:tav>
                                        <p:tav tm="100000">
                                          <p:val>
                                            <p:strVal val="#ppt_x"/>
                                          </p:val>
                                        </p:tav>
                                      </p:tavLst>
                                    </p:anim>
                                    <p:animEffect filter="wipe(left)" transition="in">
                                      <p:cBhvr>
                                        <p:cTn dur="500" id="59"/>
                                        <p:tgtEl>
                                          <p:spTgt spid="11"/>
                                        </p:tgtEl>
                                      </p:cBhvr>
                                    </p:animEffect>
                                  </p:childTnLst>
                                </p:cTn>
                              </p:par>
                            </p:childTnLst>
                          </p:cTn>
                        </p:par>
                        <p:par>
                          <p:cTn fill="hold" id="60" nodeType="afterGroup">
                            <p:stCondLst>
                              <p:cond delay="4000"/>
                            </p:stCondLst>
                            <p:childTnLst>
                              <p:par>
                                <p:cTn fill="hold" grpId="0" id="61" nodeType="afterEffect" presetClass="entr" presetID="22" presetSubtype="8">
                                  <p:stCondLst>
                                    <p:cond delay="0"/>
                                  </p:stCondLst>
                                  <p:childTnLst>
                                    <p:set>
                                      <p:cBhvr>
                                        <p:cTn dur="1" fill="hold" id="62">
                                          <p:stCondLst>
                                            <p:cond delay="0"/>
                                          </p:stCondLst>
                                        </p:cTn>
                                        <p:tgtEl>
                                          <p:spTgt spid="2"/>
                                        </p:tgtEl>
                                        <p:attrNameLst>
                                          <p:attrName>style.visibility</p:attrName>
                                        </p:attrNameLst>
                                      </p:cBhvr>
                                      <p:to>
                                        <p:strVal val="visible"/>
                                      </p:to>
                                    </p:set>
                                    <p:animEffect filter="wipe(left)" transition="in">
                                      <p:cBhvr>
                                        <p:cTn dur="500" id="63"/>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49"/>
      <p:bldP grpId="0" spid="50"/>
      <p:bldP grpId="0" spid="51"/>
      <p:bldP grpId="0" spid="48"/>
      <p:bldP grpId="0" spid="23"/>
      <p:bldP grpId="0" spid="34"/>
      <p:bldP grpId="0" spid="32"/>
      <p:bldP grpId="0" spid="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9" name="任意多边形: 形状 33">
            <a:extLst>
              <a:ext uri="{FF2B5EF4-FFF2-40B4-BE49-F238E27FC236}">
                <a16:creationId xmlns:a16="http://schemas.microsoft.com/office/drawing/2014/main" id="{7DFB863E-5657-451B-8120-7C2A8B1D03E7}"/>
              </a:ext>
            </a:extLst>
          </p:cNvPr>
          <p:cNvSpPr/>
          <p:nvPr/>
        </p:nvSpPr>
        <p:spPr>
          <a:xfrm>
            <a:off x="11231855" y="817590"/>
            <a:ext cx="1073152" cy="784114"/>
          </a:xfrm>
          <a:custGeom>
            <a:rect b="b" l="l" r="r" t="t"/>
            <a:pathLst>
              <a:path h="582656" w="797433">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0" name="任意多边形: 形状 31">
            <a:extLst>
              <a:ext uri="{FF2B5EF4-FFF2-40B4-BE49-F238E27FC236}">
                <a16:creationId xmlns:a16="http://schemas.microsoft.com/office/drawing/2014/main" id="{E71F5F26-356C-4507-BF0B-D7C73BD27F37}"/>
              </a:ext>
            </a:extLst>
          </p:cNvPr>
          <p:cNvSpPr/>
          <p:nvPr/>
        </p:nvSpPr>
        <p:spPr>
          <a:xfrm>
            <a:off x="5359997" y="5667202"/>
            <a:ext cx="709375" cy="807724"/>
          </a:xfrm>
          <a:custGeom>
            <a:rect b="b" l="l" r="r" t="t"/>
            <a:pathLst>
              <a:path h="629357" w="657416">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11" name="组合 10">
            <a:extLst>
              <a:ext uri="{FF2B5EF4-FFF2-40B4-BE49-F238E27FC236}">
                <a16:creationId xmlns:a16="http://schemas.microsoft.com/office/drawing/2014/main" id="{44D634C6-544B-42E5-82EA-F2091131F023}"/>
              </a:ext>
            </a:extLst>
          </p:cNvPr>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gradFill>
        </p:grpSpPr>
        <p:sp>
          <p:nvSpPr>
            <p:cNvPr id="12" name="任意多边形: 形状 32">
              <a:extLst>
                <a:ext uri="{FF2B5EF4-FFF2-40B4-BE49-F238E27FC236}">
                  <a16:creationId xmlns:a16="http://schemas.microsoft.com/office/drawing/2014/main" id="{2A73CBD8-AB65-4CBB-8DD7-A25350581417}"/>
                </a:ext>
              </a:extLst>
            </p:cNvPr>
            <p:cNvSpPr/>
            <p:nvPr/>
          </p:nvSpPr>
          <p:spPr>
            <a:xfrm>
              <a:off x="8878655" y="4549389"/>
              <a:ext cx="588073" cy="905347"/>
            </a:xfrm>
            <a:custGeom>
              <a:rect b="b" l="l" r="r" t="t"/>
              <a:pathLst>
                <a:path h="905347" w="588073">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3" name="任意多边形: 形状 30">
              <a:extLst>
                <a:ext uri="{FF2B5EF4-FFF2-40B4-BE49-F238E27FC236}">
                  <a16:creationId xmlns:a16="http://schemas.microsoft.com/office/drawing/2014/main" id="{368F99BD-6998-409D-82F2-2F0D5BAEDEDC}"/>
                </a:ext>
              </a:extLst>
            </p:cNvPr>
            <p:cNvSpPr/>
            <p:nvPr/>
          </p:nvSpPr>
          <p:spPr>
            <a:xfrm>
              <a:off x="8882656" y="5434724"/>
              <a:ext cx="549401" cy="335984"/>
            </a:xfrm>
            <a:custGeom>
              <a:rect b="b" l="l" r="r" t="t"/>
              <a:pathLst>
                <a:path h="335984" w="549401">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14" name="文本框 13">
            <a:extLst>
              <a:ext uri="{FF2B5EF4-FFF2-40B4-BE49-F238E27FC236}">
                <a16:creationId xmlns:a16="http://schemas.microsoft.com/office/drawing/2014/main" id="{605A71AF-F6B7-401B-AE2A-1D728EE82C13}"/>
              </a:ext>
            </a:extLst>
          </p:cNvPr>
          <p:cNvSpPr txBox="1"/>
          <p:nvPr/>
        </p:nvSpPr>
        <p:spPr>
          <a:xfrm>
            <a:off x="666991" y="699668"/>
            <a:ext cx="2194470" cy="18440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kern="1200" kumimoji="0" lang="zh-CN" noProof="0" normalizeH="0" smtClean="0" spc="1200" strike="noStrike" sz="11500" u="none">
                <a:ln>
                  <a:noFill/>
                </a:ln>
                <a:gradFill flip="none" rotWithShape="1">
                  <a:gsLst>
                    <a:gs pos="0">
                      <a:srgbClr val="B38A54"/>
                    </a:gs>
                    <a:gs pos="78000">
                      <a:srgbClr val="B38A54">
                        <a:alpha val="0"/>
                      </a:srgbClr>
                    </a:gs>
                  </a:gsLst>
                  <a:lin ang="8100000" scaled="1"/>
                </a:gradFill>
                <a:effectLst/>
                <a:uLnTx/>
                <a:uFillTx/>
                <a:latin charset="-122" panose="02020900000000000000" pitchFamily="18" typeface="思源宋体 CN Heavy"/>
                <a:ea charset="-122" panose="02020900000000000000" pitchFamily="18" typeface="思源宋体 CN Heavy"/>
                <a:cs typeface="+mn-cs"/>
              </a:rPr>
              <a:t>第</a:t>
            </a:r>
          </a:p>
        </p:txBody>
      </p:sp>
      <p:sp>
        <p:nvSpPr>
          <p:cNvPr id="15" name="文本框 14">
            <a:extLst>
              <a:ext uri="{FF2B5EF4-FFF2-40B4-BE49-F238E27FC236}">
                <a16:creationId xmlns:a16="http://schemas.microsoft.com/office/drawing/2014/main" id="{605A71AF-F6B7-401B-AE2A-1D728EE82C13}"/>
              </a:ext>
            </a:extLst>
          </p:cNvPr>
          <p:cNvSpPr txBox="1"/>
          <p:nvPr/>
        </p:nvSpPr>
        <p:spPr>
          <a:xfrm>
            <a:off x="2500329" y="2238833"/>
            <a:ext cx="2194470" cy="26212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mtClean="0" spc="1200" sz="16600">
                <a:gradFill flip="none" rotWithShape="1">
                  <a:gsLst>
                    <a:gs pos="0">
                      <a:srgbClr val="B38A54"/>
                    </a:gs>
                    <a:gs pos="78000">
                      <a:srgbClr val="B38A54">
                        <a:alpha val="0"/>
                      </a:srgbClr>
                    </a:gs>
                  </a:gsLst>
                  <a:lin ang="8100000" scaled="1"/>
                </a:gradFill>
                <a:latin charset="-122" panose="02020900000000000000" pitchFamily="18" typeface="思源宋体 CN Heavy"/>
                <a:ea charset="-122" panose="02020900000000000000" pitchFamily="18" typeface="思源宋体 CN Heavy"/>
              </a:rPr>
              <a:t>一</a:t>
            </a:r>
          </a:p>
        </p:txBody>
      </p:sp>
      <p:grpSp>
        <p:nvGrpSpPr>
          <p:cNvPr id="31" name="组合 30"/>
          <p:cNvGrpSpPr/>
          <p:nvPr/>
        </p:nvGrpSpPr>
        <p:grpSpPr>
          <a:xfrm>
            <a:off x="5938097" y="1868735"/>
            <a:ext cx="2417370" cy="449713"/>
            <a:chOff x="5273816" y="1582902"/>
            <a:chExt cx="2702838" cy="449713"/>
          </a:xfrm>
        </p:grpSpPr>
        <p:sp>
          <p:nvSpPr>
            <p:cNvPr id="32" name="平行四边形 31">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33" name="平行四边形 32">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rPr>
                <a:t>PART 01</a:t>
              </a:r>
            </a:p>
          </p:txBody>
        </p:sp>
      </p:grpSp>
      <p:sp>
        <p:nvSpPr>
          <p:cNvPr id="34" name="文本框 33">
            <a:extLst>
              <a:ext uri="{FF2B5EF4-FFF2-40B4-BE49-F238E27FC236}">
                <a16:creationId xmlns:a16="http://schemas.microsoft.com/office/drawing/2014/main" id="{605A71AF-F6B7-401B-AE2A-1D728EE82C13}"/>
              </a:ext>
            </a:extLst>
          </p:cNvPr>
          <p:cNvSpPr txBox="1"/>
          <p:nvPr/>
        </p:nvSpPr>
        <p:spPr>
          <a:xfrm>
            <a:off x="5582986" y="2398331"/>
            <a:ext cx="5573021" cy="11887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1200" strike="noStrike" sz="7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工作回顾</a:t>
            </a:r>
          </a:p>
        </p:txBody>
      </p:sp>
      <p:sp>
        <p:nvSpPr>
          <p:cNvPr id="2" name="文本框 1"/>
          <p:cNvSpPr txBox="1"/>
          <p:nvPr/>
        </p:nvSpPr>
        <p:spPr>
          <a:xfrm>
            <a:off x="5580662" y="3509826"/>
            <a:ext cx="4684964" cy="640080"/>
          </a:xfrm>
          <a:prstGeom prst="rect">
            <a:avLst/>
          </a:prstGeom>
          <a:noFill/>
        </p:spPr>
        <p:txBody>
          <a:bodyPr rtlCol="0" wrap="square">
            <a:spAutoFit/>
          </a:bodyPr>
          <a:lstStyle/>
          <a:p>
            <a:pPr>
              <a:lnSpc>
                <a:spcPct val="150000"/>
              </a:lnSpc>
            </a:pPr>
            <a:r>
              <a:rPr altLang="en-US" lang="zh-CN" smtClean="0" sz="1200">
                <a:solidFill>
                  <a:schemeClr val="bg1">
                    <a:lumMod val="50000"/>
                  </a:schemeClr>
                </a:solidFill>
              </a:rPr>
              <a:t>请在此输入您的文字内容或者粘贴复制的文本到此处。请在此输入您的文字内容或者粘贴复制的文本到此处。</a:t>
            </a:r>
          </a:p>
        </p:txBody>
      </p:sp>
    </p:spTree>
    <p:extLst>
      <p:ext uri="{BB962C8B-B14F-4D97-AF65-F5344CB8AC3E}">
        <p14:creationId val="23038992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0-#ppt_w/2"/>
                                          </p:val>
                                        </p:tav>
                                        <p:tav tm="100000">
                                          <p:val>
                                            <p:strVal val="#ppt_x"/>
                                          </p:val>
                                        </p:tav>
                                      </p:tavLst>
                                    </p:anim>
                                    <p:anim calcmode="lin" valueType="num">
                                      <p:cBhvr additive="base">
                                        <p:cTn dur="500" fill="hold" id="20"/>
                                        <p:tgtEl>
                                          <p:spTgt spid="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500" fill="hold" id="23"/>
                                        <p:tgtEl>
                                          <p:spTgt spid="7"/>
                                        </p:tgtEl>
                                        <p:attrNameLst>
                                          <p:attrName>ppt_x</p:attrName>
                                        </p:attrNameLst>
                                      </p:cBhvr>
                                      <p:tavLst>
                                        <p:tav tm="0">
                                          <p:val>
                                            <p:strVal val="0-#ppt_w/2"/>
                                          </p:val>
                                        </p:tav>
                                        <p:tav tm="100000">
                                          <p:val>
                                            <p:strVal val="#ppt_x"/>
                                          </p:val>
                                        </p:tav>
                                      </p:tavLst>
                                    </p:anim>
                                    <p:anim calcmode="lin" valueType="num">
                                      <p:cBhvr additive="base">
                                        <p:cTn dur="500" fill="hold" id="24"/>
                                        <p:tgtEl>
                                          <p:spTgt spid="7"/>
                                        </p:tgtEl>
                                        <p:attrNameLst>
                                          <p:attrName>ppt_y</p:attrName>
                                        </p:attrNameLst>
                                      </p:cBhvr>
                                      <p:tavLst>
                                        <p:tav tm="0">
                                          <p:val>
                                            <p:strVal val="#ppt_y"/>
                                          </p:val>
                                        </p:tav>
                                        <p:tav tm="100000">
                                          <p:val>
                                            <p:strVal val="#ppt_y"/>
                                          </p:val>
                                        </p:tav>
                                      </p:tavLst>
                                    </p:anim>
                                  </p:childTnLst>
                                </p:cTn>
                              </p:par>
                              <p:par>
                                <p:cTn fill="hold" id="25" nodeType="withEffect" presetClass="entr" presetID="45" presetSubtype="0">
                                  <p:stCondLst>
                                    <p:cond delay="0"/>
                                  </p:stCondLst>
                                  <p:childTnLst>
                                    <p:set>
                                      <p:cBhvr>
                                        <p:cTn dur="1" fill="hold" id="26">
                                          <p:stCondLst>
                                            <p:cond delay="0"/>
                                          </p:stCondLst>
                                        </p:cTn>
                                        <p:tgtEl>
                                          <p:spTgt spid="11"/>
                                        </p:tgtEl>
                                        <p:attrNameLst>
                                          <p:attrName>style.visibility</p:attrName>
                                        </p:attrNameLst>
                                      </p:cBhvr>
                                      <p:to>
                                        <p:strVal val="visible"/>
                                      </p:to>
                                    </p:set>
                                    <p:animEffect filter="fade" transition="in">
                                      <p:cBhvr>
                                        <p:cTn dur="2000" id="27"/>
                                        <p:tgtEl>
                                          <p:spTgt spid="11"/>
                                        </p:tgtEl>
                                      </p:cBhvr>
                                    </p:animEffect>
                                    <p:anim calcmode="lin" valueType="num">
                                      <p:cBhvr>
                                        <p:cTn dur="2000" fill="hold" id="28"/>
                                        <p:tgtEl>
                                          <p:spTgt spid="11"/>
                                        </p:tgtEl>
                                        <p:attrNameLst>
                                          <p:attrName>ppt_w</p:attrName>
                                        </p:attrNameLst>
                                      </p:cBhvr>
                                      <p:tavLst>
                                        <p:tav fmla="#ppt_w*sin(2.5*pi*$)" tm="0">
                                          <p:val>
                                            <p:fltVal val="0"/>
                                          </p:val>
                                        </p:tav>
                                        <p:tav tm="100000">
                                          <p:val>
                                            <p:fltVal val="1"/>
                                          </p:val>
                                        </p:tav>
                                      </p:tavLst>
                                    </p:anim>
                                    <p:anim calcmode="lin" valueType="num">
                                      <p:cBhvr>
                                        <p:cTn dur="2000" fill="hold" id="29"/>
                                        <p:tgtEl>
                                          <p:spTgt spid="11"/>
                                        </p:tgtEl>
                                        <p:attrNameLst>
                                          <p:attrName>ppt_h</p:attrName>
                                        </p:attrNameLst>
                                      </p:cBhvr>
                                      <p:tavLst>
                                        <p:tav tm="0">
                                          <p:val>
                                            <p:strVal val="#ppt_h"/>
                                          </p:val>
                                        </p:tav>
                                        <p:tav tm="100000">
                                          <p:val>
                                            <p:strVal val="#ppt_h"/>
                                          </p:val>
                                        </p:tav>
                                      </p:tavLst>
                                    </p:anim>
                                  </p:childTnLst>
                                </p:cTn>
                              </p:par>
                              <p:par>
                                <p:cTn fill="hold" grpId="0" id="30" nodeType="withEffect" presetClass="entr" presetID="45"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2000" id="32"/>
                                        <p:tgtEl>
                                          <p:spTgt spid="10"/>
                                        </p:tgtEl>
                                      </p:cBhvr>
                                    </p:animEffect>
                                    <p:anim calcmode="lin" valueType="num">
                                      <p:cBhvr>
                                        <p:cTn dur="2000" fill="hold" id="33"/>
                                        <p:tgtEl>
                                          <p:spTgt spid="10"/>
                                        </p:tgtEl>
                                        <p:attrNameLst>
                                          <p:attrName>ppt_w</p:attrName>
                                        </p:attrNameLst>
                                      </p:cBhvr>
                                      <p:tavLst>
                                        <p:tav fmla="#ppt_w*sin(2.5*pi*$)" tm="0">
                                          <p:val>
                                            <p:fltVal val="0"/>
                                          </p:val>
                                        </p:tav>
                                        <p:tav tm="100000">
                                          <p:val>
                                            <p:fltVal val="1"/>
                                          </p:val>
                                        </p:tav>
                                      </p:tavLst>
                                    </p:anim>
                                    <p:anim calcmode="lin" valueType="num">
                                      <p:cBhvr>
                                        <p:cTn dur="2000" fill="hold" id="34"/>
                                        <p:tgtEl>
                                          <p:spTgt spid="10"/>
                                        </p:tgtEl>
                                        <p:attrNameLst>
                                          <p:attrName>ppt_h</p:attrName>
                                        </p:attrNameLst>
                                      </p:cBhvr>
                                      <p:tavLst>
                                        <p:tav tm="0">
                                          <p:val>
                                            <p:strVal val="#ppt_h"/>
                                          </p:val>
                                        </p:tav>
                                        <p:tav tm="100000">
                                          <p:val>
                                            <p:strVal val="#ppt_h"/>
                                          </p:val>
                                        </p:tav>
                                      </p:tavLst>
                                    </p:anim>
                                  </p:childTnLst>
                                </p:cTn>
                              </p:par>
                              <p:par>
                                <p:cTn fill="hold" grpId="0" id="35" nodeType="withEffect" presetClass="entr" presetID="45"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2000" id="37"/>
                                        <p:tgtEl>
                                          <p:spTgt spid="9"/>
                                        </p:tgtEl>
                                      </p:cBhvr>
                                    </p:animEffect>
                                    <p:anim calcmode="lin" valueType="num">
                                      <p:cBhvr>
                                        <p:cTn dur="2000" fill="hold" id="38"/>
                                        <p:tgtEl>
                                          <p:spTgt spid="9"/>
                                        </p:tgtEl>
                                        <p:attrNameLst>
                                          <p:attrName>ppt_w</p:attrName>
                                        </p:attrNameLst>
                                      </p:cBhvr>
                                      <p:tavLst>
                                        <p:tav fmla="#ppt_w*sin(2.5*pi*$)" tm="0">
                                          <p:val>
                                            <p:fltVal val="0"/>
                                          </p:val>
                                        </p:tav>
                                        <p:tav tm="100000">
                                          <p:val>
                                            <p:fltVal val="1"/>
                                          </p:val>
                                        </p:tav>
                                      </p:tavLst>
                                    </p:anim>
                                    <p:anim calcmode="lin" valueType="num">
                                      <p:cBhvr>
                                        <p:cTn dur="2000" fill="hold" id="39"/>
                                        <p:tgtEl>
                                          <p:spTgt spid="9"/>
                                        </p:tgtEl>
                                        <p:attrNameLst>
                                          <p:attrName>ppt_h</p:attrName>
                                        </p:attrNameLst>
                                      </p:cBhvr>
                                      <p:tavLst>
                                        <p:tav tm="0">
                                          <p:val>
                                            <p:strVal val="#ppt_h"/>
                                          </p:val>
                                        </p:tav>
                                        <p:tav tm="100000">
                                          <p:val>
                                            <p:strVal val="#ppt_h"/>
                                          </p:val>
                                        </p:tav>
                                      </p:tavLst>
                                    </p:anim>
                                  </p:childTnLst>
                                </p:cTn>
                              </p:par>
                              <p:par>
                                <p:cTn fill="hold" grpId="0" id="40" nodeType="withEffect" presetClass="entr" presetID="45" presetSubtype="0">
                                  <p:stCondLst>
                                    <p:cond delay="0"/>
                                  </p:stCondLst>
                                  <p:childTnLst>
                                    <p:set>
                                      <p:cBhvr>
                                        <p:cTn dur="1" fill="hold" id="41">
                                          <p:stCondLst>
                                            <p:cond delay="0"/>
                                          </p:stCondLst>
                                        </p:cTn>
                                        <p:tgtEl>
                                          <p:spTgt spid="14"/>
                                        </p:tgtEl>
                                        <p:attrNameLst>
                                          <p:attrName>style.visibility</p:attrName>
                                        </p:attrNameLst>
                                      </p:cBhvr>
                                      <p:to>
                                        <p:strVal val="visible"/>
                                      </p:to>
                                    </p:set>
                                    <p:animEffect filter="fade" transition="in">
                                      <p:cBhvr>
                                        <p:cTn dur="2000" id="42"/>
                                        <p:tgtEl>
                                          <p:spTgt spid="14"/>
                                        </p:tgtEl>
                                      </p:cBhvr>
                                    </p:animEffect>
                                    <p:anim calcmode="lin" valueType="num">
                                      <p:cBhvr>
                                        <p:cTn dur="2000" fill="hold" id="43"/>
                                        <p:tgtEl>
                                          <p:spTgt spid="14"/>
                                        </p:tgtEl>
                                        <p:attrNameLst>
                                          <p:attrName>ppt_w</p:attrName>
                                        </p:attrNameLst>
                                      </p:cBhvr>
                                      <p:tavLst>
                                        <p:tav fmla="#ppt_w*sin(2.5*pi*$)" tm="0">
                                          <p:val>
                                            <p:fltVal val="0"/>
                                          </p:val>
                                        </p:tav>
                                        <p:tav tm="100000">
                                          <p:val>
                                            <p:fltVal val="1"/>
                                          </p:val>
                                        </p:tav>
                                      </p:tavLst>
                                    </p:anim>
                                    <p:anim calcmode="lin" valueType="num">
                                      <p:cBhvr>
                                        <p:cTn dur="2000" fill="hold" id="44"/>
                                        <p:tgtEl>
                                          <p:spTgt spid="14"/>
                                        </p:tgtEl>
                                        <p:attrNameLst>
                                          <p:attrName>ppt_h</p:attrName>
                                        </p:attrNameLst>
                                      </p:cBhvr>
                                      <p:tavLst>
                                        <p:tav tm="0">
                                          <p:val>
                                            <p:strVal val="#ppt_h"/>
                                          </p:val>
                                        </p:tav>
                                        <p:tav tm="100000">
                                          <p:val>
                                            <p:strVal val="#ppt_h"/>
                                          </p:val>
                                        </p:tav>
                                      </p:tavLst>
                                    </p:anim>
                                  </p:childTnLst>
                                </p:cTn>
                              </p:par>
                              <p:par>
                                <p:cTn fill="hold" grpId="0" id="45" nodeType="withEffect" presetClass="entr" presetID="45" presetSubtype="0">
                                  <p:stCondLst>
                                    <p:cond delay="0"/>
                                  </p:stCondLst>
                                  <p:childTnLst>
                                    <p:set>
                                      <p:cBhvr>
                                        <p:cTn dur="1" fill="hold" id="46">
                                          <p:stCondLst>
                                            <p:cond delay="0"/>
                                          </p:stCondLst>
                                        </p:cTn>
                                        <p:tgtEl>
                                          <p:spTgt spid="15"/>
                                        </p:tgtEl>
                                        <p:attrNameLst>
                                          <p:attrName>style.visibility</p:attrName>
                                        </p:attrNameLst>
                                      </p:cBhvr>
                                      <p:to>
                                        <p:strVal val="visible"/>
                                      </p:to>
                                    </p:set>
                                    <p:animEffect filter="fade" transition="in">
                                      <p:cBhvr>
                                        <p:cTn dur="2000" id="47"/>
                                        <p:tgtEl>
                                          <p:spTgt spid="15"/>
                                        </p:tgtEl>
                                      </p:cBhvr>
                                    </p:animEffect>
                                    <p:anim calcmode="lin" valueType="num">
                                      <p:cBhvr>
                                        <p:cTn dur="2000" fill="hold" id="48"/>
                                        <p:tgtEl>
                                          <p:spTgt spid="15"/>
                                        </p:tgtEl>
                                        <p:attrNameLst>
                                          <p:attrName>ppt_w</p:attrName>
                                        </p:attrNameLst>
                                      </p:cBhvr>
                                      <p:tavLst>
                                        <p:tav fmla="#ppt_w*sin(2.5*pi*$)" tm="0">
                                          <p:val>
                                            <p:fltVal val="0"/>
                                          </p:val>
                                        </p:tav>
                                        <p:tav tm="100000">
                                          <p:val>
                                            <p:fltVal val="1"/>
                                          </p:val>
                                        </p:tav>
                                      </p:tavLst>
                                    </p:anim>
                                    <p:anim calcmode="lin" valueType="num">
                                      <p:cBhvr>
                                        <p:cTn dur="2000" fill="hold" id="49"/>
                                        <p:tgtEl>
                                          <p:spTgt spid="15"/>
                                        </p:tgtEl>
                                        <p:attrNameLst>
                                          <p:attrName>ppt_h</p:attrName>
                                        </p:attrNameLst>
                                      </p:cBhvr>
                                      <p:tavLst>
                                        <p:tav tm="0">
                                          <p:val>
                                            <p:strVal val="#ppt_h"/>
                                          </p:val>
                                        </p:tav>
                                        <p:tav tm="100000">
                                          <p:val>
                                            <p:strVal val="#ppt_h"/>
                                          </p:val>
                                        </p:tav>
                                      </p:tavLst>
                                    </p:anim>
                                  </p:childTnLst>
                                </p:cTn>
                              </p:par>
                            </p:childTnLst>
                          </p:cTn>
                        </p:par>
                        <p:par>
                          <p:cTn fill="hold" id="50" nodeType="afterGroup">
                            <p:stCondLst>
                              <p:cond delay="2000"/>
                            </p:stCondLst>
                            <p:childTnLst>
                              <p:par>
                                <p:cTn fill="hold" id="51" nodeType="afterEffect" presetClass="entr" presetID="12" presetSubtype="2">
                                  <p:stCondLst>
                                    <p:cond delay="0"/>
                                  </p:stCondLst>
                                  <p:childTnLst>
                                    <p:set>
                                      <p:cBhvr>
                                        <p:cTn dur="1" fill="hold" id="52">
                                          <p:stCondLst>
                                            <p:cond delay="0"/>
                                          </p:stCondLst>
                                        </p:cTn>
                                        <p:tgtEl>
                                          <p:spTgt spid="31"/>
                                        </p:tgtEl>
                                        <p:attrNameLst>
                                          <p:attrName>style.visibility</p:attrName>
                                        </p:attrNameLst>
                                      </p:cBhvr>
                                      <p:to>
                                        <p:strVal val="visible"/>
                                      </p:to>
                                    </p:set>
                                    <p:anim calcmode="lin" valueType="num">
                                      <p:cBhvr additive="base">
                                        <p:cTn dur="500" id="53"/>
                                        <p:tgtEl>
                                          <p:spTgt spid="31"/>
                                        </p:tgtEl>
                                        <p:attrNameLst>
                                          <p:attrName>ppt_x</p:attrName>
                                        </p:attrNameLst>
                                      </p:cBhvr>
                                      <p:tavLst>
                                        <p:tav tm="0">
                                          <p:val>
                                            <p:strVal val="#ppt_x+#ppt_w*1.125000"/>
                                          </p:val>
                                        </p:tav>
                                        <p:tav tm="100000">
                                          <p:val>
                                            <p:strVal val="#ppt_x"/>
                                          </p:val>
                                        </p:tav>
                                      </p:tavLst>
                                    </p:anim>
                                    <p:animEffect filter="wipe(left)" transition="in">
                                      <p:cBhvr>
                                        <p:cTn dur="500" id="54"/>
                                        <p:tgtEl>
                                          <p:spTgt spid="31"/>
                                        </p:tgtEl>
                                      </p:cBhvr>
                                    </p:animEffect>
                                  </p:childTnLst>
                                </p:cTn>
                              </p:par>
                            </p:childTnLst>
                          </p:cTn>
                        </p:par>
                        <p:par>
                          <p:cTn fill="hold" id="55" nodeType="afterGroup">
                            <p:stCondLst>
                              <p:cond delay="2500"/>
                            </p:stCondLst>
                            <p:childTnLst>
                              <p:par>
                                <p:cTn fill="hold" grpId="0" id="56" nodeType="afterEffect" presetClass="entr" presetID="22" presetSubtype="8">
                                  <p:stCondLst>
                                    <p:cond delay="0"/>
                                  </p:stCondLst>
                                  <p:childTnLst>
                                    <p:set>
                                      <p:cBhvr>
                                        <p:cTn dur="1" fill="hold" id="57">
                                          <p:stCondLst>
                                            <p:cond delay="0"/>
                                          </p:stCondLst>
                                        </p:cTn>
                                        <p:tgtEl>
                                          <p:spTgt spid="34"/>
                                        </p:tgtEl>
                                        <p:attrNameLst>
                                          <p:attrName>style.visibility</p:attrName>
                                        </p:attrNameLst>
                                      </p:cBhvr>
                                      <p:to>
                                        <p:strVal val="visible"/>
                                      </p:to>
                                    </p:set>
                                    <p:animEffect filter="wipe(left)" transition="in">
                                      <p:cBhvr>
                                        <p:cTn dur="500" id="58"/>
                                        <p:tgtEl>
                                          <p:spTgt spid="34"/>
                                        </p:tgtEl>
                                      </p:cBhvr>
                                    </p:animEffect>
                                  </p:childTnLst>
                                </p:cTn>
                              </p:par>
                            </p:childTnLst>
                          </p:cTn>
                        </p:par>
                        <p:par>
                          <p:cTn fill="hold" id="59" nodeType="afterGroup">
                            <p:stCondLst>
                              <p:cond delay="3000"/>
                            </p:stCondLst>
                            <p:childTnLst>
                              <p:par>
                                <p:cTn fill="hold" grpId="0" id="60" nodeType="afterEffect" presetClass="entr" presetID="22" presetSubtype="8">
                                  <p:stCondLst>
                                    <p:cond delay="0"/>
                                  </p:stCondLst>
                                  <p:childTnLst>
                                    <p:set>
                                      <p:cBhvr>
                                        <p:cTn dur="1" fill="hold" id="61">
                                          <p:stCondLst>
                                            <p:cond delay="0"/>
                                          </p:stCondLst>
                                        </p:cTn>
                                        <p:tgtEl>
                                          <p:spTgt spid="2"/>
                                        </p:tgtEl>
                                        <p:attrNameLst>
                                          <p:attrName>style.visibility</p:attrName>
                                        </p:attrNameLst>
                                      </p:cBhvr>
                                      <p:to>
                                        <p:strVal val="visible"/>
                                      </p:to>
                                    </p:set>
                                    <p:animEffect filter="wipe(left)" transition="in">
                                      <p:cBhvr>
                                        <p:cTn dur="500" id="6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4"/>
      <p:bldP grpId="0" spid="15"/>
      <p:bldP grpId="0" spid="34"/>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工作回顾</a:t>
            </a:r>
          </a:p>
        </p:txBody>
      </p:sp>
      <p:sp>
        <p:nvSpPr>
          <p:cNvPr id="6" name="矩形 5"/>
          <p:cNvSpPr>
            <a:spLocks noChangeAspect="1"/>
          </p:cNvSpPr>
          <p:nvPr/>
        </p:nvSpPr>
        <p:spPr>
          <a:xfrm>
            <a:off x="-63497" y="3471620"/>
            <a:ext cx="12291660" cy="3386380"/>
          </a:xfrm>
          <a:prstGeom prst="rect">
            <a:avLst/>
          </a:prstGeom>
          <a:blipFill dpi="0" rotWithShape="1">
            <a:blip r:embed="rId2">
              <a:extLst>
                <a:ext uri="{28A0092B-C50C-407E-A947-70E740481C1C}">
                  <a14:useLocalDpi val="0"/>
                </a:ext>
              </a:extLst>
            </a:blip>
            <a:stretch>
              <a:fillRect/>
            </a:stretch>
          </a:blipFill>
          <a:ln algn="ctr" cap="flat" cmpd="sng" w="12700">
            <a:noFill/>
            <a:prstDash val="solid"/>
            <a:miter lim="800000"/>
          </a:ln>
          <a:effectLst/>
          <a:extLst/>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
        <p:nvSpPr>
          <p:cNvPr id="7" name="任意多边形 6"/>
          <p:cNvSpPr/>
          <p:nvPr/>
        </p:nvSpPr>
        <p:spPr>
          <a:xfrm>
            <a:off x="792722" y="3439886"/>
            <a:ext cx="10554081" cy="2656111"/>
          </a:xfrm>
          <a:custGeom>
            <a:gdLst>
              <a:gd fmla="*/ 0 w 10554081" name="connsiteX0"/>
              <a:gd fmla="*/ 0 h 2656111" name="connsiteY0"/>
              <a:gd fmla="*/ 10554081 w 10554081" name="connsiteX1"/>
              <a:gd fmla="*/ 0 h 2656111" name="connsiteY1"/>
              <a:gd fmla="*/ 10554081 w 10554081" name="connsiteX2"/>
              <a:gd fmla="*/ 2656111 h 2656111" name="connsiteY2"/>
              <a:gd fmla="*/ 5759994 w 10554081" name="connsiteX3"/>
              <a:gd fmla="*/ 2656111 h 2656111" name="connsiteY3"/>
              <a:gd fmla="*/ 5303279 w 10554081" name="connsiteX4"/>
              <a:gd fmla="*/ 2301417 h 2656111" name="connsiteY4"/>
              <a:gd fmla="*/ 4846564 w 10554081" name="connsiteX5"/>
              <a:gd fmla="*/ 2656111 h 2656111" name="connsiteY5"/>
              <a:gd fmla="*/ 0 w 10554081" name="connsiteX6"/>
              <a:gd fmla="*/ 2656111 h 2656111" name="connsiteY6"/>
              <a:gd fmla="*/ 0 w 10554081" name="connsiteX7"/>
              <a:gd fmla="*/ 0 h 265611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656111" w="10554081">
                <a:moveTo>
                  <a:pt x="0" y="0"/>
                </a:moveTo>
                <a:lnTo>
                  <a:pt x="10554081" y="0"/>
                </a:lnTo>
                <a:lnTo>
                  <a:pt x="10554081" y="2656111"/>
                </a:lnTo>
                <a:lnTo>
                  <a:pt x="5759994" y="2656111"/>
                </a:lnTo>
                <a:lnTo>
                  <a:pt x="5303279" y="2301417"/>
                </a:lnTo>
                <a:lnTo>
                  <a:pt x="4846564" y="2656111"/>
                </a:lnTo>
                <a:lnTo>
                  <a:pt x="0" y="2656111"/>
                </a:lnTo>
                <a:lnTo>
                  <a:pt x="0" y="0"/>
                </a:lnTo>
                <a:close/>
              </a:path>
            </a:pathLst>
          </a:custGeom>
          <a:solidFill>
            <a:schemeClr val="bg1">
              <a:lumMod val="95000"/>
            </a:schemeClr>
          </a:solidFill>
          <a:ln>
            <a:noFill/>
          </a:ln>
          <a:effectLst>
            <a:outerShdw algn="ctr" blurRad="2286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altLang="en-US" lang="zh-CN"/>
          </a:p>
        </p:txBody>
      </p:sp>
      <p:sp>
        <p:nvSpPr>
          <p:cNvPr id="8" name="等腰三角形 7"/>
          <p:cNvSpPr/>
          <p:nvPr/>
        </p:nvSpPr>
        <p:spPr>
          <a:xfrm flipV="1">
            <a:off x="5570824" y="-100161"/>
            <a:ext cx="997876" cy="387485"/>
          </a:xfrm>
          <a:prstGeom prst="triangle">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稻壳儿小白白(http://dwz.cn/Wu2UP)"/>
          <p:cNvSpPr>
            <a:spLocks noEditPoints="1"/>
          </p:cNvSpPr>
          <p:nvPr/>
        </p:nvSpPr>
        <p:spPr bwMode="auto">
          <a:xfrm>
            <a:off x="5825864" y="4585209"/>
            <a:ext cx="564141" cy="570229"/>
          </a:xfrm>
          <a:custGeom>
            <a:gdLst>
              <a:gd fmla="*/ 0 w 118" name="T0"/>
              <a:gd fmla="*/ 2147483646 h 119" name="T1"/>
              <a:gd fmla="*/ 2147483646 w 118" name="T2"/>
              <a:gd fmla="*/ 2147483646 h 119" name="T3"/>
              <a:gd fmla="*/ 2147483646 w 118" name="T4"/>
              <a:gd fmla="*/ 2147483646 h 119" name="T5"/>
              <a:gd fmla="*/ 2147483646 w 118" name="T6"/>
              <a:gd fmla="*/ 2147483646 h 119" name="T7"/>
              <a:gd fmla="*/ 2147483646 w 118" name="T8"/>
              <a:gd fmla="*/ 2147483646 h 119" name="T9"/>
              <a:gd fmla="*/ 2147483646 w 118" name="T10"/>
              <a:gd fmla="*/ 2147483646 h 119" name="T11"/>
              <a:gd fmla="*/ 2147483646 w 118" name="T12"/>
              <a:gd fmla="*/ 2147483646 h 119" name="T13"/>
              <a:gd fmla="*/ 2147483646 w 118" name="T14"/>
              <a:gd fmla="*/ 2147483646 h 119" name="T15"/>
              <a:gd fmla="*/ 2147483646 w 118" name="T16"/>
              <a:gd fmla="*/ 2147483646 h 119" name="T17"/>
              <a:gd fmla="*/ 2147483646 w 118" name="T18"/>
              <a:gd fmla="*/ 2147483646 h 119" name="T19"/>
              <a:gd fmla="*/ 2147483646 w 118" name="T20"/>
              <a:gd fmla="*/ 2147483646 h 119" name="T21"/>
              <a:gd fmla="*/ 2147483646 w 118" name="T22"/>
              <a:gd fmla="*/ 2147483646 h 119" name="T23"/>
              <a:gd fmla="*/ 2147483646 w 118" name="T24"/>
              <a:gd fmla="*/ 2147483646 h 119" name="T25"/>
              <a:gd fmla="*/ 2147483646 w 118" name="T26"/>
              <a:gd fmla="*/ 2147483646 h 119" name="T27"/>
              <a:gd fmla="*/ 2147483646 w 118" name="T28"/>
              <a:gd fmla="*/ 2147483646 h 119" name="T29"/>
              <a:gd fmla="*/ 2147483646 w 118" name="T30"/>
              <a:gd fmla="*/ 2147483646 h 119" name="T31"/>
              <a:gd fmla="*/ 2147483646 w 118" name="T32"/>
              <a:gd fmla="*/ 2147483646 h 119" name="T33"/>
              <a:gd fmla="*/ 2147483646 w 118" name="T34"/>
              <a:gd fmla="*/ 2147483646 h 119" name="T35"/>
              <a:gd fmla="*/ 2147483646 w 118" name="T36"/>
              <a:gd fmla="*/ 2147483646 h 119" name="T37"/>
              <a:gd fmla="*/ 2147483646 w 118" name="T38"/>
              <a:gd fmla="*/ 2147483646 h 119" name="T39"/>
              <a:gd fmla="*/ 2147483646 w 118" name="T40"/>
              <a:gd fmla="*/ 2147483646 h 119" name="T41"/>
              <a:gd fmla="*/ 2147483646 w 118" name="T42"/>
              <a:gd fmla="*/ 2147483646 h 119" name="T43"/>
              <a:gd fmla="*/ 2147483646 w 118" name="T44"/>
              <a:gd fmla="*/ 2147483646 h 119" name="T45"/>
              <a:gd fmla="*/ 2147483646 w 118" name="T46"/>
              <a:gd fmla="*/ 2147483646 h 119" name="T47"/>
              <a:gd fmla="*/ 2147483646 w 118" name="T48"/>
              <a:gd fmla="*/ 2147483646 h 119" name="T49"/>
              <a:gd fmla="*/ 2147483646 w 118" name="T50"/>
              <a:gd fmla="*/ 2147483646 h 119" name="T51"/>
              <a:gd fmla="*/ 2147483646 w 118" name="T52"/>
              <a:gd fmla="*/ 2147483646 h 119" name="T53"/>
              <a:gd fmla="*/ 2147483646 w 118" name="T54"/>
              <a:gd fmla="*/ 2147483646 h 119" name="T55"/>
              <a:gd fmla="*/ 2147483646 w 118" name="T56"/>
              <a:gd fmla="*/ 2147483646 h 119" name="T57"/>
              <a:gd fmla="*/ 2147483646 w 118" name="T58"/>
              <a:gd fmla="*/ 2147483646 h 119" name="T59"/>
              <a:gd fmla="*/ 2147483646 w 118" name="T60"/>
              <a:gd fmla="*/ 2147483646 h 119" name="T61"/>
              <a:gd fmla="*/ 2147483646 w 118" name="T62"/>
              <a:gd fmla="*/ 2147483646 h 119" name="T63"/>
              <a:gd fmla="*/ 2147483646 w 118" name="T64"/>
              <a:gd fmla="*/ 2147483646 h 119" name="T65"/>
              <a:gd fmla="*/ 2147483646 w 118" name="T66"/>
              <a:gd fmla="*/ 2147483646 h 119" name="T67"/>
              <a:gd fmla="*/ 2147483646 w 118" name="T68"/>
              <a:gd fmla="*/ 2147483646 h 119" name="T69"/>
              <a:gd fmla="*/ 2147483646 w 118" name="T70"/>
              <a:gd fmla="*/ 2147483646 h 119" name="T71"/>
              <a:gd fmla="*/ 2147483646 w 118" name="T72"/>
              <a:gd fmla="*/ 2147483646 h 119" name="T73"/>
              <a:gd fmla="*/ 2147483646 w 118" name="T74"/>
              <a:gd fmla="*/ 2147483646 h 119" name="T75"/>
              <a:gd fmla="*/ 2147483646 w 118" name="T76"/>
              <a:gd fmla="*/ 2147483646 h 119" name="T77"/>
              <a:gd fmla="*/ 2147483646 w 118" name="T78"/>
              <a:gd fmla="*/ 2147483646 h 119" name="T79"/>
              <a:gd fmla="*/ 2147483646 w 118" name="T80"/>
              <a:gd fmla="*/ 2147483646 h 1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19" w="118">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rgbClr val="6A839F"/>
          </a:solidFill>
          <a:ln>
            <a:noFill/>
          </a:ln>
        </p:spPr>
        <p:txBody>
          <a:bodyPr/>
          <a:lstStyle/>
          <a:p>
            <a:endParaRPr altLang="en-US" lang="zh-CN"/>
          </a:p>
        </p:txBody>
      </p:sp>
      <p:grpSp>
        <p:nvGrpSpPr>
          <p:cNvPr id="22" name="Group 36"/>
          <p:cNvGrpSpPr/>
          <p:nvPr/>
        </p:nvGrpSpPr>
        <p:grpSpPr>
          <a:xfrm>
            <a:off x="1596726" y="3901964"/>
            <a:ext cx="2485367" cy="1768036"/>
            <a:chOff x="4613434" y="1503415"/>
            <a:chExt cx="2485367" cy="1768036"/>
          </a:xfrm>
        </p:grpSpPr>
        <p:sp>
          <p:nvSpPr>
            <p:cNvPr id="23" name="稻壳儿小白白(http://dwz.cn/Wu2UP)"/>
            <p:cNvSpPr/>
            <p:nvPr/>
          </p:nvSpPr>
          <p:spPr bwMode="auto">
            <a:xfrm>
              <a:off x="5654594" y="1503415"/>
              <a:ext cx="403047" cy="509588"/>
            </a:xfrm>
            <a:custGeom>
              <a:gdLst>
                <a:gd fmla="*/ 2234 w 3560" name="T0"/>
                <a:gd fmla="*/ 0 h 4508" name="T1"/>
                <a:gd fmla="*/ 908 w 3560" name="T2"/>
                <a:gd fmla="*/ 1744 h 4508" name="T3"/>
                <a:gd fmla="*/ 1605 w 3560" name="T4"/>
                <a:gd fmla="*/ 1744 h 4508" name="T5"/>
                <a:gd fmla="*/ 0 w 3560" name="T6"/>
                <a:gd fmla="*/ 4504 h 4508" name="T7"/>
                <a:gd fmla="*/ 2853 w 3560" name="T8"/>
                <a:gd fmla="*/ 1744 h 4508" name="T9"/>
                <a:gd fmla="*/ 3560 w 3560" name="T10"/>
                <a:gd fmla="*/ 1744 h 4508" name="T11"/>
                <a:gd fmla="*/ 2234 w 3560" name="T12"/>
                <a:gd fmla="*/ 0 h 4508" name="T13"/>
              </a:gdLst>
              <a:cxnLst>
                <a:cxn ang="0">
                  <a:pos x="T0" y="T1"/>
                </a:cxn>
                <a:cxn ang="0">
                  <a:pos x="T2" y="T3"/>
                </a:cxn>
                <a:cxn ang="0">
                  <a:pos x="T4" y="T5"/>
                </a:cxn>
                <a:cxn ang="0">
                  <a:pos x="T6" y="T7"/>
                </a:cxn>
                <a:cxn ang="0">
                  <a:pos x="T8" y="T9"/>
                </a:cxn>
                <a:cxn ang="0">
                  <a:pos x="T10" y="T11"/>
                </a:cxn>
                <a:cxn ang="0">
                  <a:pos x="T12" y="T13"/>
                </a:cxn>
              </a:cxnLst>
              <a:rect b="b" l="0" r="r" t="0"/>
              <a:pathLst>
                <a:path h="4508" w="3560">
                  <a:moveTo>
                    <a:pt x="2234" y="0"/>
                  </a:moveTo>
                  <a:lnTo>
                    <a:pt x="908" y="1744"/>
                  </a:lnTo>
                  <a:lnTo>
                    <a:pt x="1605" y="1744"/>
                  </a:lnTo>
                  <a:cubicBezTo>
                    <a:pt x="1720" y="2943"/>
                    <a:pt x="1261" y="4094"/>
                    <a:pt x="0" y="4504"/>
                  </a:cubicBezTo>
                  <a:cubicBezTo>
                    <a:pt x="1622" y="4508"/>
                    <a:pt x="2541" y="3172"/>
                    <a:pt x="2853" y="1744"/>
                  </a:cubicBezTo>
                  <a:lnTo>
                    <a:pt x="3560" y="1744"/>
                  </a:lnTo>
                  <a:lnTo>
                    <a:pt x="2234" y="0"/>
                  </a:lnTo>
                  <a:close/>
                </a:path>
              </a:pathLst>
            </a:custGeom>
            <a:solidFill>
              <a:srgbClr val="B38A54"/>
            </a:solidFill>
            <a:ln>
              <a:noFill/>
            </a:ln>
          </p:spPr>
          <p:txBody>
            <a:bodyPr anchor="ctr" bIns="60955" lIns="121908" rIns="121908" tIns="60955"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nvGrpSpPr>
            <p:cNvPr id="24" name="组合 23"/>
            <p:cNvGrpSpPr/>
            <p:nvPr/>
          </p:nvGrpSpPr>
          <p:grpSpPr>
            <a:xfrm>
              <a:off x="4613434" y="2086569"/>
              <a:ext cx="2485367" cy="1184882"/>
              <a:chOff x="3758372" y="2110392"/>
              <a:chExt cx="2485367" cy="1184882"/>
            </a:xfrm>
          </p:grpSpPr>
          <p:sp>
            <p:nvSpPr>
              <p:cNvPr id="25" name="矩形 24"/>
              <p:cNvSpPr/>
              <p:nvPr/>
            </p:nvSpPr>
            <p:spPr>
              <a:xfrm>
                <a:off x="3758372" y="2482744"/>
                <a:ext cx="2485367"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26" name="矩形 25"/>
              <p:cNvSpPr/>
              <p:nvPr/>
            </p:nvSpPr>
            <p:spPr>
              <a:xfrm>
                <a:off x="4325415" y="2110393"/>
                <a:ext cx="13512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65000"/>
                        <a:lumOff val="35000"/>
                      </a:schemeClr>
                    </a:solidFill>
                    <a:latin charset="-122" panose="020b0600000000000000" pitchFamily="34" typeface="思源黑体 CN Medium"/>
                    <a:ea charset="-122" panose="020b0600000000000000" pitchFamily="34" typeface="思源黑体 CN Medium"/>
                  </a:rPr>
                  <a:t>工作业绩</a:t>
                </a:r>
              </a:p>
            </p:txBody>
          </p:sp>
        </p:grpSp>
      </p:grpSp>
      <p:grpSp>
        <p:nvGrpSpPr>
          <p:cNvPr id="27" name="Group 41"/>
          <p:cNvGrpSpPr/>
          <p:nvPr/>
        </p:nvGrpSpPr>
        <p:grpSpPr>
          <a:xfrm>
            <a:off x="8103157" y="3902156"/>
            <a:ext cx="2485367" cy="1767652"/>
            <a:chOff x="4613434" y="1503799"/>
            <a:chExt cx="2485367" cy="1767652"/>
          </a:xfrm>
        </p:grpSpPr>
        <p:sp>
          <p:nvSpPr>
            <p:cNvPr id="28" name="稻壳儿小白白(http://dwz.cn/Wu2UP)"/>
            <p:cNvSpPr/>
            <p:nvPr/>
          </p:nvSpPr>
          <p:spPr bwMode="auto">
            <a:xfrm>
              <a:off x="5601324" y="1503799"/>
              <a:ext cx="509588" cy="508818"/>
            </a:xfrm>
            <a:custGeom>
              <a:gdLst>
                <a:gd fmla="*/ 303820 w 607639" name="connsiteX0"/>
                <a:gd fmla="*/ 278099 h 606722" name="connsiteY0"/>
                <a:gd fmla="*/ 329118 w 607639" name="connsiteX1"/>
                <a:gd fmla="*/ 303362 h 606722" name="connsiteY1"/>
                <a:gd fmla="*/ 303820 w 607639" name="connsiteX2"/>
                <a:gd fmla="*/ 328625 h 606722" name="connsiteY2"/>
                <a:gd fmla="*/ 278522 w 607639" name="connsiteX3"/>
                <a:gd fmla="*/ 303362 h 606722" name="connsiteY3"/>
                <a:gd fmla="*/ 303820 w 607639" name="connsiteX4"/>
                <a:gd fmla="*/ 278099 h 606722" name="connsiteY4"/>
                <a:gd fmla="*/ 303775 w 607639" name="connsiteX5"/>
                <a:gd fmla="*/ 252735 h 606722" name="connsiteY5"/>
                <a:gd fmla="*/ 253140 w 607639" name="connsiteX6"/>
                <a:gd fmla="*/ 303317 h 606722" name="connsiteY6"/>
                <a:gd fmla="*/ 303775 w 607639" name="connsiteX7"/>
                <a:gd fmla="*/ 353900 h 606722" name="connsiteY7"/>
                <a:gd fmla="*/ 354410 w 607639" name="connsiteX8"/>
                <a:gd fmla="*/ 303317 h 606722" name="connsiteY8"/>
                <a:gd fmla="*/ 303775 w 607639" name="connsiteX9"/>
                <a:gd fmla="*/ 252735 h 606722" name="connsiteY9"/>
                <a:gd fmla="*/ 303775 w 607639" name="connsiteX10"/>
                <a:gd fmla="*/ 202241 h 606722" name="connsiteY10"/>
                <a:gd fmla="*/ 405045 w 607639" name="connsiteX11"/>
                <a:gd fmla="*/ 303317 h 606722" name="connsiteY11"/>
                <a:gd fmla="*/ 303775 w 607639" name="connsiteX12"/>
                <a:gd fmla="*/ 404482 h 606722" name="connsiteY12"/>
                <a:gd fmla="*/ 202593 w 607639" name="connsiteX13"/>
                <a:gd fmla="*/ 303317 h 606722" name="connsiteY13"/>
                <a:gd fmla="*/ 303775 w 607639" name="connsiteX14"/>
                <a:gd fmla="*/ 202241 h 606722" name="connsiteY14"/>
                <a:gd fmla="*/ 303775 w 607639" name="connsiteX15"/>
                <a:gd fmla="*/ 151703 h 606722" name="connsiteY15"/>
                <a:gd fmla="*/ 151932 w 607639" name="connsiteX16"/>
                <a:gd fmla="*/ 303317 h 606722" name="connsiteY16"/>
                <a:gd fmla="*/ 303775 w 607639" name="connsiteX17"/>
                <a:gd fmla="*/ 455019 h 606722" name="connsiteY17"/>
                <a:gd fmla="*/ 455707 w 607639" name="connsiteX18"/>
                <a:gd fmla="*/ 303317 h 606722" name="connsiteY18"/>
                <a:gd fmla="*/ 303775 w 607639" name="connsiteX19"/>
                <a:gd fmla="*/ 151703 h 606722" name="connsiteY19"/>
                <a:gd fmla="*/ 253131 w 607639" name="connsiteX20"/>
                <a:gd fmla="*/ 0 h 606722" name="connsiteY20"/>
                <a:gd fmla="*/ 354419 w 607639" name="connsiteX21"/>
                <a:gd fmla="*/ 0 h 606722" name="connsiteY21"/>
                <a:gd fmla="*/ 379786 w 607639" name="connsiteX22"/>
                <a:gd fmla="*/ 25239 h 606722" name="connsiteY22"/>
                <a:gd fmla="*/ 379786 w 607639" name="connsiteX23"/>
                <a:gd fmla="*/ 62387 h 606722" name="connsiteY23"/>
                <a:gd fmla="*/ 420639 w 607639" name="connsiteX24"/>
                <a:gd fmla="*/ 79451 h 606722" name="connsiteY24"/>
                <a:gd fmla="*/ 446985 w 607639" name="connsiteX25"/>
                <a:gd fmla="*/ 53145 h 606722" name="connsiteY25"/>
                <a:gd fmla="*/ 482854 w 607639" name="connsiteX26"/>
                <a:gd fmla="*/ 53145 h 606722" name="connsiteY26"/>
                <a:gd fmla="*/ 554414 w 607639" name="connsiteX27"/>
                <a:gd fmla="*/ 124597 h 606722" name="connsiteY27"/>
                <a:gd fmla="*/ 554414 w 607639" name="connsiteX28"/>
                <a:gd fmla="*/ 160323 h 606722" name="connsiteY28"/>
                <a:gd fmla="*/ 528069 w 607639" name="connsiteX29"/>
                <a:gd fmla="*/ 186629 h 606722" name="connsiteY29"/>
                <a:gd fmla="*/ 545158 w 607639" name="connsiteX30"/>
                <a:gd fmla="*/ 227510 h 606722" name="connsiteY30"/>
                <a:gd fmla="*/ 582273 w 607639" name="connsiteX31"/>
                <a:gd fmla="*/ 227510 h 606722" name="connsiteY31"/>
                <a:gd fmla="*/ 607639 w 607639" name="connsiteX32"/>
                <a:gd fmla="*/ 252749 h 606722" name="connsiteY32"/>
                <a:gd fmla="*/ 607639 w 607639" name="connsiteX33"/>
                <a:gd fmla="*/ 353884 h 606722" name="connsiteY33"/>
                <a:gd fmla="*/ 582273 w 607639" name="connsiteX34"/>
                <a:gd fmla="*/ 379212 h 606722" name="connsiteY34"/>
                <a:gd fmla="*/ 545158 w 607639" name="connsiteX35"/>
                <a:gd fmla="*/ 379212 h 606722" name="connsiteY35"/>
                <a:gd fmla="*/ 528069 w 607639" name="connsiteX36"/>
                <a:gd fmla="*/ 420004 h 606722" name="connsiteY36"/>
                <a:gd fmla="*/ 554414 w 607639" name="connsiteX37"/>
                <a:gd fmla="*/ 446310 h 606722" name="connsiteY37"/>
                <a:gd fmla="*/ 554414 w 607639" name="connsiteX38"/>
                <a:gd fmla="*/ 482125 h 606722" name="connsiteY38"/>
                <a:gd fmla="*/ 482854 w 607639" name="connsiteX39"/>
                <a:gd fmla="*/ 553577 h 606722" name="connsiteY39"/>
                <a:gd fmla="*/ 446985 w 607639" name="connsiteX40"/>
                <a:gd fmla="*/ 553577 h 606722" name="connsiteY40"/>
                <a:gd fmla="*/ 420639 w 607639" name="connsiteX41"/>
                <a:gd fmla="*/ 527271 h 606722" name="connsiteY41"/>
                <a:gd fmla="*/ 379786 w 607639" name="connsiteX42"/>
                <a:gd fmla="*/ 544246 h 606722" name="connsiteY42"/>
                <a:gd fmla="*/ 379786 w 607639" name="connsiteX43"/>
                <a:gd fmla="*/ 581394 h 606722" name="connsiteY43"/>
                <a:gd fmla="*/ 354419 w 607639" name="connsiteX44"/>
                <a:gd fmla="*/ 606722 h 606722" name="connsiteY44"/>
                <a:gd fmla="*/ 253131 w 607639" name="connsiteX45"/>
                <a:gd fmla="*/ 606722 h 606722" name="connsiteY45"/>
                <a:gd fmla="*/ 227854 w 607639" name="connsiteX46"/>
                <a:gd fmla="*/ 581394 h 606722" name="connsiteY46"/>
                <a:gd fmla="*/ 227854 w 607639" name="connsiteX47"/>
                <a:gd fmla="*/ 544246 h 606722" name="connsiteY47"/>
                <a:gd fmla="*/ 186911 w 607639" name="connsiteX48"/>
                <a:gd fmla="*/ 527271 h 606722" name="connsiteY48"/>
                <a:gd fmla="*/ 160566 w 607639" name="connsiteX49"/>
                <a:gd fmla="*/ 553577 h 606722" name="connsiteY49"/>
                <a:gd fmla="*/ 124786 w 607639" name="connsiteX50"/>
                <a:gd fmla="*/ 553577 h 606722" name="connsiteY50"/>
                <a:gd fmla="*/ 53225 w 607639" name="connsiteX51"/>
                <a:gd fmla="*/ 482125 h 606722" name="connsiteY51"/>
                <a:gd fmla="*/ 53225 w 607639" name="connsiteX52"/>
                <a:gd fmla="*/ 446310 h 606722" name="connsiteY52"/>
                <a:gd fmla="*/ 79482 w 607639" name="connsiteX53"/>
                <a:gd fmla="*/ 420004 h 606722" name="connsiteY53"/>
                <a:gd fmla="*/ 62482 w 607639" name="connsiteX54"/>
                <a:gd fmla="*/ 379212 h 606722" name="connsiteY54"/>
                <a:gd fmla="*/ 25278 w 607639" name="connsiteX55"/>
                <a:gd fmla="*/ 379212 h 606722" name="connsiteY55"/>
                <a:gd fmla="*/ 0 w 607639" name="connsiteX56"/>
                <a:gd fmla="*/ 353884 h 606722" name="connsiteY56"/>
                <a:gd fmla="*/ 0 w 607639" name="connsiteX57"/>
                <a:gd fmla="*/ 252749 h 606722" name="connsiteY57"/>
                <a:gd fmla="*/ 25278 w 607639" name="connsiteX58"/>
                <a:gd fmla="*/ 227510 h 606722" name="connsiteY58"/>
                <a:gd fmla="*/ 62482 w 607639" name="connsiteX59"/>
                <a:gd fmla="*/ 227510 h 606722" name="connsiteY59"/>
                <a:gd fmla="*/ 79482 w 607639" name="connsiteX60"/>
                <a:gd fmla="*/ 186629 h 606722" name="connsiteY60"/>
                <a:gd fmla="*/ 53225 w 607639" name="connsiteX61"/>
                <a:gd fmla="*/ 160323 h 606722" name="connsiteY61"/>
                <a:gd fmla="*/ 53225 w 607639" name="connsiteX62"/>
                <a:gd fmla="*/ 124597 h 606722" name="connsiteY62"/>
                <a:gd fmla="*/ 124786 w 607639" name="connsiteX63"/>
                <a:gd fmla="*/ 53145 h 606722" name="connsiteY63"/>
                <a:gd fmla="*/ 160566 w 607639" name="connsiteX64"/>
                <a:gd fmla="*/ 53145 h 606722" name="connsiteY64"/>
                <a:gd fmla="*/ 186911 w 607639" name="connsiteX65"/>
                <a:gd fmla="*/ 79451 h 606722" name="connsiteY65"/>
                <a:gd fmla="*/ 227854 w 607639" name="connsiteX66"/>
                <a:gd fmla="*/ 62387 h 606722" name="connsiteY66"/>
                <a:gd fmla="*/ 227854 w 607639" name="connsiteX67"/>
                <a:gd fmla="*/ 25239 h 606722" name="connsiteY67"/>
                <a:gd fmla="*/ 253131 w 607639" name="connsiteX68"/>
                <a:gd fmla="*/ 0 h 606722"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606722" w="607639">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rgbClr val="B38A54"/>
            </a:solidFill>
            <a:ln>
              <a:noFill/>
            </a:ln>
          </p:spPr>
          <p:txBody>
            <a:bodyPr anchor="ctr" bIns="60955" lIns="121908" rIns="121908" tIns="60955"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nvGrpSpPr>
            <p:cNvPr id="29" name="组合 28"/>
            <p:cNvGrpSpPr/>
            <p:nvPr/>
          </p:nvGrpSpPr>
          <p:grpSpPr>
            <a:xfrm>
              <a:off x="4613434" y="2086569"/>
              <a:ext cx="2485367" cy="1184882"/>
              <a:chOff x="3758372" y="2110392"/>
              <a:chExt cx="2485367" cy="1184882"/>
            </a:xfrm>
          </p:grpSpPr>
          <p:sp>
            <p:nvSpPr>
              <p:cNvPr id="30" name="矩形 29"/>
              <p:cNvSpPr/>
              <p:nvPr/>
            </p:nvSpPr>
            <p:spPr>
              <a:xfrm>
                <a:off x="3758371" y="2482744"/>
                <a:ext cx="2485367"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31" name="矩形 30"/>
              <p:cNvSpPr/>
              <p:nvPr/>
            </p:nvSpPr>
            <p:spPr>
              <a:xfrm>
                <a:off x="4325416" y="2110392"/>
                <a:ext cx="13512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pc="300" sz="2000">
                    <a:solidFill>
                      <a:schemeClr val="tx1">
                        <a:lumMod val="65000"/>
                        <a:lumOff val="35000"/>
                      </a:schemeClr>
                    </a:solidFill>
                    <a:latin charset="-122" panose="020b0600000000000000" pitchFamily="34" typeface="思源黑体 CN Medium"/>
                    <a:ea charset="-122" panose="020b0600000000000000" pitchFamily="34" typeface="思源黑体 CN Medium"/>
                  </a:rPr>
                  <a:t>工作业绩</a:t>
                </a:r>
              </a:p>
            </p:txBody>
          </p:sp>
        </p:grpSp>
      </p:grpSp>
      <p:sp>
        <p:nvSpPr>
          <p:cNvPr id="33" name="椭圆 32"/>
          <p:cNvSpPr/>
          <p:nvPr/>
        </p:nvSpPr>
        <p:spPr>
          <a:xfrm>
            <a:off x="4400156" y="442008"/>
            <a:ext cx="3339212" cy="3339212"/>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2" name="文本框 31"/>
          <p:cNvSpPr txBox="1"/>
          <p:nvPr/>
        </p:nvSpPr>
        <p:spPr>
          <a:xfrm>
            <a:off x="4412974" y="1701754"/>
            <a:ext cx="3366053" cy="822960"/>
          </a:xfrm>
          <a:prstGeom prst="rect">
            <a:avLst/>
          </a:prstGeom>
          <a:noFill/>
        </p:spPr>
        <p:txBody>
          <a:bodyPr rtlCol="0" wrap="square">
            <a:spAutoFit/>
          </a:bodyPr>
          <a:lstStyle/>
          <a:p>
            <a:pPr algn="ctr"/>
            <a:r>
              <a:rPr altLang="en-US" lang="zh-CN" smtClean="0" spc="300" sz="4800">
                <a:solidFill>
                  <a:srgbClr val="2E2E30"/>
                </a:solidFill>
                <a:latin charset="-122" panose="02020900000000000000" pitchFamily="18" typeface="思源宋体 CN Heavy"/>
                <a:ea charset="-122" panose="02020900000000000000" pitchFamily="18" typeface="思源宋体 CN Heavy"/>
              </a:rPr>
              <a:t>工作业绩</a:t>
            </a:r>
          </a:p>
        </p:txBody>
      </p:sp>
    </p:spTree>
    <p:extLst>
      <p:ext uri="{BB962C8B-B14F-4D97-AF65-F5344CB8AC3E}">
        <p14:creationId val="3758531199"/>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1000" id="7"/>
                                        <p:tgtEl>
                                          <p:spTgt spid="32"/>
                                        </p:tgtEl>
                                      </p:cBhvr>
                                    </p:animEffect>
                                    <p:anim calcmode="lin" valueType="num">
                                      <p:cBhvr>
                                        <p:cTn dur="1000" fill="hold" id="8"/>
                                        <p:tgtEl>
                                          <p:spTgt spid="32"/>
                                        </p:tgtEl>
                                        <p:attrNameLst>
                                          <p:attrName>ppt_x</p:attrName>
                                        </p:attrNameLst>
                                      </p:cBhvr>
                                      <p:tavLst>
                                        <p:tav tm="0">
                                          <p:val>
                                            <p:strVal val="#ppt_x"/>
                                          </p:val>
                                        </p:tav>
                                        <p:tav tm="100000">
                                          <p:val>
                                            <p:strVal val="#ppt_x"/>
                                          </p:val>
                                        </p:tav>
                                      </p:tavLst>
                                    </p:anim>
                                    <p:anim calcmode="lin" valueType="num">
                                      <p:cBhvr>
                                        <p:cTn dur="1000" fill="hold" id="9"/>
                                        <p:tgtEl>
                                          <p:spTgt spid="3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1">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additive="base">
                                        <p:cTn dur="500" fill="hold" id="13"/>
                                        <p:tgtEl>
                                          <p:spTgt spid="8"/>
                                        </p:tgtEl>
                                        <p:attrNameLst>
                                          <p:attrName>ppt_x</p:attrName>
                                        </p:attrNameLst>
                                      </p:cBhvr>
                                      <p:tavLst>
                                        <p:tav tm="0">
                                          <p:val>
                                            <p:strVal val="#ppt_x"/>
                                          </p:val>
                                        </p:tav>
                                        <p:tav tm="100000">
                                          <p:val>
                                            <p:strVal val="#ppt_x"/>
                                          </p:val>
                                        </p:tav>
                                      </p:tavLst>
                                    </p:anim>
                                    <p:anim calcmode="lin" valueType="num">
                                      <p:cBhvr additive="base">
                                        <p:cTn dur="500" fill="hold" id="14"/>
                                        <p:tgtEl>
                                          <p:spTgt spid="8"/>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10"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500" id="18"/>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3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工作回顾</a:t>
            </a:r>
          </a:p>
        </p:txBody>
      </p:sp>
      <p:sp>
        <p:nvSpPr>
          <p:cNvPr id="6" name="矩形 5"/>
          <p:cNvSpPr/>
          <p:nvPr/>
        </p:nvSpPr>
        <p:spPr>
          <a:xfrm>
            <a:off x="1524117" y="2104791"/>
            <a:ext cx="1846287" cy="1846287"/>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1462988" y="4311381"/>
            <a:ext cx="2460083" cy="1185090"/>
            <a:chOff x="6548891" y="5339497"/>
            <a:chExt cx="2460083" cy="1185090"/>
          </a:xfrm>
        </p:grpSpPr>
        <p:sp>
          <p:nvSpPr>
            <p:cNvPr id="15" name="矩形 14"/>
            <p:cNvSpPr/>
            <p:nvPr/>
          </p:nvSpPr>
          <p:spPr>
            <a:xfrm>
              <a:off x="6548891" y="5712056"/>
              <a:ext cx="2460083"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16" name="矩形 15"/>
            <p:cNvSpPr/>
            <p:nvPr/>
          </p:nvSpPr>
          <p:spPr>
            <a:xfrm>
              <a:off x="6548891" y="5339497"/>
              <a:ext cx="13512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pc="300" sz="2000">
                  <a:solidFill>
                    <a:schemeClr val="tx1">
                      <a:lumMod val="95000"/>
                      <a:lumOff val="5000"/>
                    </a:schemeClr>
                  </a:solidFill>
                  <a:latin charset="-122" panose="020b0600000000000000" pitchFamily="34" typeface="思源黑体 CN Medium"/>
                  <a:ea charset="-122" panose="020b0600000000000000" pitchFamily="34" typeface="思源黑体 CN Medium"/>
                </a:rPr>
                <a:t>工作业绩</a:t>
              </a:r>
            </a:p>
          </p:txBody>
        </p:sp>
      </p:grpSp>
      <p:sp>
        <p:nvSpPr>
          <p:cNvPr id="17" name="矩形 16"/>
          <p:cNvSpPr/>
          <p:nvPr/>
        </p:nvSpPr>
        <p:spPr>
          <a:xfrm>
            <a:off x="5006349" y="2104791"/>
            <a:ext cx="1846287" cy="184628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4945220" y="4311381"/>
            <a:ext cx="2460083" cy="1185090"/>
            <a:chOff x="6548891" y="5339497"/>
            <a:chExt cx="2460083" cy="1185090"/>
          </a:xfrm>
        </p:grpSpPr>
        <p:sp>
          <p:nvSpPr>
            <p:cNvPr id="26" name="矩形 25"/>
            <p:cNvSpPr/>
            <p:nvPr/>
          </p:nvSpPr>
          <p:spPr>
            <a:xfrm>
              <a:off x="6548890" y="5712056"/>
              <a:ext cx="2460083"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27" name="矩形 26"/>
            <p:cNvSpPr/>
            <p:nvPr/>
          </p:nvSpPr>
          <p:spPr>
            <a:xfrm>
              <a:off x="6548892" y="5339497"/>
              <a:ext cx="1351280" cy="396240"/>
            </a:xfrm>
            <a:prstGeom prst="rect">
              <a:avLst/>
            </a:prstGeom>
          </p:spPr>
          <p:txBody>
            <a:bodyPr wrap="none">
              <a:spAutoFit/>
            </a:bodyPr>
            <a:lstStyle/>
            <a:p>
              <a:r>
                <a:rPr altLang="en-US" lang="zh-CN" spc="300" sz="2000">
                  <a:solidFill>
                    <a:schemeClr val="tx1">
                      <a:lumMod val="95000"/>
                      <a:lumOff val="5000"/>
                    </a:schemeClr>
                  </a:solidFill>
                  <a:latin charset="-122" panose="020b0600000000000000" pitchFamily="34" typeface="思源黑体 CN Medium"/>
                  <a:ea charset="-122" panose="020b0600000000000000" pitchFamily="34" typeface="思源黑体 CN Medium"/>
                </a:rPr>
                <a:t>工作业绩</a:t>
              </a:r>
            </a:p>
          </p:txBody>
        </p:sp>
      </p:grpSp>
      <p:sp>
        <p:nvSpPr>
          <p:cNvPr id="28" name="矩形 27"/>
          <p:cNvSpPr/>
          <p:nvPr/>
        </p:nvSpPr>
        <p:spPr>
          <a:xfrm>
            <a:off x="8488581" y="2067764"/>
            <a:ext cx="1846287" cy="1846287"/>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 name="组合 35"/>
          <p:cNvGrpSpPr/>
          <p:nvPr/>
        </p:nvGrpSpPr>
        <p:grpSpPr>
          <a:xfrm>
            <a:off x="8427452" y="4274354"/>
            <a:ext cx="2460083" cy="1185090"/>
            <a:chOff x="6548891" y="5339497"/>
            <a:chExt cx="2460083" cy="1185090"/>
          </a:xfrm>
        </p:grpSpPr>
        <p:sp>
          <p:nvSpPr>
            <p:cNvPr id="37" name="矩形 36"/>
            <p:cNvSpPr/>
            <p:nvPr/>
          </p:nvSpPr>
          <p:spPr>
            <a:xfrm>
              <a:off x="6548891" y="5712057"/>
              <a:ext cx="2460083"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38" name="矩形 37"/>
            <p:cNvSpPr/>
            <p:nvPr/>
          </p:nvSpPr>
          <p:spPr>
            <a:xfrm>
              <a:off x="6548892" y="5339497"/>
              <a:ext cx="1351280" cy="396240"/>
            </a:xfrm>
            <a:prstGeom prst="rect">
              <a:avLst/>
            </a:prstGeom>
          </p:spPr>
          <p:txBody>
            <a:bodyPr wrap="none">
              <a:spAutoFit/>
            </a:bodyPr>
            <a:lstStyle/>
            <a:p>
              <a:r>
                <a:rPr altLang="en-US" lang="zh-CN" spc="300" sz="2000">
                  <a:solidFill>
                    <a:schemeClr val="tx1">
                      <a:lumMod val="95000"/>
                      <a:lumOff val="5000"/>
                    </a:schemeClr>
                  </a:solidFill>
                  <a:latin charset="-122" panose="020b0600000000000000" pitchFamily="34" typeface="思源黑体 CN Medium"/>
                  <a:ea charset="-122" panose="020b0600000000000000" pitchFamily="34" typeface="思源黑体 CN Medium"/>
                </a:rPr>
                <a:t>工作业绩</a:t>
              </a:r>
            </a:p>
          </p:txBody>
        </p:sp>
      </p:grpSp>
      <p:sp>
        <p:nvSpPr>
          <p:cNvPr id="39" name="椭圆 38"/>
          <p:cNvSpPr/>
          <p:nvPr/>
        </p:nvSpPr>
        <p:spPr>
          <a:xfrm>
            <a:off x="3072764" y="3617550"/>
            <a:ext cx="586741" cy="586741"/>
          </a:xfrm>
          <a:prstGeom prst="ellipse">
            <a:avLst/>
          </a:prstGeom>
          <a:gradFill flip="none" rotWithShape="1">
            <a:gsLst>
              <a:gs pos="0">
                <a:srgbClr val="B38A54"/>
              </a:gs>
              <a:gs pos="69000">
                <a:srgbClr val="B38A54">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panose="020f0502020204030204" typeface="等线"/>
              <a:ea charset="-122" panose="02010600030101010101" pitchFamily="2" typeface="等线"/>
            </a:endParaRPr>
          </a:p>
        </p:txBody>
      </p:sp>
      <p:sp>
        <p:nvSpPr>
          <p:cNvPr id="40" name="椭圆 39"/>
          <p:cNvSpPr/>
          <p:nvPr/>
        </p:nvSpPr>
        <p:spPr>
          <a:xfrm>
            <a:off x="6559265" y="3617549"/>
            <a:ext cx="586741" cy="586741"/>
          </a:xfrm>
          <a:prstGeom prst="ellipse">
            <a:avLst/>
          </a:prstGeom>
          <a:gradFill flip="none" rotWithShape="1">
            <a:gsLst>
              <a:gs pos="0">
                <a:srgbClr val="B38A54"/>
              </a:gs>
              <a:gs pos="69000">
                <a:srgbClr val="B38A54">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panose="020f0502020204030204" typeface="等线"/>
              <a:ea charset="-122" panose="02010600030101010101" pitchFamily="2" typeface="等线"/>
            </a:endParaRPr>
          </a:p>
        </p:txBody>
      </p:sp>
      <p:sp>
        <p:nvSpPr>
          <p:cNvPr id="41" name="椭圆 40"/>
          <p:cNvSpPr/>
          <p:nvPr/>
        </p:nvSpPr>
        <p:spPr>
          <a:xfrm>
            <a:off x="10045766" y="3617548"/>
            <a:ext cx="586741" cy="586741"/>
          </a:xfrm>
          <a:prstGeom prst="ellipse">
            <a:avLst/>
          </a:prstGeom>
          <a:gradFill flip="none" rotWithShape="1">
            <a:gsLst>
              <a:gs pos="0">
                <a:srgbClr val="B38A54"/>
              </a:gs>
              <a:gs pos="69000">
                <a:srgbClr val="B38A54">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panose="020f0502020204030204" typeface="等线"/>
              <a:ea charset="-122" panose="02010600030101010101" pitchFamily="2" typeface="等线"/>
            </a:endParaRPr>
          </a:p>
        </p:txBody>
      </p:sp>
    </p:spTree>
    <p:extLst>
      <p:ext uri="{BB962C8B-B14F-4D97-AF65-F5344CB8AC3E}">
        <p14:creationId val="19567634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39"/>
                                        </p:tgtEl>
                                        <p:attrNameLst>
                                          <p:attrName>style.visibility</p:attrName>
                                        </p:attrNameLst>
                                      </p:cBhvr>
                                      <p:to>
                                        <p:strVal val="visible"/>
                                      </p:to>
                                    </p:set>
                                    <p:animEffect filter="fade" transition="in">
                                      <p:cBhvr>
                                        <p:cTn dur="500" id="13"/>
                                        <p:tgtEl>
                                          <p:spTgt spid="39"/>
                                        </p:tgtEl>
                                      </p:cBhvr>
                                    </p:animEffect>
                                  </p:childTnLst>
                                </p:cTn>
                              </p:par>
                              <p:par>
                                <p:cTn fill="hold" id="14" nodeType="withEffect" presetClass="entr" presetID="22" presetSubtype="8">
                                  <p:stCondLst>
                                    <p:cond delay="0"/>
                                  </p:stCondLst>
                                  <p:childTnLst>
                                    <p:set>
                                      <p:cBhvr>
                                        <p:cTn dur="1" fill="hold" id="15">
                                          <p:stCondLst>
                                            <p:cond delay="0"/>
                                          </p:stCondLst>
                                        </p:cTn>
                                        <p:tgtEl>
                                          <p:spTgt spid="14"/>
                                        </p:tgtEl>
                                        <p:attrNameLst>
                                          <p:attrName>style.visibility</p:attrName>
                                        </p:attrNameLst>
                                      </p:cBhvr>
                                      <p:to>
                                        <p:strVal val="visible"/>
                                      </p:to>
                                    </p:set>
                                    <p:animEffect filter="wipe(left)" transition="in">
                                      <p:cBhvr>
                                        <p:cTn dur="500" id="16"/>
                                        <p:tgtEl>
                                          <p:spTgt spid="14"/>
                                        </p:tgtEl>
                                      </p:cBhvr>
                                    </p:animEffect>
                                  </p:childTnLst>
                                </p:cTn>
                              </p:par>
                            </p:childTnLst>
                          </p:cTn>
                        </p:par>
                        <p:par>
                          <p:cTn fill="hold" id="17" nodeType="afterGroup">
                            <p:stCondLst>
                              <p:cond delay="1500"/>
                            </p:stCondLst>
                            <p:childTnLst>
                              <p:par>
                                <p:cTn fill="hold" grpId="0" id="18" nodeType="afterEffect" presetClass="entr" presetID="42" presetSubtype="0">
                                  <p:stCondLst>
                                    <p:cond delay="0"/>
                                  </p:stCondLst>
                                  <p:childTnLst>
                                    <p:set>
                                      <p:cBhvr>
                                        <p:cTn dur="1" fill="hold" id="19">
                                          <p:stCondLst>
                                            <p:cond delay="0"/>
                                          </p:stCondLst>
                                        </p:cTn>
                                        <p:tgtEl>
                                          <p:spTgt spid="17"/>
                                        </p:tgtEl>
                                        <p:attrNameLst>
                                          <p:attrName>style.visibility</p:attrName>
                                        </p:attrNameLst>
                                      </p:cBhvr>
                                      <p:to>
                                        <p:strVal val="visible"/>
                                      </p:to>
                                    </p:set>
                                    <p:animEffect filter="fade" transition="in">
                                      <p:cBhvr>
                                        <p:cTn dur="1000" id="20"/>
                                        <p:tgtEl>
                                          <p:spTgt spid="17"/>
                                        </p:tgtEl>
                                      </p:cBhvr>
                                    </p:animEffect>
                                    <p:anim calcmode="lin" valueType="num">
                                      <p:cBhvr>
                                        <p:cTn dur="1000" fill="hold" id="21"/>
                                        <p:tgtEl>
                                          <p:spTgt spid="17"/>
                                        </p:tgtEl>
                                        <p:attrNameLst>
                                          <p:attrName>ppt_x</p:attrName>
                                        </p:attrNameLst>
                                      </p:cBhvr>
                                      <p:tavLst>
                                        <p:tav tm="0">
                                          <p:val>
                                            <p:strVal val="#ppt_x"/>
                                          </p:val>
                                        </p:tav>
                                        <p:tav tm="100000">
                                          <p:val>
                                            <p:strVal val="#ppt_x"/>
                                          </p:val>
                                        </p:tav>
                                      </p:tavLst>
                                    </p:anim>
                                    <p:anim calcmode="lin" valueType="num">
                                      <p:cBhvr>
                                        <p:cTn dur="1000" fill="hold" id="22"/>
                                        <p:tgtEl>
                                          <p:spTgt spid="17"/>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500"/>
                            </p:stCondLst>
                            <p:childTnLst>
                              <p:par>
                                <p:cTn fill="hold" grpId="0" id="24" nodeType="afterEffect" presetClass="entr" presetID="10" presetSubtype="0">
                                  <p:stCondLst>
                                    <p:cond delay="0"/>
                                  </p:stCondLst>
                                  <p:childTnLst>
                                    <p:set>
                                      <p:cBhvr>
                                        <p:cTn dur="1" fill="hold" id="25">
                                          <p:stCondLst>
                                            <p:cond delay="0"/>
                                          </p:stCondLst>
                                        </p:cTn>
                                        <p:tgtEl>
                                          <p:spTgt spid="40"/>
                                        </p:tgtEl>
                                        <p:attrNameLst>
                                          <p:attrName>style.visibility</p:attrName>
                                        </p:attrNameLst>
                                      </p:cBhvr>
                                      <p:to>
                                        <p:strVal val="visible"/>
                                      </p:to>
                                    </p:set>
                                    <p:animEffect filter="fade" transition="in">
                                      <p:cBhvr>
                                        <p:cTn dur="500" id="26"/>
                                        <p:tgtEl>
                                          <p:spTgt spid="40"/>
                                        </p:tgtEl>
                                      </p:cBhvr>
                                    </p:animEffect>
                                  </p:childTnLst>
                                </p:cTn>
                              </p:par>
                              <p:par>
                                <p:cTn fill="hold" id="27" nodeType="withEffect" presetClass="entr" presetID="22" presetSubtype="8">
                                  <p:stCondLst>
                                    <p:cond delay="0"/>
                                  </p:stCondLst>
                                  <p:childTnLst>
                                    <p:set>
                                      <p:cBhvr>
                                        <p:cTn dur="1" fill="hold" id="28">
                                          <p:stCondLst>
                                            <p:cond delay="0"/>
                                          </p:stCondLst>
                                        </p:cTn>
                                        <p:tgtEl>
                                          <p:spTgt spid="25"/>
                                        </p:tgtEl>
                                        <p:attrNameLst>
                                          <p:attrName>style.visibility</p:attrName>
                                        </p:attrNameLst>
                                      </p:cBhvr>
                                      <p:to>
                                        <p:strVal val="visible"/>
                                      </p:to>
                                    </p:set>
                                    <p:animEffect filter="wipe(left)" transition="in">
                                      <p:cBhvr>
                                        <p:cTn dur="500" id="29"/>
                                        <p:tgtEl>
                                          <p:spTgt spid="25"/>
                                        </p:tgtEl>
                                      </p:cBhvr>
                                    </p:animEffect>
                                  </p:childTnLst>
                                </p:cTn>
                              </p:par>
                            </p:childTnLst>
                          </p:cTn>
                        </p:par>
                        <p:par>
                          <p:cTn fill="hold" id="30" nodeType="afterGroup">
                            <p:stCondLst>
                              <p:cond delay="3000"/>
                            </p:stCondLst>
                            <p:childTnLst>
                              <p:par>
                                <p:cTn fill="hold" grpId="0" id="31" nodeType="afterEffect" presetClass="entr" presetID="42" presetSubtype="0">
                                  <p:stCondLst>
                                    <p:cond delay="0"/>
                                  </p:stCondLst>
                                  <p:childTnLst>
                                    <p:set>
                                      <p:cBhvr>
                                        <p:cTn dur="1" fill="hold" id="32">
                                          <p:stCondLst>
                                            <p:cond delay="0"/>
                                          </p:stCondLst>
                                        </p:cTn>
                                        <p:tgtEl>
                                          <p:spTgt spid="28"/>
                                        </p:tgtEl>
                                        <p:attrNameLst>
                                          <p:attrName>style.visibility</p:attrName>
                                        </p:attrNameLst>
                                      </p:cBhvr>
                                      <p:to>
                                        <p:strVal val="visible"/>
                                      </p:to>
                                    </p:set>
                                    <p:animEffect filter="fade" transition="in">
                                      <p:cBhvr>
                                        <p:cTn dur="1000" id="33"/>
                                        <p:tgtEl>
                                          <p:spTgt spid="28"/>
                                        </p:tgtEl>
                                      </p:cBhvr>
                                    </p:animEffect>
                                    <p:anim calcmode="lin" valueType="num">
                                      <p:cBhvr>
                                        <p:cTn dur="1000" fill="hold" id="34"/>
                                        <p:tgtEl>
                                          <p:spTgt spid="28"/>
                                        </p:tgtEl>
                                        <p:attrNameLst>
                                          <p:attrName>ppt_x</p:attrName>
                                        </p:attrNameLst>
                                      </p:cBhvr>
                                      <p:tavLst>
                                        <p:tav tm="0">
                                          <p:val>
                                            <p:strVal val="#ppt_x"/>
                                          </p:val>
                                        </p:tav>
                                        <p:tav tm="100000">
                                          <p:val>
                                            <p:strVal val="#ppt_x"/>
                                          </p:val>
                                        </p:tav>
                                      </p:tavLst>
                                    </p:anim>
                                    <p:anim calcmode="lin" valueType="num">
                                      <p:cBhvr>
                                        <p:cTn dur="1000" fill="hold" id="35"/>
                                        <p:tgtEl>
                                          <p:spTgt spid="28"/>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41"/>
                                        </p:tgtEl>
                                        <p:attrNameLst>
                                          <p:attrName>style.visibility</p:attrName>
                                        </p:attrNameLst>
                                      </p:cBhvr>
                                      <p:to>
                                        <p:strVal val="visible"/>
                                      </p:to>
                                    </p:set>
                                    <p:animEffect filter="fade" transition="in">
                                      <p:cBhvr>
                                        <p:cTn dur="500" id="39"/>
                                        <p:tgtEl>
                                          <p:spTgt spid="41"/>
                                        </p:tgtEl>
                                      </p:cBhvr>
                                    </p:animEffect>
                                  </p:childTnLst>
                                </p:cTn>
                              </p:par>
                              <p:par>
                                <p:cTn fill="hold" id="40" nodeType="withEffect" presetClass="entr" presetID="22" presetSubtype="8">
                                  <p:stCondLst>
                                    <p:cond delay="0"/>
                                  </p:stCondLst>
                                  <p:childTnLst>
                                    <p:set>
                                      <p:cBhvr>
                                        <p:cTn dur="1" fill="hold" id="41">
                                          <p:stCondLst>
                                            <p:cond delay="0"/>
                                          </p:stCondLst>
                                        </p:cTn>
                                        <p:tgtEl>
                                          <p:spTgt spid="36"/>
                                        </p:tgtEl>
                                        <p:attrNameLst>
                                          <p:attrName>style.visibility</p:attrName>
                                        </p:attrNameLst>
                                      </p:cBhvr>
                                      <p:to>
                                        <p:strVal val="visible"/>
                                      </p:to>
                                    </p:set>
                                    <p:animEffect filter="wipe(left)" transition="in">
                                      <p:cBhvr>
                                        <p:cTn dur="500" id="42"/>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7"/>
      <p:bldP grpId="0" spid="28"/>
      <p:bldP grpId="0" spid="39"/>
      <p:bldP grpId="0" spid="40"/>
      <p:bldP grpId="0" spid="4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椭圆 51"/>
          <p:cNvSpPr/>
          <p:nvPr/>
        </p:nvSpPr>
        <p:spPr>
          <a:xfrm>
            <a:off x="7042329" y="5159284"/>
            <a:ext cx="4044983" cy="665067"/>
          </a:xfrm>
          <a:prstGeom prst="ellipse">
            <a:avLst/>
          </a:prstGeom>
          <a:gradFill flip="none" rotWithShape="1">
            <a:gsLst>
              <a:gs pos="100000">
                <a:srgbClr val="6A839F">
                  <a:alpha val="50000"/>
                </a:srgbClr>
              </a:gs>
              <a:gs pos="0">
                <a:srgbClr val="6A839F">
                  <a:alpha val="0"/>
                </a:srgb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工作回顾</a:t>
            </a:r>
          </a:p>
        </p:txBody>
      </p:sp>
      <p:grpSp>
        <p:nvGrpSpPr>
          <p:cNvPr id="13" name="组合 68"/>
          <p:cNvGrpSpPr/>
          <p:nvPr/>
        </p:nvGrpSpPr>
        <p:grpSpPr>
          <a:xfrm>
            <a:off x="947420" y="3622675"/>
            <a:ext cx="669925" cy="668338"/>
            <a:chExt cx="502920" cy="502920"/>
          </a:xfrm>
        </p:grpSpPr>
        <p:sp>
          <p:nvSpPr>
            <p:cNvPr id="14" name="椭圆 69"/>
            <p:cNvSpPr>
              <a:spLocks noChangeArrowheads="1"/>
            </p:cNvSpPr>
            <p:nvPr/>
          </p:nvSpPr>
          <p:spPr bwMode="auto">
            <a:xfrm>
              <a:off x="0" y="0"/>
              <a:ext cx="502920" cy="502920"/>
            </a:xfrm>
            <a:prstGeom prst="ellipse">
              <a:avLst/>
            </a:prstGeom>
            <a:solidFill>
              <a:srgbClr val="B38A54"/>
            </a:solidFill>
            <a:ln>
              <a:noFill/>
            </a:ln>
            <a:extLst>
              <a:ext uri="{91240B29-F687-4F45-9708-019B960494DF}">
                <a14:hiddenLine cap="flat" cmpd="sng" w="19050">
                  <a:solidFill>
                    <a:srgbClr val="5D4976"/>
                  </a:solidFill>
                  <a:bevel/>
                  <a:headEnd/>
                  <a:tailEnd/>
                </a14:hiddenLine>
              </a:ext>
            </a:extLst>
          </p:spPr>
          <p:txBody>
            <a:bodyPr anchor="ctr"/>
            <a:lstStyle/>
            <a:p>
              <a:pPr algn="ctr"/>
              <a:endParaRPr altLang="zh-CN" lang="zh-CN">
                <a:solidFill>
                  <a:srgbClr val="F05A3C"/>
                </a:solidFill>
              </a:endParaRPr>
            </a:p>
          </p:txBody>
        </p:sp>
        <p:sp>
          <p:nvSpPr>
            <p:cNvPr id="15" name="Freeform 5"/>
            <p:cNvSpPr>
              <a:spLocks noChangeArrowheads="1" noEditPoints="1"/>
            </p:cNvSpPr>
            <p:nvPr/>
          </p:nvSpPr>
          <p:spPr bwMode="auto">
            <a:xfrm>
              <a:off x="119088" y="157216"/>
              <a:ext cx="264743" cy="188488"/>
            </a:xfrm>
            <a:custGeom>
              <a:gdLst>
                <a:gd fmla="*/ 2340 w 2340" name="T0"/>
                <a:gd fmla="*/ 116 h 1666" name="T1"/>
                <a:gd fmla="*/ 2338 w 2340" name="T2"/>
                <a:gd fmla="*/ 92 h 1666" name="T3"/>
                <a:gd fmla="*/ 2320 w 2340" name="T4"/>
                <a:gd fmla="*/ 52 h 1666" name="T5"/>
                <a:gd fmla="*/ 2290 w 2340" name="T6"/>
                <a:gd fmla="*/ 20 h 1666" name="T7"/>
                <a:gd fmla="*/ 2248 w 2340" name="T8"/>
                <a:gd fmla="*/ 4 h 1666" name="T9"/>
                <a:gd fmla="*/ 116 w 2340" name="T10"/>
                <a:gd fmla="*/ 0 h 1666" name="T11"/>
                <a:gd fmla="*/ 92 w 2340" name="T12"/>
                <a:gd fmla="*/ 4 h 1666" name="T13"/>
                <a:gd fmla="*/ 52 w 2340" name="T14"/>
                <a:gd fmla="*/ 20 h 1666" name="T15"/>
                <a:gd fmla="*/ 20 w 2340" name="T16"/>
                <a:gd fmla="*/ 52 h 1666" name="T17"/>
                <a:gd fmla="*/ 2 w 2340" name="T18"/>
                <a:gd fmla="*/ 92 h 1666" name="T19"/>
                <a:gd fmla="*/ 0 w 2340" name="T20"/>
                <a:gd fmla="*/ 252 h 1666" name="T21"/>
                <a:gd fmla="*/ 260 w 2340" name="T22"/>
                <a:gd fmla="*/ 466 h 1666" name="T23"/>
                <a:gd fmla="*/ 0 w 2340" name="T24"/>
                <a:gd fmla="*/ 726 h 1666" name="T25"/>
                <a:gd fmla="*/ 260 w 2340" name="T26"/>
                <a:gd fmla="*/ 940 h 1666" name="T27"/>
                <a:gd fmla="*/ 0 w 2340" name="T28"/>
                <a:gd fmla="*/ 1202 h 1666" name="T29"/>
                <a:gd fmla="*/ 260 w 2340" name="T30"/>
                <a:gd fmla="*/ 1414 h 1666" name="T31"/>
                <a:gd fmla="*/ 0 w 2340" name="T32"/>
                <a:gd fmla="*/ 1550 h 1666" name="T33"/>
                <a:gd fmla="*/ 2 w 2340" name="T34"/>
                <a:gd fmla="*/ 1574 h 1666" name="T35"/>
                <a:gd fmla="*/ 20 w 2340" name="T36"/>
                <a:gd fmla="*/ 1614 h 1666" name="T37"/>
                <a:gd fmla="*/ 52 w 2340" name="T38"/>
                <a:gd fmla="*/ 1646 h 1666" name="T39"/>
                <a:gd fmla="*/ 92 w 2340" name="T40"/>
                <a:gd fmla="*/ 1664 h 1666" name="T41"/>
                <a:gd fmla="*/ 2224 w 2340" name="T42"/>
                <a:gd fmla="*/ 1666 h 1666" name="T43"/>
                <a:gd fmla="*/ 2248 w 2340" name="T44"/>
                <a:gd fmla="*/ 1664 h 1666" name="T45"/>
                <a:gd fmla="*/ 2290 w 2340" name="T46"/>
                <a:gd fmla="*/ 1646 h 1666" name="T47"/>
                <a:gd fmla="*/ 2320 w 2340" name="T48"/>
                <a:gd fmla="*/ 1614 h 1666" name="T49"/>
                <a:gd fmla="*/ 2338 w 2340" name="T50"/>
                <a:gd fmla="*/ 1574 h 1666" name="T51"/>
                <a:gd fmla="*/ 2340 w 2340" name="T52"/>
                <a:gd fmla="*/ 1414 h 1666" name="T53"/>
                <a:gd fmla="*/ 2080 w 2340" name="T54"/>
                <a:gd fmla="*/ 1202 h 1666" name="T55"/>
                <a:gd fmla="*/ 2340 w 2340" name="T56"/>
                <a:gd fmla="*/ 940 h 1666" name="T57"/>
                <a:gd fmla="*/ 2080 w 2340" name="T58"/>
                <a:gd fmla="*/ 726 h 1666" name="T59"/>
                <a:gd fmla="*/ 2340 w 2340" name="T60"/>
                <a:gd fmla="*/ 466 h 1666" name="T61"/>
                <a:gd fmla="*/ 2080 w 2340" name="T62"/>
                <a:gd fmla="*/ 252 h 1666" name="T63"/>
                <a:gd fmla="*/ 940 w 2340" name="T64"/>
                <a:gd fmla="*/ 1242 h 1666" name="T65"/>
                <a:gd fmla="*/ 1494 w 2340" name="T66"/>
                <a:gd fmla="*/ 886 h 166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2340" name="T102"/>
                <a:gd fmla="*/ 0 h 1666" name="T103"/>
                <a:gd fmla="*/ 2340 w 2340" name="T104"/>
                <a:gd fmla="*/ 1666 h 1666"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666" w="2340">
                  <a:moveTo>
                    <a:pt x="2340" y="252"/>
                  </a:moveTo>
                  <a:lnTo>
                    <a:pt x="2340" y="116"/>
                  </a:lnTo>
                  <a:lnTo>
                    <a:pt x="2340" y="116"/>
                  </a:lnTo>
                  <a:lnTo>
                    <a:pt x="2338" y="92"/>
                  </a:lnTo>
                  <a:lnTo>
                    <a:pt x="2332" y="72"/>
                  </a:lnTo>
                  <a:lnTo>
                    <a:pt x="2320" y="52"/>
                  </a:lnTo>
                  <a:lnTo>
                    <a:pt x="2306" y="34"/>
                  </a:lnTo>
                  <a:lnTo>
                    <a:pt x="2290" y="20"/>
                  </a:lnTo>
                  <a:lnTo>
                    <a:pt x="2270" y="10"/>
                  </a:lnTo>
                  <a:lnTo>
                    <a:pt x="2248" y="4"/>
                  </a:lnTo>
                  <a:lnTo>
                    <a:pt x="2224" y="0"/>
                  </a:lnTo>
                  <a:lnTo>
                    <a:pt x="116" y="0"/>
                  </a:lnTo>
                  <a:lnTo>
                    <a:pt x="116" y="0"/>
                  </a:lnTo>
                  <a:lnTo>
                    <a:pt x="92" y="4"/>
                  </a:lnTo>
                  <a:lnTo>
                    <a:pt x="70" y="10"/>
                  </a:lnTo>
                  <a:lnTo>
                    <a:pt x="52" y="20"/>
                  </a:lnTo>
                  <a:lnTo>
                    <a:pt x="34" y="34"/>
                  </a:lnTo>
                  <a:lnTo>
                    <a:pt x="20" y="52"/>
                  </a:lnTo>
                  <a:lnTo>
                    <a:pt x="10" y="72"/>
                  </a:lnTo>
                  <a:lnTo>
                    <a:pt x="2" y="92"/>
                  </a:lnTo>
                  <a:lnTo>
                    <a:pt x="0" y="116"/>
                  </a:lnTo>
                  <a:lnTo>
                    <a:pt x="0" y="252"/>
                  </a:lnTo>
                  <a:lnTo>
                    <a:pt x="260" y="252"/>
                  </a:lnTo>
                  <a:lnTo>
                    <a:pt x="260" y="466"/>
                  </a:lnTo>
                  <a:lnTo>
                    <a:pt x="0" y="466"/>
                  </a:lnTo>
                  <a:lnTo>
                    <a:pt x="0" y="726"/>
                  </a:lnTo>
                  <a:lnTo>
                    <a:pt x="260" y="726"/>
                  </a:lnTo>
                  <a:lnTo>
                    <a:pt x="260" y="940"/>
                  </a:lnTo>
                  <a:lnTo>
                    <a:pt x="0" y="940"/>
                  </a:lnTo>
                  <a:lnTo>
                    <a:pt x="0" y="1202"/>
                  </a:lnTo>
                  <a:lnTo>
                    <a:pt x="260" y="1202"/>
                  </a:lnTo>
                  <a:lnTo>
                    <a:pt x="260" y="1414"/>
                  </a:lnTo>
                  <a:lnTo>
                    <a:pt x="0" y="1414"/>
                  </a:lnTo>
                  <a:lnTo>
                    <a:pt x="0" y="1550"/>
                  </a:lnTo>
                  <a:lnTo>
                    <a:pt x="0" y="1550"/>
                  </a:lnTo>
                  <a:lnTo>
                    <a:pt x="2" y="1574"/>
                  </a:lnTo>
                  <a:lnTo>
                    <a:pt x="10" y="1596"/>
                  </a:lnTo>
                  <a:lnTo>
                    <a:pt x="20" y="1614"/>
                  </a:lnTo>
                  <a:lnTo>
                    <a:pt x="34" y="1632"/>
                  </a:lnTo>
                  <a:lnTo>
                    <a:pt x="52" y="1646"/>
                  </a:lnTo>
                  <a:lnTo>
                    <a:pt x="70" y="1656"/>
                  </a:lnTo>
                  <a:lnTo>
                    <a:pt x="92" y="1664"/>
                  </a:lnTo>
                  <a:lnTo>
                    <a:pt x="116" y="1666"/>
                  </a:lnTo>
                  <a:lnTo>
                    <a:pt x="2224" y="1666"/>
                  </a:lnTo>
                  <a:lnTo>
                    <a:pt x="2224" y="1666"/>
                  </a:lnTo>
                  <a:lnTo>
                    <a:pt x="2248" y="1664"/>
                  </a:lnTo>
                  <a:lnTo>
                    <a:pt x="2270" y="1656"/>
                  </a:lnTo>
                  <a:lnTo>
                    <a:pt x="2290" y="1646"/>
                  </a:lnTo>
                  <a:lnTo>
                    <a:pt x="2306" y="1632"/>
                  </a:lnTo>
                  <a:lnTo>
                    <a:pt x="2320" y="1614"/>
                  </a:lnTo>
                  <a:lnTo>
                    <a:pt x="2332" y="1596"/>
                  </a:lnTo>
                  <a:lnTo>
                    <a:pt x="2338" y="1574"/>
                  </a:lnTo>
                  <a:lnTo>
                    <a:pt x="2340" y="1550"/>
                  </a:lnTo>
                  <a:lnTo>
                    <a:pt x="2340" y="1414"/>
                  </a:lnTo>
                  <a:lnTo>
                    <a:pt x="2080" y="1414"/>
                  </a:lnTo>
                  <a:lnTo>
                    <a:pt x="2080" y="1202"/>
                  </a:lnTo>
                  <a:lnTo>
                    <a:pt x="2340" y="1202"/>
                  </a:lnTo>
                  <a:lnTo>
                    <a:pt x="2340" y="940"/>
                  </a:lnTo>
                  <a:lnTo>
                    <a:pt x="2080" y="940"/>
                  </a:lnTo>
                  <a:lnTo>
                    <a:pt x="2080" y="726"/>
                  </a:lnTo>
                  <a:lnTo>
                    <a:pt x="2340" y="726"/>
                  </a:lnTo>
                  <a:lnTo>
                    <a:pt x="2340" y="466"/>
                  </a:lnTo>
                  <a:lnTo>
                    <a:pt x="2080" y="466"/>
                  </a:lnTo>
                  <a:lnTo>
                    <a:pt x="2080" y="252"/>
                  </a:lnTo>
                  <a:lnTo>
                    <a:pt x="2340" y="252"/>
                  </a:lnTo>
                  <a:close/>
                  <a:moveTo>
                    <a:pt x="940" y="1242"/>
                  </a:moveTo>
                  <a:lnTo>
                    <a:pt x="940" y="528"/>
                  </a:lnTo>
                  <a:lnTo>
                    <a:pt x="1494" y="886"/>
                  </a:lnTo>
                  <a:lnTo>
                    <a:pt x="940" y="1242"/>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F05A3C"/>
                </a:solidFill>
                <a:latin charset="-122" typeface="微软雅黑 Light"/>
                <a:ea charset="-122" typeface="微软雅黑 Light"/>
                <a:sym charset="-122" typeface="微软雅黑 Light"/>
              </a:endParaRPr>
            </a:p>
          </p:txBody>
        </p:sp>
      </p:grpSp>
      <p:grpSp>
        <p:nvGrpSpPr>
          <p:cNvPr id="16" name="组合 71"/>
          <p:cNvGrpSpPr/>
          <p:nvPr/>
        </p:nvGrpSpPr>
        <p:grpSpPr>
          <a:xfrm>
            <a:off x="947420" y="5000625"/>
            <a:ext cx="669925" cy="669925"/>
            <a:chExt cx="502920" cy="502920"/>
          </a:xfrm>
        </p:grpSpPr>
        <p:sp>
          <p:nvSpPr>
            <p:cNvPr id="17" name="椭圆 72"/>
            <p:cNvSpPr>
              <a:spLocks noChangeArrowheads="1"/>
            </p:cNvSpPr>
            <p:nvPr/>
          </p:nvSpPr>
          <p:spPr bwMode="auto">
            <a:xfrm>
              <a:off x="0" y="0"/>
              <a:ext cx="502920" cy="502920"/>
            </a:xfrm>
            <a:prstGeom prst="ellipse">
              <a:avLst/>
            </a:prstGeom>
            <a:solidFill>
              <a:srgbClr val="6A839F"/>
            </a:solidFill>
            <a:ln>
              <a:noFill/>
            </a:ln>
            <a:extLst>
              <a:ext uri="{91240B29-F687-4F45-9708-019B960494DF}">
                <a14:hiddenLine cap="flat" cmpd="sng" w="19050">
                  <a:solidFill>
                    <a:srgbClr val="5D4976"/>
                  </a:solidFill>
                  <a:bevel/>
                  <a:headEnd/>
                  <a:tailEnd/>
                </a14:hiddenLine>
              </a:ext>
            </a:extLst>
          </p:spPr>
          <p:txBody>
            <a:bodyPr anchor="ctr"/>
            <a:lstStyle/>
            <a:p>
              <a:pPr algn="ctr"/>
              <a:endParaRPr altLang="zh-CN" lang="zh-CN">
                <a:solidFill>
                  <a:srgbClr val="F05A3C"/>
                </a:solidFill>
              </a:endParaRPr>
            </a:p>
          </p:txBody>
        </p:sp>
        <p:grpSp>
          <p:nvGrpSpPr>
            <p:cNvPr id="18" name="组合 73"/>
            <p:cNvGrpSpPr/>
            <p:nvPr/>
          </p:nvGrpSpPr>
          <p:grpSpPr>
            <a:xfrm>
              <a:off x="70575" y="154647"/>
              <a:ext cx="333193" cy="241256"/>
              <a:chExt cx="3336925" cy="2416175"/>
            </a:xfrm>
          </p:grpSpPr>
          <p:sp>
            <p:nvSpPr>
              <p:cNvPr id="19" name="Freeform 15"/>
              <p:cNvSpPr>
                <a:spLocks noChangeArrowheads="1"/>
              </p:cNvSpPr>
              <p:nvPr/>
            </p:nvSpPr>
            <p:spPr bwMode="auto">
              <a:xfrm>
                <a:off x="0" y="0"/>
                <a:ext cx="3136900" cy="1635125"/>
              </a:xfrm>
              <a:custGeom>
                <a:gdLst>
                  <a:gd fmla="*/ 1976 w 1976" name="T0"/>
                  <a:gd fmla="*/ 1030 h 1030" name="T1"/>
                  <a:gd fmla="*/ 628 w 1976" name="T2"/>
                  <a:gd fmla="*/ 1030 h 1030" name="T3"/>
                  <a:gd fmla="*/ 310 w 1976" name="T4"/>
                  <a:gd fmla="*/ 186 h 1030" name="T5"/>
                  <a:gd fmla="*/ 136 w 1976" name="T6"/>
                  <a:gd fmla="*/ 266 h 1030" name="T7"/>
                  <a:gd fmla="*/ 0 w 1976" name="T8"/>
                  <a:gd fmla="*/ 56 h 1030" name="T9"/>
                  <a:gd fmla="*/ 414 w 1976" name="T10"/>
                  <a:gd fmla="*/ 0 h 1030" name="T11"/>
                  <a:gd fmla="*/ 744 w 1976" name="T12"/>
                  <a:gd fmla="*/ 872 h 1030" name="T13"/>
                  <a:gd fmla="*/ 1976 w 1976" name="T14"/>
                  <a:gd fmla="*/ 872 h 1030" name="T15"/>
                  <a:gd fmla="*/ 1976 w 1976" name="T16"/>
                  <a:gd fmla="*/ 1030 h 10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976" name="T27"/>
                  <a:gd fmla="*/ 0 h 1030" name="T28"/>
                  <a:gd fmla="*/ 1976 w 1976" name="T29"/>
                  <a:gd fmla="*/ 1030 h 103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30" w="1975">
                    <a:moveTo>
                      <a:pt x="1976" y="1030"/>
                    </a:moveTo>
                    <a:lnTo>
                      <a:pt x="628" y="1030"/>
                    </a:lnTo>
                    <a:lnTo>
                      <a:pt x="310" y="186"/>
                    </a:lnTo>
                    <a:lnTo>
                      <a:pt x="136" y="266"/>
                    </a:lnTo>
                    <a:lnTo>
                      <a:pt x="0" y="56"/>
                    </a:lnTo>
                    <a:lnTo>
                      <a:pt x="414" y="0"/>
                    </a:lnTo>
                    <a:lnTo>
                      <a:pt x="744" y="872"/>
                    </a:lnTo>
                    <a:lnTo>
                      <a:pt x="1976" y="872"/>
                    </a:lnTo>
                    <a:lnTo>
                      <a:pt x="1976" y="103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F05A3C"/>
                  </a:solidFill>
                  <a:latin charset="-122" typeface="微软雅黑 Light"/>
                  <a:ea charset="-122" typeface="微软雅黑 Light"/>
                  <a:sym charset="-122" typeface="微软雅黑 Light"/>
                </a:endParaRPr>
              </a:p>
            </p:txBody>
          </p:sp>
          <p:sp>
            <p:nvSpPr>
              <p:cNvPr id="20" name="Freeform 16"/>
              <p:cNvSpPr>
                <a:spLocks noChangeArrowheads="1"/>
              </p:cNvSpPr>
              <p:nvPr/>
            </p:nvSpPr>
            <p:spPr bwMode="auto">
              <a:xfrm>
                <a:off x="889000" y="0"/>
                <a:ext cx="2447925" cy="1635125"/>
              </a:xfrm>
              <a:custGeom>
                <a:gdLst>
                  <a:gd fmla="*/ 1542 w 1542" name="T0"/>
                  <a:gd fmla="*/ 1030 h 1030" name="T1"/>
                  <a:gd fmla="*/ 1386 w 1542" name="T2"/>
                  <a:gd fmla="*/ 1030 h 1030" name="T3"/>
                  <a:gd fmla="*/ 1386 w 1542" name="T4"/>
                  <a:gd fmla="*/ 156 h 1030" name="T5"/>
                  <a:gd fmla="*/ 252 w 1542" name="T6"/>
                  <a:gd fmla="*/ 156 h 1030" name="T7"/>
                  <a:gd fmla="*/ 442 w 1542" name="T8"/>
                  <a:gd fmla="*/ 532 h 1030" name="T9"/>
                  <a:gd fmla="*/ 1320 w 1542" name="T10"/>
                  <a:gd fmla="*/ 532 h 1030" name="T11"/>
                  <a:gd fmla="*/ 1320 w 1542" name="T12"/>
                  <a:gd fmla="*/ 690 h 1030" name="T13"/>
                  <a:gd fmla="*/ 346 w 1542" name="T14"/>
                  <a:gd fmla="*/ 690 h 1030" name="T15"/>
                  <a:gd fmla="*/ 0 w 1542" name="T16"/>
                  <a:gd fmla="*/ 0 h 1030" name="T17"/>
                  <a:gd fmla="*/ 1542 w 1542" name="T18"/>
                  <a:gd fmla="*/ 0 h 1030" name="T19"/>
                  <a:gd fmla="*/ 1542 w 1542" name="T20"/>
                  <a:gd fmla="*/ 1030 h 103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542" name="T33"/>
                  <a:gd fmla="*/ 0 h 1030" name="T34"/>
                  <a:gd fmla="*/ 1542 w 1542" name="T35"/>
                  <a:gd fmla="*/ 1030 h 103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030" w="1542">
                    <a:moveTo>
                      <a:pt x="1542" y="1030"/>
                    </a:moveTo>
                    <a:lnTo>
                      <a:pt x="1386" y="1030"/>
                    </a:lnTo>
                    <a:lnTo>
                      <a:pt x="1386" y="156"/>
                    </a:lnTo>
                    <a:lnTo>
                      <a:pt x="252" y="156"/>
                    </a:lnTo>
                    <a:lnTo>
                      <a:pt x="442" y="532"/>
                    </a:lnTo>
                    <a:lnTo>
                      <a:pt x="1320" y="532"/>
                    </a:lnTo>
                    <a:lnTo>
                      <a:pt x="1320" y="690"/>
                    </a:lnTo>
                    <a:lnTo>
                      <a:pt x="346" y="690"/>
                    </a:lnTo>
                    <a:lnTo>
                      <a:pt x="0" y="0"/>
                    </a:lnTo>
                    <a:lnTo>
                      <a:pt x="1542" y="0"/>
                    </a:lnTo>
                    <a:lnTo>
                      <a:pt x="1542" y="103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F05A3C"/>
                  </a:solidFill>
                  <a:latin charset="-122" typeface="微软雅黑 Light"/>
                  <a:ea charset="-122" typeface="微软雅黑 Light"/>
                  <a:sym charset="-122" typeface="微软雅黑 Light"/>
                </a:endParaRPr>
              </a:p>
            </p:txBody>
          </p:sp>
          <p:sp>
            <p:nvSpPr>
              <p:cNvPr id="21" name="Freeform 17"/>
              <p:cNvSpPr>
                <a:spLocks noChangeArrowheads="1"/>
              </p:cNvSpPr>
              <p:nvPr/>
            </p:nvSpPr>
            <p:spPr bwMode="auto">
              <a:xfrm>
                <a:off x="1235075" y="1774825"/>
                <a:ext cx="644525" cy="641350"/>
              </a:xfrm>
              <a:custGeom>
                <a:gdLst>
                  <a:gd fmla="*/ 202 w 406" name="T0"/>
                  <a:gd fmla="*/ 404 h 404" name="T1"/>
                  <a:gd fmla="*/ 162 w 406" name="T2"/>
                  <a:gd fmla="*/ 400 h 404" name="T3"/>
                  <a:gd fmla="*/ 124 w 406" name="T4"/>
                  <a:gd fmla="*/ 388 h 404" name="T5"/>
                  <a:gd fmla="*/ 90 w 406" name="T6"/>
                  <a:gd fmla="*/ 370 h 404" name="T7"/>
                  <a:gd fmla="*/ 58 w 406" name="T8"/>
                  <a:gd fmla="*/ 346 h 404" name="T9"/>
                  <a:gd fmla="*/ 34 w 406" name="T10"/>
                  <a:gd fmla="*/ 316 h 404" name="T11"/>
                  <a:gd fmla="*/ 16 w 406" name="T12"/>
                  <a:gd fmla="*/ 280 h 404" name="T13"/>
                  <a:gd fmla="*/ 4 w 406" name="T14"/>
                  <a:gd fmla="*/ 242 h 404" name="T15"/>
                  <a:gd fmla="*/ 0 w 406" name="T16"/>
                  <a:gd fmla="*/ 202 h 404" name="T17"/>
                  <a:gd fmla="*/ 0 w 406" name="T18"/>
                  <a:gd fmla="*/ 182 h 404" name="T19"/>
                  <a:gd fmla="*/ 8 w 406" name="T20"/>
                  <a:gd fmla="*/ 142 h 404" name="T21"/>
                  <a:gd fmla="*/ 24 w 406" name="T22"/>
                  <a:gd fmla="*/ 106 h 404" name="T23"/>
                  <a:gd fmla="*/ 46 w 406" name="T24"/>
                  <a:gd fmla="*/ 74 h 404" name="T25"/>
                  <a:gd fmla="*/ 74 w 406" name="T26"/>
                  <a:gd fmla="*/ 46 h 404" name="T27"/>
                  <a:gd fmla="*/ 106 w 406" name="T28"/>
                  <a:gd fmla="*/ 24 h 404" name="T29"/>
                  <a:gd fmla="*/ 142 w 406" name="T30"/>
                  <a:gd fmla="*/ 8 h 404" name="T31"/>
                  <a:gd fmla="*/ 182 w 406" name="T32"/>
                  <a:gd fmla="*/ 0 h 404" name="T33"/>
                  <a:gd fmla="*/ 202 w 406" name="T34"/>
                  <a:gd fmla="*/ 0 h 404" name="T35"/>
                  <a:gd fmla="*/ 244 w 406" name="T36"/>
                  <a:gd fmla="*/ 4 h 404" name="T37"/>
                  <a:gd fmla="*/ 282 w 406" name="T38"/>
                  <a:gd fmla="*/ 16 h 404" name="T39"/>
                  <a:gd fmla="*/ 316 w 406" name="T40"/>
                  <a:gd fmla="*/ 34 h 404" name="T41"/>
                  <a:gd fmla="*/ 346 w 406" name="T42"/>
                  <a:gd fmla="*/ 60 h 404" name="T43"/>
                  <a:gd fmla="*/ 370 w 406" name="T44"/>
                  <a:gd fmla="*/ 88 h 404" name="T45"/>
                  <a:gd fmla="*/ 390 w 406" name="T46"/>
                  <a:gd fmla="*/ 124 h 404" name="T47"/>
                  <a:gd fmla="*/ 402 w 406" name="T48"/>
                  <a:gd fmla="*/ 162 h 404" name="T49"/>
                  <a:gd fmla="*/ 406 w 406" name="T50"/>
                  <a:gd fmla="*/ 202 h 404" name="T51"/>
                  <a:gd fmla="*/ 404 w 406" name="T52"/>
                  <a:gd fmla="*/ 222 h 404" name="T53"/>
                  <a:gd fmla="*/ 396 w 406" name="T54"/>
                  <a:gd fmla="*/ 262 h 404" name="T55"/>
                  <a:gd fmla="*/ 380 w 406" name="T56"/>
                  <a:gd fmla="*/ 298 h 404" name="T57"/>
                  <a:gd fmla="*/ 360 w 406" name="T58"/>
                  <a:gd fmla="*/ 330 h 404" name="T59"/>
                  <a:gd fmla="*/ 332 w 406" name="T60"/>
                  <a:gd fmla="*/ 358 h 404" name="T61"/>
                  <a:gd fmla="*/ 300 w 406" name="T62"/>
                  <a:gd fmla="*/ 380 h 404" name="T63"/>
                  <a:gd fmla="*/ 262 w 406" name="T64"/>
                  <a:gd fmla="*/ 396 h 404" name="T65"/>
                  <a:gd fmla="*/ 224 w 406" name="T66"/>
                  <a:gd fmla="*/ 404 h 404" name="T67"/>
                  <a:gd fmla="*/ 202 w 406" name="T68"/>
                  <a:gd fmla="*/ 404 h 40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406" name="T105"/>
                  <a:gd fmla="*/ 0 h 404" name="T106"/>
                  <a:gd fmla="*/ 406 w 406" name="T107"/>
                  <a:gd fmla="*/ 404 h 404"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03" w="406">
                    <a:moveTo>
                      <a:pt x="202" y="404"/>
                    </a:moveTo>
                    <a:lnTo>
                      <a:pt x="202" y="404"/>
                    </a:lnTo>
                    <a:lnTo>
                      <a:pt x="182" y="404"/>
                    </a:lnTo>
                    <a:lnTo>
                      <a:pt x="162" y="400"/>
                    </a:lnTo>
                    <a:lnTo>
                      <a:pt x="142" y="396"/>
                    </a:lnTo>
                    <a:lnTo>
                      <a:pt x="124" y="388"/>
                    </a:lnTo>
                    <a:lnTo>
                      <a:pt x="106" y="380"/>
                    </a:lnTo>
                    <a:lnTo>
                      <a:pt x="90" y="370"/>
                    </a:lnTo>
                    <a:lnTo>
                      <a:pt x="74" y="358"/>
                    </a:lnTo>
                    <a:lnTo>
                      <a:pt x="58" y="346"/>
                    </a:lnTo>
                    <a:lnTo>
                      <a:pt x="46" y="330"/>
                    </a:lnTo>
                    <a:lnTo>
                      <a:pt x="34" y="316"/>
                    </a:lnTo>
                    <a:lnTo>
                      <a:pt x="24" y="298"/>
                    </a:lnTo>
                    <a:lnTo>
                      <a:pt x="16" y="280"/>
                    </a:lnTo>
                    <a:lnTo>
                      <a:pt x="8" y="262"/>
                    </a:lnTo>
                    <a:lnTo>
                      <a:pt x="4" y="242"/>
                    </a:lnTo>
                    <a:lnTo>
                      <a:pt x="0" y="222"/>
                    </a:lnTo>
                    <a:lnTo>
                      <a:pt x="0" y="202"/>
                    </a:lnTo>
                    <a:lnTo>
                      <a:pt x="0" y="202"/>
                    </a:lnTo>
                    <a:lnTo>
                      <a:pt x="0" y="182"/>
                    </a:lnTo>
                    <a:lnTo>
                      <a:pt x="4" y="162"/>
                    </a:lnTo>
                    <a:lnTo>
                      <a:pt x="8" y="142"/>
                    </a:lnTo>
                    <a:lnTo>
                      <a:pt x="16" y="124"/>
                    </a:lnTo>
                    <a:lnTo>
                      <a:pt x="24" y="106"/>
                    </a:lnTo>
                    <a:lnTo>
                      <a:pt x="34" y="88"/>
                    </a:lnTo>
                    <a:lnTo>
                      <a:pt x="46" y="74"/>
                    </a:lnTo>
                    <a:lnTo>
                      <a:pt x="58" y="60"/>
                    </a:lnTo>
                    <a:lnTo>
                      <a:pt x="74" y="46"/>
                    </a:lnTo>
                    <a:lnTo>
                      <a:pt x="90" y="34"/>
                    </a:lnTo>
                    <a:lnTo>
                      <a:pt x="106" y="24"/>
                    </a:lnTo>
                    <a:lnTo>
                      <a:pt x="124" y="16"/>
                    </a:lnTo>
                    <a:lnTo>
                      <a:pt x="142" y="8"/>
                    </a:lnTo>
                    <a:lnTo>
                      <a:pt x="162" y="4"/>
                    </a:lnTo>
                    <a:lnTo>
                      <a:pt x="182" y="0"/>
                    </a:lnTo>
                    <a:lnTo>
                      <a:pt x="202" y="0"/>
                    </a:lnTo>
                    <a:lnTo>
                      <a:pt x="202" y="0"/>
                    </a:lnTo>
                    <a:lnTo>
                      <a:pt x="224" y="0"/>
                    </a:lnTo>
                    <a:lnTo>
                      <a:pt x="244" y="4"/>
                    </a:lnTo>
                    <a:lnTo>
                      <a:pt x="262" y="8"/>
                    </a:lnTo>
                    <a:lnTo>
                      <a:pt x="282" y="16"/>
                    </a:lnTo>
                    <a:lnTo>
                      <a:pt x="300" y="24"/>
                    </a:lnTo>
                    <a:lnTo>
                      <a:pt x="316" y="34"/>
                    </a:lnTo>
                    <a:lnTo>
                      <a:pt x="332" y="46"/>
                    </a:lnTo>
                    <a:lnTo>
                      <a:pt x="346" y="60"/>
                    </a:lnTo>
                    <a:lnTo>
                      <a:pt x="360" y="74"/>
                    </a:lnTo>
                    <a:lnTo>
                      <a:pt x="370" y="88"/>
                    </a:lnTo>
                    <a:lnTo>
                      <a:pt x="380" y="106"/>
                    </a:lnTo>
                    <a:lnTo>
                      <a:pt x="390" y="124"/>
                    </a:lnTo>
                    <a:lnTo>
                      <a:pt x="396" y="142"/>
                    </a:lnTo>
                    <a:lnTo>
                      <a:pt x="402" y="162"/>
                    </a:lnTo>
                    <a:lnTo>
                      <a:pt x="404" y="182"/>
                    </a:lnTo>
                    <a:lnTo>
                      <a:pt x="406" y="202"/>
                    </a:lnTo>
                    <a:lnTo>
                      <a:pt x="406" y="202"/>
                    </a:lnTo>
                    <a:lnTo>
                      <a:pt x="404" y="222"/>
                    </a:lnTo>
                    <a:lnTo>
                      <a:pt x="402" y="242"/>
                    </a:lnTo>
                    <a:lnTo>
                      <a:pt x="396" y="262"/>
                    </a:lnTo>
                    <a:lnTo>
                      <a:pt x="390" y="280"/>
                    </a:lnTo>
                    <a:lnTo>
                      <a:pt x="380" y="298"/>
                    </a:lnTo>
                    <a:lnTo>
                      <a:pt x="370" y="316"/>
                    </a:lnTo>
                    <a:lnTo>
                      <a:pt x="360" y="330"/>
                    </a:lnTo>
                    <a:lnTo>
                      <a:pt x="346" y="346"/>
                    </a:lnTo>
                    <a:lnTo>
                      <a:pt x="332" y="358"/>
                    </a:lnTo>
                    <a:lnTo>
                      <a:pt x="316" y="370"/>
                    </a:lnTo>
                    <a:lnTo>
                      <a:pt x="300" y="380"/>
                    </a:lnTo>
                    <a:lnTo>
                      <a:pt x="282" y="388"/>
                    </a:lnTo>
                    <a:lnTo>
                      <a:pt x="262" y="396"/>
                    </a:lnTo>
                    <a:lnTo>
                      <a:pt x="244" y="400"/>
                    </a:lnTo>
                    <a:lnTo>
                      <a:pt x="224" y="404"/>
                    </a:lnTo>
                    <a:lnTo>
                      <a:pt x="202" y="404"/>
                    </a:lnTo>
                    <a:lnTo>
                      <a:pt x="202" y="404"/>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F05A3C"/>
                  </a:solidFill>
                  <a:latin charset="-122" typeface="微软雅黑 Light"/>
                  <a:ea charset="-122" typeface="微软雅黑 Light"/>
                  <a:sym charset="-122" typeface="微软雅黑 Light"/>
                </a:endParaRPr>
              </a:p>
            </p:txBody>
          </p:sp>
          <p:sp>
            <p:nvSpPr>
              <p:cNvPr id="22" name="Freeform 18"/>
              <p:cNvSpPr>
                <a:spLocks noChangeArrowheads="1"/>
              </p:cNvSpPr>
              <p:nvPr/>
            </p:nvSpPr>
            <p:spPr bwMode="auto">
              <a:xfrm>
                <a:off x="2508250" y="1774825"/>
                <a:ext cx="644525" cy="641350"/>
              </a:xfrm>
              <a:custGeom>
                <a:gdLst>
                  <a:gd fmla="*/ 202 w 406" name="T0"/>
                  <a:gd fmla="*/ 404 h 404" name="T1"/>
                  <a:gd fmla="*/ 162 w 406" name="T2"/>
                  <a:gd fmla="*/ 400 h 404" name="T3"/>
                  <a:gd fmla="*/ 124 w 406" name="T4"/>
                  <a:gd fmla="*/ 388 h 404" name="T5"/>
                  <a:gd fmla="*/ 88 w 406" name="T6"/>
                  <a:gd fmla="*/ 370 h 404" name="T7"/>
                  <a:gd fmla="*/ 58 w 406" name="T8"/>
                  <a:gd fmla="*/ 346 h 404" name="T9"/>
                  <a:gd fmla="*/ 34 w 406" name="T10"/>
                  <a:gd fmla="*/ 316 h 404" name="T11"/>
                  <a:gd fmla="*/ 16 w 406" name="T12"/>
                  <a:gd fmla="*/ 280 h 404" name="T13"/>
                  <a:gd fmla="*/ 4 w 406" name="T14"/>
                  <a:gd fmla="*/ 242 h 404" name="T15"/>
                  <a:gd fmla="*/ 0 w 406" name="T16"/>
                  <a:gd fmla="*/ 202 h 404" name="T17"/>
                  <a:gd fmla="*/ 0 w 406" name="T18"/>
                  <a:gd fmla="*/ 182 h 404" name="T19"/>
                  <a:gd fmla="*/ 8 w 406" name="T20"/>
                  <a:gd fmla="*/ 142 h 404" name="T21"/>
                  <a:gd fmla="*/ 24 w 406" name="T22"/>
                  <a:gd fmla="*/ 106 h 404" name="T23"/>
                  <a:gd fmla="*/ 46 w 406" name="T24"/>
                  <a:gd fmla="*/ 74 h 404" name="T25"/>
                  <a:gd fmla="*/ 74 w 406" name="T26"/>
                  <a:gd fmla="*/ 46 h 404" name="T27"/>
                  <a:gd fmla="*/ 106 w 406" name="T28"/>
                  <a:gd fmla="*/ 24 h 404" name="T29"/>
                  <a:gd fmla="*/ 142 w 406" name="T30"/>
                  <a:gd fmla="*/ 8 h 404" name="T31"/>
                  <a:gd fmla="*/ 182 w 406" name="T32"/>
                  <a:gd fmla="*/ 0 h 404" name="T33"/>
                  <a:gd fmla="*/ 202 w 406" name="T34"/>
                  <a:gd fmla="*/ 0 h 404" name="T35"/>
                  <a:gd fmla="*/ 244 w 406" name="T36"/>
                  <a:gd fmla="*/ 4 h 404" name="T37"/>
                  <a:gd fmla="*/ 282 w 406" name="T38"/>
                  <a:gd fmla="*/ 16 h 404" name="T39"/>
                  <a:gd fmla="*/ 316 w 406" name="T40"/>
                  <a:gd fmla="*/ 34 h 404" name="T41"/>
                  <a:gd fmla="*/ 346 w 406" name="T42"/>
                  <a:gd fmla="*/ 60 h 404" name="T43"/>
                  <a:gd fmla="*/ 370 w 406" name="T44"/>
                  <a:gd fmla="*/ 88 h 404" name="T45"/>
                  <a:gd fmla="*/ 390 w 406" name="T46"/>
                  <a:gd fmla="*/ 124 h 404" name="T47"/>
                  <a:gd fmla="*/ 402 w 406" name="T48"/>
                  <a:gd fmla="*/ 162 h 404" name="T49"/>
                  <a:gd fmla="*/ 406 w 406" name="T50"/>
                  <a:gd fmla="*/ 202 h 404" name="T51"/>
                  <a:gd fmla="*/ 404 w 406" name="T52"/>
                  <a:gd fmla="*/ 222 h 404" name="T53"/>
                  <a:gd fmla="*/ 396 w 406" name="T54"/>
                  <a:gd fmla="*/ 262 h 404" name="T55"/>
                  <a:gd fmla="*/ 380 w 406" name="T56"/>
                  <a:gd fmla="*/ 298 h 404" name="T57"/>
                  <a:gd fmla="*/ 358 w 406" name="T58"/>
                  <a:gd fmla="*/ 330 h 404" name="T59"/>
                  <a:gd fmla="*/ 332 w 406" name="T60"/>
                  <a:gd fmla="*/ 358 h 404" name="T61"/>
                  <a:gd fmla="*/ 298 w 406" name="T62"/>
                  <a:gd fmla="*/ 380 h 404" name="T63"/>
                  <a:gd fmla="*/ 262 w 406" name="T64"/>
                  <a:gd fmla="*/ 396 h 404" name="T65"/>
                  <a:gd fmla="*/ 224 w 406" name="T66"/>
                  <a:gd fmla="*/ 404 h 404" name="T67"/>
                  <a:gd fmla="*/ 202 w 406" name="T68"/>
                  <a:gd fmla="*/ 404 h 40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406" name="T105"/>
                  <a:gd fmla="*/ 0 h 404" name="T106"/>
                  <a:gd fmla="*/ 406 w 406" name="T107"/>
                  <a:gd fmla="*/ 404 h 404"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403" w="406">
                    <a:moveTo>
                      <a:pt x="202" y="404"/>
                    </a:moveTo>
                    <a:lnTo>
                      <a:pt x="202" y="404"/>
                    </a:lnTo>
                    <a:lnTo>
                      <a:pt x="182" y="404"/>
                    </a:lnTo>
                    <a:lnTo>
                      <a:pt x="162" y="400"/>
                    </a:lnTo>
                    <a:lnTo>
                      <a:pt x="142" y="396"/>
                    </a:lnTo>
                    <a:lnTo>
                      <a:pt x="124" y="388"/>
                    </a:lnTo>
                    <a:lnTo>
                      <a:pt x="106" y="380"/>
                    </a:lnTo>
                    <a:lnTo>
                      <a:pt x="88" y="370"/>
                    </a:lnTo>
                    <a:lnTo>
                      <a:pt x="74" y="358"/>
                    </a:lnTo>
                    <a:lnTo>
                      <a:pt x="58" y="346"/>
                    </a:lnTo>
                    <a:lnTo>
                      <a:pt x="46" y="330"/>
                    </a:lnTo>
                    <a:lnTo>
                      <a:pt x="34" y="316"/>
                    </a:lnTo>
                    <a:lnTo>
                      <a:pt x="24" y="298"/>
                    </a:lnTo>
                    <a:lnTo>
                      <a:pt x="16" y="280"/>
                    </a:lnTo>
                    <a:lnTo>
                      <a:pt x="8" y="262"/>
                    </a:lnTo>
                    <a:lnTo>
                      <a:pt x="4" y="242"/>
                    </a:lnTo>
                    <a:lnTo>
                      <a:pt x="0" y="222"/>
                    </a:lnTo>
                    <a:lnTo>
                      <a:pt x="0" y="202"/>
                    </a:lnTo>
                    <a:lnTo>
                      <a:pt x="0" y="202"/>
                    </a:lnTo>
                    <a:lnTo>
                      <a:pt x="0" y="182"/>
                    </a:lnTo>
                    <a:lnTo>
                      <a:pt x="4" y="162"/>
                    </a:lnTo>
                    <a:lnTo>
                      <a:pt x="8" y="142"/>
                    </a:lnTo>
                    <a:lnTo>
                      <a:pt x="16" y="124"/>
                    </a:lnTo>
                    <a:lnTo>
                      <a:pt x="24" y="106"/>
                    </a:lnTo>
                    <a:lnTo>
                      <a:pt x="34" y="88"/>
                    </a:lnTo>
                    <a:lnTo>
                      <a:pt x="46" y="74"/>
                    </a:lnTo>
                    <a:lnTo>
                      <a:pt x="58" y="60"/>
                    </a:lnTo>
                    <a:lnTo>
                      <a:pt x="74" y="46"/>
                    </a:lnTo>
                    <a:lnTo>
                      <a:pt x="88" y="34"/>
                    </a:lnTo>
                    <a:lnTo>
                      <a:pt x="106" y="24"/>
                    </a:lnTo>
                    <a:lnTo>
                      <a:pt x="124" y="16"/>
                    </a:lnTo>
                    <a:lnTo>
                      <a:pt x="142" y="8"/>
                    </a:lnTo>
                    <a:lnTo>
                      <a:pt x="162" y="4"/>
                    </a:lnTo>
                    <a:lnTo>
                      <a:pt x="182" y="0"/>
                    </a:lnTo>
                    <a:lnTo>
                      <a:pt x="202" y="0"/>
                    </a:lnTo>
                    <a:lnTo>
                      <a:pt x="202" y="0"/>
                    </a:lnTo>
                    <a:lnTo>
                      <a:pt x="224" y="0"/>
                    </a:lnTo>
                    <a:lnTo>
                      <a:pt x="244" y="4"/>
                    </a:lnTo>
                    <a:lnTo>
                      <a:pt x="262" y="8"/>
                    </a:lnTo>
                    <a:lnTo>
                      <a:pt x="282" y="16"/>
                    </a:lnTo>
                    <a:lnTo>
                      <a:pt x="298" y="24"/>
                    </a:lnTo>
                    <a:lnTo>
                      <a:pt x="316" y="34"/>
                    </a:lnTo>
                    <a:lnTo>
                      <a:pt x="332" y="46"/>
                    </a:lnTo>
                    <a:lnTo>
                      <a:pt x="346" y="60"/>
                    </a:lnTo>
                    <a:lnTo>
                      <a:pt x="358" y="74"/>
                    </a:lnTo>
                    <a:lnTo>
                      <a:pt x="370" y="88"/>
                    </a:lnTo>
                    <a:lnTo>
                      <a:pt x="380" y="106"/>
                    </a:lnTo>
                    <a:lnTo>
                      <a:pt x="390" y="124"/>
                    </a:lnTo>
                    <a:lnTo>
                      <a:pt x="396" y="142"/>
                    </a:lnTo>
                    <a:lnTo>
                      <a:pt x="402" y="162"/>
                    </a:lnTo>
                    <a:lnTo>
                      <a:pt x="404" y="182"/>
                    </a:lnTo>
                    <a:lnTo>
                      <a:pt x="406" y="202"/>
                    </a:lnTo>
                    <a:lnTo>
                      <a:pt x="406" y="202"/>
                    </a:lnTo>
                    <a:lnTo>
                      <a:pt x="404" y="222"/>
                    </a:lnTo>
                    <a:lnTo>
                      <a:pt x="402" y="242"/>
                    </a:lnTo>
                    <a:lnTo>
                      <a:pt x="396" y="262"/>
                    </a:lnTo>
                    <a:lnTo>
                      <a:pt x="390" y="280"/>
                    </a:lnTo>
                    <a:lnTo>
                      <a:pt x="380" y="298"/>
                    </a:lnTo>
                    <a:lnTo>
                      <a:pt x="370" y="316"/>
                    </a:lnTo>
                    <a:lnTo>
                      <a:pt x="358" y="330"/>
                    </a:lnTo>
                    <a:lnTo>
                      <a:pt x="346" y="346"/>
                    </a:lnTo>
                    <a:lnTo>
                      <a:pt x="332" y="358"/>
                    </a:lnTo>
                    <a:lnTo>
                      <a:pt x="316" y="370"/>
                    </a:lnTo>
                    <a:lnTo>
                      <a:pt x="298" y="380"/>
                    </a:lnTo>
                    <a:lnTo>
                      <a:pt x="282" y="388"/>
                    </a:lnTo>
                    <a:lnTo>
                      <a:pt x="262" y="396"/>
                    </a:lnTo>
                    <a:lnTo>
                      <a:pt x="244" y="400"/>
                    </a:lnTo>
                    <a:lnTo>
                      <a:pt x="224" y="404"/>
                    </a:lnTo>
                    <a:lnTo>
                      <a:pt x="202" y="404"/>
                    </a:lnTo>
                    <a:lnTo>
                      <a:pt x="202" y="404"/>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F05A3C"/>
                  </a:solidFill>
                  <a:latin charset="-122" typeface="微软雅黑 Light"/>
                  <a:ea charset="-122" typeface="微软雅黑 Light"/>
                  <a:sym charset="-122" typeface="微软雅黑 Light"/>
                </a:endParaRPr>
              </a:p>
            </p:txBody>
          </p:sp>
        </p:grpSp>
      </p:grpSp>
      <p:grpSp>
        <p:nvGrpSpPr>
          <p:cNvPr id="23" name="组合 78"/>
          <p:cNvGrpSpPr/>
          <p:nvPr/>
        </p:nvGrpSpPr>
        <p:grpSpPr>
          <a:xfrm>
            <a:off x="3966864" y="3622675"/>
            <a:ext cx="668337" cy="668338"/>
            <a:chExt cx="502920" cy="502920"/>
          </a:xfrm>
        </p:grpSpPr>
        <p:sp>
          <p:nvSpPr>
            <p:cNvPr id="24" name="椭圆 79"/>
            <p:cNvSpPr>
              <a:spLocks noChangeArrowheads="1"/>
            </p:cNvSpPr>
            <p:nvPr/>
          </p:nvSpPr>
          <p:spPr bwMode="auto">
            <a:xfrm>
              <a:off x="0" y="0"/>
              <a:ext cx="502920" cy="502920"/>
            </a:xfrm>
            <a:prstGeom prst="ellipse">
              <a:avLst/>
            </a:prstGeom>
            <a:solidFill>
              <a:srgbClr val="6A839F"/>
            </a:solidFill>
            <a:ln>
              <a:noFill/>
            </a:ln>
            <a:extLst>
              <a:ext uri="{91240B29-F687-4F45-9708-019B960494DF}">
                <a14:hiddenLine cap="flat" cmpd="sng" w="19050">
                  <a:solidFill>
                    <a:srgbClr val="5D4976"/>
                  </a:solidFill>
                  <a:bevel/>
                  <a:headEnd/>
                  <a:tailEnd/>
                </a14:hiddenLine>
              </a:ext>
            </a:extLst>
          </p:spPr>
          <p:txBody>
            <a:bodyPr anchor="ctr"/>
            <a:lstStyle/>
            <a:p>
              <a:pPr algn="ctr"/>
              <a:endParaRPr altLang="zh-CN" lang="zh-CN">
                <a:solidFill>
                  <a:srgbClr val="F05A3C"/>
                </a:solidFill>
              </a:endParaRPr>
            </a:p>
          </p:txBody>
        </p:sp>
        <p:sp>
          <p:nvSpPr>
            <p:cNvPr id="25" name="Freeform 19"/>
            <p:cNvSpPr>
              <a:spLocks noChangeArrowheads="1"/>
            </p:cNvSpPr>
            <p:nvPr/>
          </p:nvSpPr>
          <p:spPr bwMode="auto">
            <a:xfrm>
              <a:off x="120267" y="119932"/>
              <a:ext cx="262387" cy="263056"/>
            </a:xfrm>
            <a:custGeom>
              <a:gdLst>
                <a:gd fmla="*/ 1448 w 1568" name="T0"/>
                <a:gd fmla="*/ 6 h 1572" name="T1"/>
                <a:gd fmla="*/ 1190 w 1568" name="T2"/>
                <a:gd fmla="*/ 20 h 1572" name="T3"/>
                <a:gd fmla="*/ 1312 w 1568" name="T4"/>
                <a:gd fmla="*/ 142 h 1572" name="T5"/>
                <a:gd fmla="*/ 0 w 1568" name="T6"/>
                <a:gd fmla="*/ 1446 h 1572" name="T7"/>
                <a:gd fmla="*/ 0 w 1568" name="T8"/>
                <a:gd fmla="*/ 1572 h 1572" name="T9"/>
                <a:gd fmla="*/ 390 w 1568" name="T10"/>
                <a:gd fmla="*/ 1572 h 1572" name="T11"/>
                <a:gd fmla="*/ 568 w 1568" name="T12"/>
                <a:gd fmla="*/ 1572 h 1572" name="T13"/>
                <a:gd fmla="*/ 1426 w 1568" name="T14"/>
                <a:gd fmla="*/ 1572 h 1572" name="T15"/>
                <a:gd fmla="*/ 1426 w 1568" name="T16"/>
                <a:gd fmla="*/ 1464 h 1572" name="T17"/>
                <a:gd fmla="*/ 1426 w 1568" name="T18"/>
                <a:gd fmla="*/ 1446 h 1572" name="T19"/>
                <a:gd fmla="*/ 1426 w 1568" name="T20"/>
                <a:gd fmla="*/ 648 h 1572" name="T21"/>
                <a:gd fmla="*/ 1426 w 1568" name="T22"/>
                <a:gd fmla="*/ 648 h 1572" name="T23"/>
                <a:gd fmla="*/ 1426 w 1568" name="T24"/>
                <a:gd fmla="*/ 524 h 1572" name="T25"/>
                <a:gd fmla="*/ 1384 w 1568" name="T26"/>
                <a:gd fmla="*/ 524 h 1572" name="T27"/>
                <a:gd fmla="*/ 1246 w 1568" name="T28"/>
                <a:gd fmla="*/ 648 h 1572" name="T29"/>
                <a:gd fmla="*/ 1244 w 1568" name="T30"/>
                <a:gd fmla="*/ 648 h 1572" name="T31"/>
                <a:gd fmla="*/ 1244 w 1568" name="T32"/>
                <a:gd fmla="*/ 1446 h 1572" name="T33"/>
                <a:gd fmla="*/ 1138 w 1568" name="T34"/>
                <a:gd fmla="*/ 1446 h 1572" name="T35"/>
                <a:gd fmla="*/ 1138 w 1568" name="T36"/>
                <a:gd fmla="*/ 896 h 1572" name="T37"/>
                <a:gd fmla="*/ 1138 w 1568" name="T38"/>
                <a:gd fmla="*/ 896 h 1572" name="T39"/>
                <a:gd fmla="*/ 1138 w 1568" name="T40"/>
                <a:gd fmla="*/ 772 h 1572" name="T41"/>
                <a:gd fmla="*/ 1096 w 1568" name="T42"/>
                <a:gd fmla="*/ 772 h 1572" name="T43"/>
                <a:gd fmla="*/ 956 w 1568" name="T44"/>
                <a:gd fmla="*/ 896 h 1572" name="T45"/>
                <a:gd fmla="*/ 956 w 1568" name="T46"/>
                <a:gd fmla="*/ 896 h 1572" name="T47"/>
                <a:gd fmla="*/ 956 w 1568" name="T48"/>
                <a:gd fmla="*/ 1446 h 1572" name="T49"/>
                <a:gd fmla="*/ 848 w 1568" name="T50"/>
                <a:gd fmla="*/ 1446 h 1572" name="T51"/>
                <a:gd fmla="*/ 848 w 1568" name="T52"/>
                <a:gd fmla="*/ 1192 h 1572" name="T53"/>
                <a:gd fmla="*/ 848 w 1568" name="T54"/>
                <a:gd fmla="*/ 1192 h 1572" name="T55"/>
                <a:gd fmla="*/ 848 w 1568" name="T56"/>
                <a:gd fmla="*/ 1068 h 1572" name="T57"/>
                <a:gd fmla="*/ 808 w 1568" name="T58"/>
                <a:gd fmla="*/ 1068 h 1572" name="T59"/>
                <a:gd fmla="*/ 668 w 1568" name="T60"/>
                <a:gd fmla="*/ 1192 h 1572" name="T61"/>
                <a:gd fmla="*/ 668 w 1568" name="T62"/>
                <a:gd fmla="*/ 1192 h 1572" name="T63"/>
                <a:gd fmla="*/ 668 w 1568" name="T64"/>
                <a:gd fmla="*/ 1446 h 1572" name="T65"/>
                <a:gd fmla="*/ 568 w 1568" name="T66"/>
                <a:gd fmla="*/ 1446 h 1572" name="T67"/>
                <a:gd fmla="*/ 568 w 1568" name="T68"/>
                <a:gd fmla="*/ 1334 h 1572" name="T69"/>
                <a:gd fmla="*/ 568 w 1568" name="T70"/>
                <a:gd fmla="*/ 1334 h 1572" name="T71"/>
                <a:gd fmla="*/ 568 w 1568" name="T72"/>
                <a:gd fmla="*/ 1320 h 1572" name="T73"/>
                <a:gd fmla="*/ 528 w 1568" name="T74"/>
                <a:gd fmla="*/ 1320 h 1572" name="T75"/>
                <a:gd fmla="*/ 514 w 1568" name="T76"/>
                <a:gd fmla="*/ 1334 h 1572" name="T77"/>
                <a:gd fmla="*/ 390 w 1568" name="T78"/>
                <a:gd fmla="*/ 1444 h 1572" name="T79"/>
                <a:gd fmla="*/ 390 w 1568" name="T80"/>
                <a:gd fmla="*/ 1446 h 1572" name="T81"/>
                <a:gd fmla="*/ 390 w 1568" name="T82"/>
                <a:gd fmla="*/ 1446 h 1572" name="T83"/>
                <a:gd fmla="*/ 390 w 1568" name="T84"/>
                <a:gd fmla="*/ 1446 h 1572" name="T85"/>
                <a:gd fmla="*/ 228 w 1568" name="T86"/>
                <a:gd fmla="*/ 1446 h 1572" name="T87"/>
                <a:gd fmla="*/ 370 w 1568" name="T88"/>
                <a:gd fmla="*/ 1306 h 1572" name="T89"/>
                <a:gd fmla="*/ 516 w 1568" name="T90"/>
                <a:gd fmla="*/ 1158 h 1572" name="T91"/>
                <a:gd fmla="*/ 614 w 1568" name="T92"/>
                <a:gd fmla="*/ 1060 h 1572" name="T93"/>
                <a:gd fmla="*/ 780 w 1568" name="T94"/>
                <a:gd fmla="*/ 894 h 1572" name="T95"/>
                <a:gd fmla="*/ 880 w 1568" name="T96"/>
                <a:gd fmla="*/ 796 h 1572" name="T97"/>
                <a:gd fmla="*/ 1044 w 1568" name="T98"/>
                <a:gd fmla="*/ 630 h 1572" name="T99"/>
                <a:gd fmla="*/ 1142 w 1568" name="T100"/>
                <a:gd fmla="*/ 532 h 1572" name="T101"/>
                <a:gd fmla="*/ 1308 w 1568" name="T102"/>
                <a:gd fmla="*/ 368 h 1572" name="T103"/>
                <a:gd fmla="*/ 1422 w 1568" name="T104"/>
                <a:gd fmla="*/ 252 h 1572" name="T105"/>
                <a:gd fmla="*/ 1546 w 1568" name="T106"/>
                <a:gd fmla="*/ 376 h 1572" name="T107"/>
                <a:gd fmla="*/ 1562 w 1568" name="T108"/>
                <a:gd fmla="*/ 166 h 1572" name="T109"/>
                <a:gd fmla="*/ 1568 w 1568" name="T110"/>
                <a:gd fmla="*/ 0 h 1572" name="T111"/>
                <a:gd fmla="*/ 1466 w 1568" name="T112"/>
                <a:gd fmla="*/ 6 h 1572" name="T113"/>
                <a:gd fmla="*/ 1448 w 1568" name="T114"/>
                <a:gd fmla="*/ 6 h 157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568" name="T174"/>
                <a:gd fmla="*/ 0 h 1572" name="T175"/>
                <a:gd fmla="*/ 1568 w 1568" name="T176"/>
                <a:gd fmla="*/ 1572 h 1572"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572" w="1568">
                  <a:moveTo>
                    <a:pt x="1448" y="6"/>
                  </a:moveTo>
                  <a:lnTo>
                    <a:pt x="1190" y="20"/>
                  </a:lnTo>
                  <a:lnTo>
                    <a:pt x="1312" y="142"/>
                  </a:lnTo>
                  <a:lnTo>
                    <a:pt x="0" y="1446"/>
                  </a:lnTo>
                  <a:lnTo>
                    <a:pt x="0" y="1572"/>
                  </a:lnTo>
                  <a:lnTo>
                    <a:pt x="390" y="1572"/>
                  </a:lnTo>
                  <a:lnTo>
                    <a:pt x="568" y="1572"/>
                  </a:lnTo>
                  <a:lnTo>
                    <a:pt x="1426" y="1572"/>
                  </a:lnTo>
                  <a:lnTo>
                    <a:pt x="1426" y="1464"/>
                  </a:lnTo>
                  <a:lnTo>
                    <a:pt x="1426" y="1446"/>
                  </a:lnTo>
                  <a:lnTo>
                    <a:pt x="1426" y="648"/>
                  </a:lnTo>
                  <a:lnTo>
                    <a:pt x="1426" y="648"/>
                  </a:lnTo>
                  <a:lnTo>
                    <a:pt x="1426" y="524"/>
                  </a:lnTo>
                  <a:lnTo>
                    <a:pt x="1384" y="524"/>
                  </a:lnTo>
                  <a:lnTo>
                    <a:pt x="1246" y="648"/>
                  </a:lnTo>
                  <a:lnTo>
                    <a:pt x="1244" y="648"/>
                  </a:lnTo>
                  <a:lnTo>
                    <a:pt x="1244" y="1446"/>
                  </a:lnTo>
                  <a:lnTo>
                    <a:pt x="1138" y="1446"/>
                  </a:lnTo>
                  <a:lnTo>
                    <a:pt x="1138" y="896"/>
                  </a:lnTo>
                  <a:lnTo>
                    <a:pt x="1138" y="896"/>
                  </a:lnTo>
                  <a:lnTo>
                    <a:pt x="1138" y="772"/>
                  </a:lnTo>
                  <a:lnTo>
                    <a:pt x="1096" y="772"/>
                  </a:lnTo>
                  <a:lnTo>
                    <a:pt x="956" y="896"/>
                  </a:lnTo>
                  <a:lnTo>
                    <a:pt x="956" y="896"/>
                  </a:lnTo>
                  <a:lnTo>
                    <a:pt x="956" y="1446"/>
                  </a:lnTo>
                  <a:lnTo>
                    <a:pt x="848" y="1446"/>
                  </a:lnTo>
                  <a:lnTo>
                    <a:pt x="848" y="1192"/>
                  </a:lnTo>
                  <a:lnTo>
                    <a:pt x="848" y="1192"/>
                  </a:lnTo>
                  <a:lnTo>
                    <a:pt x="848" y="1068"/>
                  </a:lnTo>
                  <a:lnTo>
                    <a:pt x="808" y="1068"/>
                  </a:lnTo>
                  <a:lnTo>
                    <a:pt x="668" y="1192"/>
                  </a:lnTo>
                  <a:lnTo>
                    <a:pt x="668" y="1192"/>
                  </a:lnTo>
                  <a:lnTo>
                    <a:pt x="668" y="1446"/>
                  </a:lnTo>
                  <a:lnTo>
                    <a:pt x="568" y="1446"/>
                  </a:lnTo>
                  <a:lnTo>
                    <a:pt x="568" y="1334"/>
                  </a:lnTo>
                  <a:lnTo>
                    <a:pt x="568" y="1334"/>
                  </a:lnTo>
                  <a:lnTo>
                    <a:pt x="568" y="1320"/>
                  </a:lnTo>
                  <a:lnTo>
                    <a:pt x="528" y="1320"/>
                  </a:lnTo>
                  <a:lnTo>
                    <a:pt x="514" y="1334"/>
                  </a:lnTo>
                  <a:lnTo>
                    <a:pt x="390" y="1444"/>
                  </a:lnTo>
                  <a:lnTo>
                    <a:pt x="390" y="1446"/>
                  </a:lnTo>
                  <a:lnTo>
                    <a:pt x="390" y="1446"/>
                  </a:lnTo>
                  <a:lnTo>
                    <a:pt x="390" y="1446"/>
                  </a:lnTo>
                  <a:lnTo>
                    <a:pt x="228" y="1446"/>
                  </a:lnTo>
                  <a:lnTo>
                    <a:pt x="370" y="1306"/>
                  </a:lnTo>
                  <a:lnTo>
                    <a:pt x="516" y="1158"/>
                  </a:lnTo>
                  <a:lnTo>
                    <a:pt x="614" y="1060"/>
                  </a:lnTo>
                  <a:lnTo>
                    <a:pt x="780" y="894"/>
                  </a:lnTo>
                  <a:lnTo>
                    <a:pt x="880" y="796"/>
                  </a:lnTo>
                  <a:lnTo>
                    <a:pt x="1044" y="630"/>
                  </a:lnTo>
                  <a:lnTo>
                    <a:pt x="1142" y="532"/>
                  </a:lnTo>
                  <a:lnTo>
                    <a:pt x="1308" y="368"/>
                  </a:lnTo>
                  <a:lnTo>
                    <a:pt x="1422" y="252"/>
                  </a:lnTo>
                  <a:lnTo>
                    <a:pt x="1546" y="376"/>
                  </a:lnTo>
                  <a:lnTo>
                    <a:pt x="1562" y="166"/>
                  </a:lnTo>
                  <a:lnTo>
                    <a:pt x="1568" y="0"/>
                  </a:lnTo>
                  <a:lnTo>
                    <a:pt x="1466" y="6"/>
                  </a:lnTo>
                  <a:lnTo>
                    <a:pt x="1448" y="6"/>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F05A3C"/>
                </a:solidFill>
                <a:latin charset="-122" typeface="微软雅黑 Light"/>
                <a:ea charset="-122" typeface="微软雅黑 Light"/>
                <a:sym charset="-122" typeface="微软雅黑 Light"/>
              </a:endParaRPr>
            </a:p>
          </p:txBody>
        </p:sp>
      </p:grpSp>
      <p:grpSp>
        <p:nvGrpSpPr>
          <p:cNvPr id="26" name="组合 81"/>
          <p:cNvGrpSpPr/>
          <p:nvPr/>
        </p:nvGrpSpPr>
        <p:grpSpPr>
          <a:xfrm>
            <a:off x="3966864" y="5000625"/>
            <a:ext cx="668337" cy="669925"/>
            <a:chExt cx="502920" cy="502920"/>
          </a:xfrm>
        </p:grpSpPr>
        <p:sp>
          <p:nvSpPr>
            <p:cNvPr id="27" name="椭圆 82"/>
            <p:cNvSpPr>
              <a:spLocks noChangeArrowheads="1"/>
            </p:cNvSpPr>
            <p:nvPr/>
          </p:nvSpPr>
          <p:spPr bwMode="auto">
            <a:xfrm>
              <a:off x="0" y="0"/>
              <a:ext cx="502920" cy="502920"/>
            </a:xfrm>
            <a:prstGeom prst="ellipse">
              <a:avLst/>
            </a:prstGeom>
            <a:solidFill>
              <a:srgbClr val="B38A54"/>
            </a:solidFill>
            <a:ln>
              <a:noFill/>
            </a:ln>
            <a:extLst>
              <a:ext uri="{91240B29-F687-4F45-9708-019B960494DF}">
                <a14:hiddenLine cap="flat" cmpd="sng" w="19050">
                  <a:solidFill>
                    <a:srgbClr val="5D4976"/>
                  </a:solidFill>
                  <a:bevel/>
                  <a:headEnd/>
                  <a:tailEnd/>
                </a14:hiddenLine>
              </a:ext>
            </a:extLst>
          </p:spPr>
          <p:txBody>
            <a:bodyPr anchor="ctr"/>
            <a:lstStyle/>
            <a:p>
              <a:pPr algn="ctr"/>
              <a:endParaRPr altLang="zh-CN" lang="zh-CN">
                <a:solidFill>
                  <a:srgbClr val="F05A3C"/>
                </a:solidFill>
              </a:endParaRPr>
            </a:p>
          </p:txBody>
        </p:sp>
        <p:grpSp>
          <p:nvGrpSpPr>
            <p:cNvPr id="28" name="组合 83"/>
            <p:cNvGrpSpPr/>
            <p:nvPr/>
          </p:nvGrpSpPr>
          <p:grpSpPr>
            <a:xfrm>
              <a:off x="63615" y="168960"/>
              <a:ext cx="375691" cy="165001"/>
              <a:chExt cx="4098925" cy="1800225"/>
            </a:xfrm>
          </p:grpSpPr>
          <p:sp>
            <p:nvSpPr>
              <p:cNvPr id="29" name="Freeform 7"/>
              <p:cNvSpPr>
                <a:spLocks noChangeArrowheads="1"/>
              </p:cNvSpPr>
              <p:nvPr/>
            </p:nvSpPr>
            <p:spPr bwMode="auto">
              <a:xfrm>
                <a:off x="1320800" y="15875"/>
                <a:ext cx="2778125" cy="1206500"/>
              </a:xfrm>
              <a:custGeom>
                <a:gdLst>
                  <a:gd fmla="*/ 1684 w 1750" name="T0"/>
                  <a:gd fmla="*/ 0 h 760" name="T1"/>
                  <a:gd fmla="*/ 66 w 1750" name="T2"/>
                  <a:gd fmla="*/ 0 h 760" name="T3"/>
                  <a:gd fmla="*/ 66 w 1750" name="T4"/>
                  <a:gd fmla="*/ 0 h 760" name="T5"/>
                  <a:gd fmla="*/ 54 w 1750" name="T6"/>
                  <a:gd fmla="*/ 2 h 760" name="T7"/>
                  <a:gd fmla="*/ 40 w 1750" name="T8"/>
                  <a:gd fmla="*/ 6 h 760" name="T9"/>
                  <a:gd fmla="*/ 30 w 1750" name="T10"/>
                  <a:gd fmla="*/ 12 h 760" name="T11"/>
                  <a:gd fmla="*/ 20 w 1750" name="T12"/>
                  <a:gd fmla="*/ 20 h 760" name="T13"/>
                  <a:gd fmla="*/ 12 w 1750" name="T14"/>
                  <a:gd fmla="*/ 30 h 760" name="T15"/>
                  <a:gd fmla="*/ 4 w 1750" name="T16"/>
                  <a:gd fmla="*/ 40 h 760" name="T17"/>
                  <a:gd fmla="*/ 2 w 1750" name="T18"/>
                  <a:gd fmla="*/ 52 h 760" name="T19"/>
                  <a:gd fmla="*/ 0 w 1750" name="T20"/>
                  <a:gd fmla="*/ 66 h 760" name="T21"/>
                  <a:gd fmla="*/ 0 w 1750" name="T22"/>
                  <a:gd fmla="*/ 694 h 760" name="T23"/>
                  <a:gd fmla="*/ 0 w 1750" name="T24"/>
                  <a:gd fmla="*/ 694 h 760" name="T25"/>
                  <a:gd fmla="*/ 2 w 1750" name="T26"/>
                  <a:gd fmla="*/ 708 h 760" name="T27"/>
                  <a:gd fmla="*/ 4 w 1750" name="T28"/>
                  <a:gd fmla="*/ 720 h 760" name="T29"/>
                  <a:gd fmla="*/ 12 w 1750" name="T30"/>
                  <a:gd fmla="*/ 730 h 760" name="T31"/>
                  <a:gd fmla="*/ 20 w 1750" name="T32"/>
                  <a:gd fmla="*/ 740 h 760" name="T33"/>
                  <a:gd fmla="*/ 30 w 1750" name="T34"/>
                  <a:gd fmla="*/ 748 h 760" name="T35"/>
                  <a:gd fmla="*/ 40 w 1750" name="T36"/>
                  <a:gd fmla="*/ 756 h 760" name="T37"/>
                  <a:gd fmla="*/ 54 w 1750" name="T38"/>
                  <a:gd fmla="*/ 758 h 760" name="T39"/>
                  <a:gd fmla="*/ 66 w 1750" name="T40"/>
                  <a:gd fmla="*/ 760 h 760" name="T41"/>
                  <a:gd fmla="*/ 1684 w 1750" name="T42"/>
                  <a:gd fmla="*/ 760 h 760" name="T43"/>
                  <a:gd fmla="*/ 1684 w 1750" name="T44"/>
                  <a:gd fmla="*/ 760 h 760" name="T45"/>
                  <a:gd fmla="*/ 1698 w 1750" name="T46"/>
                  <a:gd fmla="*/ 758 h 760" name="T47"/>
                  <a:gd fmla="*/ 1710 w 1750" name="T48"/>
                  <a:gd fmla="*/ 756 h 760" name="T49"/>
                  <a:gd fmla="*/ 1722 w 1750" name="T50"/>
                  <a:gd fmla="*/ 748 h 760" name="T51"/>
                  <a:gd fmla="*/ 1732 w 1750" name="T52"/>
                  <a:gd fmla="*/ 740 h 760" name="T53"/>
                  <a:gd fmla="*/ 1740 w 1750" name="T54"/>
                  <a:gd fmla="*/ 730 h 760" name="T55"/>
                  <a:gd fmla="*/ 1746 w 1750" name="T56"/>
                  <a:gd fmla="*/ 720 h 760" name="T57"/>
                  <a:gd fmla="*/ 1750 w 1750" name="T58"/>
                  <a:gd fmla="*/ 708 h 760" name="T59"/>
                  <a:gd fmla="*/ 1750 w 1750" name="T60"/>
                  <a:gd fmla="*/ 694 h 760" name="T61"/>
                  <a:gd fmla="*/ 1750 w 1750" name="T62"/>
                  <a:gd fmla="*/ 66 h 760" name="T63"/>
                  <a:gd fmla="*/ 1750 w 1750" name="T64"/>
                  <a:gd fmla="*/ 66 h 760" name="T65"/>
                  <a:gd fmla="*/ 1750 w 1750" name="T66"/>
                  <a:gd fmla="*/ 52 h 760" name="T67"/>
                  <a:gd fmla="*/ 1746 w 1750" name="T68"/>
                  <a:gd fmla="*/ 40 h 760" name="T69"/>
                  <a:gd fmla="*/ 1740 w 1750" name="T70"/>
                  <a:gd fmla="*/ 30 h 760" name="T71"/>
                  <a:gd fmla="*/ 1732 w 1750" name="T72"/>
                  <a:gd fmla="*/ 20 h 760" name="T73"/>
                  <a:gd fmla="*/ 1722 w 1750" name="T74"/>
                  <a:gd fmla="*/ 12 h 760" name="T75"/>
                  <a:gd fmla="*/ 1710 w 1750" name="T76"/>
                  <a:gd fmla="*/ 6 h 760" name="T77"/>
                  <a:gd fmla="*/ 1698 w 1750" name="T78"/>
                  <a:gd fmla="*/ 2 h 760" name="T79"/>
                  <a:gd fmla="*/ 1684 w 1750" name="T80"/>
                  <a:gd fmla="*/ 0 h 760" name="T81"/>
                  <a:gd fmla="*/ 1684 w 1750" name="T82"/>
                  <a:gd fmla="*/ 0 h 760"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750" name="T126"/>
                  <a:gd fmla="*/ 0 h 760" name="T127"/>
                  <a:gd fmla="*/ 1750 w 1750" name="T128"/>
                  <a:gd fmla="*/ 760 h 760"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760" w="1750">
                    <a:moveTo>
                      <a:pt x="1684" y="0"/>
                    </a:moveTo>
                    <a:lnTo>
                      <a:pt x="66" y="0"/>
                    </a:lnTo>
                    <a:lnTo>
                      <a:pt x="66" y="0"/>
                    </a:lnTo>
                    <a:lnTo>
                      <a:pt x="54" y="2"/>
                    </a:lnTo>
                    <a:lnTo>
                      <a:pt x="40" y="6"/>
                    </a:lnTo>
                    <a:lnTo>
                      <a:pt x="30" y="12"/>
                    </a:lnTo>
                    <a:lnTo>
                      <a:pt x="20" y="20"/>
                    </a:lnTo>
                    <a:lnTo>
                      <a:pt x="12" y="30"/>
                    </a:lnTo>
                    <a:lnTo>
                      <a:pt x="4" y="40"/>
                    </a:lnTo>
                    <a:lnTo>
                      <a:pt x="2" y="52"/>
                    </a:lnTo>
                    <a:lnTo>
                      <a:pt x="0" y="66"/>
                    </a:lnTo>
                    <a:lnTo>
                      <a:pt x="0" y="694"/>
                    </a:lnTo>
                    <a:lnTo>
                      <a:pt x="0" y="694"/>
                    </a:lnTo>
                    <a:lnTo>
                      <a:pt x="2" y="708"/>
                    </a:lnTo>
                    <a:lnTo>
                      <a:pt x="4" y="720"/>
                    </a:lnTo>
                    <a:lnTo>
                      <a:pt x="12" y="730"/>
                    </a:lnTo>
                    <a:lnTo>
                      <a:pt x="20" y="740"/>
                    </a:lnTo>
                    <a:lnTo>
                      <a:pt x="30" y="748"/>
                    </a:lnTo>
                    <a:lnTo>
                      <a:pt x="40" y="756"/>
                    </a:lnTo>
                    <a:lnTo>
                      <a:pt x="54" y="758"/>
                    </a:lnTo>
                    <a:lnTo>
                      <a:pt x="66" y="760"/>
                    </a:lnTo>
                    <a:lnTo>
                      <a:pt x="1684" y="760"/>
                    </a:lnTo>
                    <a:lnTo>
                      <a:pt x="1684" y="760"/>
                    </a:lnTo>
                    <a:lnTo>
                      <a:pt x="1698" y="758"/>
                    </a:lnTo>
                    <a:lnTo>
                      <a:pt x="1710" y="756"/>
                    </a:lnTo>
                    <a:lnTo>
                      <a:pt x="1722" y="748"/>
                    </a:lnTo>
                    <a:lnTo>
                      <a:pt x="1732" y="740"/>
                    </a:lnTo>
                    <a:lnTo>
                      <a:pt x="1740" y="730"/>
                    </a:lnTo>
                    <a:lnTo>
                      <a:pt x="1746" y="720"/>
                    </a:lnTo>
                    <a:lnTo>
                      <a:pt x="1750" y="708"/>
                    </a:lnTo>
                    <a:lnTo>
                      <a:pt x="1750" y="694"/>
                    </a:lnTo>
                    <a:lnTo>
                      <a:pt x="1750" y="66"/>
                    </a:lnTo>
                    <a:lnTo>
                      <a:pt x="1750" y="66"/>
                    </a:lnTo>
                    <a:lnTo>
                      <a:pt x="1750" y="52"/>
                    </a:lnTo>
                    <a:lnTo>
                      <a:pt x="1746" y="40"/>
                    </a:lnTo>
                    <a:lnTo>
                      <a:pt x="1740" y="30"/>
                    </a:lnTo>
                    <a:lnTo>
                      <a:pt x="1732" y="20"/>
                    </a:lnTo>
                    <a:lnTo>
                      <a:pt x="1722" y="12"/>
                    </a:lnTo>
                    <a:lnTo>
                      <a:pt x="1710" y="6"/>
                    </a:lnTo>
                    <a:lnTo>
                      <a:pt x="1698" y="2"/>
                    </a:lnTo>
                    <a:lnTo>
                      <a:pt x="1684" y="0"/>
                    </a:lnTo>
                    <a:lnTo>
                      <a:pt x="1684"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F05A3C"/>
                  </a:solidFill>
                  <a:latin charset="0" panose="020b0604020202020204" pitchFamily="34" typeface="Arial"/>
                  <a:ea charset="-122" typeface="微软雅黑 Light"/>
                  <a:sym charset="-122" typeface="微软雅黑 Light"/>
                </a:endParaRPr>
              </a:p>
            </p:txBody>
          </p:sp>
          <p:sp>
            <p:nvSpPr>
              <p:cNvPr id="30" name="Freeform 8"/>
              <p:cNvSpPr>
                <a:spLocks noChangeArrowheads="1"/>
              </p:cNvSpPr>
              <p:nvPr/>
            </p:nvSpPr>
            <p:spPr bwMode="auto">
              <a:xfrm>
                <a:off x="479425" y="1235075"/>
                <a:ext cx="517525" cy="517525"/>
              </a:xfrm>
              <a:custGeom>
                <a:gdLst>
                  <a:gd fmla="*/ 164 w 326" name="T0"/>
                  <a:gd fmla="*/ 0 h 326" name="T1"/>
                  <a:gd fmla="*/ 120 w 326" name="T2"/>
                  <a:gd fmla="*/ 6 h 326" name="T3"/>
                  <a:gd fmla="*/ 82 w 326" name="T4"/>
                  <a:gd fmla="*/ 22 h 326" name="T5"/>
                  <a:gd fmla="*/ 68 w 326" name="T6"/>
                  <a:gd fmla="*/ 32 h 326" name="T7"/>
                  <a:gd fmla="*/ 44 w 326" name="T8"/>
                  <a:gd fmla="*/ 54 h 326" name="T9"/>
                  <a:gd fmla="*/ 24 w 326" name="T10"/>
                  <a:gd fmla="*/ 80 h 326" name="T11"/>
                  <a:gd fmla="*/ 8 w 326" name="T12"/>
                  <a:gd fmla="*/ 112 h 326" name="T13"/>
                  <a:gd fmla="*/ 4 w 326" name="T14"/>
                  <a:gd fmla="*/ 128 h 326" name="T15"/>
                  <a:gd fmla="*/ 0 w 326" name="T16"/>
                  <a:gd fmla="*/ 164 h 326" name="T17"/>
                  <a:gd fmla="*/ 0 w 326" name="T18"/>
                  <a:gd fmla="*/ 180 h 326" name="T19"/>
                  <a:gd fmla="*/ 8 w 326" name="T20"/>
                  <a:gd fmla="*/ 212 h 326" name="T21"/>
                  <a:gd fmla="*/ 20 w 326" name="T22"/>
                  <a:gd fmla="*/ 242 h 326" name="T23"/>
                  <a:gd fmla="*/ 38 w 326" name="T24"/>
                  <a:gd fmla="*/ 268 h 326" name="T25"/>
                  <a:gd fmla="*/ 60 w 326" name="T26"/>
                  <a:gd fmla="*/ 290 h 326" name="T27"/>
                  <a:gd fmla="*/ 86 w 326" name="T28"/>
                  <a:gd fmla="*/ 306 h 326" name="T29"/>
                  <a:gd fmla="*/ 114 w 326" name="T30"/>
                  <a:gd fmla="*/ 318 h 326" name="T31"/>
                  <a:gd fmla="*/ 146 w 326" name="T32"/>
                  <a:gd fmla="*/ 326 h 326" name="T33"/>
                  <a:gd fmla="*/ 164 w 326" name="T34"/>
                  <a:gd fmla="*/ 326 h 326" name="T35"/>
                  <a:gd fmla="*/ 196 w 326" name="T36"/>
                  <a:gd fmla="*/ 322 h 326" name="T37"/>
                  <a:gd fmla="*/ 226 w 326" name="T38"/>
                  <a:gd fmla="*/ 314 h 326" name="T39"/>
                  <a:gd fmla="*/ 254 w 326" name="T40"/>
                  <a:gd fmla="*/ 298 h 326" name="T41"/>
                  <a:gd fmla="*/ 278 w 326" name="T42"/>
                  <a:gd fmla="*/ 278 h 326" name="T43"/>
                  <a:gd fmla="*/ 298 w 326" name="T44"/>
                  <a:gd fmla="*/ 256 h 326" name="T45"/>
                  <a:gd fmla="*/ 314 w 326" name="T46"/>
                  <a:gd fmla="*/ 228 h 326" name="T47"/>
                  <a:gd fmla="*/ 324 w 326" name="T48"/>
                  <a:gd fmla="*/ 196 h 326" name="T49"/>
                  <a:gd fmla="*/ 326 w 326" name="T50"/>
                  <a:gd fmla="*/ 164 h 326" name="T51"/>
                  <a:gd fmla="*/ 326 w 326" name="T52"/>
                  <a:gd fmla="*/ 148 h 326" name="T53"/>
                  <a:gd fmla="*/ 320 w 326" name="T54"/>
                  <a:gd fmla="*/ 116 h 326" name="T55"/>
                  <a:gd fmla="*/ 306 w 326" name="T56"/>
                  <a:gd fmla="*/ 86 h 326" name="T57"/>
                  <a:gd fmla="*/ 290 w 326" name="T58"/>
                  <a:gd fmla="*/ 60 h 326" name="T59"/>
                  <a:gd fmla="*/ 266 w 326" name="T60"/>
                  <a:gd fmla="*/ 38 h 326" name="T61"/>
                  <a:gd fmla="*/ 240 w 326" name="T62"/>
                  <a:gd fmla="*/ 20 h 326" name="T63"/>
                  <a:gd fmla="*/ 212 w 326" name="T64"/>
                  <a:gd fmla="*/ 8 h 326" name="T65"/>
                  <a:gd fmla="*/ 180 w 326" name="T66"/>
                  <a:gd fmla="*/ 2 h 326" name="T67"/>
                  <a:gd fmla="*/ 164 w 326" name="T68"/>
                  <a:gd fmla="*/ 0 h 32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26" name="T105"/>
                  <a:gd fmla="*/ 0 h 326" name="T106"/>
                  <a:gd fmla="*/ 326 w 326" name="T107"/>
                  <a:gd fmla="*/ 326 h 326"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26" w="326">
                    <a:moveTo>
                      <a:pt x="164" y="0"/>
                    </a:moveTo>
                    <a:lnTo>
                      <a:pt x="164" y="0"/>
                    </a:lnTo>
                    <a:lnTo>
                      <a:pt x="142" y="2"/>
                    </a:lnTo>
                    <a:lnTo>
                      <a:pt x="120" y="6"/>
                    </a:lnTo>
                    <a:lnTo>
                      <a:pt x="100" y="14"/>
                    </a:lnTo>
                    <a:lnTo>
                      <a:pt x="82" y="22"/>
                    </a:lnTo>
                    <a:lnTo>
                      <a:pt x="82" y="22"/>
                    </a:lnTo>
                    <a:lnTo>
                      <a:pt x="68" y="32"/>
                    </a:lnTo>
                    <a:lnTo>
                      <a:pt x="56" y="42"/>
                    </a:lnTo>
                    <a:lnTo>
                      <a:pt x="44" y="54"/>
                    </a:lnTo>
                    <a:lnTo>
                      <a:pt x="32" y="66"/>
                    </a:lnTo>
                    <a:lnTo>
                      <a:pt x="24" y="80"/>
                    </a:lnTo>
                    <a:lnTo>
                      <a:pt x="16" y="96"/>
                    </a:lnTo>
                    <a:lnTo>
                      <a:pt x="8" y="112"/>
                    </a:lnTo>
                    <a:lnTo>
                      <a:pt x="4" y="128"/>
                    </a:lnTo>
                    <a:lnTo>
                      <a:pt x="4" y="128"/>
                    </a:lnTo>
                    <a:lnTo>
                      <a:pt x="2" y="146"/>
                    </a:lnTo>
                    <a:lnTo>
                      <a:pt x="0" y="164"/>
                    </a:lnTo>
                    <a:lnTo>
                      <a:pt x="0" y="164"/>
                    </a:lnTo>
                    <a:lnTo>
                      <a:pt x="0" y="180"/>
                    </a:lnTo>
                    <a:lnTo>
                      <a:pt x="4" y="196"/>
                    </a:lnTo>
                    <a:lnTo>
                      <a:pt x="8" y="212"/>
                    </a:lnTo>
                    <a:lnTo>
                      <a:pt x="12" y="228"/>
                    </a:lnTo>
                    <a:lnTo>
                      <a:pt x="20" y="242"/>
                    </a:lnTo>
                    <a:lnTo>
                      <a:pt x="28" y="256"/>
                    </a:lnTo>
                    <a:lnTo>
                      <a:pt x="38" y="268"/>
                    </a:lnTo>
                    <a:lnTo>
                      <a:pt x="48" y="278"/>
                    </a:lnTo>
                    <a:lnTo>
                      <a:pt x="60" y="290"/>
                    </a:lnTo>
                    <a:lnTo>
                      <a:pt x="72" y="298"/>
                    </a:lnTo>
                    <a:lnTo>
                      <a:pt x="86" y="306"/>
                    </a:lnTo>
                    <a:lnTo>
                      <a:pt x="100" y="314"/>
                    </a:lnTo>
                    <a:lnTo>
                      <a:pt x="114" y="318"/>
                    </a:lnTo>
                    <a:lnTo>
                      <a:pt x="130" y="322"/>
                    </a:lnTo>
                    <a:lnTo>
                      <a:pt x="146" y="326"/>
                    </a:lnTo>
                    <a:lnTo>
                      <a:pt x="164" y="326"/>
                    </a:lnTo>
                    <a:lnTo>
                      <a:pt x="164" y="326"/>
                    </a:lnTo>
                    <a:lnTo>
                      <a:pt x="180" y="326"/>
                    </a:lnTo>
                    <a:lnTo>
                      <a:pt x="196" y="322"/>
                    </a:lnTo>
                    <a:lnTo>
                      <a:pt x="212" y="318"/>
                    </a:lnTo>
                    <a:lnTo>
                      <a:pt x="226" y="314"/>
                    </a:lnTo>
                    <a:lnTo>
                      <a:pt x="240" y="306"/>
                    </a:lnTo>
                    <a:lnTo>
                      <a:pt x="254" y="298"/>
                    </a:lnTo>
                    <a:lnTo>
                      <a:pt x="266" y="290"/>
                    </a:lnTo>
                    <a:lnTo>
                      <a:pt x="278" y="278"/>
                    </a:lnTo>
                    <a:lnTo>
                      <a:pt x="290" y="268"/>
                    </a:lnTo>
                    <a:lnTo>
                      <a:pt x="298" y="256"/>
                    </a:lnTo>
                    <a:lnTo>
                      <a:pt x="306" y="242"/>
                    </a:lnTo>
                    <a:lnTo>
                      <a:pt x="314" y="228"/>
                    </a:lnTo>
                    <a:lnTo>
                      <a:pt x="320" y="212"/>
                    </a:lnTo>
                    <a:lnTo>
                      <a:pt x="324" y="196"/>
                    </a:lnTo>
                    <a:lnTo>
                      <a:pt x="326" y="180"/>
                    </a:lnTo>
                    <a:lnTo>
                      <a:pt x="326" y="164"/>
                    </a:lnTo>
                    <a:lnTo>
                      <a:pt x="326" y="164"/>
                    </a:lnTo>
                    <a:lnTo>
                      <a:pt x="326" y="148"/>
                    </a:lnTo>
                    <a:lnTo>
                      <a:pt x="324" y="130"/>
                    </a:lnTo>
                    <a:lnTo>
                      <a:pt x="320" y="116"/>
                    </a:lnTo>
                    <a:lnTo>
                      <a:pt x="314" y="100"/>
                    </a:lnTo>
                    <a:lnTo>
                      <a:pt x="306" y="86"/>
                    </a:lnTo>
                    <a:lnTo>
                      <a:pt x="298" y="72"/>
                    </a:lnTo>
                    <a:lnTo>
                      <a:pt x="290" y="60"/>
                    </a:lnTo>
                    <a:lnTo>
                      <a:pt x="278" y="48"/>
                    </a:lnTo>
                    <a:lnTo>
                      <a:pt x="266" y="38"/>
                    </a:lnTo>
                    <a:lnTo>
                      <a:pt x="254" y="28"/>
                    </a:lnTo>
                    <a:lnTo>
                      <a:pt x="240" y="20"/>
                    </a:lnTo>
                    <a:lnTo>
                      <a:pt x="226" y="14"/>
                    </a:lnTo>
                    <a:lnTo>
                      <a:pt x="212" y="8"/>
                    </a:lnTo>
                    <a:lnTo>
                      <a:pt x="196" y="4"/>
                    </a:lnTo>
                    <a:lnTo>
                      <a:pt x="180" y="2"/>
                    </a:lnTo>
                    <a:lnTo>
                      <a:pt x="164" y="0"/>
                    </a:lnTo>
                    <a:lnTo>
                      <a:pt x="164"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F05A3C"/>
                  </a:solidFill>
                  <a:latin charset="-122" typeface="微软雅黑 Light"/>
                  <a:ea charset="-122" typeface="微软雅黑 Light"/>
                  <a:sym charset="-122" typeface="微软雅黑 Light"/>
                </a:endParaRPr>
              </a:p>
            </p:txBody>
          </p:sp>
          <p:sp>
            <p:nvSpPr>
              <p:cNvPr id="31" name="Freeform 9"/>
              <p:cNvSpPr>
                <a:spLocks noChangeArrowheads="1" noEditPoints="1"/>
              </p:cNvSpPr>
              <p:nvPr/>
            </p:nvSpPr>
            <p:spPr bwMode="auto">
              <a:xfrm>
                <a:off x="0" y="0"/>
                <a:ext cx="3057525" cy="1622425"/>
              </a:xfrm>
              <a:custGeom>
                <a:gdLst>
                  <a:gd fmla="*/ 768 w 1926" name="T0"/>
                  <a:gd fmla="*/ 746 h 1022" name="T1"/>
                  <a:gd fmla="*/ 590 w 1926" name="T2"/>
                  <a:gd fmla="*/ 6 h 1022" name="T3"/>
                  <a:gd fmla="*/ 290 w 1926" name="T4"/>
                  <a:gd fmla="*/ 0 h 1022" name="T5"/>
                  <a:gd fmla="*/ 28 w 1926" name="T6"/>
                  <a:gd fmla="*/ 814 h 1022" name="T7"/>
                  <a:gd fmla="*/ 0 w 1926" name="T8"/>
                  <a:gd fmla="*/ 984 h 1022" name="T9"/>
                  <a:gd fmla="*/ 238 w 1926" name="T10"/>
                  <a:gd fmla="*/ 984 h 1022" name="T11"/>
                  <a:gd fmla="*/ 238 w 1926" name="T12"/>
                  <a:gd fmla="*/ 890 h 1022" name="T13"/>
                  <a:gd fmla="*/ 242 w 1926" name="T14"/>
                  <a:gd fmla="*/ 862 h 1022" name="T15"/>
                  <a:gd fmla="*/ 258 w 1926" name="T16"/>
                  <a:gd fmla="*/ 818 h 1022" name="T17"/>
                  <a:gd fmla="*/ 280 w 1926" name="T18"/>
                  <a:gd fmla="*/ 784 h 1022" name="T19"/>
                  <a:gd fmla="*/ 312 w 1926" name="T20"/>
                  <a:gd fmla="*/ 750 h 1022" name="T21"/>
                  <a:gd fmla="*/ 358 w 1926" name="T22"/>
                  <a:gd fmla="*/ 724 h 1022" name="T23"/>
                  <a:gd fmla="*/ 420 w 1926" name="T24"/>
                  <a:gd fmla="*/ 706 h 1022" name="T25"/>
                  <a:gd fmla="*/ 458 w 1926" name="T26"/>
                  <a:gd fmla="*/ 704 h 1022" name="T27"/>
                  <a:gd fmla="*/ 482 w 1926" name="T28"/>
                  <a:gd fmla="*/ 702 h 1022" name="T29"/>
                  <a:gd fmla="*/ 500 w 1926" name="T30"/>
                  <a:gd fmla="*/ 704 h 1022" name="T31"/>
                  <a:gd fmla="*/ 556 w 1926" name="T32"/>
                  <a:gd fmla="*/ 714 h 1022" name="T33"/>
                  <a:gd fmla="*/ 588 w 1926" name="T34"/>
                  <a:gd fmla="*/ 728 h 1022" name="T35"/>
                  <a:gd fmla="*/ 618 w 1926" name="T36"/>
                  <a:gd fmla="*/ 746 h 1022" name="T37"/>
                  <a:gd fmla="*/ 646 w 1926" name="T38"/>
                  <a:gd fmla="*/ 774 h 1022" name="T39"/>
                  <a:gd fmla="*/ 668 w 1926" name="T40"/>
                  <a:gd fmla="*/ 810 h 1022" name="T41"/>
                  <a:gd fmla="*/ 684 w 1926" name="T42"/>
                  <a:gd fmla="*/ 858 h 1022" name="T43"/>
                  <a:gd fmla="*/ 690 w 1926" name="T44"/>
                  <a:gd fmla="*/ 918 h 1022" name="T45"/>
                  <a:gd fmla="*/ 692 w 1926" name="T46"/>
                  <a:gd fmla="*/ 1022 h 1022" name="T47"/>
                  <a:gd fmla="*/ 768 w 1926" name="T48"/>
                  <a:gd fmla="*/ 1022 h 1022" name="T49"/>
                  <a:gd fmla="*/ 1910 w 1926" name="T50"/>
                  <a:gd fmla="*/ 1022 h 1022" name="T51"/>
                  <a:gd fmla="*/ 1900 w 1926" name="T52"/>
                  <a:gd fmla="*/ 992 h 1022" name="T53"/>
                  <a:gd fmla="*/ 1898 w 1926" name="T54"/>
                  <a:gd fmla="*/ 960 h 1022" name="T55"/>
                  <a:gd fmla="*/ 1900 w 1926" name="T56"/>
                  <a:gd fmla="*/ 936 h 1022" name="T57"/>
                  <a:gd fmla="*/ 1914 w 1926" name="T58"/>
                  <a:gd fmla="*/ 890 h 1022" name="T59"/>
                  <a:gd fmla="*/ 768 w 1926" name="T60"/>
                  <a:gd fmla="*/ 870 h 1022" name="T61"/>
                  <a:gd fmla="*/ 482 w 1926" name="T62"/>
                  <a:gd fmla="*/ 408 h 1022" name="T63"/>
                  <a:gd fmla="*/ 142 w 1926" name="T64"/>
                  <a:gd fmla="*/ 408 h 1022" name="T65"/>
                  <a:gd fmla="*/ 552 w 1926" name="T66"/>
                  <a:gd fmla="*/ 186 h 1022" name="T67"/>
                  <a:gd fmla="*/ 696 w 1926" name="T68"/>
                  <a:gd fmla="*/ 482 h 1022" name="T69"/>
                  <a:gd fmla="*/ 598 w 1926" name="T70"/>
                  <a:gd fmla="*/ 184 h 1022" name="T71"/>
                  <a:gd fmla="*/ 696 w 1926" name="T72"/>
                  <a:gd fmla="*/ 482 h 102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1926" name="T111"/>
                  <a:gd fmla="*/ 0 h 1022" name="T112"/>
                  <a:gd fmla="*/ 1926 w 1926" name="T113"/>
                  <a:gd fmla="*/ 1022 h 1022"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1022" w="1926">
                    <a:moveTo>
                      <a:pt x="768" y="870"/>
                    </a:moveTo>
                    <a:lnTo>
                      <a:pt x="768" y="746"/>
                    </a:lnTo>
                    <a:lnTo>
                      <a:pt x="768" y="6"/>
                    </a:lnTo>
                    <a:lnTo>
                      <a:pt x="590" y="6"/>
                    </a:lnTo>
                    <a:lnTo>
                      <a:pt x="590" y="6"/>
                    </a:lnTo>
                    <a:lnTo>
                      <a:pt x="290" y="0"/>
                    </a:lnTo>
                    <a:lnTo>
                      <a:pt x="20" y="468"/>
                    </a:lnTo>
                    <a:lnTo>
                      <a:pt x="28" y="814"/>
                    </a:lnTo>
                    <a:lnTo>
                      <a:pt x="0" y="814"/>
                    </a:lnTo>
                    <a:lnTo>
                      <a:pt x="0" y="984"/>
                    </a:lnTo>
                    <a:lnTo>
                      <a:pt x="220" y="984"/>
                    </a:lnTo>
                    <a:lnTo>
                      <a:pt x="238" y="984"/>
                    </a:lnTo>
                    <a:lnTo>
                      <a:pt x="238" y="890"/>
                    </a:lnTo>
                    <a:lnTo>
                      <a:pt x="238" y="890"/>
                    </a:lnTo>
                    <a:lnTo>
                      <a:pt x="238" y="884"/>
                    </a:lnTo>
                    <a:lnTo>
                      <a:pt x="242" y="862"/>
                    </a:lnTo>
                    <a:lnTo>
                      <a:pt x="250" y="834"/>
                    </a:lnTo>
                    <a:lnTo>
                      <a:pt x="258" y="818"/>
                    </a:lnTo>
                    <a:lnTo>
                      <a:pt x="268" y="800"/>
                    </a:lnTo>
                    <a:lnTo>
                      <a:pt x="280" y="784"/>
                    </a:lnTo>
                    <a:lnTo>
                      <a:pt x="294" y="766"/>
                    </a:lnTo>
                    <a:lnTo>
                      <a:pt x="312" y="750"/>
                    </a:lnTo>
                    <a:lnTo>
                      <a:pt x="334" y="736"/>
                    </a:lnTo>
                    <a:lnTo>
                      <a:pt x="358" y="724"/>
                    </a:lnTo>
                    <a:lnTo>
                      <a:pt x="388" y="714"/>
                    </a:lnTo>
                    <a:lnTo>
                      <a:pt x="420" y="706"/>
                    </a:lnTo>
                    <a:lnTo>
                      <a:pt x="458" y="704"/>
                    </a:lnTo>
                    <a:lnTo>
                      <a:pt x="458" y="704"/>
                    </a:lnTo>
                    <a:lnTo>
                      <a:pt x="482" y="702"/>
                    </a:lnTo>
                    <a:lnTo>
                      <a:pt x="482" y="702"/>
                    </a:lnTo>
                    <a:lnTo>
                      <a:pt x="500" y="704"/>
                    </a:lnTo>
                    <a:lnTo>
                      <a:pt x="500" y="704"/>
                    </a:lnTo>
                    <a:lnTo>
                      <a:pt x="526" y="708"/>
                    </a:lnTo>
                    <a:lnTo>
                      <a:pt x="556" y="714"/>
                    </a:lnTo>
                    <a:lnTo>
                      <a:pt x="572" y="720"/>
                    </a:lnTo>
                    <a:lnTo>
                      <a:pt x="588" y="728"/>
                    </a:lnTo>
                    <a:lnTo>
                      <a:pt x="604" y="736"/>
                    </a:lnTo>
                    <a:lnTo>
                      <a:pt x="618" y="746"/>
                    </a:lnTo>
                    <a:lnTo>
                      <a:pt x="632" y="760"/>
                    </a:lnTo>
                    <a:lnTo>
                      <a:pt x="646" y="774"/>
                    </a:lnTo>
                    <a:lnTo>
                      <a:pt x="658" y="792"/>
                    </a:lnTo>
                    <a:lnTo>
                      <a:pt x="668" y="810"/>
                    </a:lnTo>
                    <a:lnTo>
                      <a:pt x="676" y="834"/>
                    </a:lnTo>
                    <a:lnTo>
                      <a:pt x="684" y="858"/>
                    </a:lnTo>
                    <a:lnTo>
                      <a:pt x="688" y="888"/>
                    </a:lnTo>
                    <a:lnTo>
                      <a:pt x="690" y="918"/>
                    </a:lnTo>
                    <a:lnTo>
                      <a:pt x="692" y="918"/>
                    </a:lnTo>
                    <a:lnTo>
                      <a:pt x="692" y="1022"/>
                    </a:lnTo>
                    <a:lnTo>
                      <a:pt x="716" y="1022"/>
                    </a:lnTo>
                    <a:lnTo>
                      <a:pt x="768" y="1022"/>
                    </a:lnTo>
                    <a:lnTo>
                      <a:pt x="1910" y="1022"/>
                    </a:lnTo>
                    <a:lnTo>
                      <a:pt x="1910" y="1022"/>
                    </a:lnTo>
                    <a:lnTo>
                      <a:pt x="1904" y="1006"/>
                    </a:lnTo>
                    <a:lnTo>
                      <a:pt x="1900" y="992"/>
                    </a:lnTo>
                    <a:lnTo>
                      <a:pt x="1898" y="976"/>
                    </a:lnTo>
                    <a:lnTo>
                      <a:pt x="1898" y="960"/>
                    </a:lnTo>
                    <a:lnTo>
                      <a:pt x="1898" y="960"/>
                    </a:lnTo>
                    <a:lnTo>
                      <a:pt x="1900" y="936"/>
                    </a:lnTo>
                    <a:lnTo>
                      <a:pt x="1904" y="912"/>
                    </a:lnTo>
                    <a:lnTo>
                      <a:pt x="1914" y="890"/>
                    </a:lnTo>
                    <a:lnTo>
                      <a:pt x="1926" y="870"/>
                    </a:lnTo>
                    <a:lnTo>
                      <a:pt x="768" y="870"/>
                    </a:lnTo>
                    <a:close/>
                    <a:moveTo>
                      <a:pt x="552" y="476"/>
                    </a:moveTo>
                    <a:lnTo>
                      <a:pt x="482" y="408"/>
                    </a:lnTo>
                    <a:lnTo>
                      <a:pt x="220" y="408"/>
                    </a:lnTo>
                    <a:lnTo>
                      <a:pt x="142" y="408"/>
                    </a:lnTo>
                    <a:lnTo>
                      <a:pt x="328" y="186"/>
                    </a:lnTo>
                    <a:lnTo>
                      <a:pt x="552" y="186"/>
                    </a:lnTo>
                    <a:lnTo>
                      <a:pt x="552" y="476"/>
                    </a:lnTo>
                    <a:close/>
                    <a:moveTo>
                      <a:pt x="696" y="482"/>
                    </a:moveTo>
                    <a:lnTo>
                      <a:pt x="598" y="482"/>
                    </a:lnTo>
                    <a:lnTo>
                      <a:pt x="598" y="184"/>
                    </a:lnTo>
                    <a:lnTo>
                      <a:pt x="696" y="184"/>
                    </a:lnTo>
                    <a:lnTo>
                      <a:pt x="696" y="482"/>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F05A3C"/>
                  </a:solidFill>
                  <a:latin charset="-122" typeface="微软雅黑 Light"/>
                  <a:ea charset="-122" typeface="微软雅黑 Light"/>
                  <a:sym charset="-122" typeface="微软雅黑 Light"/>
                </a:endParaRPr>
              </a:p>
            </p:txBody>
          </p:sp>
          <p:sp>
            <p:nvSpPr>
              <p:cNvPr id="32" name="Freeform 10"/>
              <p:cNvSpPr>
                <a:spLocks noChangeArrowheads="1"/>
              </p:cNvSpPr>
              <p:nvPr/>
            </p:nvSpPr>
            <p:spPr bwMode="auto">
              <a:xfrm>
                <a:off x="3727450" y="1381125"/>
                <a:ext cx="257175" cy="241300"/>
              </a:xfrm>
              <a:custGeom>
                <a:gdLst>
                  <a:gd fmla="*/ 28 w 162" name="T0"/>
                  <a:gd fmla="*/ 90 h 152" name="T1"/>
                  <a:gd fmla="*/ 28 w 162" name="T2"/>
                  <a:gd fmla="*/ 90 h 152" name="T3"/>
                  <a:gd fmla="*/ 26 w 162" name="T4"/>
                  <a:gd fmla="*/ 106 h 152" name="T5"/>
                  <a:gd fmla="*/ 24 w 162" name="T6"/>
                  <a:gd fmla="*/ 122 h 152" name="T7"/>
                  <a:gd fmla="*/ 20 w 162" name="T8"/>
                  <a:gd fmla="*/ 136 h 152" name="T9"/>
                  <a:gd fmla="*/ 16 w 162" name="T10"/>
                  <a:gd fmla="*/ 152 h 152" name="T11"/>
                  <a:gd fmla="*/ 162 w 162" name="T12"/>
                  <a:gd fmla="*/ 152 h 152" name="T13"/>
                  <a:gd fmla="*/ 162 w 162" name="T14"/>
                  <a:gd fmla="*/ 0 h 152" name="T15"/>
                  <a:gd fmla="*/ 0 w 162" name="T16"/>
                  <a:gd fmla="*/ 0 h 152" name="T17"/>
                  <a:gd fmla="*/ 0 w 162" name="T18"/>
                  <a:gd fmla="*/ 0 h 152" name="T19"/>
                  <a:gd fmla="*/ 12 w 162" name="T20"/>
                  <a:gd fmla="*/ 20 h 152" name="T21"/>
                  <a:gd fmla="*/ 20 w 162" name="T22"/>
                  <a:gd fmla="*/ 42 h 152" name="T23"/>
                  <a:gd fmla="*/ 26 w 162" name="T24"/>
                  <a:gd fmla="*/ 66 h 152" name="T25"/>
                  <a:gd fmla="*/ 28 w 162" name="T26"/>
                  <a:gd fmla="*/ 90 h 152" name="T27"/>
                  <a:gd fmla="*/ 28 w 162" name="T28"/>
                  <a:gd fmla="*/ 90 h 15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62" name="T45"/>
                  <a:gd fmla="*/ 0 h 152" name="T46"/>
                  <a:gd fmla="*/ 162 w 162" name="T47"/>
                  <a:gd fmla="*/ 152 h 152"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 w="162">
                    <a:moveTo>
                      <a:pt x="28" y="90"/>
                    </a:moveTo>
                    <a:lnTo>
                      <a:pt x="28" y="90"/>
                    </a:lnTo>
                    <a:lnTo>
                      <a:pt x="26" y="106"/>
                    </a:lnTo>
                    <a:lnTo>
                      <a:pt x="24" y="122"/>
                    </a:lnTo>
                    <a:lnTo>
                      <a:pt x="20" y="136"/>
                    </a:lnTo>
                    <a:lnTo>
                      <a:pt x="16" y="152"/>
                    </a:lnTo>
                    <a:lnTo>
                      <a:pt x="162" y="152"/>
                    </a:lnTo>
                    <a:lnTo>
                      <a:pt x="162" y="0"/>
                    </a:lnTo>
                    <a:lnTo>
                      <a:pt x="0" y="0"/>
                    </a:lnTo>
                    <a:lnTo>
                      <a:pt x="0" y="0"/>
                    </a:lnTo>
                    <a:lnTo>
                      <a:pt x="12" y="20"/>
                    </a:lnTo>
                    <a:lnTo>
                      <a:pt x="20" y="42"/>
                    </a:lnTo>
                    <a:lnTo>
                      <a:pt x="26" y="66"/>
                    </a:lnTo>
                    <a:lnTo>
                      <a:pt x="28" y="90"/>
                    </a:lnTo>
                    <a:lnTo>
                      <a:pt x="28" y="9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F05A3C"/>
                  </a:solidFill>
                  <a:latin charset="-122" typeface="微软雅黑 Light"/>
                  <a:ea charset="-122" typeface="微软雅黑 Light"/>
                  <a:sym charset="-122" typeface="微软雅黑 Light"/>
                </a:endParaRPr>
              </a:p>
            </p:txBody>
          </p:sp>
          <p:sp>
            <p:nvSpPr>
              <p:cNvPr id="33" name="Freeform 11"/>
              <p:cNvSpPr>
                <a:spLocks noChangeArrowheads="1"/>
              </p:cNvSpPr>
              <p:nvPr/>
            </p:nvSpPr>
            <p:spPr bwMode="auto">
              <a:xfrm>
                <a:off x="3136900" y="1282700"/>
                <a:ext cx="520700" cy="517525"/>
              </a:xfrm>
              <a:custGeom>
                <a:gdLst>
                  <a:gd fmla="*/ 164 w 328" name="T0"/>
                  <a:gd fmla="*/ 0 h 326" name="T1"/>
                  <a:gd fmla="*/ 164 w 328" name="T2"/>
                  <a:gd fmla="*/ 0 h 326" name="T3"/>
                  <a:gd fmla="*/ 144 w 328" name="T4"/>
                  <a:gd fmla="*/ 0 h 326" name="T5"/>
                  <a:gd fmla="*/ 124 w 328" name="T6"/>
                  <a:gd fmla="*/ 4 h 326" name="T7"/>
                  <a:gd fmla="*/ 104 w 328" name="T8"/>
                  <a:gd fmla="*/ 10 h 326" name="T9"/>
                  <a:gd fmla="*/ 86 w 328" name="T10"/>
                  <a:gd fmla="*/ 20 h 326" name="T11"/>
                  <a:gd fmla="*/ 70 w 328" name="T12"/>
                  <a:gd fmla="*/ 30 h 326" name="T13"/>
                  <a:gd fmla="*/ 54 w 328" name="T14"/>
                  <a:gd fmla="*/ 42 h 326" name="T15"/>
                  <a:gd fmla="*/ 42 w 328" name="T16"/>
                  <a:gd fmla="*/ 58 h 326" name="T17"/>
                  <a:gd fmla="*/ 30 w 328" name="T18"/>
                  <a:gd fmla="*/ 72 h 326" name="T19"/>
                  <a:gd fmla="*/ 30 w 328" name="T20"/>
                  <a:gd fmla="*/ 72 h 326" name="T21"/>
                  <a:gd fmla="*/ 18 w 328" name="T22"/>
                  <a:gd fmla="*/ 92 h 326" name="T23"/>
                  <a:gd fmla="*/ 8 w 328" name="T24"/>
                  <a:gd fmla="*/ 114 h 326" name="T25"/>
                  <a:gd fmla="*/ 2 w 328" name="T26"/>
                  <a:gd fmla="*/ 138 h 326" name="T27"/>
                  <a:gd fmla="*/ 0 w 328" name="T28"/>
                  <a:gd fmla="*/ 162 h 326" name="T29"/>
                  <a:gd fmla="*/ 0 w 328" name="T30"/>
                  <a:gd fmla="*/ 162 h 326" name="T31"/>
                  <a:gd fmla="*/ 2 w 328" name="T32"/>
                  <a:gd fmla="*/ 180 h 326" name="T33"/>
                  <a:gd fmla="*/ 4 w 328" name="T34"/>
                  <a:gd fmla="*/ 194 h 326" name="T35"/>
                  <a:gd fmla="*/ 8 w 328" name="T36"/>
                  <a:gd fmla="*/ 210 h 326" name="T37"/>
                  <a:gd fmla="*/ 14 w 328" name="T38"/>
                  <a:gd fmla="*/ 224 h 326" name="T39"/>
                  <a:gd fmla="*/ 14 w 328" name="T40"/>
                  <a:gd fmla="*/ 224 h 326" name="T41"/>
                  <a:gd fmla="*/ 24 w 328" name="T42"/>
                  <a:gd fmla="*/ 246 h 326" name="T43"/>
                  <a:gd fmla="*/ 38 w 328" name="T44"/>
                  <a:gd fmla="*/ 266 h 326" name="T45"/>
                  <a:gd fmla="*/ 54 w 328" name="T46"/>
                  <a:gd fmla="*/ 282 h 326" name="T47"/>
                  <a:gd fmla="*/ 72 w 328" name="T48"/>
                  <a:gd fmla="*/ 298 h 326" name="T49"/>
                  <a:gd fmla="*/ 92 w 328" name="T50"/>
                  <a:gd fmla="*/ 310 h 326" name="T51"/>
                  <a:gd fmla="*/ 116 w 328" name="T52"/>
                  <a:gd fmla="*/ 318 h 326" name="T53"/>
                  <a:gd fmla="*/ 140 w 328" name="T54"/>
                  <a:gd fmla="*/ 324 h 326" name="T55"/>
                  <a:gd fmla="*/ 164 w 328" name="T56"/>
                  <a:gd fmla="*/ 326 h 326" name="T57"/>
                  <a:gd fmla="*/ 164 w 328" name="T58"/>
                  <a:gd fmla="*/ 326 h 326" name="T59"/>
                  <a:gd fmla="*/ 190 w 328" name="T60"/>
                  <a:gd fmla="*/ 324 h 326" name="T61"/>
                  <a:gd fmla="*/ 214 w 328" name="T62"/>
                  <a:gd fmla="*/ 318 h 326" name="T63"/>
                  <a:gd fmla="*/ 236 w 328" name="T64"/>
                  <a:gd fmla="*/ 310 h 326" name="T65"/>
                  <a:gd fmla="*/ 256 w 328" name="T66"/>
                  <a:gd fmla="*/ 298 h 326" name="T67"/>
                  <a:gd fmla="*/ 276 w 328" name="T68"/>
                  <a:gd fmla="*/ 282 h 326" name="T69"/>
                  <a:gd fmla="*/ 292 w 328" name="T70"/>
                  <a:gd fmla="*/ 266 h 326" name="T71"/>
                  <a:gd fmla="*/ 306 w 328" name="T72"/>
                  <a:gd fmla="*/ 246 h 326" name="T73"/>
                  <a:gd fmla="*/ 316 w 328" name="T74"/>
                  <a:gd fmla="*/ 224 h 326" name="T75"/>
                  <a:gd fmla="*/ 316 w 328" name="T76"/>
                  <a:gd fmla="*/ 224 h 326" name="T77"/>
                  <a:gd fmla="*/ 320 w 328" name="T78"/>
                  <a:gd fmla="*/ 210 h 326" name="T79"/>
                  <a:gd fmla="*/ 324 w 328" name="T80"/>
                  <a:gd fmla="*/ 194 h 326" name="T81"/>
                  <a:gd fmla="*/ 326 w 328" name="T82"/>
                  <a:gd fmla="*/ 180 h 326" name="T83"/>
                  <a:gd fmla="*/ 328 w 328" name="T84"/>
                  <a:gd fmla="*/ 162 h 326" name="T85"/>
                  <a:gd fmla="*/ 328 w 328" name="T86"/>
                  <a:gd fmla="*/ 162 h 326" name="T87"/>
                  <a:gd fmla="*/ 326 w 328" name="T88"/>
                  <a:gd fmla="*/ 138 h 326" name="T89"/>
                  <a:gd fmla="*/ 320 w 328" name="T90"/>
                  <a:gd fmla="*/ 114 h 326" name="T91"/>
                  <a:gd fmla="*/ 312 w 328" name="T92"/>
                  <a:gd fmla="*/ 92 h 326" name="T93"/>
                  <a:gd fmla="*/ 300 w 328" name="T94"/>
                  <a:gd fmla="*/ 72 h 326" name="T95"/>
                  <a:gd fmla="*/ 300 w 328" name="T96"/>
                  <a:gd fmla="*/ 72 h 326" name="T97"/>
                  <a:gd fmla="*/ 288 w 328" name="T98"/>
                  <a:gd fmla="*/ 58 h 326" name="T99"/>
                  <a:gd fmla="*/ 274 w 328" name="T100"/>
                  <a:gd fmla="*/ 42 h 326" name="T101"/>
                  <a:gd fmla="*/ 260 w 328" name="T102"/>
                  <a:gd fmla="*/ 30 h 326" name="T103"/>
                  <a:gd fmla="*/ 242 w 328" name="T104"/>
                  <a:gd fmla="*/ 20 h 326" name="T105"/>
                  <a:gd fmla="*/ 224 w 328" name="T106"/>
                  <a:gd fmla="*/ 10 h 326" name="T107"/>
                  <a:gd fmla="*/ 206 w 328" name="T108"/>
                  <a:gd fmla="*/ 4 h 326" name="T109"/>
                  <a:gd fmla="*/ 186 w 328" name="T110"/>
                  <a:gd fmla="*/ 0 h 326" name="T111"/>
                  <a:gd fmla="*/ 164 w 328" name="T112"/>
                  <a:gd fmla="*/ 0 h 326" name="T113"/>
                  <a:gd fmla="*/ 164 w 328" name="T114"/>
                  <a:gd fmla="*/ 0 h 32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 name="T174"/>
                  <a:gd fmla="*/ 0 h 326" name="T175"/>
                  <a:gd fmla="*/ 328 w 328" name="T176"/>
                  <a:gd fmla="*/ 326 h 32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26" w="328">
                    <a:moveTo>
                      <a:pt x="164" y="0"/>
                    </a:moveTo>
                    <a:lnTo>
                      <a:pt x="164" y="0"/>
                    </a:lnTo>
                    <a:lnTo>
                      <a:pt x="144" y="0"/>
                    </a:lnTo>
                    <a:lnTo>
                      <a:pt x="124" y="4"/>
                    </a:lnTo>
                    <a:lnTo>
                      <a:pt x="104" y="10"/>
                    </a:lnTo>
                    <a:lnTo>
                      <a:pt x="86" y="20"/>
                    </a:lnTo>
                    <a:lnTo>
                      <a:pt x="70" y="30"/>
                    </a:lnTo>
                    <a:lnTo>
                      <a:pt x="54" y="42"/>
                    </a:lnTo>
                    <a:lnTo>
                      <a:pt x="42" y="58"/>
                    </a:lnTo>
                    <a:lnTo>
                      <a:pt x="30" y="72"/>
                    </a:lnTo>
                    <a:lnTo>
                      <a:pt x="30" y="72"/>
                    </a:lnTo>
                    <a:lnTo>
                      <a:pt x="18" y="92"/>
                    </a:lnTo>
                    <a:lnTo>
                      <a:pt x="8" y="114"/>
                    </a:lnTo>
                    <a:lnTo>
                      <a:pt x="2" y="138"/>
                    </a:lnTo>
                    <a:lnTo>
                      <a:pt x="0" y="162"/>
                    </a:lnTo>
                    <a:lnTo>
                      <a:pt x="0" y="162"/>
                    </a:lnTo>
                    <a:lnTo>
                      <a:pt x="2" y="180"/>
                    </a:lnTo>
                    <a:lnTo>
                      <a:pt x="4" y="194"/>
                    </a:lnTo>
                    <a:lnTo>
                      <a:pt x="8" y="210"/>
                    </a:lnTo>
                    <a:lnTo>
                      <a:pt x="14" y="224"/>
                    </a:lnTo>
                    <a:lnTo>
                      <a:pt x="14" y="224"/>
                    </a:lnTo>
                    <a:lnTo>
                      <a:pt x="24" y="246"/>
                    </a:lnTo>
                    <a:lnTo>
                      <a:pt x="38" y="266"/>
                    </a:lnTo>
                    <a:lnTo>
                      <a:pt x="54" y="282"/>
                    </a:lnTo>
                    <a:lnTo>
                      <a:pt x="72" y="298"/>
                    </a:lnTo>
                    <a:lnTo>
                      <a:pt x="92" y="310"/>
                    </a:lnTo>
                    <a:lnTo>
                      <a:pt x="116" y="318"/>
                    </a:lnTo>
                    <a:lnTo>
                      <a:pt x="140" y="324"/>
                    </a:lnTo>
                    <a:lnTo>
                      <a:pt x="164" y="326"/>
                    </a:lnTo>
                    <a:lnTo>
                      <a:pt x="164" y="326"/>
                    </a:lnTo>
                    <a:lnTo>
                      <a:pt x="190" y="324"/>
                    </a:lnTo>
                    <a:lnTo>
                      <a:pt x="214" y="318"/>
                    </a:lnTo>
                    <a:lnTo>
                      <a:pt x="236" y="310"/>
                    </a:lnTo>
                    <a:lnTo>
                      <a:pt x="256" y="298"/>
                    </a:lnTo>
                    <a:lnTo>
                      <a:pt x="276" y="282"/>
                    </a:lnTo>
                    <a:lnTo>
                      <a:pt x="292" y="266"/>
                    </a:lnTo>
                    <a:lnTo>
                      <a:pt x="306" y="246"/>
                    </a:lnTo>
                    <a:lnTo>
                      <a:pt x="316" y="224"/>
                    </a:lnTo>
                    <a:lnTo>
                      <a:pt x="316" y="224"/>
                    </a:lnTo>
                    <a:lnTo>
                      <a:pt x="320" y="210"/>
                    </a:lnTo>
                    <a:lnTo>
                      <a:pt x="324" y="194"/>
                    </a:lnTo>
                    <a:lnTo>
                      <a:pt x="326" y="180"/>
                    </a:lnTo>
                    <a:lnTo>
                      <a:pt x="328" y="162"/>
                    </a:lnTo>
                    <a:lnTo>
                      <a:pt x="328" y="162"/>
                    </a:lnTo>
                    <a:lnTo>
                      <a:pt x="326" y="138"/>
                    </a:lnTo>
                    <a:lnTo>
                      <a:pt x="320" y="114"/>
                    </a:lnTo>
                    <a:lnTo>
                      <a:pt x="312" y="92"/>
                    </a:lnTo>
                    <a:lnTo>
                      <a:pt x="300" y="72"/>
                    </a:lnTo>
                    <a:lnTo>
                      <a:pt x="300" y="72"/>
                    </a:lnTo>
                    <a:lnTo>
                      <a:pt x="288" y="58"/>
                    </a:lnTo>
                    <a:lnTo>
                      <a:pt x="274" y="42"/>
                    </a:lnTo>
                    <a:lnTo>
                      <a:pt x="260" y="30"/>
                    </a:lnTo>
                    <a:lnTo>
                      <a:pt x="242" y="20"/>
                    </a:lnTo>
                    <a:lnTo>
                      <a:pt x="224" y="10"/>
                    </a:lnTo>
                    <a:lnTo>
                      <a:pt x="206" y="4"/>
                    </a:lnTo>
                    <a:lnTo>
                      <a:pt x="186" y="0"/>
                    </a:lnTo>
                    <a:lnTo>
                      <a:pt x="164" y="0"/>
                    </a:lnTo>
                    <a:lnTo>
                      <a:pt x="164"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F05A3C"/>
                  </a:solidFill>
                  <a:latin charset="-122" typeface="微软雅黑 Light"/>
                  <a:ea charset="-122" typeface="微软雅黑 Light"/>
                  <a:sym charset="-122" typeface="微软雅黑 Light"/>
                </a:endParaRPr>
              </a:p>
            </p:txBody>
          </p:sp>
        </p:grpSp>
      </p:grpSp>
      <p:grpSp>
        <p:nvGrpSpPr>
          <p:cNvPr id="34" name="组合 33"/>
          <p:cNvGrpSpPr/>
          <p:nvPr/>
        </p:nvGrpSpPr>
        <p:grpSpPr>
          <a:xfrm>
            <a:off x="882328" y="1739230"/>
            <a:ext cx="4101069" cy="1397305"/>
            <a:chOff x="6548891" y="5127282"/>
            <a:chExt cx="4101069" cy="1397305"/>
          </a:xfrm>
        </p:grpSpPr>
        <p:sp>
          <p:nvSpPr>
            <p:cNvPr id="35" name="矩形 34"/>
            <p:cNvSpPr/>
            <p:nvPr/>
          </p:nvSpPr>
          <p:spPr>
            <a:xfrm>
              <a:off x="6548891" y="5712058"/>
              <a:ext cx="4101069" cy="804672"/>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请输入文字内容或粘贴复制的文本到此处，请输入文字内容或粘贴复制的文本到此处，请输入文字内容或粘贴复制的文本到此处，请输入文字内容</a:t>
              </a:r>
            </a:p>
          </p:txBody>
        </p:sp>
        <p:sp>
          <p:nvSpPr>
            <p:cNvPr id="36" name="矩形 35"/>
            <p:cNvSpPr/>
            <p:nvPr/>
          </p:nvSpPr>
          <p:spPr>
            <a:xfrm>
              <a:off x="6576011" y="5127282"/>
              <a:ext cx="2164080" cy="64008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pc="300" sz="3600">
                  <a:solidFill>
                    <a:srgbClr val="2E2E30"/>
                  </a:solidFill>
                  <a:latin charset="-122" panose="02020900000000000000" pitchFamily="18" typeface="思源宋体 CN Heavy"/>
                  <a:ea charset="-122" panose="02020900000000000000" pitchFamily="18" typeface="思源宋体 CN Heavy"/>
                </a:rPr>
                <a:t>工作业绩</a:t>
              </a:r>
            </a:p>
          </p:txBody>
        </p:sp>
      </p:grpSp>
      <p:grpSp>
        <p:nvGrpSpPr>
          <p:cNvPr id="37" name="组合 36"/>
          <p:cNvGrpSpPr/>
          <p:nvPr/>
        </p:nvGrpSpPr>
        <p:grpSpPr>
          <a:xfrm>
            <a:off x="1785431" y="3503527"/>
            <a:ext cx="1955259" cy="906632"/>
            <a:chOff x="3603712" y="5341333"/>
            <a:chExt cx="1955259" cy="906632"/>
          </a:xfrm>
        </p:grpSpPr>
        <p:sp>
          <p:nvSpPr>
            <p:cNvPr id="38" name="矩形 37"/>
            <p:cNvSpPr/>
            <p:nvPr/>
          </p:nvSpPr>
          <p:spPr>
            <a:xfrm>
              <a:off x="3603712" y="5675501"/>
              <a:ext cx="1955259" cy="5669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a:t>
              </a:r>
            </a:p>
          </p:txBody>
        </p:sp>
        <p:sp>
          <p:nvSpPr>
            <p:cNvPr id="39" name="矩形 38"/>
            <p:cNvSpPr/>
            <p:nvPr/>
          </p:nvSpPr>
          <p:spPr>
            <a:xfrm>
              <a:off x="3603712" y="5341334"/>
              <a:ext cx="13512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pc="300" sz="2000">
                  <a:solidFill>
                    <a:srgbClr val="2E2E30"/>
                  </a:solidFill>
                  <a:latin charset="-122" panose="020b0600000000000000" pitchFamily="34" typeface="思源黑体 CN Medium"/>
                  <a:ea charset="-122" panose="020b0600000000000000" pitchFamily="34" typeface="思源黑体 CN Medium"/>
                </a:rPr>
                <a:t>输入标题</a:t>
              </a:r>
            </a:p>
          </p:txBody>
        </p:sp>
      </p:grpSp>
      <p:grpSp>
        <p:nvGrpSpPr>
          <p:cNvPr id="40" name="组合 39"/>
          <p:cNvGrpSpPr/>
          <p:nvPr/>
        </p:nvGrpSpPr>
        <p:grpSpPr>
          <a:xfrm>
            <a:off x="4784507" y="3502703"/>
            <a:ext cx="1955259" cy="906632"/>
            <a:chOff x="3603712" y="5341333"/>
            <a:chExt cx="1955259" cy="906632"/>
          </a:xfrm>
        </p:grpSpPr>
        <p:sp>
          <p:nvSpPr>
            <p:cNvPr id="41" name="矩形 40"/>
            <p:cNvSpPr/>
            <p:nvPr/>
          </p:nvSpPr>
          <p:spPr>
            <a:xfrm>
              <a:off x="3603712" y="5675501"/>
              <a:ext cx="1955259" cy="5669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a:t>
              </a:r>
            </a:p>
          </p:txBody>
        </p:sp>
        <p:sp>
          <p:nvSpPr>
            <p:cNvPr id="42" name="矩形 41"/>
            <p:cNvSpPr/>
            <p:nvPr/>
          </p:nvSpPr>
          <p:spPr>
            <a:xfrm>
              <a:off x="3603712" y="5341334"/>
              <a:ext cx="13512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pc="300" sz="2000">
                  <a:solidFill>
                    <a:srgbClr val="2E2E30"/>
                  </a:solidFill>
                  <a:latin charset="-122" panose="020b0600000000000000" pitchFamily="34" typeface="思源黑体 CN Medium"/>
                  <a:ea charset="-122" panose="020b0600000000000000" pitchFamily="34" typeface="思源黑体 CN Medium"/>
                </a:rPr>
                <a:t>输入标题</a:t>
              </a:r>
            </a:p>
          </p:txBody>
        </p:sp>
      </p:grpSp>
      <p:grpSp>
        <p:nvGrpSpPr>
          <p:cNvPr id="43" name="组合 42"/>
          <p:cNvGrpSpPr/>
          <p:nvPr/>
        </p:nvGrpSpPr>
        <p:grpSpPr>
          <a:xfrm>
            <a:off x="1785431" y="4871418"/>
            <a:ext cx="1955259" cy="906632"/>
            <a:chOff x="3603712" y="5341333"/>
            <a:chExt cx="1955259" cy="906632"/>
          </a:xfrm>
        </p:grpSpPr>
        <p:sp>
          <p:nvSpPr>
            <p:cNvPr id="44" name="矩形 43"/>
            <p:cNvSpPr/>
            <p:nvPr/>
          </p:nvSpPr>
          <p:spPr>
            <a:xfrm>
              <a:off x="3603712" y="5675502"/>
              <a:ext cx="1955259" cy="5669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a:t>
              </a:r>
            </a:p>
          </p:txBody>
        </p:sp>
        <p:sp>
          <p:nvSpPr>
            <p:cNvPr id="45" name="矩形 44"/>
            <p:cNvSpPr/>
            <p:nvPr/>
          </p:nvSpPr>
          <p:spPr>
            <a:xfrm>
              <a:off x="3603712" y="5341333"/>
              <a:ext cx="13512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pc="300" sz="2000">
                  <a:solidFill>
                    <a:srgbClr val="2E2E30"/>
                  </a:solidFill>
                  <a:latin charset="-122" panose="020b0600000000000000" pitchFamily="34" typeface="思源黑体 CN Medium"/>
                  <a:ea charset="-122" panose="020b0600000000000000" pitchFamily="34" typeface="思源黑体 CN Medium"/>
                </a:rPr>
                <a:t>输入标题</a:t>
              </a:r>
            </a:p>
          </p:txBody>
        </p:sp>
      </p:grpSp>
      <p:grpSp>
        <p:nvGrpSpPr>
          <p:cNvPr id="46" name="组合 45"/>
          <p:cNvGrpSpPr/>
          <p:nvPr/>
        </p:nvGrpSpPr>
        <p:grpSpPr>
          <a:xfrm>
            <a:off x="4786960" y="4882271"/>
            <a:ext cx="1955259" cy="906632"/>
            <a:chOff x="3603712" y="5341333"/>
            <a:chExt cx="1955259" cy="906632"/>
          </a:xfrm>
        </p:grpSpPr>
        <p:sp>
          <p:nvSpPr>
            <p:cNvPr id="47" name="矩形 46"/>
            <p:cNvSpPr/>
            <p:nvPr/>
          </p:nvSpPr>
          <p:spPr>
            <a:xfrm>
              <a:off x="3603712" y="5675501"/>
              <a:ext cx="1955259" cy="5669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a:t>
              </a:r>
            </a:p>
          </p:txBody>
        </p:sp>
        <p:sp>
          <p:nvSpPr>
            <p:cNvPr id="48" name="矩形 47"/>
            <p:cNvSpPr/>
            <p:nvPr/>
          </p:nvSpPr>
          <p:spPr>
            <a:xfrm>
              <a:off x="3603713" y="5341333"/>
              <a:ext cx="1351280" cy="39624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pc="300" sz="2000">
                  <a:solidFill>
                    <a:srgbClr val="2E2E30"/>
                  </a:solidFill>
                  <a:latin charset="-122" panose="020b0600000000000000" pitchFamily="34" typeface="思源黑体 CN Medium"/>
                  <a:ea charset="-122" panose="020b0600000000000000" pitchFamily="34" typeface="思源黑体 CN Medium"/>
                </a:rPr>
                <a:t>输入标题</a:t>
              </a:r>
            </a:p>
          </p:txBody>
        </p:sp>
      </p:grpSp>
      <p:pic>
        <p:nvPicPr>
          <p:cNvPr id="50" name="图片 32"/>
          <p:cNvPicPr>
            <a:picLocks noChangeArrowheads="1" noChangeAspect="1"/>
          </p:cNvPicPr>
          <p:nvPr/>
        </p:nvPicPr>
        <p:blipFill>
          <a:blip r:embed="rId2">
            <a:extLst>
              <a:ext uri="{28A0092B-C50C-407E-A947-70E740481C1C}">
                <a14:useLocalDpi val="0"/>
              </a:ext>
            </a:extLst>
          </a:blip>
          <a:stretch>
            <a:fillRect/>
          </a:stretch>
        </p:blipFill>
        <p:spPr bwMode="auto">
          <a:xfrm>
            <a:off x="7328096" y="1079204"/>
            <a:ext cx="3473450" cy="4721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 name="矩形 50"/>
          <p:cNvSpPr/>
          <p:nvPr/>
        </p:nvSpPr>
        <p:spPr>
          <a:xfrm>
            <a:off x="7693017" y="1460090"/>
            <a:ext cx="2743609" cy="3649833"/>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rot="5400000">
            <a:off x="2467669" y="1535277"/>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Tree>
    <p:extLst>
      <p:ext uri="{BB962C8B-B14F-4D97-AF65-F5344CB8AC3E}">
        <p14:creationId val="20942865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4"/>
                                        </p:tgtEl>
                                        <p:attrNameLst>
                                          <p:attrName>style.visibility</p:attrName>
                                        </p:attrNameLst>
                                      </p:cBhvr>
                                      <p:to>
                                        <p:strVal val="visible"/>
                                      </p:to>
                                    </p:set>
                                    <p:animEffect filter="wipe(left)" transition="in">
                                      <p:cBhvr>
                                        <p:cTn dur="500" id="7"/>
                                        <p:tgtEl>
                                          <p:spTgt spid="3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3"/>
                                        </p:tgtEl>
                                        <p:attrNameLst>
                                          <p:attrName>style.visibility</p:attrName>
                                        </p:attrNameLst>
                                      </p:cBhvr>
                                      <p:to>
                                        <p:strVal val="visible"/>
                                      </p:to>
                                    </p:set>
                                    <p:animEffect filter="fade" transition="in">
                                      <p:cBhvr>
                                        <p:cTn dur="500" id="11"/>
                                        <p:tgtEl>
                                          <p:spTgt spid="53"/>
                                        </p:tgtEl>
                                      </p:cBhvr>
                                    </p:animEffect>
                                  </p:childTnLst>
                                </p:cTn>
                              </p:par>
                            </p:childTnLst>
                          </p:cTn>
                        </p:par>
                        <p:par>
                          <p:cTn fill="hold" id="12" nodeType="afterGroup">
                            <p:stCondLst>
                              <p:cond delay="1000"/>
                            </p:stCondLst>
                            <p:childTnLst>
                              <p:par>
                                <p:cTn fill="hold" id="13" nodeType="afterEffect" presetClass="entr" presetID="2" presetSubtype="4">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500" fill="hold" id="15"/>
                                        <p:tgtEl>
                                          <p:spTgt spid="13"/>
                                        </p:tgtEl>
                                        <p:attrNameLst>
                                          <p:attrName>ppt_x</p:attrName>
                                        </p:attrNameLst>
                                      </p:cBhvr>
                                      <p:tavLst>
                                        <p:tav tm="0">
                                          <p:val>
                                            <p:strVal val="#ppt_x"/>
                                          </p:val>
                                        </p:tav>
                                        <p:tav tm="100000">
                                          <p:val>
                                            <p:strVal val="#ppt_x"/>
                                          </p:val>
                                        </p:tav>
                                      </p:tavLst>
                                    </p:anim>
                                    <p:anim calcmode="lin" valueType="num">
                                      <p:cBhvr additive="base">
                                        <p:cTn dur="500" fill="hold" id="16"/>
                                        <p:tgtEl>
                                          <p:spTgt spid="13"/>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37"/>
                                        </p:tgtEl>
                                        <p:attrNameLst>
                                          <p:attrName>style.visibility</p:attrName>
                                        </p:attrNameLst>
                                      </p:cBhvr>
                                      <p:to>
                                        <p:strVal val="visible"/>
                                      </p:to>
                                    </p:set>
                                    <p:animEffect filter="wipe(left)" transition="in">
                                      <p:cBhvr>
                                        <p:cTn dur="500" id="20"/>
                                        <p:tgtEl>
                                          <p:spTgt spid="37"/>
                                        </p:tgtEl>
                                      </p:cBhvr>
                                    </p:animEffect>
                                  </p:childTnLst>
                                </p:cTn>
                              </p:par>
                            </p:childTnLst>
                          </p:cTn>
                        </p:par>
                        <p:par>
                          <p:cTn fill="hold" id="21" nodeType="afterGroup">
                            <p:stCondLst>
                              <p:cond delay="2000"/>
                            </p:stCondLst>
                            <p:childTnLst>
                              <p:par>
                                <p:cTn fill="hold" id="22" nodeType="afterEffect" presetClass="entr" presetID="2" presetSubtype="4">
                                  <p:stCondLst>
                                    <p:cond delay="0"/>
                                  </p:stCondLst>
                                  <p:childTnLst>
                                    <p:set>
                                      <p:cBhvr>
                                        <p:cTn dur="1" fill="hold" id="23">
                                          <p:stCondLst>
                                            <p:cond delay="0"/>
                                          </p:stCondLst>
                                        </p:cTn>
                                        <p:tgtEl>
                                          <p:spTgt spid="23"/>
                                        </p:tgtEl>
                                        <p:attrNameLst>
                                          <p:attrName>style.visibility</p:attrName>
                                        </p:attrNameLst>
                                      </p:cBhvr>
                                      <p:to>
                                        <p:strVal val="visible"/>
                                      </p:to>
                                    </p:set>
                                    <p:anim calcmode="lin" valueType="num">
                                      <p:cBhvr additive="base">
                                        <p:cTn dur="500" fill="hold" id="24"/>
                                        <p:tgtEl>
                                          <p:spTgt spid="23"/>
                                        </p:tgtEl>
                                        <p:attrNameLst>
                                          <p:attrName>ppt_x</p:attrName>
                                        </p:attrNameLst>
                                      </p:cBhvr>
                                      <p:tavLst>
                                        <p:tav tm="0">
                                          <p:val>
                                            <p:strVal val="#ppt_x"/>
                                          </p:val>
                                        </p:tav>
                                        <p:tav tm="100000">
                                          <p:val>
                                            <p:strVal val="#ppt_x"/>
                                          </p:val>
                                        </p:tav>
                                      </p:tavLst>
                                    </p:anim>
                                    <p:anim calcmode="lin" valueType="num">
                                      <p:cBhvr additive="base">
                                        <p:cTn dur="500" fill="hold" id="25"/>
                                        <p:tgtEl>
                                          <p:spTgt spid="23"/>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500"/>
                            </p:stCondLst>
                            <p:childTnLst>
                              <p:par>
                                <p:cTn fill="hold" id="27" nodeType="afterEffect" presetClass="entr" presetID="22" presetSubtype="8">
                                  <p:stCondLst>
                                    <p:cond delay="0"/>
                                  </p:stCondLst>
                                  <p:childTnLst>
                                    <p:set>
                                      <p:cBhvr>
                                        <p:cTn dur="1" fill="hold" id="28">
                                          <p:stCondLst>
                                            <p:cond delay="0"/>
                                          </p:stCondLst>
                                        </p:cTn>
                                        <p:tgtEl>
                                          <p:spTgt spid="40"/>
                                        </p:tgtEl>
                                        <p:attrNameLst>
                                          <p:attrName>style.visibility</p:attrName>
                                        </p:attrNameLst>
                                      </p:cBhvr>
                                      <p:to>
                                        <p:strVal val="visible"/>
                                      </p:to>
                                    </p:set>
                                    <p:animEffect filter="wipe(left)" transition="in">
                                      <p:cBhvr>
                                        <p:cTn dur="500" id="29"/>
                                        <p:tgtEl>
                                          <p:spTgt spid="40"/>
                                        </p:tgtEl>
                                      </p:cBhvr>
                                    </p:animEffect>
                                  </p:childTnLst>
                                </p:cTn>
                              </p:par>
                            </p:childTnLst>
                          </p:cTn>
                        </p:par>
                        <p:par>
                          <p:cTn fill="hold" id="30" nodeType="afterGroup">
                            <p:stCondLst>
                              <p:cond delay="3000"/>
                            </p:stCondLst>
                            <p:childTnLst>
                              <p:par>
                                <p:cTn fill="hold" id="31" nodeType="afterEffect" presetClass="entr" presetID="2" presetSubtype="4">
                                  <p:stCondLst>
                                    <p:cond delay="0"/>
                                  </p:stCondLst>
                                  <p:childTnLst>
                                    <p:set>
                                      <p:cBhvr>
                                        <p:cTn dur="1" fill="hold" id="32">
                                          <p:stCondLst>
                                            <p:cond delay="0"/>
                                          </p:stCondLst>
                                        </p:cTn>
                                        <p:tgtEl>
                                          <p:spTgt spid="16"/>
                                        </p:tgtEl>
                                        <p:attrNameLst>
                                          <p:attrName>style.visibility</p:attrName>
                                        </p:attrNameLst>
                                      </p:cBhvr>
                                      <p:to>
                                        <p:strVal val="visible"/>
                                      </p:to>
                                    </p:set>
                                    <p:anim calcmode="lin" valueType="num">
                                      <p:cBhvr additive="base">
                                        <p:cTn dur="500" fill="hold" id="33"/>
                                        <p:tgtEl>
                                          <p:spTgt spid="16"/>
                                        </p:tgtEl>
                                        <p:attrNameLst>
                                          <p:attrName>ppt_x</p:attrName>
                                        </p:attrNameLst>
                                      </p:cBhvr>
                                      <p:tavLst>
                                        <p:tav tm="0">
                                          <p:val>
                                            <p:strVal val="#ppt_x"/>
                                          </p:val>
                                        </p:tav>
                                        <p:tav tm="100000">
                                          <p:val>
                                            <p:strVal val="#ppt_x"/>
                                          </p:val>
                                        </p:tav>
                                      </p:tavLst>
                                    </p:anim>
                                    <p:anim calcmode="lin" valueType="num">
                                      <p:cBhvr additive="base">
                                        <p:cTn dur="500" fill="hold" id="34"/>
                                        <p:tgtEl>
                                          <p:spTgt spid="16"/>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500"/>
                            </p:stCondLst>
                            <p:childTnLst>
                              <p:par>
                                <p:cTn fill="hold" id="36" nodeType="afterEffect" presetClass="entr" presetID="22" presetSubtype="8">
                                  <p:stCondLst>
                                    <p:cond delay="0"/>
                                  </p:stCondLst>
                                  <p:childTnLst>
                                    <p:set>
                                      <p:cBhvr>
                                        <p:cTn dur="1" fill="hold" id="37">
                                          <p:stCondLst>
                                            <p:cond delay="0"/>
                                          </p:stCondLst>
                                        </p:cTn>
                                        <p:tgtEl>
                                          <p:spTgt spid="43"/>
                                        </p:tgtEl>
                                        <p:attrNameLst>
                                          <p:attrName>style.visibility</p:attrName>
                                        </p:attrNameLst>
                                      </p:cBhvr>
                                      <p:to>
                                        <p:strVal val="visible"/>
                                      </p:to>
                                    </p:set>
                                    <p:animEffect filter="wipe(left)" transition="in">
                                      <p:cBhvr>
                                        <p:cTn dur="500" id="38"/>
                                        <p:tgtEl>
                                          <p:spTgt spid="43"/>
                                        </p:tgtEl>
                                      </p:cBhvr>
                                    </p:animEffect>
                                  </p:childTnLst>
                                </p:cTn>
                              </p:par>
                            </p:childTnLst>
                          </p:cTn>
                        </p:par>
                        <p:par>
                          <p:cTn fill="hold" id="39" nodeType="afterGroup">
                            <p:stCondLst>
                              <p:cond delay="4000"/>
                            </p:stCondLst>
                            <p:childTnLst>
                              <p:par>
                                <p:cTn fill="hold" id="40" nodeType="afterEffect" presetClass="entr" presetID="2" presetSubtype="4">
                                  <p:stCondLst>
                                    <p:cond delay="0"/>
                                  </p:stCondLst>
                                  <p:childTnLst>
                                    <p:set>
                                      <p:cBhvr>
                                        <p:cTn dur="1" fill="hold" id="41">
                                          <p:stCondLst>
                                            <p:cond delay="0"/>
                                          </p:stCondLst>
                                        </p:cTn>
                                        <p:tgtEl>
                                          <p:spTgt spid="26"/>
                                        </p:tgtEl>
                                        <p:attrNameLst>
                                          <p:attrName>style.visibility</p:attrName>
                                        </p:attrNameLst>
                                      </p:cBhvr>
                                      <p:to>
                                        <p:strVal val="visible"/>
                                      </p:to>
                                    </p:set>
                                    <p:anim calcmode="lin" valueType="num">
                                      <p:cBhvr additive="base">
                                        <p:cTn dur="500" fill="hold" id="42"/>
                                        <p:tgtEl>
                                          <p:spTgt spid="26"/>
                                        </p:tgtEl>
                                        <p:attrNameLst>
                                          <p:attrName>ppt_x</p:attrName>
                                        </p:attrNameLst>
                                      </p:cBhvr>
                                      <p:tavLst>
                                        <p:tav tm="0">
                                          <p:val>
                                            <p:strVal val="#ppt_x"/>
                                          </p:val>
                                        </p:tav>
                                        <p:tav tm="100000">
                                          <p:val>
                                            <p:strVal val="#ppt_x"/>
                                          </p:val>
                                        </p:tav>
                                      </p:tavLst>
                                    </p:anim>
                                    <p:anim calcmode="lin" valueType="num">
                                      <p:cBhvr additive="base">
                                        <p:cTn dur="500" fill="hold" id="43"/>
                                        <p:tgtEl>
                                          <p:spTgt spid="26"/>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500"/>
                            </p:stCondLst>
                            <p:childTnLst>
                              <p:par>
                                <p:cTn fill="hold" id="45" nodeType="afterEffect" presetClass="entr" presetID="22" presetSubtype="8">
                                  <p:stCondLst>
                                    <p:cond delay="0"/>
                                  </p:stCondLst>
                                  <p:childTnLst>
                                    <p:set>
                                      <p:cBhvr>
                                        <p:cTn dur="1" fill="hold" id="46">
                                          <p:stCondLst>
                                            <p:cond delay="0"/>
                                          </p:stCondLst>
                                        </p:cTn>
                                        <p:tgtEl>
                                          <p:spTgt spid="46"/>
                                        </p:tgtEl>
                                        <p:attrNameLst>
                                          <p:attrName>style.visibility</p:attrName>
                                        </p:attrNameLst>
                                      </p:cBhvr>
                                      <p:to>
                                        <p:strVal val="visible"/>
                                      </p:to>
                                    </p:set>
                                    <p:animEffect filter="wipe(left)" transition="in">
                                      <p:cBhvr>
                                        <p:cTn dur="500" id="47"/>
                                        <p:tgtEl>
                                          <p:spTgt spid="46"/>
                                        </p:tgtEl>
                                      </p:cBhvr>
                                    </p:animEffect>
                                  </p:childTnLst>
                                </p:cTn>
                              </p:par>
                            </p:childTnLst>
                          </p:cTn>
                        </p:par>
                        <p:par>
                          <p:cTn fill="hold" id="48" nodeType="afterGroup">
                            <p:stCondLst>
                              <p:cond delay="5000"/>
                            </p:stCondLst>
                            <p:childTnLst>
                              <p:par>
                                <p:cTn fill="hold" grpId="0" id="49" nodeType="afterEffect" presetClass="entr" presetID="16" presetSubtype="37">
                                  <p:stCondLst>
                                    <p:cond delay="0"/>
                                  </p:stCondLst>
                                  <p:childTnLst>
                                    <p:set>
                                      <p:cBhvr>
                                        <p:cTn dur="1" fill="hold" id="50">
                                          <p:stCondLst>
                                            <p:cond delay="0"/>
                                          </p:stCondLst>
                                        </p:cTn>
                                        <p:tgtEl>
                                          <p:spTgt spid="52"/>
                                        </p:tgtEl>
                                        <p:attrNameLst>
                                          <p:attrName>style.visibility</p:attrName>
                                        </p:attrNameLst>
                                      </p:cBhvr>
                                      <p:to>
                                        <p:strVal val="visible"/>
                                      </p:to>
                                    </p:set>
                                    <p:animEffect filter="barn(outVertical)" transition="in">
                                      <p:cBhvr>
                                        <p:cTn dur="500" id="51"/>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工作回顾</a:t>
            </a:r>
          </a:p>
        </p:txBody>
      </p:sp>
      <p:sp>
        <p:nvSpPr>
          <p:cNvPr id="6" name="圆角矩形 5"/>
          <p:cNvSpPr/>
          <p:nvPr/>
        </p:nvSpPr>
        <p:spPr>
          <a:xfrm>
            <a:off x="1194971" y="1676400"/>
            <a:ext cx="4481929" cy="2019300"/>
          </a:xfrm>
          <a:prstGeom prst="roundRect">
            <a:avLst>
              <a:gd fmla="val 10930" name="adj"/>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1463071" y="2492835"/>
            <a:ext cx="3412327" cy="976979"/>
            <a:chOff x="6548891" y="5396647"/>
            <a:chExt cx="3412327" cy="976979"/>
          </a:xfrm>
        </p:grpSpPr>
        <p:sp>
          <p:nvSpPr>
            <p:cNvPr id="8" name="矩形 7"/>
            <p:cNvSpPr/>
            <p:nvPr/>
          </p:nvSpPr>
          <p:spPr>
            <a:xfrm>
              <a:off x="6548891" y="5801163"/>
              <a:ext cx="3412327" cy="5669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9" name="矩形 8"/>
            <p:cNvSpPr/>
            <p:nvPr/>
          </p:nvSpPr>
          <p:spPr>
            <a:xfrm>
              <a:off x="6548891" y="5396647"/>
              <a:ext cx="1554480" cy="457200"/>
            </a:xfrm>
            <a:prstGeom prst="rect">
              <a:avLst/>
            </a:prstGeom>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pc="300" sz="2400">
                  <a:solidFill>
                    <a:srgbClr val="2E2E30"/>
                  </a:solidFill>
                  <a:latin charset="-122" panose="020b0600000000000000" pitchFamily="34" typeface="思源黑体 CN Medium"/>
                  <a:ea charset="-122" panose="020b0600000000000000" pitchFamily="34" typeface="思源黑体 CN Medium"/>
                </a:rPr>
                <a:t>业绩回顾</a:t>
              </a:r>
            </a:p>
          </p:txBody>
        </p:sp>
      </p:grpSp>
      <p:sp>
        <p:nvSpPr>
          <p:cNvPr id="17" name="矩形 16">
            <a:extLst>
              <a:ext uri="{FF2B5EF4-FFF2-40B4-BE49-F238E27FC236}">
                <a16:creationId xmlns:a16="http://schemas.microsoft.com/office/drawing/2014/main" id="{011D7C0B-0455-4FDD-8FEE-73DE2C9C9317}"/>
              </a:ext>
            </a:extLst>
          </p:cNvPr>
          <p:cNvSpPr/>
          <p:nvPr/>
        </p:nvSpPr>
        <p:spPr>
          <a:xfrm>
            <a:off x="1502184" y="1907885"/>
            <a:ext cx="640080" cy="640080"/>
          </a:xfrm>
          <a:prstGeom prst="rect">
            <a:avLst/>
          </a:prstGeom>
        </p:spPr>
        <p:txBody>
          <a:bodyPr wrap="none">
            <a:spAutoFit/>
          </a:bodyPr>
          <a:lstStyle/>
          <a:p>
            <a:r>
              <a:rPr altLang="zh-CN" lang="en-US" sz="3600">
                <a:solidFill>
                  <a:srgbClr val="B38A54"/>
                </a:solidFill>
                <a:latin charset="-122" panose="02020900000000000000" pitchFamily="18" typeface="思源宋体 CN Heavy"/>
                <a:ea charset="-122" panose="02020900000000000000" pitchFamily="18" typeface="思源宋体 CN Heavy"/>
              </a:rPr>
              <a:t>01</a:t>
            </a:r>
          </a:p>
        </p:txBody>
      </p:sp>
      <p:sp>
        <p:nvSpPr>
          <p:cNvPr id="18" name="圆角矩形 17"/>
          <p:cNvSpPr/>
          <p:nvPr/>
        </p:nvSpPr>
        <p:spPr>
          <a:xfrm>
            <a:off x="6408358" y="1676400"/>
            <a:ext cx="4481929" cy="2019300"/>
          </a:xfrm>
          <a:prstGeom prst="roundRect">
            <a:avLst>
              <a:gd fmla="val 10930" name="adj"/>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6676458" y="2492835"/>
            <a:ext cx="3412327" cy="976979"/>
            <a:chOff x="6548891" y="5396647"/>
            <a:chExt cx="3412327" cy="976979"/>
          </a:xfrm>
        </p:grpSpPr>
        <p:sp>
          <p:nvSpPr>
            <p:cNvPr id="20" name="矩形 19"/>
            <p:cNvSpPr/>
            <p:nvPr/>
          </p:nvSpPr>
          <p:spPr>
            <a:xfrm>
              <a:off x="6548892" y="5801163"/>
              <a:ext cx="3412327" cy="5669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21" name="矩形 20"/>
            <p:cNvSpPr/>
            <p:nvPr/>
          </p:nvSpPr>
          <p:spPr>
            <a:xfrm>
              <a:off x="6548893" y="5396647"/>
              <a:ext cx="1554480" cy="457200"/>
            </a:xfrm>
            <a:prstGeom prst="rect">
              <a:avLst/>
            </a:prstGeom>
          </p:spPr>
          <p:txBody>
            <a:bodyPr wrap="none">
              <a:spAutoFit/>
            </a:bodyPr>
            <a:lstStyle/>
            <a:p>
              <a:r>
                <a:rPr altLang="en-US" lang="zh-CN" spc="300" sz="2400">
                  <a:solidFill>
                    <a:srgbClr val="2E2E30"/>
                  </a:solidFill>
                  <a:latin charset="-122" panose="020b0600000000000000" pitchFamily="34" typeface="思源黑体 CN Medium"/>
                  <a:ea charset="-122" panose="020b0600000000000000" pitchFamily="34" typeface="思源黑体 CN Medium"/>
                </a:rPr>
                <a:t>业绩回顾</a:t>
              </a:r>
            </a:p>
          </p:txBody>
        </p:sp>
      </p:grpSp>
      <p:sp>
        <p:nvSpPr>
          <p:cNvPr id="29" name="矩形 28">
            <a:extLst>
              <a:ext uri="{FF2B5EF4-FFF2-40B4-BE49-F238E27FC236}">
                <a16:creationId xmlns:a16="http://schemas.microsoft.com/office/drawing/2014/main" id="{011D7C0B-0455-4FDD-8FEE-73DE2C9C9317}"/>
              </a:ext>
            </a:extLst>
          </p:cNvPr>
          <p:cNvSpPr/>
          <p:nvPr/>
        </p:nvSpPr>
        <p:spPr>
          <a:xfrm>
            <a:off x="6715571" y="1907885"/>
            <a:ext cx="640080" cy="640080"/>
          </a:xfrm>
          <a:prstGeom prst="rect">
            <a:avLst/>
          </a:prstGeom>
        </p:spPr>
        <p:txBody>
          <a:bodyPr wrap="none">
            <a:spAutoFit/>
          </a:bodyPr>
          <a:lstStyle/>
          <a:p>
            <a:r>
              <a:rPr altLang="zh-CN" lang="en-US" sz="3600">
                <a:solidFill>
                  <a:srgbClr val="B38A54"/>
                </a:solidFill>
                <a:latin charset="-122" panose="02020900000000000000" pitchFamily="18" typeface="思源宋体 CN Heavy"/>
                <a:ea charset="-122" panose="02020900000000000000" pitchFamily="18" typeface="思源宋体 CN Heavy"/>
              </a:rPr>
              <a:t>02</a:t>
            </a:r>
          </a:p>
        </p:txBody>
      </p:sp>
      <p:sp>
        <p:nvSpPr>
          <p:cNvPr id="30" name="圆角矩形 29"/>
          <p:cNvSpPr/>
          <p:nvPr/>
        </p:nvSpPr>
        <p:spPr>
          <a:xfrm>
            <a:off x="1194971" y="4100215"/>
            <a:ext cx="4481929" cy="2019300"/>
          </a:xfrm>
          <a:prstGeom prst="roundRect">
            <a:avLst>
              <a:gd fmla="val 10930" name="adj"/>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1463071" y="4916650"/>
            <a:ext cx="3412327" cy="976979"/>
            <a:chOff x="6548891" y="5396647"/>
            <a:chExt cx="3412327" cy="976979"/>
          </a:xfrm>
        </p:grpSpPr>
        <p:sp>
          <p:nvSpPr>
            <p:cNvPr id="32" name="矩形 31"/>
            <p:cNvSpPr/>
            <p:nvPr/>
          </p:nvSpPr>
          <p:spPr>
            <a:xfrm>
              <a:off x="6548891" y="5801162"/>
              <a:ext cx="3412327" cy="5669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33" name="矩形 32"/>
            <p:cNvSpPr/>
            <p:nvPr/>
          </p:nvSpPr>
          <p:spPr>
            <a:xfrm>
              <a:off x="6548891" y="5396647"/>
              <a:ext cx="1554480" cy="457200"/>
            </a:xfrm>
            <a:prstGeom prst="rect">
              <a:avLst/>
            </a:prstGeom>
          </p:spPr>
          <p:txBody>
            <a:bodyPr wrap="none">
              <a:spAutoFit/>
            </a:bodyPr>
            <a:lstStyle/>
            <a:p>
              <a:r>
                <a:rPr altLang="en-US" lang="zh-CN" spc="300" sz="2400">
                  <a:solidFill>
                    <a:srgbClr val="2E2E30"/>
                  </a:solidFill>
                  <a:latin charset="-122" panose="020b0600000000000000" pitchFamily="34" typeface="思源黑体 CN Medium"/>
                  <a:ea charset="-122" panose="020b0600000000000000" pitchFamily="34" typeface="思源黑体 CN Medium"/>
                </a:rPr>
                <a:t>业绩回顾</a:t>
              </a:r>
            </a:p>
          </p:txBody>
        </p:sp>
      </p:grpSp>
      <p:sp>
        <p:nvSpPr>
          <p:cNvPr id="41" name="矩形 40">
            <a:extLst>
              <a:ext uri="{FF2B5EF4-FFF2-40B4-BE49-F238E27FC236}">
                <a16:creationId xmlns:a16="http://schemas.microsoft.com/office/drawing/2014/main" id="{011D7C0B-0455-4FDD-8FEE-73DE2C9C9317}"/>
              </a:ext>
            </a:extLst>
          </p:cNvPr>
          <p:cNvSpPr/>
          <p:nvPr/>
        </p:nvSpPr>
        <p:spPr>
          <a:xfrm>
            <a:off x="1502184" y="4331700"/>
            <a:ext cx="640080" cy="640080"/>
          </a:xfrm>
          <a:prstGeom prst="rect">
            <a:avLst/>
          </a:prstGeom>
        </p:spPr>
        <p:txBody>
          <a:bodyPr wrap="none">
            <a:spAutoFit/>
          </a:bodyPr>
          <a:lstStyle/>
          <a:p>
            <a:r>
              <a:rPr altLang="zh-CN" lang="en-US" sz="3600">
                <a:solidFill>
                  <a:srgbClr val="B38A54"/>
                </a:solidFill>
                <a:latin charset="-122" panose="02020900000000000000" pitchFamily="18" typeface="思源宋体 CN Heavy"/>
                <a:ea charset="-122" panose="02020900000000000000" pitchFamily="18" typeface="思源宋体 CN Heavy"/>
              </a:rPr>
              <a:t>03</a:t>
            </a:r>
          </a:p>
        </p:txBody>
      </p:sp>
      <p:sp>
        <p:nvSpPr>
          <p:cNvPr id="42" name="圆角矩形 41"/>
          <p:cNvSpPr/>
          <p:nvPr/>
        </p:nvSpPr>
        <p:spPr>
          <a:xfrm>
            <a:off x="6408358" y="4100215"/>
            <a:ext cx="4481929" cy="2019300"/>
          </a:xfrm>
          <a:prstGeom prst="roundRect">
            <a:avLst>
              <a:gd fmla="val 10930" name="adj"/>
            </a:avLst>
          </a:prstGeom>
          <a:gradFill>
            <a:gsLst>
              <a:gs pos="0">
                <a:srgbClr val="6A839F">
                  <a:alpha val="29000"/>
                </a:srgbClr>
              </a:gs>
              <a:gs pos="69000">
                <a:srgbClr val="6A839F">
                  <a:alpha val="0"/>
                </a:srgbClr>
              </a:gs>
            </a:gsLst>
            <a:lin ang="2700000" scaled="1"/>
          </a:gradFill>
          <a:ln>
            <a:solidFill>
              <a:srgbClr val="B38A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3" name="组合 42"/>
          <p:cNvGrpSpPr/>
          <p:nvPr/>
        </p:nvGrpSpPr>
        <p:grpSpPr>
          <a:xfrm>
            <a:off x="6676458" y="4916650"/>
            <a:ext cx="3412327" cy="976979"/>
            <a:chOff x="6548891" y="5396647"/>
            <a:chExt cx="3412327" cy="976979"/>
          </a:xfrm>
        </p:grpSpPr>
        <p:sp>
          <p:nvSpPr>
            <p:cNvPr id="44" name="矩形 43"/>
            <p:cNvSpPr/>
            <p:nvPr/>
          </p:nvSpPr>
          <p:spPr>
            <a:xfrm>
              <a:off x="6548892" y="5801162"/>
              <a:ext cx="3412327" cy="566928"/>
            </a:xfrm>
            <a:prstGeom prst="rect">
              <a:avLst/>
            </a:prstGeom>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45" name="矩形 44"/>
            <p:cNvSpPr/>
            <p:nvPr/>
          </p:nvSpPr>
          <p:spPr>
            <a:xfrm>
              <a:off x="6548893" y="5396647"/>
              <a:ext cx="1554480" cy="457200"/>
            </a:xfrm>
            <a:prstGeom prst="rect">
              <a:avLst/>
            </a:prstGeom>
          </p:spPr>
          <p:txBody>
            <a:bodyPr wrap="none">
              <a:spAutoFit/>
            </a:bodyPr>
            <a:lstStyle/>
            <a:p>
              <a:r>
                <a:rPr altLang="en-US" lang="zh-CN" spc="300" sz="2400">
                  <a:solidFill>
                    <a:srgbClr val="2E2E30"/>
                  </a:solidFill>
                  <a:latin charset="-122" panose="020b0600000000000000" pitchFamily="34" typeface="思源黑体 CN Medium"/>
                  <a:ea charset="-122" panose="020b0600000000000000" pitchFamily="34" typeface="思源黑体 CN Medium"/>
                </a:rPr>
                <a:t>业绩回顾</a:t>
              </a:r>
            </a:p>
          </p:txBody>
        </p:sp>
      </p:grpSp>
      <p:sp>
        <p:nvSpPr>
          <p:cNvPr id="53" name="矩形 52">
            <a:extLst>
              <a:ext uri="{FF2B5EF4-FFF2-40B4-BE49-F238E27FC236}">
                <a16:creationId xmlns:a16="http://schemas.microsoft.com/office/drawing/2014/main" id="{011D7C0B-0455-4FDD-8FEE-73DE2C9C9317}"/>
              </a:ext>
            </a:extLst>
          </p:cNvPr>
          <p:cNvSpPr/>
          <p:nvPr/>
        </p:nvSpPr>
        <p:spPr>
          <a:xfrm>
            <a:off x="6715571" y="4331700"/>
            <a:ext cx="640080" cy="640080"/>
          </a:xfrm>
          <a:prstGeom prst="rect">
            <a:avLst/>
          </a:prstGeom>
        </p:spPr>
        <p:txBody>
          <a:bodyPr wrap="none">
            <a:spAutoFit/>
          </a:bodyPr>
          <a:lstStyle/>
          <a:p>
            <a:r>
              <a:rPr altLang="zh-CN" lang="en-US" sz="3600">
                <a:solidFill>
                  <a:srgbClr val="B38A54"/>
                </a:solidFill>
                <a:latin charset="-122" panose="02020900000000000000" pitchFamily="18" typeface="思源宋体 CN Heavy"/>
                <a:ea charset="-122" panose="02020900000000000000" pitchFamily="18" typeface="思源宋体 CN Heavy"/>
              </a:rPr>
              <a:t>04</a:t>
            </a:r>
          </a:p>
        </p:txBody>
      </p:sp>
    </p:spTree>
    <p:extLst>
      <p:ext uri="{BB962C8B-B14F-4D97-AF65-F5344CB8AC3E}">
        <p14:creationId val="384131256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7"/>
                                        </p:tgtEl>
                                        <p:attrNameLst>
                                          <p:attrName>style.visibility</p:attrName>
                                        </p:attrNameLst>
                                      </p:cBhvr>
                                      <p:to>
                                        <p:strVal val="visible"/>
                                      </p:to>
                                    </p:set>
                                    <p:animEffect filter="wipe(down)" transition="in">
                                      <p:cBhvr>
                                        <p:cTn dur="500" id="7"/>
                                        <p:tgtEl>
                                          <p:spTgt spid="17"/>
                                        </p:tgtEl>
                                      </p:cBhvr>
                                    </p:animEffect>
                                  </p:childTnLst>
                                </p:cTn>
                              </p:par>
                              <p:par>
                                <p:cTn fill="hold"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22" presetSubtype="4">
                                  <p:stCondLst>
                                    <p:cond delay="0"/>
                                  </p:stCondLst>
                                  <p:childTnLst>
                                    <p:set>
                                      <p:cBhvr>
                                        <p:cTn dur="1" fill="hold" id="13">
                                          <p:stCondLst>
                                            <p:cond delay="0"/>
                                          </p:stCondLst>
                                        </p:cTn>
                                        <p:tgtEl>
                                          <p:spTgt spid="29"/>
                                        </p:tgtEl>
                                        <p:attrNameLst>
                                          <p:attrName>style.visibility</p:attrName>
                                        </p:attrNameLst>
                                      </p:cBhvr>
                                      <p:to>
                                        <p:strVal val="visible"/>
                                      </p:to>
                                    </p:set>
                                    <p:animEffect filter="wipe(down)" transition="in">
                                      <p:cBhvr>
                                        <p:cTn dur="500" id="14"/>
                                        <p:tgtEl>
                                          <p:spTgt spid="29"/>
                                        </p:tgtEl>
                                      </p:cBhvr>
                                    </p:animEffect>
                                  </p:childTnLst>
                                </p:cTn>
                              </p:par>
                              <p:par>
                                <p:cTn fill="hold" id="15" nodeType="withEffect" presetClass="entr" presetID="22" presetSubtype="8">
                                  <p:stCondLst>
                                    <p:cond delay="0"/>
                                  </p:stCondLst>
                                  <p:childTnLst>
                                    <p:set>
                                      <p:cBhvr>
                                        <p:cTn dur="1" fill="hold" id="16">
                                          <p:stCondLst>
                                            <p:cond delay="0"/>
                                          </p:stCondLst>
                                        </p:cTn>
                                        <p:tgtEl>
                                          <p:spTgt spid="19"/>
                                        </p:tgtEl>
                                        <p:attrNameLst>
                                          <p:attrName>style.visibility</p:attrName>
                                        </p:attrNameLst>
                                      </p:cBhvr>
                                      <p:to>
                                        <p:strVal val="visible"/>
                                      </p:to>
                                    </p:set>
                                    <p:animEffect filter="wipe(left)" transition="in">
                                      <p:cBhvr>
                                        <p:cTn dur="500" id="17"/>
                                        <p:tgtEl>
                                          <p:spTgt spid="19"/>
                                        </p:tgtEl>
                                      </p:cBhvr>
                                    </p:animEffect>
                                  </p:childTnLst>
                                </p:cTn>
                              </p:par>
                            </p:childTnLst>
                          </p:cTn>
                        </p:par>
                        <p:par>
                          <p:cTn fill="hold" id="18" nodeType="afterGroup">
                            <p:stCondLst>
                              <p:cond delay="1000"/>
                            </p:stCondLst>
                            <p:childTnLst>
                              <p:par>
                                <p:cTn fill="hold" grpId="0" id="19" nodeType="afterEffect" presetClass="entr" presetID="22" presetSubtype="4">
                                  <p:stCondLst>
                                    <p:cond delay="0"/>
                                  </p:stCondLst>
                                  <p:childTnLst>
                                    <p:set>
                                      <p:cBhvr>
                                        <p:cTn dur="1" fill="hold" id="20">
                                          <p:stCondLst>
                                            <p:cond delay="0"/>
                                          </p:stCondLst>
                                        </p:cTn>
                                        <p:tgtEl>
                                          <p:spTgt spid="41"/>
                                        </p:tgtEl>
                                        <p:attrNameLst>
                                          <p:attrName>style.visibility</p:attrName>
                                        </p:attrNameLst>
                                      </p:cBhvr>
                                      <p:to>
                                        <p:strVal val="visible"/>
                                      </p:to>
                                    </p:set>
                                    <p:animEffect filter="wipe(down)" transition="in">
                                      <p:cBhvr>
                                        <p:cTn dur="500" id="21"/>
                                        <p:tgtEl>
                                          <p:spTgt spid="41"/>
                                        </p:tgtEl>
                                      </p:cBhvr>
                                    </p:animEffect>
                                  </p:childTnLst>
                                </p:cTn>
                              </p:par>
                              <p:par>
                                <p:cTn fill="hold" id="22" nodeType="withEffect" presetClass="entr" presetID="22" presetSubtype="8">
                                  <p:stCondLst>
                                    <p:cond delay="0"/>
                                  </p:stCondLst>
                                  <p:childTnLst>
                                    <p:set>
                                      <p:cBhvr>
                                        <p:cTn dur="1" fill="hold" id="23">
                                          <p:stCondLst>
                                            <p:cond delay="0"/>
                                          </p:stCondLst>
                                        </p:cTn>
                                        <p:tgtEl>
                                          <p:spTgt spid="31"/>
                                        </p:tgtEl>
                                        <p:attrNameLst>
                                          <p:attrName>style.visibility</p:attrName>
                                        </p:attrNameLst>
                                      </p:cBhvr>
                                      <p:to>
                                        <p:strVal val="visible"/>
                                      </p:to>
                                    </p:set>
                                    <p:animEffect filter="wipe(left)" transition="in">
                                      <p:cBhvr>
                                        <p:cTn dur="500" id="24"/>
                                        <p:tgtEl>
                                          <p:spTgt spid="31"/>
                                        </p:tgtEl>
                                      </p:cBhvr>
                                    </p:animEffect>
                                  </p:childTnLst>
                                </p:cTn>
                              </p:par>
                            </p:childTnLst>
                          </p:cTn>
                        </p:par>
                        <p:par>
                          <p:cTn fill="hold" id="25" nodeType="afterGroup">
                            <p:stCondLst>
                              <p:cond delay="1500"/>
                            </p:stCondLst>
                            <p:childTnLst>
                              <p:par>
                                <p:cTn fill="hold" grpId="0" id="26" nodeType="afterEffect" presetClass="entr" presetID="22" presetSubtype="4">
                                  <p:stCondLst>
                                    <p:cond delay="0"/>
                                  </p:stCondLst>
                                  <p:childTnLst>
                                    <p:set>
                                      <p:cBhvr>
                                        <p:cTn dur="1" fill="hold" id="27">
                                          <p:stCondLst>
                                            <p:cond delay="0"/>
                                          </p:stCondLst>
                                        </p:cTn>
                                        <p:tgtEl>
                                          <p:spTgt spid="53"/>
                                        </p:tgtEl>
                                        <p:attrNameLst>
                                          <p:attrName>style.visibility</p:attrName>
                                        </p:attrNameLst>
                                      </p:cBhvr>
                                      <p:to>
                                        <p:strVal val="visible"/>
                                      </p:to>
                                    </p:set>
                                    <p:animEffect filter="wipe(down)" transition="in">
                                      <p:cBhvr>
                                        <p:cTn dur="500" id="28"/>
                                        <p:tgtEl>
                                          <p:spTgt spid="53"/>
                                        </p:tgtEl>
                                      </p:cBhvr>
                                    </p:animEffect>
                                  </p:childTnLst>
                                </p:cTn>
                              </p:par>
                              <p:par>
                                <p:cTn fill="hold" id="29" nodeType="withEffect" presetClass="entr" presetID="22" presetSubtype="8">
                                  <p:stCondLst>
                                    <p:cond delay="0"/>
                                  </p:stCondLst>
                                  <p:childTnLst>
                                    <p:set>
                                      <p:cBhvr>
                                        <p:cTn dur="1" fill="hold" id="30">
                                          <p:stCondLst>
                                            <p:cond delay="0"/>
                                          </p:stCondLst>
                                        </p:cTn>
                                        <p:tgtEl>
                                          <p:spTgt spid="43"/>
                                        </p:tgtEl>
                                        <p:attrNameLst>
                                          <p:attrName>style.visibility</p:attrName>
                                        </p:attrNameLst>
                                      </p:cBhvr>
                                      <p:to>
                                        <p:strVal val="visible"/>
                                      </p:to>
                                    </p:set>
                                    <p:animEffect filter="wipe(left)" transition="in">
                                      <p:cBhvr>
                                        <p:cTn dur="500" id="31"/>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9"/>
      <p:bldP grpId="0" spid="41"/>
      <p:bldP grpId="0" spid="5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9" name="任意多边形: 形状 33">
            <a:extLst>
              <a:ext uri="{FF2B5EF4-FFF2-40B4-BE49-F238E27FC236}">
                <a16:creationId xmlns:a16="http://schemas.microsoft.com/office/drawing/2014/main" id="{7DFB863E-5657-451B-8120-7C2A8B1D03E7}"/>
              </a:ext>
            </a:extLst>
          </p:cNvPr>
          <p:cNvSpPr/>
          <p:nvPr/>
        </p:nvSpPr>
        <p:spPr>
          <a:xfrm>
            <a:off x="11231855" y="817590"/>
            <a:ext cx="1073152" cy="784114"/>
          </a:xfrm>
          <a:custGeom>
            <a:rect b="b" l="l" r="r" t="t"/>
            <a:pathLst>
              <a:path h="582656" w="797433">
                <a:moveTo>
                  <a:pt x="270700" y="0"/>
                </a:moveTo>
                <a:lnTo>
                  <a:pt x="505396" y="18669"/>
                </a:lnTo>
                <a:cubicBezTo>
                  <a:pt x="505146" y="28614"/>
                  <a:pt x="501646" y="36727"/>
                  <a:pt x="494895" y="43005"/>
                </a:cubicBezTo>
                <a:cubicBezTo>
                  <a:pt x="488144" y="49284"/>
                  <a:pt x="475643" y="54062"/>
                  <a:pt x="457390" y="57340"/>
                </a:cubicBezTo>
                <a:lnTo>
                  <a:pt x="457390" y="269450"/>
                </a:lnTo>
                <a:lnTo>
                  <a:pt x="552069" y="269450"/>
                </a:lnTo>
                <a:lnTo>
                  <a:pt x="638746" y="154769"/>
                </a:lnTo>
                <a:cubicBezTo>
                  <a:pt x="639619" y="155395"/>
                  <a:pt x="648986" y="162737"/>
                  <a:pt x="666849" y="176794"/>
                </a:cubicBezTo>
                <a:cubicBezTo>
                  <a:pt x="684711" y="190851"/>
                  <a:pt x="705833" y="207868"/>
                  <a:pt x="730215" y="227843"/>
                </a:cubicBezTo>
                <a:cubicBezTo>
                  <a:pt x="754596" y="247819"/>
                  <a:pt x="777002" y="266998"/>
                  <a:pt x="797433" y="285381"/>
                </a:cubicBezTo>
                <a:cubicBezTo>
                  <a:pt x="795294" y="292655"/>
                  <a:pt x="790904" y="298020"/>
                  <a:pt x="784265" y="301477"/>
                </a:cubicBezTo>
                <a:cubicBezTo>
                  <a:pt x="777625" y="304934"/>
                  <a:pt x="769568" y="306649"/>
                  <a:pt x="760095" y="306621"/>
                </a:cubicBezTo>
                <a:lnTo>
                  <a:pt x="457390" y="306621"/>
                </a:lnTo>
                <a:lnTo>
                  <a:pt x="457390" y="545485"/>
                </a:lnTo>
                <a:lnTo>
                  <a:pt x="524066" y="545485"/>
                </a:lnTo>
                <a:lnTo>
                  <a:pt x="609410" y="433392"/>
                </a:lnTo>
                <a:cubicBezTo>
                  <a:pt x="610241" y="434010"/>
                  <a:pt x="619246" y="441225"/>
                  <a:pt x="636425" y="455036"/>
                </a:cubicBezTo>
                <a:cubicBezTo>
                  <a:pt x="653604" y="468848"/>
                  <a:pt x="673969" y="485546"/>
                  <a:pt x="697519" y="505130"/>
                </a:cubicBezTo>
                <a:cubicBezTo>
                  <a:pt x="721070" y="524715"/>
                  <a:pt x="742817" y="543477"/>
                  <a:pt x="762762" y="561415"/>
                </a:cubicBezTo>
                <a:cubicBezTo>
                  <a:pt x="761262" y="568689"/>
                  <a:pt x="757261" y="574055"/>
                  <a:pt x="750760" y="577512"/>
                </a:cubicBezTo>
                <a:cubicBezTo>
                  <a:pt x="744260" y="580969"/>
                  <a:pt x="736259" y="582684"/>
                  <a:pt x="726758" y="582656"/>
                </a:cubicBezTo>
                <a:lnTo>
                  <a:pt x="57340" y="582656"/>
                </a:lnTo>
                <a:lnTo>
                  <a:pt x="46672" y="545485"/>
                </a:lnTo>
                <a:lnTo>
                  <a:pt x="270700" y="545485"/>
                </a:lnTo>
                <a:lnTo>
                  <a:pt x="270700" y="306621"/>
                </a:lnTo>
                <a:lnTo>
                  <a:pt x="10668" y="306621"/>
                </a:lnTo>
                <a:lnTo>
                  <a:pt x="0" y="269450"/>
                </a:lnTo>
                <a:lnTo>
                  <a:pt x="270700" y="269450"/>
                </a:lnTo>
                <a:lnTo>
                  <a:pt x="270700" y="0"/>
                </a:lnTo>
                <a:close/>
              </a:path>
            </a:pathLst>
          </a:custGeom>
          <a:gradFill flip="none" rotWithShape="1">
            <a:gsLst>
              <a:gs pos="0">
                <a:srgbClr val="B38A54">
                  <a:alpha val="50000"/>
                </a:srgbClr>
              </a:gs>
              <a:gs pos="100000">
                <a:srgbClr val="B38A54">
                  <a:alpha val="0"/>
                </a:srgb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0" name="任意多边形: 形状 31">
            <a:extLst>
              <a:ext uri="{FF2B5EF4-FFF2-40B4-BE49-F238E27FC236}">
                <a16:creationId xmlns:a16="http://schemas.microsoft.com/office/drawing/2014/main" id="{E71F5F26-356C-4507-BF0B-D7C73BD27F37}"/>
              </a:ext>
            </a:extLst>
          </p:cNvPr>
          <p:cNvSpPr/>
          <p:nvPr/>
        </p:nvSpPr>
        <p:spPr>
          <a:xfrm>
            <a:off x="5359997" y="5667202"/>
            <a:ext cx="709375" cy="807724"/>
          </a:xfrm>
          <a:custGeom>
            <a:rect b="b" l="l" r="r" t="t"/>
            <a:pathLst>
              <a:path h="629357" w="657416">
                <a:moveTo>
                  <a:pt x="498729" y="0"/>
                </a:moveTo>
                <a:lnTo>
                  <a:pt x="657416" y="121353"/>
                </a:lnTo>
                <a:cubicBezTo>
                  <a:pt x="653026" y="127356"/>
                  <a:pt x="646803" y="132618"/>
                  <a:pt x="638746" y="137140"/>
                </a:cubicBezTo>
                <a:cubicBezTo>
                  <a:pt x="630690" y="141662"/>
                  <a:pt x="619133" y="145271"/>
                  <a:pt x="604076" y="147968"/>
                </a:cubicBezTo>
                <a:lnTo>
                  <a:pt x="604076" y="580017"/>
                </a:lnTo>
                <a:cubicBezTo>
                  <a:pt x="603686" y="584546"/>
                  <a:pt x="590129" y="591824"/>
                  <a:pt x="563404" y="601853"/>
                </a:cubicBezTo>
                <a:cubicBezTo>
                  <a:pt x="536678" y="611882"/>
                  <a:pt x="499118" y="617494"/>
                  <a:pt x="450723" y="618689"/>
                </a:cubicBezTo>
                <a:lnTo>
                  <a:pt x="417386" y="618689"/>
                </a:lnTo>
                <a:lnTo>
                  <a:pt x="417386" y="506675"/>
                </a:lnTo>
                <a:lnTo>
                  <a:pt x="177356" y="506675"/>
                </a:lnTo>
                <a:lnTo>
                  <a:pt x="177356" y="588018"/>
                </a:lnTo>
                <a:cubicBezTo>
                  <a:pt x="176967" y="594991"/>
                  <a:pt x="164076" y="603381"/>
                  <a:pt x="138684" y="613188"/>
                </a:cubicBezTo>
                <a:cubicBezTo>
                  <a:pt x="113292" y="622995"/>
                  <a:pt x="77732" y="628384"/>
                  <a:pt x="32004" y="629357"/>
                </a:cubicBezTo>
                <a:lnTo>
                  <a:pt x="0" y="629357"/>
                </a:lnTo>
                <a:lnTo>
                  <a:pt x="0" y="25361"/>
                </a:lnTo>
                <a:lnTo>
                  <a:pt x="192024" y="97457"/>
                </a:lnTo>
                <a:lnTo>
                  <a:pt x="412052" y="97457"/>
                </a:lnTo>
                <a:lnTo>
                  <a:pt x="498729" y="0"/>
                </a:lnTo>
                <a:close/>
                <a:moveTo>
                  <a:pt x="177356" y="134628"/>
                </a:moveTo>
                <a:lnTo>
                  <a:pt x="177356" y="469503"/>
                </a:lnTo>
                <a:lnTo>
                  <a:pt x="417386" y="469503"/>
                </a:lnTo>
                <a:lnTo>
                  <a:pt x="417386" y="134628"/>
                </a:lnTo>
                <a:lnTo>
                  <a:pt x="177356" y="134628"/>
                </a:lnTo>
                <a:close/>
              </a:path>
            </a:pathLst>
          </a:custGeom>
          <a:gradFill flip="none" rotWithShape="1">
            <a:gsLst>
              <a:gs pos="0">
                <a:srgbClr val="B38A54">
                  <a:alpha val="50000"/>
                </a:srgbClr>
              </a:gs>
              <a:gs pos="100000">
                <a:srgbClr val="B38A54">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11" name="组合 10">
            <a:extLst>
              <a:ext uri="{FF2B5EF4-FFF2-40B4-BE49-F238E27FC236}">
                <a16:creationId xmlns:a16="http://schemas.microsoft.com/office/drawing/2014/main" id="{44D634C6-544B-42E5-82EA-F2091131F023}"/>
              </a:ext>
            </a:extLst>
          </p:cNvPr>
          <p:cNvGrpSpPr/>
          <p:nvPr/>
        </p:nvGrpSpPr>
        <p:grpSpPr>
          <a:xfrm>
            <a:off x="3963279" y="-416074"/>
            <a:ext cx="665888" cy="1539165"/>
            <a:chOff x="8878655" y="4549389"/>
            <a:chExt cx="588073" cy="1221319"/>
          </a:xfrm>
          <a:gradFill flip="none" rotWithShape="1">
            <a:gsLst>
              <a:gs pos="0">
                <a:srgbClr val="B38A54">
                  <a:alpha val="50000"/>
                </a:srgbClr>
              </a:gs>
              <a:gs pos="100000">
                <a:srgbClr val="B38A54">
                  <a:alpha val="0"/>
                </a:srgbClr>
              </a:gs>
            </a:gsLst>
            <a:lin ang="10800000" scaled="1"/>
          </a:gradFill>
        </p:grpSpPr>
        <p:sp>
          <p:nvSpPr>
            <p:cNvPr id="12" name="任意多边形: 形状 32">
              <a:extLst>
                <a:ext uri="{FF2B5EF4-FFF2-40B4-BE49-F238E27FC236}">
                  <a16:creationId xmlns:a16="http://schemas.microsoft.com/office/drawing/2014/main" id="{2A73CBD8-AB65-4CBB-8DD7-A25350581417}"/>
                </a:ext>
              </a:extLst>
            </p:cNvPr>
            <p:cNvSpPr/>
            <p:nvPr/>
          </p:nvSpPr>
          <p:spPr>
            <a:xfrm>
              <a:off x="8878655" y="4549389"/>
              <a:ext cx="588073" cy="905347"/>
            </a:xfrm>
            <a:custGeom>
              <a:rect b="b" l="l" r="r" t="t"/>
              <a:pathLst>
                <a:path h="905347" w="588073">
                  <a:moveTo>
                    <a:pt x="236030" y="0"/>
                  </a:moveTo>
                  <a:lnTo>
                    <a:pt x="469392" y="93345"/>
                  </a:lnTo>
                  <a:cubicBezTo>
                    <a:pt x="466753" y="99568"/>
                    <a:pt x="461697" y="104791"/>
                    <a:pt x="454223" y="109014"/>
                  </a:cubicBezTo>
                  <a:cubicBezTo>
                    <a:pt x="446750" y="113236"/>
                    <a:pt x="436693" y="115126"/>
                    <a:pt x="424053" y="114681"/>
                  </a:cubicBezTo>
                  <a:cubicBezTo>
                    <a:pt x="388021" y="159234"/>
                    <a:pt x="343404" y="205104"/>
                    <a:pt x="290203" y="252289"/>
                  </a:cubicBezTo>
                  <a:cubicBezTo>
                    <a:pt x="237002" y="299475"/>
                    <a:pt x="183384" y="340689"/>
                    <a:pt x="129350" y="375932"/>
                  </a:cubicBezTo>
                  <a:cubicBezTo>
                    <a:pt x="154880" y="375265"/>
                    <a:pt x="182828" y="374264"/>
                    <a:pt x="213193" y="372929"/>
                  </a:cubicBezTo>
                  <a:cubicBezTo>
                    <a:pt x="243558" y="371595"/>
                    <a:pt x="275173" y="369927"/>
                    <a:pt x="308039" y="367925"/>
                  </a:cubicBezTo>
                  <a:cubicBezTo>
                    <a:pt x="321429" y="343826"/>
                    <a:pt x="333320" y="320667"/>
                    <a:pt x="343710" y="298447"/>
                  </a:cubicBezTo>
                  <a:cubicBezTo>
                    <a:pt x="354100" y="276226"/>
                    <a:pt x="362656" y="255421"/>
                    <a:pt x="369380" y="236030"/>
                  </a:cubicBezTo>
                  <a:lnTo>
                    <a:pt x="588073" y="350578"/>
                  </a:lnTo>
                  <a:cubicBezTo>
                    <a:pt x="584712" y="356777"/>
                    <a:pt x="578767" y="361726"/>
                    <a:pt x="570238" y="365423"/>
                  </a:cubicBezTo>
                  <a:cubicBezTo>
                    <a:pt x="561709" y="369121"/>
                    <a:pt x="550763" y="370400"/>
                    <a:pt x="537400" y="369260"/>
                  </a:cubicBezTo>
                  <a:cubicBezTo>
                    <a:pt x="494062" y="422407"/>
                    <a:pt x="437388" y="479202"/>
                    <a:pt x="367379" y="539645"/>
                  </a:cubicBezTo>
                  <a:cubicBezTo>
                    <a:pt x="297371" y="600088"/>
                    <a:pt x="226028" y="653553"/>
                    <a:pt x="153352" y="700040"/>
                  </a:cubicBezTo>
                  <a:cubicBezTo>
                    <a:pt x="202720" y="695309"/>
                    <a:pt x="258338" y="689745"/>
                    <a:pt x="320207" y="683348"/>
                  </a:cubicBezTo>
                  <a:cubicBezTo>
                    <a:pt x="382076" y="676950"/>
                    <a:pt x="446028" y="670057"/>
                    <a:pt x="512064" y="662666"/>
                  </a:cubicBezTo>
                  <a:lnTo>
                    <a:pt x="513398" y="677335"/>
                  </a:lnTo>
                  <a:cubicBezTo>
                    <a:pt x="474809" y="700698"/>
                    <a:pt x="421969" y="730034"/>
                    <a:pt x="354878" y="765343"/>
                  </a:cubicBezTo>
                  <a:cubicBezTo>
                    <a:pt x="287786" y="800651"/>
                    <a:pt x="209943" y="837980"/>
                    <a:pt x="121348" y="877330"/>
                  </a:cubicBezTo>
                  <a:cubicBezTo>
                    <a:pt x="116626" y="884000"/>
                    <a:pt x="111403" y="889671"/>
                    <a:pt x="105680" y="894340"/>
                  </a:cubicBezTo>
                  <a:cubicBezTo>
                    <a:pt x="99957" y="899010"/>
                    <a:pt x="94067" y="902679"/>
                    <a:pt x="88011" y="905347"/>
                  </a:cubicBezTo>
                  <a:lnTo>
                    <a:pt x="4001" y="702711"/>
                  </a:lnTo>
                  <a:cubicBezTo>
                    <a:pt x="5334" y="702627"/>
                    <a:pt x="12668" y="700791"/>
                    <a:pt x="26003" y="697202"/>
                  </a:cubicBezTo>
                  <a:cubicBezTo>
                    <a:pt x="39338" y="693612"/>
                    <a:pt x="50673" y="688771"/>
                    <a:pt x="60008" y="682677"/>
                  </a:cubicBezTo>
                  <a:cubicBezTo>
                    <a:pt x="85733" y="665354"/>
                    <a:pt x="113292" y="639950"/>
                    <a:pt x="142685" y="606466"/>
                  </a:cubicBezTo>
                  <a:cubicBezTo>
                    <a:pt x="172077" y="572982"/>
                    <a:pt x="200970" y="535281"/>
                    <a:pt x="229362" y="493362"/>
                  </a:cubicBezTo>
                  <a:cubicBezTo>
                    <a:pt x="211304" y="503316"/>
                    <a:pt x="192413" y="513100"/>
                    <a:pt x="172688" y="522712"/>
                  </a:cubicBezTo>
                  <a:cubicBezTo>
                    <a:pt x="152964" y="532325"/>
                    <a:pt x="132739" y="542093"/>
                    <a:pt x="112014" y="552016"/>
                  </a:cubicBezTo>
                  <a:cubicBezTo>
                    <a:pt x="107347" y="556717"/>
                    <a:pt x="102680" y="560921"/>
                    <a:pt x="98012" y="564627"/>
                  </a:cubicBezTo>
                  <a:cubicBezTo>
                    <a:pt x="93345" y="568333"/>
                    <a:pt x="88678" y="571210"/>
                    <a:pt x="84011" y="573256"/>
                  </a:cubicBezTo>
                  <a:lnTo>
                    <a:pt x="0" y="370594"/>
                  </a:lnTo>
                  <a:cubicBezTo>
                    <a:pt x="1139" y="370455"/>
                    <a:pt x="7529" y="368732"/>
                    <a:pt x="19169" y="365423"/>
                  </a:cubicBezTo>
                  <a:cubicBezTo>
                    <a:pt x="30809" y="362115"/>
                    <a:pt x="40866" y="358056"/>
                    <a:pt x="49340" y="353247"/>
                  </a:cubicBezTo>
                  <a:cubicBezTo>
                    <a:pt x="72190" y="333617"/>
                    <a:pt x="96424" y="302790"/>
                    <a:pt x="122040" y="260765"/>
                  </a:cubicBezTo>
                  <a:cubicBezTo>
                    <a:pt x="147656" y="218740"/>
                    <a:pt x="170902" y="173901"/>
                    <a:pt x="191777" y="126248"/>
                  </a:cubicBezTo>
                  <a:cubicBezTo>
                    <a:pt x="212652" y="78596"/>
                    <a:pt x="227403" y="36513"/>
                    <a:pt x="23603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3" name="任意多边形: 形状 30">
              <a:extLst>
                <a:ext uri="{FF2B5EF4-FFF2-40B4-BE49-F238E27FC236}">
                  <a16:creationId xmlns:a16="http://schemas.microsoft.com/office/drawing/2014/main" id="{368F99BD-6998-409D-82F2-2F0D5BAEDEDC}"/>
                </a:ext>
              </a:extLst>
            </p:cNvPr>
            <p:cNvSpPr/>
            <p:nvPr/>
          </p:nvSpPr>
          <p:spPr>
            <a:xfrm>
              <a:off x="8882656" y="5434724"/>
              <a:ext cx="549401" cy="335984"/>
            </a:xfrm>
            <a:custGeom>
              <a:rect b="b" l="l" r="r" t="t"/>
              <a:pathLst>
                <a:path h="335984" w="549401">
                  <a:moveTo>
                    <a:pt x="546735" y="0"/>
                  </a:moveTo>
                  <a:lnTo>
                    <a:pt x="549401" y="10673"/>
                  </a:lnTo>
                  <a:cubicBezTo>
                    <a:pt x="507702" y="45477"/>
                    <a:pt x="451750" y="86939"/>
                    <a:pt x="381547" y="135059"/>
                  </a:cubicBezTo>
                  <a:cubicBezTo>
                    <a:pt x="311344" y="183178"/>
                    <a:pt x="225055" y="237263"/>
                    <a:pt x="122682" y="297313"/>
                  </a:cubicBezTo>
                  <a:cubicBezTo>
                    <a:pt x="119181" y="306759"/>
                    <a:pt x="113847" y="314871"/>
                    <a:pt x="106679" y="321649"/>
                  </a:cubicBezTo>
                  <a:cubicBezTo>
                    <a:pt x="99512" y="328428"/>
                    <a:pt x="91511" y="333206"/>
                    <a:pt x="82677" y="335984"/>
                  </a:cubicBezTo>
                  <a:lnTo>
                    <a:pt x="0" y="110736"/>
                  </a:lnTo>
                  <a:cubicBezTo>
                    <a:pt x="32086" y="106107"/>
                    <a:pt x="76964" y="98317"/>
                    <a:pt x="134634" y="87363"/>
                  </a:cubicBezTo>
                  <a:cubicBezTo>
                    <a:pt x="192303" y="76410"/>
                    <a:pt x="256937" y="63381"/>
                    <a:pt x="328534" y="48277"/>
                  </a:cubicBezTo>
                  <a:cubicBezTo>
                    <a:pt x="400132" y="33173"/>
                    <a:pt x="472865" y="17080"/>
                    <a:pt x="5467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14" name="文本框 13">
            <a:extLst>
              <a:ext uri="{FF2B5EF4-FFF2-40B4-BE49-F238E27FC236}">
                <a16:creationId xmlns:a16="http://schemas.microsoft.com/office/drawing/2014/main" id="{605A71AF-F6B7-401B-AE2A-1D728EE82C13}"/>
              </a:ext>
            </a:extLst>
          </p:cNvPr>
          <p:cNvSpPr txBox="1"/>
          <p:nvPr/>
        </p:nvSpPr>
        <p:spPr>
          <a:xfrm>
            <a:off x="666991" y="699668"/>
            <a:ext cx="2194470" cy="18440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kern="1200" kumimoji="0" lang="zh-CN" noProof="0" normalizeH="0" smtClean="0" spc="1200" strike="noStrike" sz="11500" u="none">
                <a:ln>
                  <a:noFill/>
                </a:ln>
                <a:gradFill flip="none" rotWithShape="1">
                  <a:gsLst>
                    <a:gs pos="0">
                      <a:srgbClr val="B38A54"/>
                    </a:gs>
                    <a:gs pos="78000">
                      <a:srgbClr val="B38A54">
                        <a:alpha val="0"/>
                      </a:srgbClr>
                    </a:gs>
                  </a:gsLst>
                  <a:lin ang="8100000" scaled="1"/>
                </a:gradFill>
                <a:effectLst/>
                <a:uLnTx/>
                <a:uFillTx/>
                <a:latin charset="-122" panose="02020900000000000000" pitchFamily="18" typeface="思源宋体 CN Heavy"/>
                <a:ea charset="-122" panose="02020900000000000000" pitchFamily="18" typeface="思源宋体 CN Heavy"/>
                <a:cs typeface="+mn-cs"/>
              </a:rPr>
              <a:t>第</a:t>
            </a:r>
          </a:p>
        </p:txBody>
      </p:sp>
      <p:sp>
        <p:nvSpPr>
          <p:cNvPr id="15" name="文本框 14">
            <a:extLst>
              <a:ext uri="{FF2B5EF4-FFF2-40B4-BE49-F238E27FC236}">
                <a16:creationId xmlns:a16="http://schemas.microsoft.com/office/drawing/2014/main" id="{605A71AF-F6B7-401B-AE2A-1D728EE82C13}"/>
              </a:ext>
            </a:extLst>
          </p:cNvPr>
          <p:cNvSpPr txBox="1"/>
          <p:nvPr/>
        </p:nvSpPr>
        <p:spPr>
          <a:xfrm>
            <a:off x="2500329" y="2238833"/>
            <a:ext cx="2194470" cy="262128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mtClean="0" spc="1200" sz="16600">
                <a:gradFill flip="none" rotWithShape="1">
                  <a:gsLst>
                    <a:gs pos="0">
                      <a:srgbClr val="B38A54"/>
                    </a:gs>
                    <a:gs pos="78000">
                      <a:srgbClr val="B38A54">
                        <a:alpha val="0"/>
                      </a:srgbClr>
                    </a:gs>
                  </a:gsLst>
                  <a:lin ang="8100000" scaled="1"/>
                </a:gradFill>
                <a:latin charset="-122" panose="02020900000000000000" pitchFamily="18" typeface="思源宋体 CN Heavy"/>
                <a:ea charset="-122" panose="02020900000000000000" pitchFamily="18" typeface="思源宋体 CN Heavy"/>
              </a:rPr>
              <a:t>二</a:t>
            </a:r>
          </a:p>
        </p:txBody>
      </p:sp>
      <p:grpSp>
        <p:nvGrpSpPr>
          <p:cNvPr id="31" name="组合 30"/>
          <p:cNvGrpSpPr/>
          <p:nvPr/>
        </p:nvGrpSpPr>
        <p:grpSpPr>
          <a:xfrm>
            <a:off x="5938097" y="1868735"/>
            <a:ext cx="2417370" cy="449713"/>
            <a:chOff x="5273816" y="1582902"/>
            <a:chExt cx="2702838" cy="449713"/>
          </a:xfrm>
        </p:grpSpPr>
        <p:sp>
          <p:nvSpPr>
            <p:cNvPr id="32" name="平行四边形 31">
              <a:extLst>
                <a:ext uri="{FF2B5EF4-FFF2-40B4-BE49-F238E27FC236}">
                  <a16:creationId xmlns:a16="http://schemas.microsoft.com/office/drawing/2014/main" id="{2F2FA154-412E-47E4-AB2C-DAA011D1498F}"/>
                </a:ext>
              </a:extLst>
            </p:cNvPr>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endParaRPr>
            </a:p>
          </p:txBody>
        </p:sp>
        <p:sp>
          <p:nvSpPr>
            <p:cNvPr id="33" name="平行四边形 32">
              <a:extLst>
                <a:ext uri="{FF2B5EF4-FFF2-40B4-BE49-F238E27FC236}">
                  <a16:creationId xmlns:a16="http://schemas.microsoft.com/office/drawing/2014/main" id="{947903FA-79D6-4E11-AAE7-0F1A59ACC9A8}"/>
                </a:ext>
              </a:extLst>
            </p:cNvPr>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600" strike="noStrike" sz="2000" u="none">
                  <a:ln>
                    <a:noFill/>
                  </a:ln>
                  <a:solidFill>
                    <a:prstClr val="white"/>
                  </a:solidFill>
                  <a:effectLst/>
                  <a:uLnTx/>
                  <a:uFillTx/>
                  <a:latin charset="-122" panose="020b0300000000000000" pitchFamily="34" typeface="思源黑体 CN Light"/>
                  <a:ea charset="-122" panose="020b0300000000000000" pitchFamily="34" typeface="思源黑体 CN Light"/>
                  <a:cs typeface="+mn-cs"/>
                </a:rPr>
                <a:t>PART 02</a:t>
              </a:r>
            </a:p>
          </p:txBody>
        </p:sp>
      </p:grpSp>
      <p:sp>
        <p:nvSpPr>
          <p:cNvPr id="34" name="文本框 33">
            <a:extLst>
              <a:ext uri="{FF2B5EF4-FFF2-40B4-BE49-F238E27FC236}">
                <a16:creationId xmlns:a16="http://schemas.microsoft.com/office/drawing/2014/main" id="{605A71AF-F6B7-401B-AE2A-1D728EE82C13}"/>
              </a:ext>
            </a:extLst>
          </p:cNvPr>
          <p:cNvSpPr txBox="1"/>
          <p:nvPr/>
        </p:nvSpPr>
        <p:spPr>
          <a:xfrm>
            <a:off x="5582986" y="2398331"/>
            <a:ext cx="5573021" cy="11887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1200" strike="noStrike" sz="7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亮点展示</a:t>
            </a:r>
          </a:p>
        </p:txBody>
      </p:sp>
      <p:sp>
        <p:nvSpPr>
          <p:cNvPr id="2" name="文本框 1"/>
          <p:cNvSpPr txBox="1"/>
          <p:nvPr/>
        </p:nvSpPr>
        <p:spPr>
          <a:xfrm>
            <a:off x="5580662" y="3509826"/>
            <a:ext cx="4684964" cy="640080"/>
          </a:xfrm>
          <a:prstGeom prst="rect">
            <a:avLst/>
          </a:prstGeom>
          <a:noFill/>
        </p:spPr>
        <p:txBody>
          <a:bodyPr rtlCol="0" wrap="square">
            <a:spAutoFit/>
          </a:bodyPr>
          <a:lstStyle/>
          <a:p>
            <a:pPr>
              <a:lnSpc>
                <a:spcPct val="150000"/>
              </a:lnSpc>
            </a:pPr>
            <a:r>
              <a:rPr altLang="en-US" lang="zh-CN" smtClean="0" sz="1200">
                <a:solidFill>
                  <a:schemeClr val="bg1">
                    <a:lumMod val="50000"/>
                  </a:schemeClr>
                </a:solidFill>
              </a:rPr>
              <a:t>请在此输入您的文字内容或者粘贴复制的文本到此处。请在此输入您的文字内容或者粘贴复制的文本到此处。</a:t>
            </a:r>
          </a:p>
        </p:txBody>
      </p:sp>
    </p:spTree>
    <p:extLst>
      <p:ext uri="{BB962C8B-B14F-4D97-AF65-F5344CB8AC3E}">
        <p14:creationId val="26984663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0-#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0-#ppt_w/2"/>
                                          </p:val>
                                        </p:tav>
                                        <p:tav tm="100000">
                                          <p:val>
                                            <p:strVal val="#ppt_x"/>
                                          </p:val>
                                        </p:tav>
                                      </p:tavLst>
                                    </p:anim>
                                    <p:anim calcmode="lin" valueType="num">
                                      <p:cBhvr additive="base">
                                        <p:cTn dur="500" fill="hold" id="20"/>
                                        <p:tgtEl>
                                          <p:spTgt spid="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500" fill="hold" id="23"/>
                                        <p:tgtEl>
                                          <p:spTgt spid="7"/>
                                        </p:tgtEl>
                                        <p:attrNameLst>
                                          <p:attrName>ppt_x</p:attrName>
                                        </p:attrNameLst>
                                      </p:cBhvr>
                                      <p:tavLst>
                                        <p:tav tm="0">
                                          <p:val>
                                            <p:strVal val="0-#ppt_w/2"/>
                                          </p:val>
                                        </p:tav>
                                        <p:tav tm="100000">
                                          <p:val>
                                            <p:strVal val="#ppt_x"/>
                                          </p:val>
                                        </p:tav>
                                      </p:tavLst>
                                    </p:anim>
                                    <p:anim calcmode="lin" valueType="num">
                                      <p:cBhvr additive="base">
                                        <p:cTn dur="500" fill="hold" id="24"/>
                                        <p:tgtEl>
                                          <p:spTgt spid="7"/>
                                        </p:tgtEl>
                                        <p:attrNameLst>
                                          <p:attrName>ppt_y</p:attrName>
                                        </p:attrNameLst>
                                      </p:cBhvr>
                                      <p:tavLst>
                                        <p:tav tm="0">
                                          <p:val>
                                            <p:strVal val="#ppt_y"/>
                                          </p:val>
                                        </p:tav>
                                        <p:tav tm="100000">
                                          <p:val>
                                            <p:strVal val="#ppt_y"/>
                                          </p:val>
                                        </p:tav>
                                      </p:tavLst>
                                    </p:anim>
                                  </p:childTnLst>
                                </p:cTn>
                              </p:par>
                              <p:par>
                                <p:cTn fill="hold" id="25" nodeType="withEffect" presetClass="entr" presetID="45" presetSubtype="0">
                                  <p:stCondLst>
                                    <p:cond delay="0"/>
                                  </p:stCondLst>
                                  <p:childTnLst>
                                    <p:set>
                                      <p:cBhvr>
                                        <p:cTn dur="1" fill="hold" id="26">
                                          <p:stCondLst>
                                            <p:cond delay="0"/>
                                          </p:stCondLst>
                                        </p:cTn>
                                        <p:tgtEl>
                                          <p:spTgt spid="11"/>
                                        </p:tgtEl>
                                        <p:attrNameLst>
                                          <p:attrName>style.visibility</p:attrName>
                                        </p:attrNameLst>
                                      </p:cBhvr>
                                      <p:to>
                                        <p:strVal val="visible"/>
                                      </p:to>
                                    </p:set>
                                    <p:animEffect filter="fade" transition="in">
                                      <p:cBhvr>
                                        <p:cTn dur="2000" id="27"/>
                                        <p:tgtEl>
                                          <p:spTgt spid="11"/>
                                        </p:tgtEl>
                                      </p:cBhvr>
                                    </p:animEffect>
                                    <p:anim calcmode="lin" valueType="num">
                                      <p:cBhvr>
                                        <p:cTn dur="2000" fill="hold" id="28"/>
                                        <p:tgtEl>
                                          <p:spTgt spid="11"/>
                                        </p:tgtEl>
                                        <p:attrNameLst>
                                          <p:attrName>ppt_w</p:attrName>
                                        </p:attrNameLst>
                                      </p:cBhvr>
                                      <p:tavLst>
                                        <p:tav fmla="#ppt_w*sin(2.5*pi*$)" tm="0">
                                          <p:val>
                                            <p:fltVal val="0"/>
                                          </p:val>
                                        </p:tav>
                                        <p:tav tm="100000">
                                          <p:val>
                                            <p:fltVal val="1"/>
                                          </p:val>
                                        </p:tav>
                                      </p:tavLst>
                                    </p:anim>
                                    <p:anim calcmode="lin" valueType="num">
                                      <p:cBhvr>
                                        <p:cTn dur="2000" fill="hold" id="29"/>
                                        <p:tgtEl>
                                          <p:spTgt spid="11"/>
                                        </p:tgtEl>
                                        <p:attrNameLst>
                                          <p:attrName>ppt_h</p:attrName>
                                        </p:attrNameLst>
                                      </p:cBhvr>
                                      <p:tavLst>
                                        <p:tav tm="0">
                                          <p:val>
                                            <p:strVal val="#ppt_h"/>
                                          </p:val>
                                        </p:tav>
                                        <p:tav tm="100000">
                                          <p:val>
                                            <p:strVal val="#ppt_h"/>
                                          </p:val>
                                        </p:tav>
                                      </p:tavLst>
                                    </p:anim>
                                  </p:childTnLst>
                                </p:cTn>
                              </p:par>
                              <p:par>
                                <p:cTn fill="hold" grpId="0" id="30" nodeType="withEffect" presetClass="entr" presetID="45"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2000" id="32"/>
                                        <p:tgtEl>
                                          <p:spTgt spid="10"/>
                                        </p:tgtEl>
                                      </p:cBhvr>
                                    </p:animEffect>
                                    <p:anim calcmode="lin" valueType="num">
                                      <p:cBhvr>
                                        <p:cTn dur="2000" fill="hold" id="33"/>
                                        <p:tgtEl>
                                          <p:spTgt spid="10"/>
                                        </p:tgtEl>
                                        <p:attrNameLst>
                                          <p:attrName>ppt_w</p:attrName>
                                        </p:attrNameLst>
                                      </p:cBhvr>
                                      <p:tavLst>
                                        <p:tav fmla="#ppt_w*sin(2.5*pi*$)" tm="0">
                                          <p:val>
                                            <p:fltVal val="0"/>
                                          </p:val>
                                        </p:tav>
                                        <p:tav tm="100000">
                                          <p:val>
                                            <p:fltVal val="1"/>
                                          </p:val>
                                        </p:tav>
                                      </p:tavLst>
                                    </p:anim>
                                    <p:anim calcmode="lin" valueType="num">
                                      <p:cBhvr>
                                        <p:cTn dur="2000" fill="hold" id="34"/>
                                        <p:tgtEl>
                                          <p:spTgt spid="10"/>
                                        </p:tgtEl>
                                        <p:attrNameLst>
                                          <p:attrName>ppt_h</p:attrName>
                                        </p:attrNameLst>
                                      </p:cBhvr>
                                      <p:tavLst>
                                        <p:tav tm="0">
                                          <p:val>
                                            <p:strVal val="#ppt_h"/>
                                          </p:val>
                                        </p:tav>
                                        <p:tav tm="100000">
                                          <p:val>
                                            <p:strVal val="#ppt_h"/>
                                          </p:val>
                                        </p:tav>
                                      </p:tavLst>
                                    </p:anim>
                                  </p:childTnLst>
                                </p:cTn>
                              </p:par>
                              <p:par>
                                <p:cTn fill="hold" grpId="0" id="35" nodeType="withEffect" presetClass="entr" presetID="45"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2000" id="37"/>
                                        <p:tgtEl>
                                          <p:spTgt spid="9"/>
                                        </p:tgtEl>
                                      </p:cBhvr>
                                    </p:animEffect>
                                    <p:anim calcmode="lin" valueType="num">
                                      <p:cBhvr>
                                        <p:cTn dur="2000" fill="hold" id="38"/>
                                        <p:tgtEl>
                                          <p:spTgt spid="9"/>
                                        </p:tgtEl>
                                        <p:attrNameLst>
                                          <p:attrName>ppt_w</p:attrName>
                                        </p:attrNameLst>
                                      </p:cBhvr>
                                      <p:tavLst>
                                        <p:tav fmla="#ppt_w*sin(2.5*pi*$)" tm="0">
                                          <p:val>
                                            <p:fltVal val="0"/>
                                          </p:val>
                                        </p:tav>
                                        <p:tav tm="100000">
                                          <p:val>
                                            <p:fltVal val="1"/>
                                          </p:val>
                                        </p:tav>
                                      </p:tavLst>
                                    </p:anim>
                                    <p:anim calcmode="lin" valueType="num">
                                      <p:cBhvr>
                                        <p:cTn dur="2000" fill="hold" id="39"/>
                                        <p:tgtEl>
                                          <p:spTgt spid="9"/>
                                        </p:tgtEl>
                                        <p:attrNameLst>
                                          <p:attrName>ppt_h</p:attrName>
                                        </p:attrNameLst>
                                      </p:cBhvr>
                                      <p:tavLst>
                                        <p:tav tm="0">
                                          <p:val>
                                            <p:strVal val="#ppt_h"/>
                                          </p:val>
                                        </p:tav>
                                        <p:tav tm="100000">
                                          <p:val>
                                            <p:strVal val="#ppt_h"/>
                                          </p:val>
                                        </p:tav>
                                      </p:tavLst>
                                    </p:anim>
                                  </p:childTnLst>
                                </p:cTn>
                              </p:par>
                              <p:par>
                                <p:cTn fill="hold" grpId="0" id="40" nodeType="withEffect" presetClass="entr" presetID="45" presetSubtype="0">
                                  <p:stCondLst>
                                    <p:cond delay="0"/>
                                  </p:stCondLst>
                                  <p:childTnLst>
                                    <p:set>
                                      <p:cBhvr>
                                        <p:cTn dur="1" fill="hold" id="41">
                                          <p:stCondLst>
                                            <p:cond delay="0"/>
                                          </p:stCondLst>
                                        </p:cTn>
                                        <p:tgtEl>
                                          <p:spTgt spid="14"/>
                                        </p:tgtEl>
                                        <p:attrNameLst>
                                          <p:attrName>style.visibility</p:attrName>
                                        </p:attrNameLst>
                                      </p:cBhvr>
                                      <p:to>
                                        <p:strVal val="visible"/>
                                      </p:to>
                                    </p:set>
                                    <p:animEffect filter="fade" transition="in">
                                      <p:cBhvr>
                                        <p:cTn dur="2000" id="42"/>
                                        <p:tgtEl>
                                          <p:spTgt spid="14"/>
                                        </p:tgtEl>
                                      </p:cBhvr>
                                    </p:animEffect>
                                    <p:anim calcmode="lin" valueType="num">
                                      <p:cBhvr>
                                        <p:cTn dur="2000" fill="hold" id="43"/>
                                        <p:tgtEl>
                                          <p:spTgt spid="14"/>
                                        </p:tgtEl>
                                        <p:attrNameLst>
                                          <p:attrName>ppt_w</p:attrName>
                                        </p:attrNameLst>
                                      </p:cBhvr>
                                      <p:tavLst>
                                        <p:tav fmla="#ppt_w*sin(2.5*pi*$)" tm="0">
                                          <p:val>
                                            <p:fltVal val="0"/>
                                          </p:val>
                                        </p:tav>
                                        <p:tav tm="100000">
                                          <p:val>
                                            <p:fltVal val="1"/>
                                          </p:val>
                                        </p:tav>
                                      </p:tavLst>
                                    </p:anim>
                                    <p:anim calcmode="lin" valueType="num">
                                      <p:cBhvr>
                                        <p:cTn dur="2000" fill="hold" id="44"/>
                                        <p:tgtEl>
                                          <p:spTgt spid="14"/>
                                        </p:tgtEl>
                                        <p:attrNameLst>
                                          <p:attrName>ppt_h</p:attrName>
                                        </p:attrNameLst>
                                      </p:cBhvr>
                                      <p:tavLst>
                                        <p:tav tm="0">
                                          <p:val>
                                            <p:strVal val="#ppt_h"/>
                                          </p:val>
                                        </p:tav>
                                        <p:tav tm="100000">
                                          <p:val>
                                            <p:strVal val="#ppt_h"/>
                                          </p:val>
                                        </p:tav>
                                      </p:tavLst>
                                    </p:anim>
                                  </p:childTnLst>
                                </p:cTn>
                              </p:par>
                              <p:par>
                                <p:cTn fill="hold" grpId="0" id="45" nodeType="withEffect" presetClass="entr" presetID="45" presetSubtype="0">
                                  <p:stCondLst>
                                    <p:cond delay="0"/>
                                  </p:stCondLst>
                                  <p:childTnLst>
                                    <p:set>
                                      <p:cBhvr>
                                        <p:cTn dur="1" fill="hold" id="46">
                                          <p:stCondLst>
                                            <p:cond delay="0"/>
                                          </p:stCondLst>
                                        </p:cTn>
                                        <p:tgtEl>
                                          <p:spTgt spid="15"/>
                                        </p:tgtEl>
                                        <p:attrNameLst>
                                          <p:attrName>style.visibility</p:attrName>
                                        </p:attrNameLst>
                                      </p:cBhvr>
                                      <p:to>
                                        <p:strVal val="visible"/>
                                      </p:to>
                                    </p:set>
                                    <p:animEffect filter="fade" transition="in">
                                      <p:cBhvr>
                                        <p:cTn dur="2000" id="47"/>
                                        <p:tgtEl>
                                          <p:spTgt spid="15"/>
                                        </p:tgtEl>
                                      </p:cBhvr>
                                    </p:animEffect>
                                    <p:anim calcmode="lin" valueType="num">
                                      <p:cBhvr>
                                        <p:cTn dur="2000" fill="hold" id="48"/>
                                        <p:tgtEl>
                                          <p:spTgt spid="15"/>
                                        </p:tgtEl>
                                        <p:attrNameLst>
                                          <p:attrName>ppt_w</p:attrName>
                                        </p:attrNameLst>
                                      </p:cBhvr>
                                      <p:tavLst>
                                        <p:tav fmla="#ppt_w*sin(2.5*pi*$)" tm="0">
                                          <p:val>
                                            <p:fltVal val="0"/>
                                          </p:val>
                                        </p:tav>
                                        <p:tav tm="100000">
                                          <p:val>
                                            <p:fltVal val="1"/>
                                          </p:val>
                                        </p:tav>
                                      </p:tavLst>
                                    </p:anim>
                                    <p:anim calcmode="lin" valueType="num">
                                      <p:cBhvr>
                                        <p:cTn dur="2000" fill="hold" id="49"/>
                                        <p:tgtEl>
                                          <p:spTgt spid="15"/>
                                        </p:tgtEl>
                                        <p:attrNameLst>
                                          <p:attrName>ppt_h</p:attrName>
                                        </p:attrNameLst>
                                      </p:cBhvr>
                                      <p:tavLst>
                                        <p:tav tm="0">
                                          <p:val>
                                            <p:strVal val="#ppt_h"/>
                                          </p:val>
                                        </p:tav>
                                        <p:tav tm="100000">
                                          <p:val>
                                            <p:strVal val="#ppt_h"/>
                                          </p:val>
                                        </p:tav>
                                      </p:tavLst>
                                    </p:anim>
                                  </p:childTnLst>
                                </p:cTn>
                              </p:par>
                            </p:childTnLst>
                          </p:cTn>
                        </p:par>
                        <p:par>
                          <p:cTn fill="hold" id="50" nodeType="afterGroup">
                            <p:stCondLst>
                              <p:cond delay="2000"/>
                            </p:stCondLst>
                            <p:childTnLst>
                              <p:par>
                                <p:cTn fill="hold" id="51" nodeType="afterEffect" presetClass="entr" presetID="12" presetSubtype="2">
                                  <p:stCondLst>
                                    <p:cond delay="0"/>
                                  </p:stCondLst>
                                  <p:childTnLst>
                                    <p:set>
                                      <p:cBhvr>
                                        <p:cTn dur="1" fill="hold" id="52">
                                          <p:stCondLst>
                                            <p:cond delay="0"/>
                                          </p:stCondLst>
                                        </p:cTn>
                                        <p:tgtEl>
                                          <p:spTgt spid="31"/>
                                        </p:tgtEl>
                                        <p:attrNameLst>
                                          <p:attrName>style.visibility</p:attrName>
                                        </p:attrNameLst>
                                      </p:cBhvr>
                                      <p:to>
                                        <p:strVal val="visible"/>
                                      </p:to>
                                    </p:set>
                                    <p:anim calcmode="lin" valueType="num">
                                      <p:cBhvr additive="base">
                                        <p:cTn dur="500" id="53"/>
                                        <p:tgtEl>
                                          <p:spTgt spid="31"/>
                                        </p:tgtEl>
                                        <p:attrNameLst>
                                          <p:attrName>ppt_x</p:attrName>
                                        </p:attrNameLst>
                                      </p:cBhvr>
                                      <p:tavLst>
                                        <p:tav tm="0">
                                          <p:val>
                                            <p:strVal val="#ppt_x+#ppt_w*1.125000"/>
                                          </p:val>
                                        </p:tav>
                                        <p:tav tm="100000">
                                          <p:val>
                                            <p:strVal val="#ppt_x"/>
                                          </p:val>
                                        </p:tav>
                                      </p:tavLst>
                                    </p:anim>
                                    <p:animEffect filter="wipe(left)" transition="in">
                                      <p:cBhvr>
                                        <p:cTn dur="500" id="54"/>
                                        <p:tgtEl>
                                          <p:spTgt spid="31"/>
                                        </p:tgtEl>
                                      </p:cBhvr>
                                    </p:animEffect>
                                  </p:childTnLst>
                                </p:cTn>
                              </p:par>
                            </p:childTnLst>
                          </p:cTn>
                        </p:par>
                        <p:par>
                          <p:cTn fill="hold" id="55" nodeType="afterGroup">
                            <p:stCondLst>
                              <p:cond delay="2500"/>
                            </p:stCondLst>
                            <p:childTnLst>
                              <p:par>
                                <p:cTn fill="hold" grpId="0" id="56" nodeType="afterEffect" presetClass="entr" presetID="22" presetSubtype="8">
                                  <p:stCondLst>
                                    <p:cond delay="0"/>
                                  </p:stCondLst>
                                  <p:childTnLst>
                                    <p:set>
                                      <p:cBhvr>
                                        <p:cTn dur="1" fill="hold" id="57">
                                          <p:stCondLst>
                                            <p:cond delay="0"/>
                                          </p:stCondLst>
                                        </p:cTn>
                                        <p:tgtEl>
                                          <p:spTgt spid="34"/>
                                        </p:tgtEl>
                                        <p:attrNameLst>
                                          <p:attrName>style.visibility</p:attrName>
                                        </p:attrNameLst>
                                      </p:cBhvr>
                                      <p:to>
                                        <p:strVal val="visible"/>
                                      </p:to>
                                    </p:set>
                                    <p:animEffect filter="wipe(left)" transition="in">
                                      <p:cBhvr>
                                        <p:cTn dur="500" id="58"/>
                                        <p:tgtEl>
                                          <p:spTgt spid="34"/>
                                        </p:tgtEl>
                                      </p:cBhvr>
                                    </p:animEffect>
                                  </p:childTnLst>
                                </p:cTn>
                              </p:par>
                            </p:childTnLst>
                          </p:cTn>
                        </p:par>
                        <p:par>
                          <p:cTn fill="hold" id="59" nodeType="afterGroup">
                            <p:stCondLst>
                              <p:cond delay="3000"/>
                            </p:stCondLst>
                            <p:childTnLst>
                              <p:par>
                                <p:cTn fill="hold" grpId="0" id="60" nodeType="afterEffect" presetClass="entr" presetID="22" presetSubtype="8">
                                  <p:stCondLst>
                                    <p:cond delay="0"/>
                                  </p:stCondLst>
                                  <p:childTnLst>
                                    <p:set>
                                      <p:cBhvr>
                                        <p:cTn dur="1" fill="hold" id="61">
                                          <p:stCondLst>
                                            <p:cond delay="0"/>
                                          </p:stCondLst>
                                        </p:cTn>
                                        <p:tgtEl>
                                          <p:spTgt spid="2"/>
                                        </p:tgtEl>
                                        <p:attrNameLst>
                                          <p:attrName>style.visibility</p:attrName>
                                        </p:attrNameLst>
                                      </p:cBhvr>
                                      <p:to>
                                        <p:strVal val="visible"/>
                                      </p:to>
                                    </p:set>
                                    <p:animEffect filter="wipe(left)" transition="in">
                                      <p:cBhvr>
                                        <p:cTn dur="500" id="6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4"/>
      <p:bldP grpId="0" spid="15"/>
      <p:bldP grpId="0" spid="34"/>
      <p:bldP grpId="0" spid="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a:spLocks noChangeAspect="1"/>
          </p:cNvSpPr>
          <p:nvPr/>
        </p:nvSpPr>
        <p:spPr>
          <a:xfrm>
            <a:off x="0" y="-29496"/>
            <a:ext cx="12196916" cy="3452528"/>
          </a:xfrm>
          <a:prstGeom prst="rect">
            <a:avLst/>
          </a:prstGeom>
          <a:blipFill dpi="0" rotWithShape="1">
            <a:blip r:embed="rId2">
              <a:extLst>
                <a:ext uri="{28A0092B-C50C-407E-A947-70E740481C1C}">
                  <a14:useLocalDpi val="0"/>
                </a:ext>
              </a:extLst>
            </a:blip>
            <a:stretch>
              <a:fillRect/>
            </a:stretch>
          </a:blipFill>
          <a:ln algn="ctr" cap="flat" cmpd="sng" w="12700">
            <a:noFill/>
            <a:prstDash val="solid"/>
            <a:miter lim="800000"/>
          </a:ln>
          <a:effectLst/>
          <a:extLst/>
        </p:spPr>
        <p:style>
          <a:lnRef idx="2">
            <a:schemeClr val="dk1"/>
          </a:lnRef>
          <a:fillRef idx="1">
            <a:schemeClr val="lt1"/>
          </a:fillRef>
          <a:effectRef idx="0">
            <a:schemeClr val="dk1"/>
          </a:effectRef>
          <a:fontRef idx="minor">
            <a:schemeClr val="dk1"/>
          </a:fontRef>
        </p:style>
        <p:txBody>
          <a:bodyPr anchor="ctr" rtlCol="0"/>
          <a:lstStyle/>
          <a:p>
            <a:pPr algn="ctr"/>
            <a:endParaRPr altLang="en-US" lang="zh-CN"/>
          </a:p>
        </p:txBody>
      </p:sp>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文本框 4">
            <a:extLst>
              <a:ext uri="{FF2B5EF4-FFF2-40B4-BE49-F238E27FC236}">
                <a16:creationId xmlns:a16="http://schemas.microsoft.com/office/drawing/2014/main" id="{605A71AF-F6B7-401B-AE2A-1D728EE82C13}"/>
              </a:ext>
            </a:extLst>
          </p:cNvPr>
          <p:cNvSpPr txBox="1"/>
          <p:nvPr/>
        </p:nvSpPr>
        <p:spPr>
          <a:xfrm>
            <a:off x="502352" y="442008"/>
            <a:ext cx="2863783" cy="5791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mtClean="0" spc="600" strike="noStrike" sz="3200" u="none">
                <a:ln>
                  <a:noFill/>
                </a:ln>
                <a:solidFill>
                  <a:srgbClr val="2E2E30"/>
                </a:solidFill>
                <a:effectLst/>
                <a:uLnTx/>
                <a:uFillTx/>
                <a:latin charset="-122" panose="02020900000000000000" pitchFamily="18" typeface="思源宋体 CN Heavy"/>
                <a:ea charset="-122" panose="02020900000000000000" pitchFamily="18" typeface="思源宋体 CN Heavy"/>
                <a:cs typeface="+mn-cs"/>
              </a:rPr>
              <a:t>亮点展示</a:t>
            </a:r>
          </a:p>
        </p:txBody>
      </p:sp>
      <p:grpSp>
        <p:nvGrpSpPr>
          <p:cNvPr id="47" name="组合 46"/>
          <p:cNvGrpSpPr/>
          <p:nvPr/>
        </p:nvGrpSpPr>
        <p:grpSpPr>
          <a:xfrm>
            <a:off x="1434032" y="4073705"/>
            <a:ext cx="2485367" cy="2266049"/>
            <a:chOff x="1434032" y="4073705"/>
            <a:chExt cx="2485367" cy="2266049"/>
          </a:xfrm>
        </p:grpSpPr>
        <p:grpSp>
          <p:nvGrpSpPr>
            <p:cNvPr id="2" name="组合 1"/>
            <p:cNvGrpSpPr/>
            <p:nvPr/>
          </p:nvGrpSpPr>
          <p:grpSpPr>
            <a:xfrm>
              <a:off x="2231750" y="4073705"/>
              <a:ext cx="889931" cy="889931"/>
              <a:chOff x="2186179" y="4073705"/>
              <a:chExt cx="889931" cy="889931"/>
            </a:xfrm>
          </p:grpSpPr>
          <p:sp>
            <p:nvSpPr>
              <p:cNvPr id="43" name="椭圆 42"/>
              <p:cNvSpPr/>
              <p:nvPr/>
            </p:nvSpPr>
            <p:spPr>
              <a:xfrm>
                <a:off x="2186179" y="4073705"/>
                <a:ext cx="889931" cy="88993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9" name="稻壳儿小白白(http://dwz.cn/Wu2UP)"/>
              <p:cNvSpPr>
                <a:spLocks noEditPoints="1"/>
              </p:cNvSpPr>
              <p:nvPr/>
            </p:nvSpPr>
            <p:spPr bwMode="auto">
              <a:xfrm>
                <a:off x="2400958" y="4305017"/>
                <a:ext cx="460375" cy="429284"/>
              </a:xfrm>
              <a:custGeom>
                <a:gdLst>
                  <a:gd fmla="*/ 3958 w 4630" name="T0"/>
                  <a:gd fmla="*/ 1193 h 4324" name="T1"/>
                  <a:gd fmla="*/ 3772 w 4630" name="T2"/>
                  <a:gd fmla="*/ 1223 h 4324" name="T3"/>
                  <a:gd fmla="*/ 3358 w 4630" name="T4"/>
                  <a:gd fmla="*/ 1778 h 4324" name="T5"/>
                  <a:gd fmla="*/ 3055 w 4630" name="T6"/>
                  <a:gd fmla="*/ 1876 h 4324" name="T7"/>
                  <a:gd fmla="*/ 2515 w 4630" name="T8"/>
                  <a:gd fmla="*/ 1484 h 4324" name="T9"/>
                  <a:gd fmla="*/ 2515 w 4630" name="T10"/>
                  <a:gd fmla="*/ 1166 h 4324" name="T11"/>
                  <a:gd fmla="*/ 2915 w 4630" name="T12"/>
                  <a:gd fmla="*/ 600 h 4324" name="T13"/>
                  <a:gd fmla="*/ 2315 w 4630" name="T14"/>
                  <a:gd fmla="*/ 0 h 4324" name="T15"/>
                  <a:gd fmla="*/ 1715 w 4630" name="T16"/>
                  <a:gd fmla="*/ 600 h 4324" name="T17"/>
                  <a:gd fmla="*/ 2115 w 4630" name="T18"/>
                  <a:gd fmla="*/ 1166 h 4324" name="T19"/>
                  <a:gd fmla="*/ 2115 w 4630" name="T20"/>
                  <a:gd fmla="*/ 1484 h 4324" name="T21"/>
                  <a:gd fmla="*/ 1575 w 4630" name="T22"/>
                  <a:gd fmla="*/ 1877 h 4324" name="T23"/>
                  <a:gd fmla="*/ 1273 w 4630" name="T24"/>
                  <a:gd fmla="*/ 1778 h 4324" name="T25"/>
                  <a:gd fmla="*/ 858 w 4630" name="T26"/>
                  <a:gd fmla="*/ 1223 h 4324" name="T27"/>
                  <a:gd fmla="*/ 673 w 4630" name="T28"/>
                  <a:gd fmla="*/ 1193 h 4324" name="T29"/>
                  <a:gd fmla="*/ 102 w 4630" name="T30"/>
                  <a:gd fmla="*/ 1608 h 4324" name="T31"/>
                  <a:gd fmla="*/ 488 w 4630" name="T32"/>
                  <a:gd fmla="*/ 2364 h 4324" name="T33"/>
                  <a:gd fmla="*/ 673 w 4630" name="T34"/>
                  <a:gd fmla="*/ 2394 h 4324" name="T35"/>
                  <a:gd fmla="*/ 1149 w 4630" name="T36"/>
                  <a:gd fmla="*/ 2159 h 4324" name="T37"/>
                  <a:gd fmla="*/ 1452 w 4630" name="T38"/>
                  <a:gd fmla="*/ 2258 h 4324" name="T39"/>
                  <a:gd fmla="*/ 1449 w 4630" name="T40"/>
                  <a:gd fmla="*/ 2327 h 4324" name="T41"/>
                  <a:gd fmla="*/ 1658 w 4630" name="T42"/>
                  <a:gd fmla="*/ 2891 h 4324" name="T43"/>
                  <a:gd fmla="*/ 1471 w 4630" name="T44"/>
                  <a:gd fmla="*/ 3149 h 4324" name="T45"/>
                  <a:gd fmla="*/ 1301 w 4630" name="T46"/>
                  <a:gd fmla="*/ 3124 h 4324" name="T47"/>
                  <a:gd fmla="*/ 815 w 4630" name="T48"/>
                  <a:gd fmla="*/ 3371 h 4324" name="T49"/>
                  <a:gd fmla="*/ 948 w 4630" name="T50"/>
                  <a:gd fmla="*/ 4209 h 4324" name="T51"/>
                  <a:gd fmla="*/ 1300 w 4630" name="T52"/>
                  <a:gd fmla="*/ 4324 h 4324" name="T53"/>
                  <a:gd fmla="*/ 1786 w 4630" name="T54"/>
                  <a:gd fmla="*/ 4077 h 4324" name="T55"/>
                  <a:gd fmla="*/ 1795 w 4630" name="T56"/>
                  <a:gd fmla="*/ 3384 h 4324" name="T57"/>
                  <a:gd fmla="*/ 1981 w 4630" name="T58"/>
                  <a:gd fmla="*/ 3127 h 4324" name="T59"/>
                  <a:gd fmla="*/ 2315 w 4630" name="T60"/>
                  <a:gd fmla="*/ 3194 h 4324" name="T61"/>
                  <a:gd fmla="*/ 2647 w 4630" name="T62"/>
                  <a:gd fmla="*/ 3127 h 4324" name="T63"/>
                  <a:gd fmla="*/ 2836 w 4630" name="T64"/>
                  <a:gd fmla="*/ 3385 h 4324" name="T65"/>
                  <a:gd fmla="*/ 2845 w 4630" name="T66"/>
                  <a:gd fmla="*/ 4077 h 4324" name="T67"/>
                  <a:gd fmla="*/ 3331 w 4630" name="T68"/>
                  <a:gd fmla="*/ 4324 h 4324" name="T69"/>
                  <a:gd fmla="*/ 3331 w 4630" name="T70"/>
                  <a:gd fmla="*/ 4324 h 4324" name="T71"/>
                  <a:gd fmla="*/ 3683 w 4630" name="T72"/>
                  <a:gd fmla="*/ 4209 h 4324" name="T73"/>
                  <a:gd fmla="*/ 3816 w 4630" name="T74"/>
                  <a:gd fmla="*/ 3371 h 4324" name="T75"/>
                  <a:gd fmla="*/ 3330 w 4630" name="T76"/>
                  <a:gd fmla="*/ 3124 h 4324" name="T77"/>
                  <a:gd fmla="*/ 3159 w 4630" name="T78"/>
                  <a:gd fmla="*/ 3149 h 4324" name="T79"/>
                  <a:gd fmla="*/ 2971 w 4630" name="T80"/>
                  <a:gd fmla="*/ 2893 h 4324" name="T81"/>
                  <a:gd fmla="*/ 3182 w 4630" name="T82"/>
                  <a:gd fmla="*/ 2327 h 4324" name="T83"/>
                  <a:gd fmla="*/ 3179 w 4630" name="T84"/>
                  <a:gd fmla="*/ 2257 h 4324" name="T85"/>
                  <a:gd fmla="*/ 3481 w 4630" name="T86"/>
                  <a:gd fmla="*/ 2159 h 4324" name="T87"/>
                  <a:gd fmla="*/ 3957 w 4630" name="T88"/>
                  <a:gd fmla="*/ 2394 h 4324" name="T89"/>
                  <a:gd fmla="*/ 3957 w 4630" name="T90"/>
                  <a:gd fmla="*/ 2394 h 4324" name="T91"/>
                  <a:gd fmla="*/ 4143 w 4630" name="T92"/>
                  <a:gd fmla="*/ 2364 h 4324" name="T93"/>
                  <a:gd fmla="*/ 4528 w 4630" name="T94"/>
                  <a:gd fmla="*/ 1608 h 4324" name="T95"/>
                  <a:gd fmla="*/ 3958 w 4630" name="T96"/>
                  <a:gd fmla="*/ 1193 h 43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324" w="4630">
                    <a:moveTo>
                      <a:pt x="3958" y="1193"/>
                    </a:moveTo>
                    <a:cubicBezTo>
                      <a:pt x="3895" y="1193"/>
                      <a:pt x="3832" y="1203"/>
                      <a:pt x="3772" y="1223"/>
                    </a:cubicBezTo>
                    <a:cubicBezTo>
                      <a:pt x="3524" y="1304"/>
                      <a:pt x="3364" y="1531"/>
                      <a:pt x="3358" y="1778"/>
                    </a:cubicBezTo>
                    <a:lnTo>
                      <a:pt x="3055" y="1876"/>
                    </a:lnTo>
                    <a:cubicBezTo>
                      <a:pt x="2936" y="1682"/>
                      <a:pt x="2743" y="1538"/>
                      <a:pt x="2515" y="1484"/>
                    </a:cubicBezTo>
                    <a:lnTo>
                      <a:pt x="2515" y="1166"/>
                    </a:lnTo>
                    <a:cubicBezTo>
                      <a:pt x="2748" y="1083"/>
                      <a:pt x="2915" y="861"/>
                      <a:pt x="2915" y="600"/>
                    </a:cubicBezTo>
                    <a:cubicBezTo>
                      <a:pt x="2915" y="270"/>
                      <a:pt x="2646" y="0"/>
                      <a:pt x="2315" y="0"/>
                    </a:cubicBezTo>
                    <a:cubicBezTo>
                      <a:pt x="1984" y="0"/>
                      <a:pt x="1715" y="270"/>
                      <a:pt x="1715" y="600"/>
                    </a:cubicBezTo>
                    <a:cubicBezTo>
                      <a:pt x="1715" y="861"/>
                      <a:pt x="1882" y="1083"/>
                      <a:pt x="2115" y="1166"/>
                    </a:cubicBezTo>
                    <a:lnTo>
                      <a:pt x="2115" y="1484"/>
                    </a:lnTo>
                    <a:cubicBezTo>
                      <a:pt x="1887" y="1538"/>
                      <a:pt x="1694" y="1682"/>
                      <a:pt x="1575" y="1877"/>
                    </a:cubicBezTo>
                    <a:lnTo>
                      <a:pt x="1273" y="1778"/>
                    </a:lnTo>
                    <a:cubicBezTo>
                      <a:pt x="1266" y="1531"/>
                      <a:pt x="1107" y="1304"/>
                      <a:pt x="858" y="1223"/>
                    </a:cubicBezTo>
                    <a:cubicBezTo>
                      <a:pt x="798" y="1203"/>
                      <a:pt x="736" y="1193"/>
                      <a:pt x="673" y="1193"/>
                    </a:cubicBezTo>
                    <a:cubicBezTo>
                      <a:pt x="412" y="1193"/>
                      <a:pt x="183" y="1360"/>
                      <a:pt x="102" y="1608"/>
                    </a:cubicBezTo>
                    <a:cubicBezTo>
                      <a:pt x="0" y="1923"/>
                      <a:pt x="173" y="2262"/>
                      <a:pt x="488" y="2364"/>
                    </a:cubicBezTo>
                    <a:cubicBezTo>
                      <a:pt x="548" y="2384"/>
                      <a:pt x="610" y="2394"/>
                      <a:pt x="673" y="2394"/>
                    </a:cubicBezTo>
                    <a:cubicBezTo>
                      <a:pt x="864" y="2394"/>
                      <a:pt x="1038" y="2304"/>
                      <a:pt x="1149" y="2159"/>
                    </a:cubicBezTo>
                    <a:lnTo>
                      <a:pt x="1452" y="2258"/>
                    </a:lnTo>
                    <a:cubicBezTo>
                      <a:pt x="1450" y="2281"/>
                      <a:pt x="1449" y="2304"/>
                      <a:pt x="1449" y="2327"/>
                    </a:cubicBezTo>
                    <a:cubicBezTo>
                      <a:pt x="1449" y="2542"/>
                      <a:pt x="1528" y="2740"/>
                      <a:pt x="1658" y="2891"/>
                    </a:cubicBezTo>
                    <a:lnTo>
                      <a:pt x="1471" y="3149"/>
                    </a:lnTo>
                    <a:cubicBezTo>
                      <a:pt x="1416" y="3132"/>
                      <a:pt x="1359" y="3124"/>
                      <a:pt x="1301" y="3124"/>
                    </a:cubicBezTo>
                    <a:cubicBezTo>
                      <a:pt x="1109" y="3124"/>
                      <a:pt x="927" y="3216"/>
                      <a:pt x="815" y="3371"/>
                    </a:cubicBezTo>
                    <a:cubicBezTo>
                      <a:pt x="620" y="3639"/>
                      <a:pt x="680" y="4015"/>
                      <a:pt x="948" y="4209"/>
                    </a:cubicBezTo>
                    <a:cubicBezTo>
                      <a:pt x="1051" y="4284"/>
                      <a:pt x="1173" y="4324"/>
                      <a:pt x="1300" y="4324"/>
                    </a:cubicBezTo>
                    <a:cubicBezTo>
                      <a:pt x="1492" y="4324"/>
                      <a:pt x="1673" y="4232"/>
                      <a:pt x="1786" y="4077"/>
                    </a:cubicBezTo>
                    <a:cubicBezTo>
                      <a:pt x="1939" y="3866"/>
                      <a:pt x="1934" y="3588"/>
                      <a:pt x="1795" y="3384"/>
                    </a:cubicBezTo>
                    <a:lnTo>
                      <a:pt x="1981" y="3127"/>
                    </a:lnTo>
                    <a:cubicBezTo>
                      <a:pt x="2084" y="3170"/>
                      <a:pt x="2197" y="3194"/>
                      <a:pt x="2315" y="3194"/>
                    </a:cubicBezTo>
                    <a:cubicBezTo>
                      <a:pt x="2433" y="3194"/>
                      <a:pt x="2545" y="3170"/>
                      <a:pt x="2647" y="3127"/>
                    </a:cubicBezTo>
                    <a:lnTo>
                      <a:pt x="2836" y="3385"/>
                    </a:lnTo>
                    <a:cubicBezTo>
                      <a:pt x="2696" y="3588"/>
                      <a:pt x="2692" y="3866"/>
                      <a:pt x="2845" y="4077"/>
                    </a:cubicBezTo>
                    <a:cubicBezTo>
                      <a:pt x="2957" y="4232"/>
                      <a:pt x="3139" y="4324"/>
                      <a:pt x="3331" y="4324"/>
                    </a:cubicBezTo>
                    <a:lnTo>
                      <a:pt x="3331" y="4324"/>
                    </a:lnTo>
                    <a:cubicBezTo>
                      <a:pt x="3458" y="4324"/>
                      <a:pt x="3580" y="4284"/>
                      <a:pt x="3683" y="4209"/>
                    </a:cubicBezTo>
                    <a:cubicBezTo>
                      <a:pt x="3951" y="4015"/>
                      <a:pt x="4010" y="3639"/>
                      <a:pt x="3816" y="3371"/>
                    </a:cubicBezTo>
                    <a:cubicBezTo>
                      <a:pt x="3703" y="3216"/>
                      <a:pt x="3522" y="3124"/>
                      <a:pt x="3330" y="3124"/>
                    </a:cubicBezTo>
                    <a:cubicBezTo>
                      <a:pt x="3271" y="3124"/>
                      <a:pt x="3214" y="3133"/>
                      <a:pt x="3159" y="3149"/>
                    </a:cubicBezTo>
                    <a:lnTo>
                      <a:pt x="2971" y="2893"/>
                    </a:lnTo>
                    <a:cubicBezTo>
                      <a:pt x="3102" y="2741"/>
                      <a:pt x="3182" y="2543"/>
                      <a:pt x="3182" y="2327"/>
                    </a:cubicBezTo>
                    <a:cubicBezTo>
                      <a:pt x="3182" y="2303"/>
                      <a:pt x="3181" y="2280"/>
                      <a:pt x="3179" y="2257"/>
                    </a:cubicBezTo>
                    <a:lnTo>
                      <a:pt x="3481" y="2159"/>
                    </a:lnTo>
                    <a:cubicBezTo>
                      <a:pt x="3592" y="2304"/>
                      <a:pt x="3766" y="2394"/>
                      <a:pt x="3957" y="2394"/>
                    </a:cubicBezTo>
                    <a:lnTo>
                      <a:pt x="3957" y="2394"/>
                    </a:lnTo>
                    <a:cubicBezTo>
                      <a:pt x="4020" y="2394"/>
                      <a:pt x="4083" y="2384"/>
                      <a:pt x="4143" y="2364"/>
                    </a:cubicBezTo>
                    <a:cubicBezTo>
                      <a:pt x="4458" y="2262"/>
                      <a:pt x="4630" y="1923"/>
                      <a:pt x="4528" y="1608"/>
                    </a:cubicBezTo>
                    <a:cubicBezTo>
                      <a:pt x="4447" y="1360"/>
                      <a:pt x="4218" y="1193"/>
                      <a:pt x="3958" y="1193"/>
                    </a:cubicBezTo>
                    <a:close/>
                  </a:path>
                </a:pathLst>
              </a:custGeom>
              <a:solidFill>
                <a:srgbClr val="B38A54"/>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10" name="组合 9"/>
            <p:cNvGrpSpPr/>
            <p:nvPr/>
          </p:nvGrpSpPr>
          <p:grpSpPr>
            <a:xfrm>
              <a:off x="1434032" y="5154872"/>
              <a:ext cx="2485367" cy="1184882"/>
              <a:chOff x="1434032" y="5192972"/>
              <a:chExt cx="2485367" cy="1184882"/>
            </a:xfrm>
          </p:grpSpPr>
          <p:sp>
            <p:nvSpPr>
              <p:cNvPr id="11" name="矩形 10"/>
              <p:cNvSpPr/>
              <p:nvPr/>
            </p:nvSpPr>
            <p:spPr>
              <a:xfrm>
                <a:off x="1434032" y="5565323"/>
                <a:ext cx="2485367" cy="804672"/>
              </a:xfrm>
              <a:prstGeom prst="rect">
                <a:avLst/>
              </a:prstGeom>
            </p:spPr>
            <p:txBody>
              <a:bodyPr wrap="square">
                <a:spAutoFit/>
              </a:bodyPr>
              <a:lstStyle/>
              <a:p>
                <a:pPr algn="ct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12" name="矩形 11"/>
              <p:cNvSpPr/>
              <p:nvPr/>
            </p:nvSpPr>
            <p:spPr>
              <a:xfrm>
                <a:off x="2001074" y="5192972"/>
                <a:ext cx="1351280" cy="396240"/>
              </a:xfrm>
              <a:prstGeom prst="rect">
                <a:avLst/>
              </a:prstGeom>
            </p:spPr>
            <p:txBody>
              <a:bodyPr wrap="none">
                <a:spAutoFit/>
              </a:bodyPr>
              <a:lstStyle/>
              <a:p>
                <a:pPr algn="ctr"/>
                <a:r>
                  <a:rPr altLang="en-US" lang="zh-CN" smtClean="0" spc="300" sz="2000">
                    <a:solidFill>
                      <a:srgbClr val="2E2E30"/>
                    </a:solidFill>
                    <a:latin charset="-122" panose="020b0600000000000000" pitchFamily="34" typeface="思源黑体 CN Medium"/>
                    <a:ea charset="-122" panose="020b0600000000000000" pitchFamily="34" typeface="思源黑体 CN Medium"/>
                  </a:rPr>
                  <a:t>业绩突破</a:t>
                </a:r>
              </a:p>
            </p:txBody>
          </p:sp>
        </p:grpSp>
      </p:grpSp>
      <p:grpSp>
        <p:nvGrpSpPr>
          <p:cNvPr id="48" name="组合 47"/>
          <p:cNvGrpSpPr/>
          <p:nvPr/>
        </p:nvGrpSpPr>
        <p:grpSpPr>
          <a:xfrm>
            <a:off x="4895425" y="4073705"/>
            <a:ext cx="2485367" cy="2266049"/>
            <a:chOff x="4895425" y="4073705"/>
            <a:chExt cx="2485367" cy="2266049"/>
          </a:xfrm>
        </p:grpSpPr>
        <p:grpSp>
          <p:nvGrpSpPr>
            <p:cNvPr id="3" name="组合 2"/>
            <p:cNvGrpSpPr/>
            <p:nvPr/>
          </p:nvGrpSpPr>
          <p:grpSpPr>
            <a:xfrm>
              <a:off x="5693143" y="4073705"/>
              <a:ext cx="889931" cy="889931"/>
              <a:chOff x="5664035" y="4073705"/>
              <a:chExt cx="889931" cy="889931"/>
            </a:xfrm>
          </p:grpSpPr>
          <p:sp>
            <p:nvSpPr>
              <p:cNvPr id="44" name="椭圆 43"/>
              <p:cNvSpPr/>
              <p:nvPr/>
            </p:nvSpPr>
            <p:spPr>
              <a:xfrm>
                <a:off x="5664035" y="4073705"/>
                <a:ext cx="889931" cy="88993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1" name="稻壳儿小白白(http://dwz.cn/Wu2UP)"/>
              <p:cNvSpPr>
                <a:spLocks noEditPoints="1"/>
              </p:cNvSpPr>
              <p:nvPr/>
            </p:nvSpPr>
            <p:spPr bwMode="auto">
              <a:xfrm>
                <a:off x="5912789" y="4306475"/>
                <a:ext cx="392426" cy="460375"/>
              </a:xfrm>
              <a:custGeom>
                <a:gdLst>
                  <a:gd fmla="*/ 4448 w 5811" name="T0"/>
                  <a:gd fmla="*/ 4374 h 6827" name="T1"/>
                  <a:gd fmla="*/ 4640 w 5811" name="T2"/>
                  <a:gd fmla="*/ 4074 h 6827" name="T3"/>
                  <a:gd fmla="*/ 5160 w 5811" name="T4"/>
                  <a:gd fmla="*/ 2255 h 6827" name="T5"/>
                  <a:gd fmla="*/ 2905 w 5811" name="T6"/>
                  <a:gd fmla="*/ 0 h 6827" name="T7"/>
                  <a:gd fmla="*/ 650 w 5811" name="T8"/>
                  <a:gd fmla="*/ 2255 h 6827" name="T9"/>
                  <a:gd fmla="*/ 1363 w 5811" name="T10"/>
                  <a:gd fmla="*/ 4373 h 6827" name="T11"/>
                  <a:gd fmla="*/ 0 w 5811" name="T12"/>
                  <a:gd fmla="*/ 5506 h 6827" name="T13"/>
                  <a:gd fmla="*/ 939 w 5811" name="T14"/>
                  <a:gd fmla="*/ 6498 h 6827" name="T15"/>
                  <a:gd fmla="*/ 2905 w 5811" name="T16"/>
                  <a:gd fmla="*/ 6827 h 6827" name="T17"/>
                  <a:gd fmla="*/ 4871 w 5811" name="T18"/>
                  <a:gd fmla="*/ 6498 h 6827" name="T19"/>
                  <a:gd fmla="*/ 5811 w 5811" name="T20"/>
                  <a:gd fmla="*/ 5506 h 6827" name="T21"/>
                  <a:gd fmla="*/ 4448 w 5811" name="T22"/>
                  <a:gd fmla="*/ 4374 h 6827" name="T23"/>
                  <a:gd fmla="*/ 2905 w 5811" name="T24"/>
                  <a:gd fmla="*/ 1551 h 6827" name="T25"/>
                  <a:gd fmla="*/ 3610 w 5811" name="T26"/>
                  <a:gd fmla="*/ 2255 h 6827" name="T27"/>
                  <a:gd fmla="*/ 2905 w 5811" name="T28"/>
                  <a:gd fmla="*/ 2960 h 6827" name="T29"/>
                  <a:gd fmla="*/ 2201 w 5811" name="T30"/>
                  <a:gd fmla="*/ 2255 h 6827" name="T31"/>
                  <a:gd fmla="*/ 2905 w 5811" name="T32"/>
                  <a:gd fmla="*/ 1551 h 6827" name="T33"/>
                  <a:gd fmla="*/ 4675 w 5811" name="T34"/>
                  <a:gd fmla="*/ 6008 h 6827" name="T35"/>
                  <a:gd fmla="*/ 2905 w 5811" name="T36"/>
                  <a:gd fmla="*/ 6298 h 6827" name="T37"/>
                  <a:gd fmla="*/ 1136 w 5811" name="T38"/>
                  <a:gd fmla="*/ 6008 h 6827" name="T39"/>
                  <a:gd fmla="*/ 528 w 5811" name="T40"/>
                  <a:gd fmla="*/ 5506 h 6827" name="T41"/>
                  <a:gd fmla="*/ 1719 w 5811" name="T42"/>
                  <a:gd fmla="*/ 4831 h 6827" name="T43"/>
                  <a:gd fmla="*/ 2761 w 5811" name="T44"/>
                  <a:gd fmla="*/ 5768 h 6827" name="T45"/>
                  <a:gd fmla="*/ 2905 w 5811" name="T46"/>
                  <a:gd fmla="*/ 5812 h 6827" name="T47"/>
                  <a:gd fmla="*/ 3050 w 5811" name="T48"/>
                  <a:gd fmla="*/ 5768 h 6827" name="T49"/>
                  <a:gd fmla="*/ 3666 w 5811" name="T50"/>
                  <a:gd fmla="*/ 5270 h 6827" name="T51"/>
                  <a:gd fmla="*/ 4092 w 5811" name="T52"/>
                  <a:gd fmla="*/ 4831 h 6827" name="T53"/>
                  <a:gd fmla="*/ 5283 w 5811" name="T54"/>
                  <a:gd fmla="*/ 5506 h 6827" name="T55"/>
                  <a:gd fmla="*/ 4675 w 5811" name="T56"/>
                  <a:gd fmla="*/ 6008 h 682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6826" w="5811">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rgbClr val="B38A54"/>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22" name="组合 21"/>
            <p:cNvGrpSpPr/>
            <p:nvPr/>
          </p:nvGrpSpPr>
          <p:grpSpPr>
            <a:xfrm>
              <a:off x="4895425" y="5154872"/>
              <a:ext cx="2485367" cy="1184882"/>
              <a:chOff x="1434032" y="5192972"/>
              <a:chExt cx="2485367" cy="1184882"/>
            </a:xfrm>
          </p:grpSpPr>
          <p:sp>
            <p:nvSpPr>
              <p:cNvPr id="23" name="矩形 22"/>
              <p:cNvSpPr/>
              <p:nvPr/>
            </p:nvSpPr>
            <p:spPr>
              <a:xfrm>
                <a:off x="1434032" y="5565323"/>
                <a:ext cx="2485367" cy="804672"/>
              </a:xfrm>
              <a:prstGeom prst="rect">
                <a:avLst/>
              </a:prstGeom>
            </p:spPr>
            <p:txBody>
              <a:bodyPr wrap="square">
                <a:spAutoFit/>
              </a:bodyPr>
              <a:lstStyle/>
              <a:p>
                <a:pPr algn="ct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24" name="矩形 23"/>
              <p:cNvSpPr/>
              <p:nvPr/>
            </p:nvSpPr>
            <p:spPr>
              <a:xfrm>
                <a:off x="2001075" y="5192972"/>
                <a:ext cx="1351280" cy="396240"/>
              </a:xfrm>
              <a:prstGeom prst="rect">
                <a:avLst/>
              </a:prstGeom>
            </p:spPr>
            <p:txBody>
              <a:bodyPr wrap="none">
                <a:spAutoFit/>
              </a:bodyPr>
              <a:lstStyle/>
              <a:p>
                <a:pPr algn="ctr"/>
                <a:r>
                  <a:rPr altLang="en-US" lang="zh-CN" spc="300" sz="2000">
                    <a:solidFill>
                      <a:srgbClr val="2E2E30"/>
                    </a:solidFill>
                    <a:latin charset="-122" panose="020b0600000000000000" pitchFamily="34" typeface="思源黑体 CN Medium"/>
                    <a:ea charset="-122" panose="020b0600000000000000" pitchFamily="34" typeface="思源黑体 CN Medium"/>
                  </a:rPr>
                  <a:t>业绩突破</a:t>
                </a:r>
              </a:p>
            </p:txBody>
          </p:sp>
        </p:grpSp>
      </p:grpSp>
      <p:grpSp>
        <p:nvGrpSpPr>
          <p:cNvPr id="49" name="组合 48"/>
          <p:cNvGrpSpPr/>
          <p:nvPr/>
        </p:nvGrpSpPr>
        <p:grpSpPr>
          <a:xfrm>
            <a:off x="8356818" y="4036542"/>
            <a:ext cx="2485367" cy="2303212"/>
            <a:chOff x="8356818" y="4036542"/>
            <a:chExt cx="2485367" cy="2303212"/>
          </a:xfrm>
        </p:grpSpPr>
        <p:grpSp>
          <p:nvGrpSpPr>
            <p:cNvPr id="46" name="组合 45"/>
            <p:cNvGrpSpPr/>
            <p:nvPr/>
          </p:nvGrpSpPr>
          <p:grpSpPr>
            <a:xfrm>
              <a:off x="9154536" y="4036542"/>
              <a:ext cx="889931" cy="889931"/>
              <a:chOff x="9141891" y="4036542"/>
              <a:chExt cx="889931" cy="889931"/>
            </a:xfrm>
          </p:grpSpPr>
          <p:sp>
            <p:nvSpPr>
              <p:cNvPr id="45" name="椭圆 44"/>
              <p:cNvSpPr/>
              <p:nvPr/>
            </p:nvSpPr>
            <p:spPr>
              <a:xfrm>
                <a:off x="9141891" y="4036542"/>
                <a:ext cx="889931" cy="889931"/>
              </a:xfrm>
              <a:prstGeom prst="ellipse">
                <a:avLst/>
              </a:prstGeom>
              <a:gradFill flip="none" rotWithShape="1">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3" name="稻壳儿小白白(http://dwz.cn/Wu2UP)"/>
              <p:cNvSpPr/>
              <p:nvPr/>
            </p:nvSpPr>
            <p:spPr bwMode="auto">
              <a:xfrm>
                <a:off x="9343915" y="4239127"/>
                <a:ext cx="485885" cy="484765"/>
              </a:xfrm>
              <a:custGeom>
                <a:gdLst>
                  <a:gd fmla="*/ 4473 w 4646" name="T0"/>
                  <a:gd fmla="*/ 173 h 4643" name="T1"/>
                  <a:gd fmla="*/ 3844 w 4646" name="T2"/>
                  <a:gd fmla="*/ 173 h 4643" name="T3"/>
                  <a:gd fmla="*/ 2904 w 4646" name="T4"/>
                  <a:gd fmla="*/ 1113 h 4643" name="T5"/>
                  <a:gd fmla="*/ 1383 w 4646" name="T6"/>
                  <a:gd fmla="*/ 596 h 4643" name="T7"/>
                  <a:gd fmla="*/ 1318 w 4646" name="T8"/>
                  <a:gd fmla="*/ 597 h 4643" name="T9"/>
                  <a:gd fmla="*/ 622 w 4646" name="T10"/>
                  <a:gd fmla="*/ 868 h 4643" name="T11"/>
                  <a:gd fmla="*/ 583 w 4646" name="T12"/>
                  <a:gd fmla="*/ 891 h 4643" name="T13"/>
                  <a:gd fmla="*/ 583 w 4646" name="T14"/>
                  <a:gd fmla="*/ 1024 h 4643" name="T15"/>
                  <a:gd fmla="*/ 583 w 4646" name="T16"/>
                  <a:gd fmla="*/ 1025 h 4643" name="T17"/>
                  <a:gd fmla="*/ 598 w 4646" name="T18"/>
                  <a:gd fmla="*/ 1037 h 4643" name="T19"/>
                  <a:gd fmla="*/ 2031 w 4646" name="T20"/>
                  <a:gd fmla="*/ 1987 h 4643" name="T21"/>
                  <a:gd fmla="*/ 1061 w 4646" name="T22"/>
                  <a:gd fmla="*/ 2957 h 4643" name="T23"/>
                  <a:gd fmla="*/ 453 w 4646" name="T24"/>
                  <a:gd fmla="*/ 2750 h 4643" name="T25"/>
                  <a:gd fmla="*/ 418 w 4646" name="T26"/>
                  <a:gd fmla="*/ 2751 h 4643" name="T27"/>
                  <a:gd fmla="*/ 42 w 4646" name="T28"/>
                  <a:gd fmla="*/ 2897 h 4643" name="T29"/>
                  <a:gd fmla="*/ 20 w 4646" name="T30"/>
                  <a:gd fmla="*/ 2911 h 4643" name="T31"/>
                  <a:gd fmla="*/ 20 w 4646" name="T32"/>
                  <a:gd fmla="*/ 2982 h 4643" name="T33"/>
                  <a:gd fmla="*/ 20 w 4646" name="T34"/>
                  <a:gd fmla="*/ 2982 h 4643" name="T35"/>
                  <a:gd fmla="*/ 28 w 4646" name="T36"/>
                  <a:gd fmla="*/ 2989 h 4643" name="T37"/>
                  <a:gd fmla="*/ 748 w 4646" name="T38"/>
                  <a:gd fmla="*/ 3466 h 4643" name="T39"/>
                  <a:gd fmla="*/ 878 w 4646" name="T40"/>
                  <a:gd fmla="*/ 3768 h 4643" name="T41"/>
                  <a:gd fmla="*/ 1180 w 4646" name="T42"/>
                  <a:gd fmla="*/ 3898 h 4643" name="T43"/>
                  <a:gd fmla="*/ 1657 w 4646" name="T44"/>
                  <a:gd fmla="*/ 4618 h 4643" name="T45"/>
                  <a:gd fmla="*/ 1705 w 4646" name="T46"/>
                  <a:gd fmla="*/ 4641 h 4643" name="T47"/>
                  <a:gd fmla="*/ 1747 w 4646" name="T48"/>
                  <a:gd fmla="*/ 4608 h 4643" name="T49"/>
                  <a:gd fmla="*/ 1895 w 4646" name="T50"/>
                  <a:gd fmla="*/ 4228 h 4643" name="T51"/>
                  <a:gd fmla="*/ 1896 w 4646" name="T52"/>
                  <a:gd fmla="*/ 4193 h 4643" name="T53"/>
                  <a:gd fmla="*/ 1689 w 4646" name="T54"/>
                  <a:gd fmla="*/ 3585 h 4643" name="T55"/>
                  <a:gd fmla="*/ 2659 w 4646" name="T56"/>
                  <a:gd fmla="*/ 2615 h 4643" name="T57"/>
                  <a:gd fmla="*/ 3609 w 4646" name="T58"/>
                  <a:gd fmla="*/ 4048 h 4643" name="T59"/>
                  <a:gd fmla="*/ 3698 w 4646" name="T60"/>
                  <a:gd fmla="*/ 4090 h 4643" name="T61"/>
                  <a:gd fmla="*/ 3776 w 4646" name="T62"/>
                  <a:gd fmla="*/ 4030 h 4643" name="T63"/>
                  <a:gd fmla="*/ 4049 w 4646" name="T64"/>
                  <a:gd fmla="*/ 3328 h 4643" name="T65"/>
                  <a:gd fmla="*/ 4050 w 4646" name="T66"/>
                  <a:gd fmla="*/ 3263 h 4643" name="T67"/>
                  <a:gd fmla="*/ 3533 w 4646" name="T68"/>
                  <a:gd fmla="*/ 1742 h 4643" name="T69"/>
                  <a:gd fmla="*/ 4473 w 4646" name="T70"/>
                  <a:gd fmla="*/ 802 h 4643" name="T71"/>
                  <a:gd fmla="*/ 4473 w 4646" name="T72"/>
                  <a:gd fmla="*/ 173 h 464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643" w="4646">
                    <a:moveTo>
                      <a:pt x="4473" y="173"/>
                    </a:moveTo>
                    <a:cubicBezTo>
                      <a:pt x="4299" y="0"/>
                      <a:pt x="4018" y="0"/>
                      <a:pt x="3844" y="173"/>
                    </a:cubicBezTo>
                    <a:lnTo>
                      <a:pt x="2904" y="1113"/>
                    </a:lnTo>
                    <a:lnTo>
                      <a:pt x="1383" y="596"/>
                    </a:lnTo>
                    <a:cubicBezTo>
                      <a:pt x="1362" y="589"/>
                      <a:pt x="1339" y="589"/>
                      <a:pt x="1318" y="597"/>
                    </a:cubicBezTo>
                    <a:lnTo>
                      <a:pt x="622" y="868"/>
                    </a:lnTo>
                    <a:cubicBezTo>
                      <a:pt x="608" y="872"/>
                      <a:pt x="595" y="880"/>
                      <a:pt x="583" y="891"/>
                    </a:cubicBezTo>
                    <a:cubicBezTo>
                      <a:pt x="547" y="928"/>
                      <a:pt x="546" y="987"/>
                      <a:pt x="583" y="1024"/>
                    </a:cubicBezTo>
                    <a:cubicBezTo>
                      <a:pt x="583" y="1024"/>
                      <a:pt x="583" y="1024"/>
                      <a:pt x="583" y="1025"/>
                    </a:cubicBezTo>
                    <a:cubicBezTo>
                      <a:pt x="588" y="1029"/>
                      <a:pt x="593" y="1033"/>
                      <a:pt x="598" y="1037"/>
                    </a:cubicBezTo>
                    <a:lnTo>
                      <a:pt x="2031" y="1987"/>
                    </a:lnTo>
                    <a:lnTo>
                      <a:pt x="1061" y="2957"/>
                    </a:lnTo>
                    <a:lnTo>
                      <a:pt x="453" y="2750"/>
                    </a:lnTo>
                    <a:cubicBezTo>
                      <a:pt x="441" y="2746"/>
                      <a:pt x="429" y="2747"/>
                      <a:pt x="418" y="2751"/>
                    </a:cubicBezTo>
                    <a:lnTo>
                      <a:pt x="42" y="2897"/>
                    </a:lnTo>
                    <a:cubicBezTo>
                      <a:pt x="32" y="2901"/>
                      <a:pt x="26" y="2905"/>
                      <a:pt x="20" y="2911"/>
                    </a:cubicBezTo>
                    <a:cubicBezTo>
                      <a:pt x="0" y="2931"/>
                      <a:pt x="0" y="2962"/>
                      <a:pt x="20" y="2982"/>
                    </a:cubicBezTo>
                    <a:cubicBezTo>
                      <a:pt x="20" y="2982"/>
                      <a:pt x="20" y="2982"/>
                      <a:pt x="20" y="2982"/>
                    </a:cubicBezTo>
                    <a:cubicBezTo>
                      <a:pt x="22" y="2985"/>
                      <a:pt x="25" y="2987"/>
                      <a:pt x="28" y="2989"/>
                    </a:cubicBezTo>
                    <a:lnTo>
                      <a:pt x="748" y="3466"/>
                    </a:lnTo>
                    <a:cubicBezTo>
                      <a:pt x="751" y="3576"/>
                      <a:pt x="794" y="3684"/>
                      <a:pt x="878" y="3768"/>
                    </a:cubicBezTo>
                    <a:cubicBezTo>
                      <a:pt x="962" y="3852"/>
                      <a:pt x="1070" y="3895"/>
                      <a:pt x="1180" y="3898"/>
                    </a:cubicBezTo>
                    <a:lnTo>
                      <a:pt x="1657" y="4618"/>
                    </a:lnTo>
                    <a:cubicBezTo>
                      <a:pt x="1668" y="4634"/>
                      <a:pt x="1686" y="4643"/>
                      <a:pt x="1705" y="4641"/>
                    </a:cubicBezTo>
                    <a:cubicBezTo>
                      <a:pt x="1724" y="4639"/>
                      <a:pt x="1741" y="4626"/>
                      <a:pt x="1747" y="4608"/>
                    </a:cubicBezTo>
                    <a:lnTo>
                      <a:pt x="1895" y="4228"/>
                    </a:lnTo>
                    <a:cubicBezTo>
                      <a:pt x="1899" y="4217"/>
                      <a:pt x="1900" y="4205"/>
                      <a:pt x="1896" y="4193"/>
                    </a:cubicBezTo>
                    <a:lnTo>
                      <a:pt x="1689" y="3585"/>
                    </a:lnTo>
                    <a:lnTo>
                      <a:pt x="2659" y="2615"/>
                    </a:lnTo>
                    <a:lnTo>
                      <a:pt x="3609" y="4048"/>
                    </a:lnTo>
                    <a:cubicBezTo>
                      <a:pt x="3629" y="4077"/>
                      <a:pt x="3663" y="4093"/>
                      <a:pt x="3698" y="4090"/>
                    </a:cubicBezTo>
                    <a:cubicBezTo>
                      <a:pt x="3733" y="4086"/>
                      <a:pt x="3763" y="4063"/>
                      <a:pt x="3776" y="4030"/>
                    </a:cubicBezTo>
                    <a:lnTo>
                      <a:pt x="4049" y="3328"/>
                    </a:lnTo>
                    <a:cubicBezTo>
                      <a:pt x="4057" y="3307"/>
                      <a:pt x="4058" y="3284"/>
                      <a:pt x="4050" y="3263"/>
                    </a:cubicBezTo>
                    <a:lnTo>
                      <a:pt x="3533" y="1742"/>
                    </a:lnTo>
                    <a:lnTo>
                      <a:pt x="4473" y="802"/>
                    </a:lnTo>
                    <a:cubicBezTo>
                      <a:pt x="4646" y="628"/>
                      <a:pt x="4646" y="347"/>
                      <a:pt x="4473" y="173"/>
                    </a:cubicBezTo>
                    <a:close/>
                  </a:path>
                </a:pathLst>
              </a:custGeom>
              <a:solidFill>
                <a:srgbClr val="B38A54"/>
              </a:solidFill>
              <a:ln>
                <a:noFill/>
              </a:ln>
            </p:spPr>
            <p:txBody>
              <a:bodyPr anchor="ctr" bIns="60955" lIns="121908" rIns="121908" tIns="60955"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34" name="组合 33"/>
            <p:cNvGrpSpPr/>
            <p:nvPr/>
          </p:nvGrpSpPr>
          <p:grpSpPr>
            <a:xfrm>
              <a:off x="8356818" y="5154872"/>
              <a:ext cx="2485367" cy="1184882"/>
              <a:chOff x="1434032" y="5192972"/>
              <a:chExt cx="2485367" cy="1184882"/>
            </a:xfrm>
          </p:grpSpPr>
          <p:sp>
            <p:nvSpPr>
              <p:cNvPr id="35" name="矩形 34"/>
              <p:cNvSpPr/>
              <p:nvPr/>
            </p:nvSpPr>
            <p:spPr>
              <a:xfrm>
                <a:off x="1434032" y="5565323"/>
                <a:ext cx="2485367" cy="804672"/>
              </a:xfrm>
              <a:prstGeom prst="rect">
                <a:avLst/>
              </a:prstGeom>
            </p:spPr>
            <p:txBody>
              <a:bodyPr wrap="square">
                <a:spAutoFit/>
              </a:bodyPr>
              <a:lstStyle/>
              <a:p>
                <a:pPr algn="ctr">
                  <a:lnSpc>
                    <a:spcPct val="130000"/>
                  </a:lnSpc>
                </a:pPr>
                <a:r>
                  <a:rPr altLang="en-US" lang="zh-CN" sz="1200">
                    <a:solidFill>
                      <a:schemeClr val="bg1">
                        <a:lumMod val="50000"/>
                      </a:schemeClr>
                    </a:solidFill>
                    <a:latin charset="-122" panose="020b0300000000000000" pitchFamily="34" typeface="思源黑体 CN Light"/>
                    <a:ea charset="-122" panose="020b0300000000000000" pitchFamily="34" typeface="思源黑体 CN Light"/>
                    <a:cs charset="-122" panose="020b0604020202020204" pitchFamily="34" typeface="Arial Unicode MS"/>
                  </a:rPr>
                  <a:t>请输入文字内容或粘贴复制的文本到此处，请输入文字内容或粘贴复制的文本到此处</a:t>
                </a:r>
              </a:p>
            </p:txBody>
          </p:sp>
          <p:sp>
            <p:nvSpPr>
              <p:cNvPr id="36" name="矩形 35"/>
              <p:cNvSpPr/>
              <p:nvPr/>
            </p:nvSpPr>
            <p:spPr>
              <a:xfrm>
                <a:off x="2001075" y="5192972"/>
                <a:ext cx="1351280" cy="396240"/>
              </a:xfrm>
              <a:prstGeom prst="rect">
                <a:avLst/>
              </a:prstGeom>
            </p:spPr>
            <p:txBody>
              <a:bodyPr wrap="none">
                <a:spAutoFit/>
              </a:bodyPr>
              <a:lstStyle/>
              <a:p>
                <a:pPr algn="ctr"/>
                <a:r>
                  <a:rPr altLang="en-US" lang="zh-CN" spc="300" sz="2000">
                    <a:solidFill>
                      <a:srgbClr val="2E2E30"/>
                    </a:solidFill>
                    <a:latin charset="-122" panose="020b0600000000000000" pitchFamily="34" typeface="思源黑体 CN Medium"/>
                    <a:ea charset="-122" panose="020b0600000000000000" pitchFamily="34" typeface="思源黑体 CN Medium"/>
                  </a:rPr>
                  <a:t>业绩突破</a:t>
                </a:r>
              </a:p>
            </p:txBody>
          </p:sp>
        </p:grpSp>
      </p:grpSp>
    </p:spTree>
    <p:extLst>
      <p:ext uri="{BB962C8B-B14F-4D97-AF65-F5344CB8AC3E}">
        <p14:creationId val="73688474"/>
      </p:ext>
    </p:ext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1000" id="7"/>
                                        <p:tgtEl>
                                          <p:spTgt spid="47"/>
                                        </p:tgtEl>
                                      </p:cBhvr>
                                    </p:animEffect>
                                    <p:anim calcmode="lin" valueType="num">
                                      <p:cBhvr>
                                        <p:cTn dur="1000" fill="hold" id="8"/>
                                        <p:tgtEl>
                                          <p:spTgt spid="47"/>
                                        </p:tgtEl>
                                        <p:attrNameLst>
                                          <p:attrName>ppt_x</p:attrName>
                                        </p:attrNameLst>
                                      </p:cBhvr>
                                      <p:tavLst>
                                        <p:tav tm="0">
                                          <p:val>
                                            <p:strVal val="#ppt_x"/>
                                          </p:val>
                                        </p:tav>
                                        <p:tav tm="100000">
                                          <p:val>
                                            <p:strVal val="#ppt_x"/>
                                          </p:val>
                                        </p:tav>
                                      </p:tavLst>
                                    </p:anim>
                                    <p:anim calcmode="lin" valueType="num">
                                      <p:cBhvr>
                                        <p:cTn dur="1000" fill="hold" id="9"/>
                                        <p:tgtEl>
                                          <p:spTgt spid="4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8"/>
                                        </p:tgtEl>
                                        <p:attrNameLst>
                                          <p:attrName>style.visibility</p:attrName>
                                        </p:attrNameLst>
                                      </p:cBhvr>
                                      <p:to>
                                        <p:strVal val="visible"/>
                                      </p:to>
                                    </p:set>
                                    <p:animEffect filter="fade" transition="in">
                                      <p:cBhvr>
                                        <p:cTn dur="1000" id="13"/>
                                        <p:tgtEl>
                                          <p:spTgt spid="48"/>
                                        </p:tgtEl>
                                      </p:cBhvr>
                                    </p:animEffect>
                                    <p:anim calcmode="lin" valueType="num">
                                      <p:cBhvr>
                                        <p:cTn dur="1000" fill="hold" id="14"/>
                                        <p:tgtEl>
                                          <p:spTgt spid="48"/>
                                        </p:tgtEl>
                                        <p:attrNameLst>
                                          <p:attrName>ppt_x</p:attrName>
                                        </p:attrNameLst>
                                      </p:cBhvr>
                                      <p:tavLst>
                                        <p:tav tm="0">
                                          <p:val>
                                            <p:strVal val="#ppt_x"/>
                                          </p:val>
                                        </p:tav>
                                        <p:tav tm="100000">
                                          <p:val>
                                            <p:strVal val="#ppt_x"/>
                                          </p:val>
                                        </p:tav>
                                      </p:tavLst>
                                    </p:anim>
                                    <p:anim calcmode="lin" valueType="num">
                                      <p:cBhvr>
                                        <p:cTn dur="1000" fill="hold" id="15"/>
                                        <p:tgtEl>
                                          <p:spTgt spid="4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49"/>
                                        </p:tgtEl>
                                        <p:attrNameLst>
                                          <p:attrName>style.visibility</p:attrName>
                                        </p:attrNameLst>
                                      </p:cBhvr>
                                      <p:to>
                                        <p:strVal val="visible"/>
                                      </p:to>
                                    </p:set>
                                    <p:animEffect filter="fade" transition="in">
                                      <p:cBhvr>
                                        <p:cTn dur="1000" id="19"/>
                                        <p:tgtEl>
                                          <p:spTgt spid="49"/>
                                        </p:tgtEl>
                                      </p:cBhvr>
                                    </p:animEffect>
                                    <p:anim calcmode="lin" valueType="num">
                                      <p:cBhvr>
                                        <p:cTn dur="1000" fill="hold" id="20"/>
                                        <p:tgtEl>
                                          <p:spTgt spid="49"/>
                                        </p:tgtEl>
                                        <p:attrNameLst>
                                          <p:attrName>ppt_x</p:attrName>
                                        </p:attrNameLst>
                                      </p:cBhvr>
                                      <p:tavLst>
                                        <p:tav tm="0">
                                          <p:val>
                                            <p:strVal val="#ppt_x"/>
                                          </p:val>
                                        </p:tav>
                                        <p:tav tm="100000">
                                          <p:val>
                                            <p:strVal val="#ppt_x"/>
                                          </p:val>
                                        </p:tav>
                                      </p:tavLst>
                                    </p:anim>
                                    <p:anim calcmode="lin" valueType="num">
                                      <p:cBhvr>
                                        <p:cTn dur="1000" fill="hold" id="21"/>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r:embed="rId1"/>
          <a:srcRect/>
          <a:stretch>
            <a:fillRect b="-3713" t="-3753"/>
          </a:stretch>
        </a:blip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181</Paragraphs>
  <Slides>25</Slides>
  <Notes>2</Notes>
  <TotalTime>391</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25</vt:i4>
      </vt:variant>
    </vt:vector>
  </HeadingPairs>
  <TitlesOfParts>
    <vt:vector baseType="lpstr" size="39">
      <vt:lpstr>Arial</vt:lpstr>
      <vt:lpstr>等线 Light</vt:lpstr>
      <vt:lpstr>等线</vt:lpstr>
      <vt:lpstr>Calibri Light</vt:lpstr>
      <vt:lpstr>Calibri</vt:lpstr>
      <vt:lpstr>思源黑体 CN Light</vt:lpstr>
      <vt:lpstr>思源宋体 CN Heavy</vt:lpstr>
      <vt:lpstr>思源黑体 CN Bold</vt:lpstr>
      <vt:lpstr>Arial Unicode MS</vt:lpstr>
      <vt:lpstr>思源黑体 CN Medium</vt:lpstr>
      <vt:lpstr>Verdana</vt:lpstr>
      <vt:lpstr>微软雅黑 Light</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2019-11-07T01:50:02Z</dcterms:created>
  <cp:lastModifiedBy>kan</cp:lastModifiedBy>
  <dcterms:modified xsi:type="dcterms:W3CDTF">2021-08-20T10:49:25Z</dcterms:modified>
  <cp:revision>42</cp:revision>
  <dc:title>PowerPoint 演示文稿</dc:title>
</cp:coreProperties>
</file>