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7" r:id="rId2"/>
  </p:sldMasterIdLst>
  <p:notesMasterIdLst>
    <p:notesMasterId r:id="rId3"/>
  </p:notesMasterIdLst>
  <p:sldIdLst>
    <p:sldId id="259" r:id="rId4"/>
    <p:sldId id="260" r:id="rId5"/>
    <p:sldId id="261" r:id="rId6"/>
    <p:sldId id="262" r:id="rId7"/>
    <p:sldId id="271" r:id="rId8"/>
    <p:sldId id="272" r:id="rId9"/>
    <p:sldId id="273" r:id="rId10"/>
    <p:sldId id="267" r:id="rId11"/>
    <p:sldId id="274" r:id="rId12"/>
    <p:sldId id="284" r:id="rId13"/>
    <p:sldId id="268" r:id="rId14"/>
    <p:sldId id="283" r:id="rId15"/>
    <p:sldId id="275" r:id="rId16"/>
    <p:sldId id="285" r:id="rId17"/>
    <p:sldId id="286" r:id="rId18"/>
    <p:sldId id="287" r:id="rId19"/>
    <p:sldId id="269" r:id="rId20"/>
    <p:sldId id="276" r:id="rId21"/>
    <p:sldId id="277" r:id="rId22"/>
    <p:sldId id="270" r:id="rId23"/>
    <p:sldId id="278" r:id="rId24"/>
    <p:sldId id="279" r:id="rId25"/>
    <p:sldId id="280" r:id="rId26"/>
    <p:sldId id="281" r:id="rId27"/>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6314" autoAdjust="0"/>
  </p:normalViewPr>
  <p:slideViewPr>
    <p:cSldViewPr snapToGrid="0">
      <p:cViewPr varScale="1">
        <p:scale>
          <a:sx n="108" d="100"/>
          <a:sy n="108" d="100"/>
        </p:scale>
        <p:origin x="708" y="11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6436E-2200-4C34-A980-1F4CB8379CCB}" type="datetimeFigureOut">
              <a:rPr lang="zh-CN" altLang="en-US" smtClean="0"/>
              <a:t>2021/5/10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A59B6-51E8-496F-97BB-903191ED2276}" type="slidenum">
              <a:rPr lang="zh-CN" altLang="en-US" smtClean="0"/>
              <a:t>‹#›</a:t>
            </a:fld>
            <a:endParaRPr lang="zh-CN" altLang="en-US"/>
          </a:p>
        </p:txBody>
      </p:sp>
    </p:spTree>
    <p:extLst>
      <p:ext uri="{BB962C8B-B14F-4D97-AF65-F5344CB8AC3E}">
        <p14:creationId val="332154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045299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701824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388049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218965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65611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5514374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458832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67868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692949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747621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295974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860881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2350591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856591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235902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037190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531215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5344422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068102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242381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493783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935182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962783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3556086"/>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pic>
        <p:nvPicPr>
          <p:cNvPr id="3" name="图片 2">
            <a:extLst>
              <a:ext uri="{FF2B5EF4-FFF2-40B4-BE49-F238E27FC236}">
                <a16:creationId xmlns:a16="http://schemas.microsoft.com/office/drawing/2014/main" id="{01E9E41F-AD89-4419-A5BD-01CA855BC8E3}"/>
              </a:ext>
            </a:extLst>
          </p:cNvPr>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Tree>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619977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464080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368644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231866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250243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9075299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4580483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370199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128150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902144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1_标题幻灯片">
    <p:bg>
      <p:bgRef idx="1001">
        <a:schemeClr val="bg1"/>
      </p:bgRef>
    </p:bg>
    <p:spTree>
      <p:nvGrpSpPr>
        <p:cNvPr id="1" name=""/>
        <p:cNvGrpSpPr/>
        <p:nvPr/>
      </p:nvGrpSpPr>
      <p:grpSpPr>
        <a:xfrm>
          <a:off x="0" y="0"/>
          <a:ext cx="0" cy="0"/>
        </a:xfrm>
      </p:grpSpPr>
      <p:pic>
        <p:nvPicPr>
          <p:cNvPr id="3" name="图片 2">
            <a:extLst>
              <a:ext uri="{FF2B5EF4-FFF2-40B4-BE49-F238E27FC236}">
                <a16:creationId xmlns:a16="http://schemas.microsoft.com/office/drawing/2014/main" id="{E1264D82-C488-4EEF-888E-4382C8DB8F66}"/>
              </a:ext>
            </a:extLst>
          </p:cNvPr>
          <p:cNvPicPr>
            <a:picLocks noChangeAspect="1"/>
          </p:cNvPicPr>
          <p:nvPr userDrawn="1"/>
        </p:nvPicPr>
        <p:blipFill>
          <a:blip r:embed="rId1">
            <a:extLst>
              <a:ext uri="{28A0092B-C50C-407E-A947-70E740481C1C}">
                <a14:useLocalDpi/>
              </a:ext>
            </a:extLst>
          </a:blip>
          <a:stretch>
            <a:fillRect/>
          </a:stretch>
        </p:blipFill>
        <p:spPr>
          <a:xfrm>
            <a:off x="0" y="0"/>
            <a:ext cx="12192000" cy="6858000"/>
          </a:xfrm>
          <a:prstGeom prst="rect">
            <a:avLst/>
          </a:prstGeom>
        </p:spPr>
      </p:pic>
    </p:spTree>
    <p:extLst>
      <p:ext uri="{BB962C8B-B14F-4D97-AF65-F5344CB8AC3E}">
        <p14:creationId val="3268490163"/>
      </p:ext>
    </p:extLst>
  </p:cSld>
  <p:clrMapOvr>
    <a:overrideClrMapping bg1="lt1" tx1="dk1" bg2="lt2" tx2="dk2" accent1="accent1" accent2="accent2" accent3="accent3" accent4="accent4" accent5="accent5" accent6="accent6" hlink="hlink" folHlink="folHlink"/>
  </p:clrMapOvr>
  <mc:AlternateContent>
    <mc:Choice Requires="p14">
      <p:transition spd="slow" p14:dur="1500">
        <p:random/>
      </p:transition>
    </mc:Choice>
    <mc:Fallback>
      <p:transition spd="slow">
        <p:random/>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3_标题幻灯片">
    <p:bg>
      <p:bgRef idx="1001">
        <a:schemeClr val="bg1"/>
      </p:bgRef>
    </p:bg>
    <p:spTree>
      <p:nvGrpSpPr>
        <p:cNvPr id="1" name=""/>
        <p:cNvGrpSpPr/>
        <p:nvPr/>
      </p:nvGrpSpPr>
      <p:grpSpPr>
        <a:xfrm>
          <a:off x="0" y="0"/>
          <a:ext cx="0" cy="0"/>
        </a:xfrm>
      </p:grpSpPr>
    </p:spTree>
    <p:extLst>
      <p:ext uri="{BB962C8B-B14F-4D97-AF65-F5344CB8AC3E}">
        <p14:creationId val="437280286"/>
      </p:ext>
    </p:extLst>
  </p:cSld>
  <p:clrMapOvr>
    <a:overrideClrMapping bg1="lt1" tx1="dk1" bg2="lt2" tx2="dk2" accent1="accent1" accent2="accent2" accent3="accent3" accent4="accent4" accent5="accent5" accent6="accent6" hlink="hlink" folHlink="folHlink"/>
  </p:clrMapOvr>
  <mc:AlternateContent>
    <mc:Choice Requires="p14">
      <p:transition spd="slow" p14:dur="1500">
        <p:random/>
      </p:transition>
    </mc:Choice>
    <mc:Fallback>
      <p:transition spd="slow">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4_标题幻灯片">
    <p:bg>
      <p:bgRef idx="1001">
        <a:schemeClr val="bg1"/>
      </p:bgRef>
    </p:bg>
    <p:spTree>
      <p:nvGrpSpPr>
        <p:cNvPr id="1" name=""/>
        <p:cNvGrpSpPr/>
        <p:nvPr/>
      </p:nvGrpSpPr>
      <p:grpSpPr>
        <a:xfrm>
          <a:off x="0" y="0"/>
          <a:ext cx="0" cy="0"/>
        </a:xfrm>
      </p:grpSpPr>
    </p:spTree>
    <p:extLst>
      <p:ext uri="{BB962C8B-B14F-4D97-AF65-F5344CB8AC3E}">
        <p14:creationId val="1435137590"/>
      </p:ext>
    </p:extLst>
  </p:cSld>
  <p:clrMapOvr>
    <a:overrideClrMapping bg1="lt1" tx1="dk1" bg2="lt2" tx2="dk2" accent1="accent1" accent2="accent2" accent3="accent3" accent4="accent4" accent5="accent5" accent6="accent6" hlink="hlink" folHlink="folHlink"/>
  </p:clrMapOvr>
  <mc:AlternateContent>
    <mc:Choice Requires="p14">
      <p:transition spd="slow" p14:dur="1500">
        <p:random/>
      </p:transition>
    </mc:Choice>
    <mc:Fallback>
      <p:transition spd="slow">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2_标题幻灯片">
    <p:spTree>
      <p:nvGrpSpPr>
        <p:cNvPr id="1" name=""/>
        <p:cNvGrpSpPr/>
        <p:nvPr/>
      </p:nvGrpSpPr>
      <p:grpSpPr>
        <a:xfrm>
          <a:off x="0" y="0"/>
          <a:ext cx="0" cy="0"/>
        </a:xfrm>
      </p:grpSpPr>
    </p:spTree>
    <p:extLst>
      <p:ext uri="{BB962C8B-B14F-4D97-AF65-F5344CB8AC3E}">
        <p14:creationId val="141426274"/>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577746813"/>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354925"/>
            <a:ext cx="775136" cy="230832"/>
          </a:xfrm>
          <a:prstGeom prst="rect">
            <a:avLst/>
          </a:prstGeom>
        </p:spPr>
        <p:txBody>
          <a:bodyPr wrap="square">
            <a:spAutoFit/>
          </a:bodyPr>
          <a:lstStyle/>
          <a:p>
            <a:pPr defTabSz="914400"/>
            <a:r>
              <a:rPr lang="en-US" altLang="zh-CN" sz="100">
                <a:solidFill>
                  <a:prstClr val="white"/>
                </a:solidFill>
                <a:ea typeface="宋体"/>
              </a:rPr>
              <a:t>PPT</a:t>
            </a:r>
            <a:r>
              <a:rPr lang="zh-CN" altLang="en-US" sz="100">
                <a:solidFill>
                  <a:prstClr val="white"/>
                </a:solidFill>
                <a:ea typeface="宋体"/>
              </a:rPr>
              <a:t>模板下载：</a:t>
            </a:r>
            <a:r>
              <a:rPr lang="en-US" altLang="zh-CN" sz="100">
                <a:solidFill>
                  <a:prstClr val="white"/>
                </a:solidFill>
                <a:ea typeface="宋体"/>
              </a:rPr>
              <a:t>www.1ppt.com/moban/          </a:t>
            </a:r>
            <a:r>
              <a:rPr lang="zh-CN" altLang="en-US" sz="100">
                <a:solidFill>
                  <a:prstClr val="white"/>
                </a:solidFill>
                <a:ea typeface="宋体"/>
              </a:rPr>
              <a:t>行业</a:t>
            </a:r>
            <a:r>
              <a:rPr lang="en-US" altLang="zh-CN" sz="100">
                <a:solidFill>
                  <a:prstClr val="white"/>
                </a:solidFill>
                <a:ea typeface="宋体"/>
              </a:rPr>
              <a:t>PPT</a:t>
            </a:r>
            <a:r>
              <a:rPr lang="zh-CN" altLang="en-US" sz="100">
                <a:solidFill>
                  <a:prstClr val="white"/>
                </a:solidFill>
                <a:ea typeface="宋体"/>
              </a:rPr>
              <a:t>模板：</a:t>
            </a:r>
            <a:r>
              <a:rPr lang="en-US" altLang="zh-CN" sz="100">
                <a:solidFill>
                  <a:prstClr val="white"/>
                </a:solidFill>
                <a:ea typeface="宋体"/>
              </a:rPr>
              <a:t>www.1ppt.com/hangye/ </a:t>
            </a:r>
          </a:p>
          <a:p>
            <a:pPr defTabSz="914400"/>
            <a:r>
              <a:rPr lang="zh-CN" altLang="en-US" sz="100">
                <a:solidFill>
                  <a:prstClr val="white"/>
                </a:solidFill>
                <a:ea typeface="宋体"/>
              </a:rPr>
              <a:t>节日</a:t>
            </a:r>
            <a:r>
              <a:rPr lang="en-US" altLang="zh-CN" sz="100">
                <a:solidFill>
                  <a:prstClr val="white"/>
                </a:solidFill>
                <a:ea typeface="宋体"/>
              </a:rPr>
              <a:t>PPT</a:t>
            </a:r>
            <a:r>
              <a:rPr lang="zh-CN" altLang="en-US" sz="100">
                <a:solidFill>
                  <a:prstClr val="white"/>
                </a:solidFill>
                <a:ea typeface="宋体"/>
              </a:rPr>
              <a:t>模板：</a:t>
            </a:r>
            <a:r>
              <a:rPr lang="en-US" altLang="zh-CN" sz="100">
                <a:solidFill>
                  <a:prstClr val="white"/>
                </a:solidFill>
                <a:ea typeface="宋体"/>
              </a:rPr>
              <a:t>www.1ppt.com/jieri/          PPT</a:t>
            </a:r>
            <a:r>
              <a:rPr lang="zh-CN" altLang="en-US" sz="100">
                <a:solidFill>
                  <a:prstClr val="white"/>
                </a:solidFill>
                <a:ea typeface="宋体"/>
              </a:rPr>
              <a:t>素材：</a:t>
            </a:r>
            <a:r>
              <a:rPr lang="en-US" altLang="zh-CN" sz="100">
                <a:solidFill>
                  <a:prstClr val="white"/>
                </a:solidFill>
                <a:ea typeface="宋体"/>
              </a:rPr>
              <a:t>www.1ppt.com/sucai/</a:t>
            </a:r>
          </a:p>
          <a:p>
            <a:pPr defTabSz="914400"/>
            <a:r>
              <a:rPr lang="en-US" altLang="zh-CN" sz="100">
                <a:solidFill>
                  <a:prstClr val="white"/>
                </a:solidFill>
                <a:ea typeface="宋体"/>
              </a:rPr>
              <a:t>PPT</a:t>
            </a:r>
            <a:r>
              <a:rPr lang="zh-CN" altLang="en-US" sz="100">
                <a:solidFill>
                  <a:prstClr val="white"/>
                </a:solidFill>
                <a:ea typeface="宋体"/>
              </a:rPr>
              <a:t>背景图片：</a:t>
            </a:r>
            <a:r>
              <a:rPr lang="en-US" altLang="zh-CN" sz="100">
                <a:solidFill>
                  <a:prstClr val="white"/>
                </a:solidFill>
                <a:ea typeface="宋体"/>
              </a:rPr>
              <a:t>www.1ppt.com/beijing/        PPT</a:t>
            </a:r>
            <a:r>
              <a:rPr lang="zh-CN" altLang="en-US" sz="100">
                <a:solidFill>
                  <a:prstClr val="white"/>
                </a:solidFill>
                <a:ea typeface="宋体"/>
              </a:rPr>
              <a:t>图表：</a:t>
            </a:r>
            <a:r>
              <a:rPr lang="en-US" altLang="zh-CN" sz="100">
                <a:solidFill>
                  <a:prstClr val="white"/>
                </a:solidFill>
                <a:ea typeface="宋体"/>
              </a:rPr>
              <a:t>www.1ppt.com/tubiao/      </a:t>
            </a:r>
          </a:p>
          <a:p>
            <a:pPr defTabSz="914400"/>
            <a:r>
              <a:rPr lang="zh-CN" altLang="en-US" sz="100">
                <a:solidFill>
                  <a:prstClr val="white"/>
                </a:solidFill>
                <a:ea typeface="宋体"/>
              </a:rPr>
              <a:t>精美</a:t>
            </a:r>
            <a:r>
              <a:rPr lang="en-US" altLang="zh-CN" sz="100">
                <a:solidFill>
                  <a:prstClr val="white"/>
                </a:solidFill>
                <a:ea typeface="宋体"/>
              </a:rPr>
              <a:t>PPT</a:t>
            </a:r>
            <a:r>
              <a:rPr lang="zh-CN" altLang="en-US" sz="100">
                <a:solidFill>
                  <a:prstClr val="white"/>
                </a:solidFill>
                <a:ea typeface="宋体"/>
              </a:rPr>
              <a:t>下载：</a:t>
            </a:r>
            <a:r>
              <a:rPr lang="en-US" altLang="zh-CN" sz="100">
                <a:solidFill>
                  <a:prstClr val="white"/>
                </a:solidFill>
                <a:ea typeface="宋体"/>
              </a:rPr>
              <a:t>www.1ppt.com/xiazai/         PPT</a:t>
            </a:r>
            <a:r>
              <a:rPr lang="zh-CN" altLang="en-US" sz="100">
                <a:solidFill>
                  <a:prstClr val="white"/>
                </a:solidFill>
                <a:ea typeface="宋体"/>
              </a:rPr>
              <a:t>教程： </a:t>
            </a:r>
            <a:r>
              <a:rPr lang="en-US" altLang="zh-CN" sz="100">
                <a:solidFill>
                  <a:prstClr val="white"/>
                </a:solidFill>
                <a:ea typeface="宋体"/>
              </a:rPr>
              <a:t>www.1ppt.com/powerpoint/      </a:t>
            </a:r>
          </a:p>
          <a:p>
            <a:pPr defTabSz="914400"/>
            <a:r>
              <a:rPr lang="en-US" altLang="zh-CN" sz="100">
                <a:solidFill>
                  <a:prstClr val="white"/>
                </a:solidFill>
                <a:ea typeface="宋体"/>
              </a:rPr>
              <a:t>PPT</a:t>
            </a:r>
            <a:r>
              <a:rPr lang="zh-CN" altLang="en-US" sz="100">
                <a:solidFill>
                  <a:prstClr val="white"/>
                </a:solidFill>
                <a:ea typeface="宋体"/>
              </a:rPr>
              <a:t>课件：</a:t>
            </a:r>
            <a:r>
              <a:rPr lang="en-US" altLang="zh-CN" sz="100">
                <a:solidFill>
                  <a:prstClr val="white"/>
                </a:solidFill>
                <a:ea typeface="宋体"/>
              </a:rPr>
              <a:t>www.1ppt.com/kejian/             </a:t>
            </a:r>
            <a:r>
              <a:rPr lang="zh-CN" altLang="en-US" sz="100">
                <a:solidFill>
                  <a:prstClr val="white"/>
                </a:solidFill>
                <a:ea typeface="宋体"/>
              </a:rPr>
              <a:t>字体下载：</a:t>
            </a:r>
            <a:r>
              <a:rPr lang="en-US" altLang="zh-CN" sz="100">
                <a:solidFill>
                  <a:prstClr val="white"/>
                </a:solidFill>
                <a:ea typeface="宋体"/>
              </a:rPr>
              <a:t>www.1ppt.com/ziti/</a:t>
            </a:r>
          </a:p>
          <a:p>
            <a:pPr defTabSz="914400"/>
            <a:r>
              <a:rPr lang="zh-CN" altLang="en-US" sz="100">
                <a:solidFill>
                  <a:prstClr val="white"/>
                </a:solidFill>
                <a:ea typeface="宋体"/>
              </a:rPr>
              <a:t>工作总结</a:t>
            </a:r>
            <a:r>
              <a:rPr lang="en-US" altLang="zh-CN" sz="100">
                <a:solidFill>
                  <a:prstClr val="white"/>
                </a:solidFill>
                <a:ea typeface="宋体"/>
              </a:rPr>
              <a:t>PPT</a:t>
            </a:r>
            <a:r>
              <a:rPr lang="zh-CN" altLang="en-US" sz="100">
                <a:solidFill>
                  <a:prstClr val="white"/>
                </a:solidFill>
                <a:ea typeface="宋体"/>
              </a:rPr>
              <a:t>：</a:t>
            </a:r>
            <a:r>
              <a:rPr lang="en-US" altLang="zh-CN" sz="100">
                <a:solidFill>
                  <a:prstClr val="white"/>
                </a:solidFill>
                <a:ea typeface="宋体"/>
              </a:rPr>
              <a:t>www.1ppt.com/xiazai/zongjie/ </a:t>
            </a:r>
            <a:r>
              <a:rPr lang="zh-CN" altLang="en-US" sz="100">
                <a:solidFill>
                  <a:prstClr val="white"/>
                </a:solidFill>
                <a:ea typeface="宋体"/>
              </a:rPr>
              <a:t>工作计划：</a:t>
            </a:r>
            <a:r>
              <a:rPr lang="en-US" altLang="zh-CN" sz="100">
                <a:solidFill>
                  <a:prstClr val="white"/>
                </a:solidFill>
                <a:ea typeface="宋体"/>
              </a:rPr>
              <a:t>www.1ppt.com/xiazai/jihua/</a:t>
            </a:r>
          </a:p>
          <a:p>
            <a:pPr defTabSz="914400"/>
            <a:r>
              <a:rPr lang="zh-CN" altLang="en-US" sz="100">
                <a:solidFill>
                  <a:prstClr val="white"/>
                </a:solidFill>
                <a:ea typeface="宋体"/>
              </a:rPr>
              <a:t>商务</a:t>
            </a:r>
            <a:r>
              <a:rPr lang="en-US" altLang="zh-CN" sz="100">
                <a:solidFill>
                  <a:prstClr val="white"/>
                </a:solidFill>
                <a:ea typeface="宋体"/>
              </a:rPr>
              <a:t>PPT</a:t>
            </a:r>
            <a:r>
              <a:rPr lang="zh-CN" altLang="en-US" sz="100">
                <a:solidFill>
                  <a:prstClr val="white"/>
                </a:solidFill>
                <a:ea typeface="宋体"/>
              </a:rPr>
              <a:t>模板：</a:t>
            </a:r>
            <a:r>
              <a:rPr lang="en-US" altLang="zh-CN" sz="100">
                <a:solidFill>
                  <a:prstClr val="white"/>
                </a:solidFill>
                <a:ea typeface="宋体"/>
              </a:rPr>
              <a:t>www.1ppt.com/moban/shangwu/  </a:t>
            </a:r>
            <a:r>
              <a:rPr lang="zh-CN" altLang="en-US" sz="100">
                <a:solidFill>
                  <a:prstClr val="white"/>
                </a:solidFill>
                <a:ea typeface="宋体"/>
              </a:rPr>
              <a:t>个人简历</a:t>
            </a:r>
            <a:r>
              <a:rPr lang="en-US" altLang="zh-CN" sz="100">
                <a:solidFill>
                  <a:prstClr val="white"/>
                </a:solidFill>
                <a:ea typeface="宋体"/>
              </a:rPr>
              <a:t>PPT</a:t>
            </a:r>
            <a:r>
              <a:rPr lang="zh-CN" altLang="en-US" sz="100">
                <a:solidFill>
                  <a:prstClr val="white"/>
                </a:solidFill>
                <a:ea typeface="宋体"/>
              </a:rPr>
              <a:t>：</a:t>
            </a:r>
            <a:r>
              <a:rPr lang="en-US" altLang="zh-CN" sz="100">
                <a:solidFill>
                  <a:prstClr val="white"/>
                </a:solidFill>
                <a:ea typeface="宋体"/>
              </a:rPr>
              <a:t>www.1ppt.com/xiazai/jianli/  </a:t>
            </a:r>
          </a:p>
          <a:p>
            <a:pPr defTabSz="914400"/>
            <a:r>
              <a:rPr lang="zh-CN" altLang="en-US" sz="100">
                <a:solidFill>
                  <a:prstClr val="white"/>
                </a:solidFill>
                <a:ea typeface="宋体"/>
              </a:rPr>
              <a:t>毕业答辩</a:t>
            </a:r>
            <a:r>
              <a:rPr lang="en-US" altLang="zh-CN" sz="100">
                <a:solidFill>
                  <a:prstClr val="white"/>
                </a:solidFill>
                <a:ea typeface="宋体"/>
              </a:rPr>
              <a:t>PPT</a:t>
            </a:r>
            <a:r>
              <a:rPr lang="zh-CN" altLang="en-US" sz="100">
                <a:solidFill>
                  <a:prstClr val="white"/>
                </a:solidFill>
                <a:ea typeface="宋体"/>
              </a:rPr>
              <a:t>：</a:t>
            </a:r>
            <a:r>
              <a:rPr lang="en-US" altLang="zh-CN" sz="100">
                <a:solidFill>
                  <a:prstClr val="white"/>
                </a:solidFill>
                <a:ea typeface="宋体"/>
              </a:rPr>
              <a:t>www.1ppt.com/xiazai/dabian/  </a:t>
            </a:r>
            <a:r>
              <a:rPr lang="zh-CN" altLang="en-US" sz="100">
                <a:solidFill>
                  <a:prstClr val="white"/>
                </a:solidFill>
                <a:ea typeface="宋体"/>
              </a:rPr>
              <a:t>工作汇报</a:t>
            </a:r>
            <a:r>
              <a:rPr lang="en-US" altLang="zh-CN" sz="100">
                <a:solidFill>
                  <a:prstClr val="white"/>
                </a:solidFill>
                <a:ea typeface="宋体"/>
              </a:rPr>
              <a:t>PPT</a:t>
            </a:r>
            <a:r>
              <a:rPr lang="zh-CN" altLang="en-US" sz="100">
                <a:solidFill>
                  <a:prstClr val="white"/>
                </a:solidFill>
                <a:ea typeface="宋体"/>
              </a:rPr>
              <a:t>：</a:t>
            </a:r>
            <a:r>
              <a:rPr lang="en-US" altLang="zh-CN" sz="100">
                <a:solidFill>
                  <a:prstClr val="white"/>
                </a:solidFill>
                <a:ea typeface="宋体"/>
              </a:rPr>
              <a:t>www.1ppt.com/xiazai/huibao/    </a:t>
            </a:r>
          </a:p>
          <a:p>
            <a:pPr defTabSz="914400"/>
            <a:r>
              <a:rPr lang="en-US" altLang="zh-CN" sz="100">
                <a:solidFill>
                  <a:prstClr val="white"/>
                </a:solidFill>
                <a:ea typeface="宋体"/>
              </a:rPr>
              <a:t> </a:t>
            </a:r>
          </a:p>
        </p:txBody>
      </p:sp>
    </p:spTree>
    <p:extLst>
      <p:ext uri="{BB962C8B-B14F-4D97-AF65-F5344CB8AC3E}">
        <p14:creationId val="2224441655"/>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1044076859"/>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405184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4" r:id="rId6"/>
    <p:sldLayoutId id="2147483655" r:id="rId7"/>
    <p:sldLayoutId id="2147483656" r:id="rId8"/>
  </p:sldLayoutIdLst>
  <mc:AlternateContent>
    <mc:Choice Requires="p14">
      <p:transition spd="slow" p14:dur="1500">
        <p:random/>
      </p:transition>
    </mc:Choice>
    <mc:Fallback>
      <p:transition spd="slow">
        <p:random/>
      </p:transition>
    </mc:Fallback>
  </mc:AlternateContent>
  <p:timing/>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2021/5/10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200534124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4.png" Type="http://schemas.openxmlformats.org/officeDocument/2006/relationships/image"/><Relationship Id="rId4"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4.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9F00088F-52D6-4955-8CC6-447C5B6C7EC6}"/>
              </a:ext>
            </a:extLst>
          </p:cNvPr>
          <p:cNvSpPr txBox="1"/>
          <p:nvPr/>
        </p:nvSpPr>
        <p:spPr>
          <a:xfrm>
            <a:off x="3759200" y="1186845"/>
            <a:ext cx="8312511" cy="1554480"/>
          </a:xfrm>
          <a:prstGeom prst="rect">
            <a:avLst/>
          </a:prstGeom>
          <a:noFill/>
        </p:spPr>
        <p:txBody>
          <a:bodyPr rtlCol="0" wrap="square">
            <a:spAutoFit/>
          </a:bodyPr>
          <a:lstStyle/>
          <a:p>
            <a:pPr algn="ctr"/>
            <a:r>
              <a:rPr altLang="en-US" lang="zh-CN" sz="9600">
                <a:solidFill>
                  <a:srgbClr val="C00000"/>
                </a:solidFill>
                <a:latin charset="-122" panose="02000000000000000000" pitchFamily="2" typeface="字魂36号-正文宋楷"/>
                <a:ea charset="-122" panose="02000000000000000000" pitchFamily="2" typeface="字魂36号-正文宋楷"/>
              </a:rPr>
              <a:t>入党积极分子</a:t>
            </a:r>
          </a:p>
        </p:txBody>
      </p:sp>
      <p:sp>
        <p:nvSpPr>
          <p:cNvPr id="4" name="矩形 3">
            <a:extLst>
              <a:ext uri="{FF2B5EF4-FFF2-40B4-BE49-F238E27FC236}">
                <a16:creationId xmlns:a16="http://schemas.microsoft.com/office/drawing/2014/main" id="{EE6645EC-1C1A-4D3E-B704-EBBFECD44656}"/>
              </a:ext>
            </a:extLst>
          </p:cNvPr>
          <p:cNvSpPr/>
          <p:nvPr/>
        </p:nvSpPr>
        <p:spPr>
          <a:xfrm>
            <a:off x="4662668" y="2657567"/>
            <a:ext cx="6505575" cy="629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4000">
                <a:solidFill>
                  <a:srgbClr val="C00000"/>
                </a:solidFill>
                <a:latin charset="-122" panose="02000000000000000000" pitchFamily="2" typeface="字魂36号-正文宋楷"/>
                <a:ea charset="-122" panose="02000000000000000000" pitchFamily="2" typeface="字魂36号-正文宋楷"/>
              </a:rPr>
              <a:t>选拔培训</a:t>
            </a:r>
          </a:p>
        </p:txBody>
      </p:sp>
      <p:grpSp>
        <p:nvGrpSpPr>
          <p:cNvPr id="13" name="组合 12">
            <a:extLst>
              <a:ext uri="{FF2B5EF4-FFF2-40B4-BE49-F238E27FC236}">
                <a16:creationId xmlns:a16="http://schemas.microsoft.com/office/drawing/2014/main" id="{B960B0E4-E87E-4166-AD72-6FBC8E49065C}"/>
              </a:ext>
            </a:extLst>
          </p:cNvPr>
          <p:cNvGrpSpPr/>
          <p:nvPr/>
        </p:nvGrpSpPr>
        <p:grpSpPr>
          <a:xfrm>
            <a:off x="5670762" y="3387714"/>
            <a:ext cx="4489386" cy="323850"/>
            <a:chOff x="4972875" y="3581077"/>
            <a:chExt cx="4489386" cy="323850"/>
          </a:xfrm>
        </p:grpSpPr>
        <p:cxnSp>
          <p:nvCxnSpPr>
            <p:cNvPr id="6" name="直接连接符 5">
              <a:extLst>
                <a:ext uri="{FF2B5EF4-FFF2-40B4-BE49-F238E27FC236}">
                  <a16:creationId xmlns:a16="http://schemas.microsoft.com/office/drawing/2014/main" id="{243FCC89-C3ED-4E3B-8CC5-1B0E0581B9ED}"/>
                </a:ext>
              </a:extLst>
            </p:cNvPr>
            <p:cNvCxnSpPr/>
            <p:nvPr/>
          </p:nvCxnSpPr>
          <p:spPr>
            <a:xfrm>
              <a:off x="4972875" y="3743002"/>
              <a:ext cx="1351725" cy="0"/>
            </a:xfrm>
            <a:prstGeom prst="line">
              <a:avLst/>
            </a:prstGeom>
            <a:noFill/>
            <a:ln algn="ctr" cap="flat" cmpd="sng" w="15875">
              <a:solidFill>
                <a:srgbClr val="C00000">
                  <a:alpha val="99000"/>
                </a:srgbClr>
              </a:solidFill>
              <a:prstDash val="solid"/>
            </a:ln>
            <a:effectLst/>
          </p:spPr>
        </p:cxnSp>
        <p:sp>
          <p:nvSpPr>
            <p:cNvPr id="9" name="星形: 五角 8">
              <a:extLst>
                <a:ext uri="{FF2B5EF4-FFF2-40B4-BE49-F238E27FC236}">
                  <a16:creationId xmlns:a16="http://schemas.microsoft.com/office/drawing/2014/main" id="{2D50031E-740A-45C4-811B-84F753566D9A}"/>
                </a:ext>
              </a:extLst>
            </p:cNvPr>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10" name="星形: 五角 9">
              <a:extLst>
                <a:ext uri="{FF2B5EF4-FFF2-40B4-BE49-F238E27FC236}">
                  <a16:creationId xmlns:a16="http://schemas.microsoft.com/office/drawing/2014/main" id="{AF03B7DD-80F4-4BC9-ADD1-47B19BA7E799}"/>
                </a:ext>
              </a:extLst>
            </p:cNvPr>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11" name="星形: 五角 10">
              <a:extLst>
                <a:ext uri="{FF2B5EF4-FFF2-40B4-BE49-F238E27FC236}">
                  <a16:creationId xmlns:a16="http://schemas.microsoft.com/office/drawing/2014/main" id="{7CE10663-A850-4B20-A0ED-9CB53B391D1D}"/>
                </a:ext>
              </a:extLst>
            </p:cNvPr>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cxnSp>
          <p:nvCxnSpPr>
            <p:cNvPr id="12" name="直接连接符 11">
              <a:extLst>
                <a:ext uri="{FF2B5EF4-FFF2-40B4-BE49-F238E27FC236}">
                  <a16:creationId xmlns:a16="http://schemas.microsoft.com/office/drawing/2014/main" id="{2D32ACEA-38EC-4496-B083-2E064E31DB5B}"/>
                </a:ext>
              </a:extLst>
            </p:cNvPr>
            <p:cNvCxnSpPr/>
            <p:nvPr/>
          </p:nvCxnSpPr>
          <p:spPr>
            <a:xfrm>
              <a:off x="8110536" y="3743002"/>
              <a:ext cx="1351725" cy="0"/>
            </a:xfrm>
            <a:prstGeom prst="line">
              <a:avLst/>
            </a:prstGeom>
            <a:noFill/>
            <a:ln algn="ctr" cap="flat" cmpd="sng" w="15875">
              <a:solidFill>
                <a:srgbClr val="C00000">
                  <a:alpha val="99000"/>
                </a:srgbClr>
              </a:solidFill>
              <a:prstDash val="solid"/>
            </a:ln>
            <a:effectLst/>
          </p:spPr>
        </p:cxnSp>
      </p:grpSp>
      <p:sp>
        <p:nvSpPr>
          <p:cNvPr id="14" name="矩形 13">
            <a:extLst>
              <a:ext uri="{FF2B5EF4-FFF2-40B4-BE49-F238E27FC236}">
                <a16:creationId xmlns:a16="http://schemas.microsoft.com/office/drawing/2014/main" id="{5484778E-7080-4897-BA69-07CD5820C7BC}"/>
              </a:ext>
            </a:extLst>
          </p:cNvPr>
          <p:cNvSpPr/>
          <p:nvPr/>
        </p:nvSpPr>
        <p:spPr>
          <a:xfrm>
            <a:off x="6258287" y="3850750"/>
            <a:ext cx="3314338" cy="438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solidFill>
                  <a:srgbClr val="C00000"/>
                </a:solidFill>
                <a:latin charset="-122" panose="02000000000000000000" pitchFamily="2" typeface="字魂36号-正文宋楷"/>
                <a:ea charset="-122" panose="02000000000000000000" pitchFamily="2" typeface="字魂36号-正文宋楷"/>
              </a:rPr>
              <a:t>某某学院党委</a:t>
            </a:r>
          </a:p>
        </p:txBody>
      </p:sp>
    </p:spTree>
    <p:extLst>
      <p:ext uri="{BB962C8B-B14F-4D97-AF65-F5344CB8AC3E}">
        <p14:creationId val="2068954939"/>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ppt_x"/>
                                          </p:val>
                                        </p:tav>
                                        <p:tav tm="100000">
                                          <p:val>
                                            <p:strVal val="#ppt_x"/>
                                          </p:val>
                                        </p:tav>
                                      </p:tavLst>
                                    </p:anim>
                                    <p:anim calcmode="lin" valueType="num">
                                      <p:cBhvr additive="base">
                                        <p:cTn dur="500" fill="hold" id="13"/>
                                        <p:tgtEl>
                                          <p:spTgt spid="4"/>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4">
                                  <p:stCondLst>
                                    <p:cond delay="0"/>
                                  </p:stCondLst>
                                  <p:childTnLst>
                                    <p:set>
                                      <p:cBhvr>
                                        <p:cTn dur="1" fill="hold" id="15">
                                          <p:stCondLst>
                                            <p:cond delay="0"/>
                                          </p:stCondLst>
                                        </p:cTn>
                                        <p:tgtEl>
                                          <p:spTgt spid="13"/>
                                        </p:tgtEl>
                                        <p:attrNameLst>
                                          <p:attrName>style.visibility</p:attrName>
                                        </p:attrNameLst>
                                      </p:cBhvr>
                                      <p:to>
                                        <p:strVal val="visible"/>
                                      </p:to>
                                    </p:set>
                                    <p:anim calcmode="lin" valueType="num">
                                      <p:cBhvr additive="base">
                                        <p:cTn dur="500" fill="hold" id="16"/>
                                        <p:tgtEl>
                                          <p:spTgt spid="13"/>
                                        </p:tgtEl>
                                        <p:attrNameLst>
                                          <p:attrName>ppt_x</p:attrName>
                                        </p:attrNameLst>
                                      </p:cBhvr>
                                      <p:tavLst>
                                        <p:tav tm="0">
                                          <p:val>
                                            <p:strVal val="#ppt_x"/>
                                          </p:val>
                                        </p:tav>
                                        <p:tav tm="100000">
                                          <p:val>
                                            <p:strVal val="#ppt_x"/>
                                          </p:val>
                                        </p:tav>
                                      </p:tavLst>
                                    </p:anim>
                                    <p:anim calcmode="lin" valueType="num">
                                      <p:cBhvr additive="base">
                                        <p:cTn dur="500" fill="hold" id="17"/>
                                        <p:tgtEl>
                                          <p:spTgt spid="13"/>
                                        </p:tgtEl>
                                        <p:attrNameLst>
                                          <p:attrName>ppt_y</p:attrName>
                                        </p:attrNameLst>
                                      </p:cBhvr>
                                      <p:tavLst>
                                        <p:tav tm="0">
                                          <p:val>
                                            <p:strVal val="1+#ppt_h/2"/>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 presetSubtype="4">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additive="base">
                                        <p:cTn dur="500" fill="hold" id="22"/>
                                        <p:tgtEl>
                                          <p:spTgt spid="14"/>
                                        </p:tgtEl>
                                        <p:attrNameLst>
                                          <p:attrName>ppt_x</p:attrName>
                                        </p:attrNameLst>
                                      </p:cBhvr>
                                      <p:tavLst>
                                        <p:tav tm="0">
                                          <p:val>
                                            <p:strVal val="#ppt_x"/>
                                          </p:val>
                                        </p:tav>
                                        <p:tav tm="100000">
                                          <p:val>
                                            <p:strVal val="#ppt_x"/>
                                          </p:val>
                                        </p:tav>
                                      </p:tavLst>
                                    </p:anim>
                                    <p:anim calcmode="lin" valueType="num">
                                      <p:cBhvr additive="base">
                                        <p:cTn dur="500" fill="hold" id="23"/>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5F5153A-0129-4DBC-8FEE-AD9AF01DCC52}"/>
              </a:ext>
            </a:extLst>
          </p:cNvPr>
          <p:cNvGrpSpPr/>
          <p:nvPr/>
        </p:nvGrpSpPr>
        <p:grpSpPr>
          <a:xfrm>
            <a:off x="84843" y="122549"/>
            <a:ext cx="5820657" cy="672822"/>
            <a:chOff x="84843" y="122549"/>
            <a:chExt cx="5820657" cy="672822"/>
          </a:xfrm>
        </p:grpSpPr>
        <p:pic>
          <p:nvPicPr>
            <p:cNvPr id="3" name="图片 2">
              <a:extLst>
                <a:ext uri="{FF2B5EF4-FFF2-40B4-BE49-F238E27FC236}">
                  <a16:creationId xmlns:a16="http://schemas.microsoft.com/office/drawing/2014/main" id="{3326A0E6-F214-4972-9C1D-DD8A13F54C94}"/>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4" name="文本框 37">
              <a:extLst>
                <a:ext uri="{FF2B5EF4-FFF2-40B4-BE49-F238E27FC236}">
                  <a16:creationId xmlns:a16="http://schemas.microsoft.com/office/drawing/2014/main" id="{01C04F12-E705-4D40-B112-4A8453A498A7}"/>
                </a:ext>
              </a:extLst>
            </p:cNvPr>
            <p:cNvSpPr txBox="1"/>
            <p:nvPr/>
          </p:nvSpPr>
          <p:spPr>
            <a:xfrm>
              <a:off x="1320143" y="122549"/>
              <a:ext cx="4585357" cy="494298"/>
            </a:xfrm>
            <a:prstGeom prst="rect">
              <a:avLst/>
            </a:prstGeom>
            <a:noFill/>
          </p:spPr>
          <p:txBody>
            <a:bodyPr bIns="64269" lIns="128539" rIns="128539" rtlCol="0" tIns="64269" wrap="square">
              <a:spAutoFit/>
            </a:bodyPr>
            <a:lstStyle/>
            <a:p>
              <a:pPr algn="ctr" defTabSz="1219170">
                <a:buNone/>
                <a:defRPr/>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中国共产党的性质和根本宗旨</a:t>
              </a:r>
            </a:p>
          </p:txBody>
        </p:sp>
      </p:grpSp>
      <p:pic>
        <p:nvPicPr>
          <p:cNvPr id="5" name="图片 4">
            <a:extLst>
              <a:ext uri="{FF2B5EF4-FFF2-40B4-BE49-F238E27FC236}">
                <a16:creationId xmlns:a16="http://schemas.microsoft.com/office/drawing/2014/main" id="{C7E27D26-D36A-42D3-8BDA-8DEBD995FB1F}"/>
              </a:ext>
            </a:extLst>
          </p:cNvPr>
          <p:cNvPicPr>
            <a:picLocks noChangeAspect="1"/>
          </p:cNvPicPr>
          <p:nvPr/>
        </p:nvPicPr>
        <p:blipFill>
          <a:blip r:embed="rId4">
            <a:extLst>
              <a:ext uri="{28A0092B-C50C-407E-A947-70E740481C1C}">
                <a14:useLocalDpi/>
              </a:ext>
            </a:extLst>
          </a:blip>
          <a:stretch>
            <a:fillRect/>
          </a:stretch>
        </p:blipFill>
        <p:spPr>
          <a:xfrm>
            <a:off x="768229" y="2407870"/>
            <a:ext cx="3433652" cy="2042259"/>
          </a:xfrm>
          <a:prstGeom prst="rect">
            <a:avLst/>
          </a:prstGeom>
        </p:spPr>
      </p:pic>
      <p:sp>
        <p:nvSpPr>
          <p:cNvPr id="6" name="矩形 259">
            <a:extLst>
              <a:ext uri="{FF2B5EF4-FFF2-40B4-BE49-F238E27FC236}">
                <a16:creationId xmlns:a16="http://schemas.microsoft.com/office/drawing/2014/main" id="{14127CDE-99BE-47CE-B27B-1E1A510009A5}"/>
              </a:ext>
            </a:extLst>
          </p:cNvPr>
          <p:cNvSpPr>
            <a:spLocks noChangeArrowheads="1"/>
          </p:cNvSpPr>
          <p:nvPr/>
        </p:nvSpPr>
        <p:spPr bwMode="auto">
          <a:xfrm>
            <a:off x="4217262" y="1160829"/>
            <a:ext cx="524327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defTabSz="1219170">
              <a:buNone/>
              <a:defRPr/>
            </a:pPr>
            <a:r>
              <a:rPr altLang="en-US" b="1" kern="0" lang="zh-CN" sz="40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党的指导思想</a:t>
            </a:r>
          </a:p>
        </p:txBody>
      </p:sp>
      <p:sp>
        <p:nvSpPr>
          <p:cNvPr id="7" name="圆角矩形 22">
            <a:extLst>
              <a:ext uri="{FF2B5EF4-FFF2-40B4-BE49-F238E27FC236}">
                <a16:creationId xmlns:a16="http://schemas.microsoft.com/office/drawing/2014/main" id="{F2F281AC-4911-4F3E-B8CC-DACF95A6A08C}"/>
              </a:ext>
            </a:extLst>
          </p:cNvPr>
          <p:cNvSpPr/>
          <p:nvPr/>
        </p:nvSpPr>
        <p:spPr bwMode="auto">
          <a:xfrm>
            <a:off x="4201881" y="2031341"/>
            <a:ext cx="6334124" cy="2795315"/>
          </a:xfrm>
          <a:prstGeom prst="roundRect">
            <a:avLst>
              <a:gd fmla="val 9992" name="adj"/>
            </a:avLst>
          </a:prstGeom>
          <a:solidFill>
            <a:srgbClr val="C00000"/>
          </a:solidFill>
          <a:ln cap="flat" cmpd="sng" w="3175">
            <a:solidFill>
              <a:srgbClr val="C00000"/>
            </a:solidFill>
            <a:bevel/>
          </a:ln>
        </p:spPr>
        <p:txBody>
          <a:bodyPr anchor="ctr" bIns="41411" lIns="82824" rIns="82824" tIns="41411"/>
          <a:lstStyle/>
          <a:p>
            <a:pPr lvl="2"/>
            <a:endParaRPr altLang="en-US" lang="zh-CN" sz="1333">
              <a:solidFill>
                <a:schemeClr val="accent2">
                  <a:lumMod val="75000"/>
                </a:schemeClr>
              </a:solidFill>
              <a:latin charset="-122" panose="02000000000000000000" pitchFamily="2" typeface="字魂36号-正文宋楷"/>
              <a:ea charset="-122" panose="02000000000000000000" pitchFamily="2" typeface="字魂36号-正文宋楷"/>
            </a:endParaRPr>
          </a:p>
        </p:txBody>
      </p:sp>
      <p:sp>
        <p:nvSpPr>
          <p:cNvPr id="8" name="TextBox 32">
            <a:extLst>
              <a:ext uri="{FF2B5EF4-FFF2-40B4-BE49-F238E27FC236}">
                <a16:creationId xmlns:a16="http://schemas.microsoft.com/office/drawing/2014/main" id="{BB4D836E-ED42-4235-BCCA-38F936674979}"/>
              </a:ext>
            </a:extLst>
          </p:cNvPr>
          <p:cNvSpPr txBox="1">
            <a:spLocks noChangeArrowheads="1"/>
          </p:cNvSpPr>
          <p:nvPr/>
        </p:nvSpPr>
        <p:spPr bwMode="auto">
          <a:xfrm>
            <a:off x="4491236" y="2407870"/>
            <a:ext cx="5755413" cy="2007827"/>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algn="l">
              <a:lnSpc>
                <a:spcPct val="150000"/>
              </a:lnSpc>
            </a:pPr>
            <a:r>
              <a:rPr altLang="en-US" lang="zh-CN" sz="2400">
                <a:solidFill>
                  <a:schemeClr val="bg1"/>
                </a:solidFill>
                <a:latin charset="-122" panose="02000000000000000000" pitchFamily="2" typeface="字魂36号-正文宋楷"/>
                <a:ea charset="-122" panose="02000000000000000000" pitchFamily="2" typeface="字魂36号-正文宋楷"/>
              </a:rPr>
              <a:t>以马克思列宁主义、毛泽东思想、邓\平理论、  “三个代表”  科学发展观、习近平新时代中国特色社会主义思想思想为指导...</a:t>
            </a:r>
          </a:p>
        </p:txBody>
      </p:sp>
    </p:spTree>
    <p:extLst>
      <p:ext uri="{BB962C8B-B14F-4D97-AF65-F5344CB8AC3E}">
        <p14:creationId val="2568470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750" fill="hold" id="7"/>
                                        <p:tgtEl>
                                          <p:spTgt spid="5"/>
                                        </p:tgtEl>
                                        <p:attrNameLst>
                                          <p:attrName>ppt_w</p:attrName>
                                        </p:attrNameLst>
                                      </p:cBhvr>
                                      <p:tavLst>
                                        <p:tav tm="0">
                                          <p:val>
                                            <p:fltVal val="0"/>
                                          </p:val>
                                        </p:tav>
                                        <p:tav tm="100000">
                                          <p:val>
                                            <p:strVal val="#ppt_w"/>
                                          </p:val>
                                        </p:tav>
                                      </p:tavLst>
                                    </p:anim>
                                    <p:anim calcmode="lin" valueType="num">
                                      <p:cBhvr>
                                        <p:cTn dur="750" fill="hold" id="8"/>
                                        <p:tgtEl>
                                          <p:spTgt spid="5"/>
                                        </p:tgtEl>
                                        <p:attrNameLst>
                                          <p:attrName>ppt_h</p:attrName>
                                        </p:attrNameLst>
                                      </p:cBhvr>
                                      <p:tavLst>
                                        <p:tav tm="0">
                                          <p:val>
                                            <p:fltVal val="0"/>
                                          </p:val>
                                        </p:tav>
                                        <p:tav tm="100000">
                                          <p:val>
                                            <p:strVal val="#ppt_h"/>
                                          </p:val>
                                        </p:tav>
                                      </p:tavLst>
                                    </p:anim>
                                    <p:animEffect filter="fade" transition="in">
                                      <p:cBhvr>
                                        <p:cTn dur="750" id="9"/>
                                        <p:tgtEl>
                                          <p:spTgt spid="5"/>
                                        </p:tgtEl>
                                      </p:cBhvr>
                                    </p:animEffect>
                                  </p:childTnLst>
                                </p:cTn>
                              </p:par>
                            </p:childTnLst>
                          </p:cTn>
                        </p:par>
                        <p:par>
                          <p:cTn fill="hold" id="10" nodeType="afterGroup">
                            <p:stCondLst>
                              <p:cond delay="75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6"/>
                                        </p:tgtEl>
                                        <p:attrNameLst>
                                          <p:attrName>ppt_y</p:attrName>
                                        </p:attrNameLst>
                                      </p:cBhvr>
                                      <p:tavLst>
                                        <p:tav tm="0">
                                          <p:val>
                                            <p:strVal val="#ppt_y"/>
                                          </p:val>
                                        </p:tav>
                                        <p:tav tm="100000">
                                          <p:val>
                                            <p:strVal val="#ppt_y"/>
                                          </p:val>
                                        </p:tav>
                                      </p:tavLst>
                                    </p:anim>
                                    <p:anim calcmode="lin" valueType="num">
                                      <p:cBhvr>
                                        <p:cTn dur="500" fill="hold" id="15"/>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6"/>
                                        </p:tgtEl>
                                      </p:cBhvr>
                                    </p:animEffect>
                                  </p:childTnLst>
                                </p:cTn>
                              </p:par>
                            </p:childTnLst>
                          </p:cTn>
                        </p:par>
                        <p:par>
                          <p:cTn fill="hold" id="18" nodeType="afterGroup">
                            <p:stCondLst>
                              <p:cond delay="1250"/>
                            </p:stCondLst>
                            <p:childTnLst>
                              <p:par>
                                <p:cTn fill="hold" grpId="1" id="19" nodeType="afterEffect" presetClass="emph" presetID="26" presetSubtype="0">
                                  <p:stCondLst>
                                    <p:cond delay="0"/>
                                  </p:stCondLst>
                                  <p:iterate type="lt">
                                    <p:tmPct val="0"/>
                                  </p:iterate>
                                  <p:childTnLst>
                                    <p:animEffect filter="fade" transition="out">
                                      <p:cBhvr>
                                        <p:cTn dur="500" id="20" tmFilter="0, 0; .2, .5; .8, .5; 1, 0"/>
                                        <p:tgtEl>
                                          <p:spTgt spid="6"/>
                                        </p:tgtEl>
                                      </p:cBhvr>
                                    </p:animEffect>
                                    <p:animScale>
                                      <p:cBhvr>
                                        <p:cTn autoRev="1" dur="250" fill="hold" id="21"/>
                                        <p:tgtEl>
                                          <p:spTgt spid="6"/>
                                        </p:tgtEl>
                                      </p:cBhvr>
                                      <p:by x="105000" y="105000"/>
                                    </p:animScale>
                                  </p:childTnLst>
                                </p:cTn>
                              </p:par>
                            </p:childTnLst>
                          </p:cTn>
                        </p:par>
                        <p:par>
                          <p:cTn fill="hold" id="22" nodeType="afterGroup">
                            <p:stCondLst>
                              <p:cond delay="1750"/>
                            </p:stCondLst>
                            <p:childTnLst>
                              <p:par>
                                <p:cTn fill="hold" grpId="0" id="23" nodeType="afterEffect" presetClass="entr" presetID="22" presetSubtype="8">
                                  <p:stCondLst>
                                    <p:cond delay="0"/>
                                  </p:stCondLst>
                                  <p:childTnLst>
                                    <p:set>
                                      <p:cBhvr>
                                        <p:cTn dur="1" fill="hold" id="24">
                                          <p:stCondLst>
                                            <p:cond delay="0"/>
                                          </p:stCondLst>
                                        </p:cTn>
                                        <p:tgtEl>
                                          <p:spTgt spid="8"/>
                                        </p:tgtEl>
                                        <p:attrNameLst>
                                          <p:attrName>style.visibility</p:attrName>
                                        </p:attrNameLst>
                                      </p:cBhvr>
                                      <p:to>
                                        <p:strVal val="visible"/>
                                      </p:to>
                                    </p:set>
                                    <p:animEffect filter="wipe(left)" transition="in">
                                      <p:cBhvr>
                                        <p:cTn dur="500" id="25"/>
                                        <p:tgtEl>
                                          <p:spTgt spid="8"/>
                                        </p:tgtEl>
                                      </p:cBhvr>
                                    </p:animEffect>
                                  </p:childTnLst>
                                </p:cTn>
                              </p:par>
                              <p:par>
                                <p:cTn fill="hold" grpId="0" id="26" nodeType="withEffect" presetClass="entr" presetID="22" presetSubtype="8">
                                  <p:stCondLst>
                                    <p:cond delay="0"/>
                                  </p:stCondLst>
                                  <p:childTnLst>
                                    <p:set>
                                      <p:cBhvr>
                                        <p:cTn dur="1" fill="hold" id="27">
                                          <p:stCondLst>
                                            <p:cond delay="0"/>
                                          </p:stCondLst>
                                        </p:cTn>
                                        <p:tgtEl>
                                          <p:spTgt spid="7"/>
                                        </p:tgtEl>
                                        <p:attrNameLst>
                                          <p:attrName>style.visibility</p:attrName>
                                        </p:attrNameLst>
                                      </p:cBhvr>
                                      <p:to>
                                        <p:strVal val="visible"/>
                                      </p:to>
                                    </p:set>
                                    <p:animEffect filter="wipe(left)" transition="in">
                                      <p:cBhvr>
                                        <p:cTn dur="500" id="28"/>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0" spid="7"/>
      <p:bldP grpId="0" spid="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1266B4C8-5B5E-4F18-98A7-B2FC6947678B}"/>
              </a:ext>
            </a:extLst>
          </p:cNvPr>
          <p:cNvPicPr>
            <a:picLocks noChangeAspect="1"/>
          </p:cNvPicPr>
          <p:nvPr/>
        </p:nvPicPr>
        <p:blipFill>
          <a:blip r:embed="rId3">
            <a:extLst>
              <a:ext uri="{28A0092B-C50C-407E-A947-70E740481C1C}">
                <a14:useLocalDpi/>
              </a:ext>
            </a:extLst>
          </a:blip>
          <a:stretch>
            <a:fillRect/>
          </a:stretch>
        </p:blipFill>
        <p:spPr>
          <a:xfrm>
            <a:off x="2778004" y="2644041"/>
            <a:ext cx="2639505" cy="1569918"/>
          </a:xfrm>
          <a:prstGeom prst="rect">
            <a:avLst/>
          </a:prstGeom>
        </p:spPr>
      </p:pic>
      <p:sp>
        <p:nvSpPr>
          <p:cNvPr id="3" name="矩形 259">
            <a:extLst>
              <a:ext uri="{FF2B5EF4-FFF2-40B4-BE49-F238E27FC236}">
                <a16:creationId xmlns:a16="http://schemas.microsoft.com/office/drawing/2014/main" id="{4C46D372-161C-43E6-BC34-E39399145702}"/>
              </a:ext>
            </a:extLst>
          </p:cNvPr>
          <p:cNvSpPr>
            <a:spLocks noChangeArrowheads="1"/>
          </p:cNvSpPr>
          <p:nvPr/>
        </p:nvSpPr>
        <p:spPr bwMode="auto">
          <a:xfrm>
            <a:off x="5727915" y="3152000"/>
            <a:ext cx="5797334"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1219170">
              <a:buNone/>
              <a:defRPr/>
            </a:pPr>
            <a:r>
              <a:rPr altLang="en-US" b="1" kern="0" lang="zh-CN">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党员的条件、权利和义务</a:t>
            </a:r>
          </a:p>
        </p:txBody>
      </p:sp>
      <p:sp>
        <p:nvSpPr>
          <p:cNvPr id="4" name="矩形 3">
            <a:extLst>
              <a:ext uri="{FF2B5EF4-FFF2-40B4-BE49-F238E27FC236}">
                <a16:creationId xmlns:a16="http://schemas.microsoft.com/office/drawing/2014/main" id="{BD8918C7-D9F1-480C-94D9-9F25D66041C4}"/>
              </a:ext>
            </a:extLst>
          </p:cNvPr>
          <p:cNvSpPr/>
          <p:nvPr/>
        </p:nvSpPr>
        <p:spPr>
          <a:xfrm>
            <a:off x="7593898" y="1484575"/>
            <a:ext cx="2065370" cy="1844040"/>
          </a:xfrm>
          <a:prstGeom prst="rect">
            <a:avLst/>
          </a:prstGeom>
          <a:effectLst/>
        </p:spPr>
        <p:txBody>
          <a:bodyPr wrap="square">
            <a:spAutoFit/>
          </a:bodyPr>
          <a:lstStyle/>
          <a:p>
            <a:pPr algn="ctr"/>
            <a:r>
              <a:rPr altLang="zh-CN" b="1" lang="en-US" sz="115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03</a:t>
            </a:r>
          </a:p>
        </p:txBody>
      </p:sp>
    </p:spTree>
    <p:extLst>
      <p:ext uri="{BB962C8B-B14F-4D97-AF65-F5344CB8AC3E}">
        <p14:creationId val="151215397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750" fill="hold" id="7"/>
                                        <p:tgtEl>
                                          <p:spTgt spid="2"/>
                                        </p:tgtEl>
                                        <p:attrNameLst>
                                          <p:attrName>ppt_w</p:attrName>
                                        </p:attrNameLst>
                                      </p:cBhvr>
                                      <p:tavLst>
                                        <p:tav tm="0">
                                          <p:val>
                                            <p:fltVal val="0"/>
                                          </p:val>
                                        </p:tav>
                                        <p:tav tm="100000">
                                          <p:val>
                                            <p:strVal val="#ppt_w"/>
                                          </p:val>
                                        </p:tav>
                                      </p:tavLst>
                                    </p:anim>
                                    <p:anim calcmode="lin" valueType="num">
                                      <p:cBhvr>
                                        <p:cTn dur="750" fill="hold" id="8"/>
                                        <p:tgtEl>
                                          <p:spTgt spid="2"/>
                                        </p:tgtEl>
                                        <p:attrNameLst>
                                          <p:attrName>ppt_h</p:attrName>
                                        </p:attrNameLst>
                                      </p:cBhvr>
                                      <p:tavLst>
                                        <p:tav tm="0">
                                          <p:val>
                                            <p:fltVal val="0"/>
                                          </p:val>
                                        </p:tav>
                                        <p:tav tm="100000">
                                          <p:val>
                                            <p:strVal val="#ppt_h"/>
                                          </p:val>
                                        </p:tav>
                                      </p:tavLst>
                                    </p:anim>
                                    <p:animEffect filter="fade" transition="in">
                                      <p:cBhvr>
                                        <p:cTn dur="750" id="9"/>
                                        <p:tgtEl>
                                          <p:spTgt spid="2"/>
                                        </p:tgtEl>
                                      </p:cBhvr>
                                    </p:animEffect>
                                  </p:childTnLst>
                                </p:cTn>
                              </p:par>
                            </p:childTnLst>
                          </p:cTn>
                        </p:par>
                        <p:par>
                          <p:cTn fill="hold" id="10" nodeType="afterGroup">
                            <p:stCondLst>
                              <p:cond delay="750"/>
                            </p:stCondLst>
                            <p:childTnLst>
                              <p:par>
                                <p:cTn fill="hold" grpId="0" id="11" nodeType="after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par>
                          <p:cTn fill="hold" id="16" nodeType="afterGroup">
                            <p:stCondLst>
                              <p:cond delay="125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3"/>
                                        </p:tgtEl>
                                        <p:attrNameLst>
                                          <p:attrName>style.visibility</p:attrName>
                                        </p:attrNameLst>
                                      </p:cBhvr>
                                      <p:to>
                                        <p:strVal val="visible"/>
                                      </p:to>
                                    </p:set>
                                    <p:anim calcmode="lin" valueType="num">
                                      <p:cBhvr>
                                        <p:cTn dur="500" fill="hold" id="19"/>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3"/>
                                        </p:tgtEl>
                                        <p:attrNameLst>
                                          <p:attrName>ppt_y</p:attrName>
                                        </p:attrNameLst>
                                      </p:cBhvr>
                                      <p:tavLst>
                                        <p:tav tm="0">
                                          <p:val>
                                            <p:strVal val="#ppt_y"/>
                                          </p:val>
                                        </p:tav>
                                        <p:tav tm="100000">
                                          <p:val>
                                            <p:strVal val="#ppt_y"/>
                                          </p:val>
                                        </p:tav>
                                      </p:tavLst>
                                    </p:anim>
                                    <p:anim calcmode="lin" valueType="num">
                                      <p:cBhvr>
                                        <p:cTn dur="500" fill="hold" id="21"/>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3"/>
                                        </p:tgtEl>
                                      </p:cBhvr>
                                    </p:animEffect>
                                  </p:childTnLst>
                                </p:cTn>
                              </p:par>
                            </p:childTnLst>
                          </p:cTn>
                        </p:par>
                        <p:par>
                          <p:cTn fill="hold" id="24" nodeType="afterGroup">
                            <p:stCondLst>
                              <p:cond delay="1750"/>
                            </p:stCondLst>
                            <p:childTnLst>
                              <p:par>
                                <p:cTn fill="hold" grpId="1" id="25" nodeType="afterEffect" presetClass="emph" presetID="26" presetSubtype="0">
                                  <p:stCondLst>
                                    <p:cond delay="0"/>
                                  </p:stCondLst>
                                  <p:iterate type="lt">
                                    <p:tmPct val="0"/>
                                  </p:iterate>
                                  <p:childTnLst>
                                    <p:animEffect filter="fade" transition="out">
                                      <p:cBhvr>
                                        <p:cTn dur="500" id="26" tmFilter="0, 0; .2, .5; .8, .5; 1, 0"/>
                                        <p:tgtEl>
                                          <p:spTgt spid="3"/>
                                        </p:tgtEl>
                                      </p:cBhvr>
                                    </p:animEffect>
                                    <p:animScale>
                                      <p:cBhvr>
                                        <p:cTn autoRev="1" dur="250" fill="hold" id="27"/>
                                        <p:tgtEl>
                                          <p:spTgt spid="3"/>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5F5153A-0129-4DBC-8FEE-AD9AF01DCC52}"/>
              </a:ext>
            </a:extLst>
          </p:cNvPr>
          <p:cNvGrpSpPr/>
          <p:nvPr/>
        </p:nvGrpSpPr>
        <p:grpSpPr>
          <a:xfrm>
            <a:off x="84843" y="122549"/>
            <a:ext cx="5820657" cy="672822"/>
            <a:chOff x="84843" y="122549"/>
            <a:chExt cx="5820657" cy="672822"/>
          </a:xfrm>
        </p:grpSpPr>
        <p:pic>
          <p:nvPicPr>
            <p:cNvPr id="3" name="图片 2">
              <a:extLst>
                <a:ext uri="{FF2B5EF4-FFF2-40B4-BE49-F238E27FC236}">
                  <a16:creationId xmlns:a16="http://schemas.microsoft.com/office/drawing/2014/main" id="{3326A0E6-F214-4972-9C1D-DD8A13F54C94}"/>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4" name="文本框 37">
              <a:extLst>
                <a:ext uri="{FF2B5EF4-FFF2-40B4-BE49-F238E27FC236}">
                  <a16:creationId xmlns:a16="http://schemas.microsoft.com/office/drawing/2014/main" id="{01C04F12-E705-4D40-B112-4A8453A498A7}"/>
                </a:ext>
              </a:extLst>
            </p:cNvPr>
            <p:cNvSpPr txBox="1"/>
            <p:nvPr/>
          </p:nvSpPr>
          <p:spPr>
            <a:xfrm>
              <a:off x="1320143" y="122549"/>
              <a:ext cx="4585357" cy="494298"/>
            </a:xfrm>
            <a:prstGeom prst="rect">
              <a:avLst/>
            </a:prstGeom>
            <a:noFill/>
          </p:spPr>
          <p:txBody>
            <a:bodyPr bIns="64269" lIns="128539" rIns="128539" rtlCol="0" tIns="64269" wrap="square">
              <a:spAutoFit/>
            </a:bodyPr>
            <a:lstStyle/>
            <a:p>
              <a:pPr algn="ctr" defTabSz="1219170">
                <a:buNone/>
                <a:defRPr/>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党员的条件、权利和义务</a:t>
              </a:r>
            </a:p>
          </p:txBody>
        </p:sp>
      </p:grpSp>
      <p:sp>
        <p:nvSpPr>
          <p:cNvPr id="9" name="圆角矩形 22">
            <a:extLst>
              <a:ext uri="{FF2B5EF4-FFF2-40B4-BE49-F238E27FC236}">
                <a16:creationId xmlns:a16="http://schemas.microsoft.com/office/drawing/2014/main" id="{FE94019D-CBD8-4085-A0AD-D39615C6375B}"/>
              </a:ext>
            </a:extLst>
          </p:cNvPr>
          <p:cNvSpPr/>
          <p:nvPr/>
        </p:nvSpPr>
        <p:spPr bwMode="auto">
          <a:xfrm>
            <a:off x="1413536" y="867631"/>
            <a:ext cx="9768813" cy="1151670"/>
          </a:xfrm>
          <a:prstGeom prst="roundRect">
            <a:avLst>
              <a:gd fmla="val 9992" name="adj"/>
            </a:avLst>
          </a:prstGeom>
          <a:solidFill>
            <a:srgbClr val="C00000"/>
          </a:solidFill>
          <a:ln cap="flat" cmpd="sng" w="3175">
            <a:solidFill>
              <a:schemeClr val="bg1">
                <a:lumMod val="50000"/>
              </a:schemeClr>
            </a:solidFill>
            <a:bevel/>
          </a:ln>
        </p:spPr>
        <p:txBody>
          <a:bodyPr anchor="ctr" bIns="41411" lIns="82824" rIns="82824" tIns="41411"/>
          <a:lstStyle/>
          <a:p>
            <a:pPr lvl="2"/>
            <a:endParaRPr altLang="en-US" lang="zh-CN" sz="1333">
              <a:solidFill>
                <a:schemeClr val="accent2">
                  <a:lumMod val="75000"/>
                </a:schemeClr>
              </a:solidFill>
              <a:latin charset="-122" panose="02000000000000000000" pitchFamily="2" typeface="字魂36号-正文宋楷"/>
              <a:ea charset="-122" panose="02000000000000000000" pitchFamily="2" typeface="字魂36号-正文宋楷"/>
            </a:endParaRPr>
          </a:p>
        </p:txBody>
      </p:sp>
      <p:sp>
        <p:nvSpPr>
          <p:cNvPr id="10" name="TextBox 32">
            <a:extLst>
              <a:ext uri="{FF2B5EF4-FFF2-40B4-BE49-F238E27FC236}">
                <a16:creationId xmlns:a16="http://schemas.microsoft.com/office/drawing/2014/main" id="{CE041C4A-6D59-4956-881A-521C77E5F757}"/>
              </a:ext>
            </a:extLst>
          </p:cNvPr>
          <p:cNvSpPr txBox="1">
            <a:spLocks noChangeArrowheads="1"/>
          </p:cNvSpPr>
          <p:nvPr/>
        </p:nvSpPr>
        <p:spPr bwMode="auto">
          <a:xfrm>
            <a:off x="1536191" y="750528"/>
            <a:ext cx="9463709" cy="1385876"/>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r>
              <a:rPr altLang="en-US" b="1" lang="zh-CN" sz="6000">
                <a:solidFill>
                  <a:schemeClr val="bg1"/>
                </a:solidFill>
                <a:latin charset="-122" panose="02000000000000000000" pitchFamily="2" typeface="字魂36号-正文宋楷"/>
                <a:ea charset="-122" panose="02000000000000000000" pitchFamily="2" typeface="字魂36号-正文宋楷"/>
              </a:rPr>
              <a:t>基本条件</a:t>
            </a:r>
          </a:p>
        </p:txBody>
      </p:sp>
      <p:sp>
        <p:nvSpPr>
          <p:cNvPr id="11" name="TextBox 32">
            <a:extLst>
              <a:ext uri="{FF2B5EF4-FFF2-40B4-BE49-F238E27FC236}">
                <a16:creationId xmlns:a16="http://schemas.microsoft.com/office/drawing/2014/main" id="{502DEA89-0364-4A19-966E-084F5E72A4BD}"/>
              </a:ext>
            </a:extLst>
          </p:cNvPr>
          <p:cNvSpPr txBox="1">
            <a:spLocks noChangeArrowheads="1"/>
          </p:cNvSpPr>
          <p:nvPr/>
        </p:nvSpPr>
        <p:spPr bwMode="auto">
          <a:xfrm>
            <a:off x="1320143" y="2407870"/>
            <a:ext cx="10109857" cy="3297605"/>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年满十八岁的中国工人、农民、军人、知识分子和其他社会阶层</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  的先进分子，承认党的纲领和章程,愿意参加党的一个组织并在其中积极工作、执行党的决议和按期交纳党费的，可以申请加入中国共产党。</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中国共产党党员 是 中国工人阶级的有共产主义觉悟的先锋战士。</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中国共产党党员必须全心全意为人民服务，不惜牺牲个人的一切，</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  努力为实现共产主义而奋斗终生。</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中国共产党党员永远是劳动人民的普通一员。除了法律和政策规</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  定范围内的个人利益和工作职权以外,所有共产党员都不得谋求任何私利和特权.</a:t>
            </a:r>
          </a:p>
        </p:txBody>
      </p:sp>
    </p:spTree>
    <p:extLst>
      <p:ext uri="{BB962C8B-B14F-4D97-AF65-F5344CB8AC3E}">
        <p14:creationId val="77247779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9"/>
                                        </p:tgtEl>
                                        <p:attrNameLst>
                                          <p:attrName>style.visibility</p:attrName>
                                        </p:attrNameLst>
                                      </p:cBhvr>
                                      <p:to>
                                        <p:strVal val="visible"/>
                                      </p:to>
                                    </p:set>
                                    <p:animEffect filter="wipe(left)" transition="in">
                                      <p:cBhvr>
                                        <p:cTn dur="500" id="10"/>
                                        <p:tgtEl>
                                          <p:spTgt spid="9"/>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11"/>
                                        </p:tgtEl>
                                        <p:attrNameLst>
                                          <p:attrName>style.visibility</p:attrName>
                                        </p:attrNameLst>
                                      </p:cBhvr>
                                      <p:to>
                                        <p:strVal val="visible"/>
                                      </p:to>
                                    </p:set>
                                    <p:animEffect filter="wipe(left)" transition="in">
                                      <p:cBhvr>
                                        <p:cTn dur="500" id="14"/>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7491A41F-C3A5-405B-AD04-3A0469E8AEFD}"/>
              </a:ext>
            </a:extLst>
          </p:cNvPr>
          <p:cNvGrpSpPr/>
          <p:nvPr/>
        </p:nvGrpSpPr>
        <p:grpSpPr>
          <a:xfrm>
            <a:off x="84843" y="122549"/>
            <a:ext cx="5820657" cy="672822"/>
            <a:chOff x="84843" y="122549"/>
            <a:chExt cx="5820657" cy="672822"/>
          </a:xfrm>
        </p:grpSpPr>
        <p:pic>
          <p:nvPicPr>
            <p:cNvPr id="5" name="图片 4">
              <a:extLst>
                <a:ext uri="{FF2B5EF4-FFF2-40B4-BE49-F238E27FC236}">
                  <a16:creationId xmlns:a16="http://schemas.microsoft.com/office/drawing/2014/main" id="{A8092724-539E-4A05-B652-696E8100E66E}"/>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6" name="文本框 37">
              <a:extLst>
                <a:ext uri="{FF2B5EF4-FFF2-40B4-BE49-F238E27FC236}">
                  <a16:creationId xmlns:a16="http://schemas.microsoft.com/office/drawing/2014/main" id="{2840985E-1C4B-4903-A543-B0C12BBB3F1E}"/>
                </a:ext>
              </a:extLst>
            </p:cNvPr>
            <p:cNvSpPr txBox="1"/>
            <p:nvPr/>
          </p:nvSpPr>
          <p:spPr>
            <a:xfrm>
              <a:off x="1320143" y="122549"/>
              <a:ext cx="4585357" cy="494298"/>
            </a:xfrm>
            <a:prstGeom prst="rect">
              <a:avLst/>
            </a:prstGeom>
            <a:noFill/>
          </p:spPr>
          <p:txBody>
            <a:bodyPr bIns="64269" lIns="128539" rIns="128539" rtlCol="0" tIns="64269" wrap="square">
              <a:spAutoFit/>
            </a:bodyPr>
            <a:lstStyle/>
            <a:p>
              <a:pPr algn="ctr" defTabSz="1219170">
                <a:buNone/>
                <a:defRPr/>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党员的条件、权利和义务</a:t>
              </a:r>
            </a:p>
          </p:txBody>
        </p:sp>
      </p:grpSp>
      <p:sp>
        <p:nvSpPr>
          <p:cNvPr id="7" name="圆角矩形 22">
            <a:extLst>
              <a:ext uri="{FF2B5EF4-FFF2-40B4-BE49-F238E27FC236}">
                <a16:creationId xmlns:a16="http://schemas.microsoft.com/office/drawing/2014/main" id="{F1D76006-2866-4AC2-805D-BC064A31F8C1}"/>
              </a:ext>
            </a:extLst>
          </p:cNvPr>
          <p:cNvSpPr/>
          <p:nvPr/>
        </p:nvSpPr>
        <p:spPr bwMode="auto">
          <a:xfrm>
            <a:off x="1413536" y="867631"/>
            <a:ext cx="9768813" cy="1151670"/>
          </a:xfrm>
          <a:prstGeom prst="roundRect">
            <a:avLst>
              <a:gd fmla="val 9992" name="adj"/>
            </a:avLst>
          </a:prstGeom>
          <a:solidFill>
            <a:srgbClr val="C00000"/>
          </a:solidFill>
          <a:ln cap="flat" cmpd="sng" w="3175">
            <a:solidFill>
              <a:schemeClr val="bg1">
                <a:lumMod val="50000"/>
              </a:schemeClr>
            </a:solidFill>
            <a:bevel/>
          </a:ln>
        </p:spPr>
        <p:txBody>
          <a:bodyPr anchor="ctr" bIns="41411" lIns="82824" rIns="82824" tIns="41411"/>
          <a:lstStyle/>
          <a:p>
            <a:pPr lvl="2"/>
            <a:endParaRPr altLang="en-US" lang="zh-CN" sz="1333">
              <a:solidFill>
                <a:schemeClr val="accent2">
                  <a:lumMod val="75000"/>
                </a:schemeClr>
              </a:solidFill>
              <a:latin charset="-122" panose="02000000000000000000" pitchFamily="2" typeface="字魂36号-正文宋楷"/>
              <a:ea charset="-122" panose="02000000000000000000" pitchFamily="2" typeface="字魂36号-正文宋楷"/>
            </a:endParaRPr>
          </a:p>
        </p:txBody>
      </p:sp>
      <p:sp>
        <p:nvSpPr>
          <p:cNvPr id="8" name="TextBox 32">
            <a:extLst>
              <a:ext uri="{FF2B5EF4-FFF2-40B4-BE49-F238E27FC236}">
                <a16:creationId xmlns:a16="http://schemas.microsoft.com/office/drawing/2014/main" id="{6381DFC9-DD7D-47EF-B4B4-A9FA7F79D857}"/>
              </a:ext>
            </a:extLst>
          </p:cNvPr>
          <p:cNvSpPr txBox="1">
            <a:spLocks noChangeArrowheads="1"/>
          </p:cNvSpPr>
          <p:nvPr/>
        </p:nvSpPr>
        <p:spPr bwMode="auto">
          <a:xfrm>
            <a:off x="1536191" y="750528"/>
            <a:ext cx="9463709" cy="1385876"/>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r>
              <a:rPr altLang="en-US" b="1" lang="zh-CN" sz="6000">
                <a:solidFill>
                  <a:schemeClr val="bg1"/>
                </a:solidFill>
                <a:latin charset="-122" panose="02000000000000000000" pitchFamily="2" typeface="字魂36号-正文宋楷"/>
                <a:ea charset="-122" panose="02000000000000000000" pitchFamily="2" typeface="字魂36号-正文宋楷"/>
              </a:rPr>
              <a:t>党员义务</a:t>
            </a:r>
          </a:p>
        </p:txBody>
      </p:sp>
      <p:sp>
        <p:nvSpPr>
          <p:cNvPr id="9" name="TextBox 32">
            <a:extLst>
              <a:ext uri="{FF2B5EF4-FFF2-40B4-BE49-F238E27FC236}">
                <a16:creationId xmlns:a16="http://schemas.microsoft.com/office/drawing/2014/main" id="{2F9B493A-F37A-4228-89E5-EC8B3990A3C4}"/>
              </a:ext>
            </a:extLst>
          </p:cNvPr>
          <p:cNvSpPr txBox="1">
            <a:spLocks noChangeArrowheads="1"/>
          </p:cNvSpPr>
          <p:nvPr/>
        </p:nvSpPr>
        <p:spPr bwMode="auto">
          <a:xfrm>
            <a:off x="1320143" y="2407870"/>
            <a:ext cx="10109857" cy="3297605"/>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认真学习马克思列宁主义、毛泽东思想邓小平理论、" 三个代表"  重要思想、科学发展观、习近平新时代中国特色社会主义思 想，学习党的路线、方针、  政策和决议，学习党的基本知识，学习科学、文化、法律和业务知识，努力提高为人民服务的本领。</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贯彻执行党的基本路线和各项方针、政策，带头参加改革开放和社会主义现代化建设，带动群众为经济发展和社会进步艰苦奋斗，在生产、工作、学习和社会生活中起先锋模范作用。</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 坚持党和人民的利益高于一切，个人利益服从党和人民的利益，吃苦在前，享受在后，克己奉公，多做贡献。</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自觉遵守党的纪律，首先是党的政治纪律和政治规矩，模范遵守国家的法律法规，严格保守党和国家的秘密,执行党的决定，服从组织分配，积极完成党的任务。</a:t>
            </a:r>
            <a:br>
              <a:rPr altLang="en-US" lang="zh-CN" sz="1600">
                <a:solidFill>
                  <a:srgbClr val="C00000"/>
                </a:solidFill>
                <a:latin charset="-122" panose="02000000000000000000" pitchFamily="2" typeface="字魂36号-正文宋楷"/>
                <a:ea charset="-122" panose="02000000000000000000" pitchFamily="2" typeface="字魂36号-正文宋楷"/>
              </a:rPr>
            </a:br>
            <a:br>
              <a:rPr altLang="en-US" lang="zh-CN" sz="1600">
                <a:solidFill>
                  <a:srgbClr val="C00000"/>
                </a:solidFill>
                <a:latin charset="-122" panose="02000000000000000000" pitchFamily="2" typeface="字魂36号-正文宋楷"/>
                <a:ea charset="-122" panose="02000000000000000000" pitchFamily="2" typeface="字魂36号-正文宋楷"/>
              </a:rPr>
            </a:br>
          </a:p>
        </p:txBody>
      </p:sp>
    </p:spTree>
    <p:extLst>
      <p:ext uri="{BB962C8B-B14F-4D97-AF65-F5344CB8AC3E}">
        <p14:creationId val="38905953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9"/>
                                        </p:tgtEl>
                                        <p:attrNameLst>
                                          <p:attrName>style.visibility</p:attrName>
                                        </p:attrNameLst>
                                      </p:cBhvr>
                                      <p:to>
                                        <p:strVal val="visible"/>
                                      </p:to>
                                    </p:set>
                                    <p:animEffect filter="wipe(left)" transition="in">
                                      <p:cBhvr>
                                        <p:cTn dur="500" id="1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7491A41F-C3A5-405B-AD04-3A0469E8AEFD}"/>
              </a:ext>
            </a:extLst>
          </p:cNvPr>
          <p:cNvGrpSpPr/>
          <p:nvPr/>
        </p:nvGrpSpPr>
        <p:grpSpPr>
          <a:xfrm>
            <a:off x="84843" y="122549"/>
            <a:ext cx="5820657" cy="672822"/>
            <a:chOff x="84843" y="122549"/>
            <a:chExt cx="5820657" cy="672822"/>
          </a:xfrm>
        </p:grpSpPr>
        <p:pic>
          <p:nvPicPr>
            <p:cNvPr id="5" name="图片 4">
              <a:extLst>
                <a:ext uri="{FF2B5EF4-FFF2-40B4-BE49-F238E27FC236}">
                  <a16:creationId xmlns:a16="http://schemas.microsoft.com/office/drawing/2014/main" id="{A8092724-539E-4A05-B652-696E8100E66E}"/>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6" name="文本框 37">
              <a:extLst>
                <a:ext uri="{FF2B5EF4-FFF2-40B4-BE49-F238E27FC236}">
                  <a16:creationId xmlns:a16="http://schemas.microsoft.com/office/drawing/2014/main" id="{2840985E-1C4B-4903-A543-B0C12BBB3F1E}"/>
                </a:ext>
              </a:extLst>
            </p:cNvPr>
            <p:cNvSpPr txBox="1"/>
            <p:nvPr/>
          </p:nvSpPr>
          <p:spPr>
            <a:xfrm>
              <a:off x="1320143" y="122549"/>
              <a:ext cx="4585357" cy="494298"/>
            </a:xfrm>
            <a:prstGeom prst="rect">
              <a:avLst/>
            </a:prstGeom>
            <a:noFill/>
          </p:spPr>
          <p:txBody>
            <a:bodyPr bIns="64269" lIns="128539" rIns="128539" rtlCol="0" tIns="64269" wrap="square">
              <a:spAutoFit/>
            </a:bodyPr>
            <a:lstStyle/>
            <a:p>
              <a:pPr algn="ctr" defTabSz="1219170">
                <a:buNone/>
                <a:defRPr/>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党员的条件、权利和义务</a:t>
              </a:r>
            </a:p>
          </p:txBody>
        </p:sp>
      </p:grpSp>
      <p:sp>
        <p:nvSpPr>
          <p:cNvPr id="7" name="圆角矩形 22">
            <a:extLst>
              <a:ext uri="{FF2B5EF4-FFF2-40B4-BE49-F238E27FC236}">
                <a16:creationId xmlns:a16="http://schemas.microsoft.com/office/drawing/2014/main" id="{F1D76006-2866-4AC2-805D-BC064A31F8C1}"/>
              </a:ext>
            </a:extLst>
          </p:cNvPr>
          <p:cNvSpPr/>
          <p:nvPr/>
        </p:nvSpPr>
        <p:spPr bwMode="auto">
          <a:xfrm>
            <a:off x="1413536" y="867631"/>
            <a:ext cx="9768813" cy="1151670"/>
          </a:xfrm>
          <a:prstGeom prst="roundRect">
            <a:avLst>
              <a:gd fmla="val 9992" name="adj"/>
            </a:avLst>
          </a:prstGeom>
          <a:solidFill>
            <a:srgbClr val="C00000"/>
          </a:solidFill>
          <a:ln cap="flat" cmpd="sng" w="3175">
            <a:solidFill>
              <a:schemeClr val="bg1">
                <a:lumMod val="50000"/>
              </a:schemeClr>
            </a:solidFill>
            <a:bevel/>
          </a:ln>
        </p:spPr>
        <p:txBody>
          <a:bodyPr anchor="ctr" bIns="41411" lIns="82824" rIns="82824" tIns="41411"/>
          <a:lstStyle/>
          <a:p>
            <a:pPr lvl="2"/>
            <a:endParaRPr altLang="en-US" lang="zh-CN" sz="1333">
              <a:solidFill>
                <a:schemeClr val="accent2">
                  <a:lumMod val="75000"/>
                </a:schemeClr>
              </a:solidFill>
              <a:latin charset="-122" panose="02000000000000000000" pitchFamily="2" typeface="字魂36号-正文宋楷"/>
              <a:ea charset="-122" panose="02000000000000000000" pitchFamily="2" typeface="字魂36号-正文宋楷"/>
            </a:endParaRPr>
          </a:p>
        </p:txBody>
      </p:sp>
      <p:sp>
        <p:nvSpPr>
          <p:cNvPr id="8" name="TextBox 32">
            <a:extLst>
              <a:ext uri="{FF2B5EF4-FFF2-40B4-BE49-F238E27FC236}">
                <a16:creationId xmlns:a16="http://schemas.microsoft.com/office/drawing/2014/main" id="{6381DFC9-DD7D-47EF-B4B4-A9FA7F79D857}"/>
              </a:ext>
            </a:extLst>
          </p:cNvPr>
          <p:cNvSpPr txBox="1">
            <a:spLocks noChangeArrowheads="1"/>
          </p:cNvSpPr>
          <p:nvPr/>
        </p:nvSpPr>
        <p:spPr bwMode="auto">
          <a:xfrm>
            <a:off x="1536191" y="750528"/>
            <a:ext cx="9463709" cy="1385876"/>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r>
              <a:rPr altLang="en-US" b="1" lang="zh-CN" sz="6000">
                <a:solidFill>
                  <a:schemeClr val="bg1"/>
                </a:solidFill>
                <a:latin charset="-122" panose="02000000000000000000" pitchFamily="2" typeface="字魂36号-正文宋楷"/>
                <a:ea charset="-122" panose="02000000000000000000" pitchFamily="2" typeface="字魂36号-正文宋楷"/>
              </a:rPr>
              <a:t>党员义务</a:t>
            </a:r>
          </a:p>
        </p:txBody>
      </p:sp>
      <p:sp>
        <p:nvSpPr>
          <p:cNvPr id="9" name="TextBox 32">
            <a:extLst>
              <a:ext uri="{FF2B5EF4-FFF2-40B4-BE49-F238E27FC236}">
                <a16:creationId xmlns:a16="http://schemas.microsoft.com/office/drawing/2014/main" id="{2F9B493A-F37A-4228-89E5-EC8B3990A3C4}"/>
              </a:ext>
            </a:extLst>
          </p:cNvPr>
          <p:cNvSpPr txBox="1">
            <a:spLocks noChangeArrowheads="1"/>
          </p:cNvSpPr>
          <p:nvPr/>
        </p:nvSpPr>
        <p:spPr bwMode="auto">
          <a:xfrm>
            <a:off x="1320143" y="2407870"/>
            <a:ext cx="10709932" cy="3049955"/>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维护党的团结和统一，对党忠诚老实，言行一致，坚决反对一切派别组织和小集团活动，反对阳奉阴违的两面派行为和一切阴谋诡计。</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切实开展批评和自我批评，勇于揭露和纠正违反党的原则的言行和工作中的缺点.错误,坚决同消极腐败现象作斗争。</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密切联系群众，向群众宣传党的主张，遇事同群众商量，及时向党反映群众的意见和要求，维护群众的正当利益。</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发扬社会主义新风尚，带头实践社会主义核心价值观和社会主义荣辱观，提倡共产主义道德，弘扬中华民族传统美德，为了保护国家和人民的利益，在一切困难和危险的时刻挺身而出，英勇斗争，不怕牺牲。</a:t>
            </a:r>
            <a:br>
              <a:rPr altLang="en-US" lang="zh-CN" sz="1600">
                <a:solidFill>
                  <a:srgbClr val="C00000"/>
                </a:solidFill>
                <a:latin charset="-122" panose="02000000000000000000" pitchFamily="2" typeface="字魂36号-正文宋楷"/>
                <a:ea charset="-122" panose="02000000000000000000" pitchFamily="2" typeface="字魂36号-正文宋楷"/>
              </a:rPr>
            </a:br>
          </a:p>
        </p:txBody>
      </p:sp>
    </p:spTree>
    <p:extLst>
      <p:ext uri="{BB962C8B-B14F-4D97-AF65-F5344CB8AC3E}">
        <p14:creationId val="113943862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9"/>
                                        </p:tgtEl>
                                        <p:attrNameLst>
                                          <p:attrName>style.visibility</p:attrName>
                                        </p:attrNameLst>
                                      </p:cBhvr>
                                      <p:to>
                                        <p:strVal val="visible"/>
                                      </p:to>
                                    </p:set>
                                    <p:animEffect filter="wipe(left)" transition="in">
                                      <p:cBhvr>
                                        <p:cTn dur="500" id="1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7491A41F-C3A5-405B-AD04-3A0469E8AEFD}"/>
              </a:ext>
            </a:extLst>
          </p:cNvPr>
          <p:cNvGrpSpPr/>
          <p:nvPr/>
        </p:nvGrpSpPr>
        <p:grpSpPr>
          <a:xfrm>
            <a:off x="84843" y="122549"/>
            <a:ext cx="5820657" cy="672822"/>
            <a:chOff x="84843" y="122549"/>
            <a:chExt cx="5820657" cy="672822"/>
          </a:xfrm>
        </p:grpSpPr>
        <p:pic>
          <p:nvPicPr>
            <p:cNvPr id="5" name="图片 4">
              <a:extLst>
                <a:ext uri="{FF2B5EF4-FFF2-40B4-BE49-F238E27FC236}">
                  <a16:creationId xmlns:a16="http://schemas.microsoft.com/office/drawing/2014/main" id="{A8092724-539E-4A05-B652-696E8100E66E}"/>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6" name="文本框 37">
              <a:extLst>
                <a:ext uri="{FF2B5EF4-FFF2-40B4-BE49-F238E27FC236}">
                  <a16:creationId xmlns:a16="http://schemas.microsoft.com/office/drawing/2014/main" id="{2840985E-1C4B-4903-A543-B0C12BBB3F1E}"/>
                </a:ext>
              </a:extLst>
            </p:cNvPr>
            <p:cNvSpPr txBox="1"/>
            <p:nvPr/>
          </p:nvSpPr>
          <p:spPr>
            <a:xfrm>
              <a:off x="1320143" y="122549"/>
              <a:ext cx="4585357" cy="494298"/>
            </a:xfrm>
            <a:prstGeom prst="rect">
              <a:avLst/>
            </a:prstGeom>
            <a:noFill/>
          </p:spPr>
          <p:txBody>
            <a:bodyPr bIns="64269" lIns="128539" rIns="128539" rtlCol="0" tIns="64269" wrap="square">
              <a:spAutoFit/>
            </a:bodyPr>
            <a:lstStyle/>
            <a:p>
              <a:pPr algn="ctr" defTabSz="1219170">
                <a:buNone/>
                <a:defRPr/>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党员的条件、权利和义务</a:t>
              </a:r>
            </a:p>
          </p:txBody>
        </p:sp>
      </p:grpSp>
      <p:sp>
        <p:nvSpPr>
          <p:cNvPr id="7" name="圆角矩形 22">
            <a:extLst>
              <a:ext uri="{FF2B5EF4-FFF2-40B4-BE49-F238E27FC236}">
                <a16:creationId xmlns:a16="http://schemas.microsoft.com/office/drawing/2014/main" id="{F1D76006-2866-4AC2-805D-BC064A31F8C1}"/>
              </a:ext>
            </a:extLst>
          </p:cNvPr>
          <p:cNvSpPr/>
          <p:nvPr/>
        </p:nvSpPr>
        <p:spPr bwMode="auto">
          <a:xfrm>
            <a:off x="1413536" y="867631"/>
            <a:ext cx="9768813" cy="1151670"/>
          </a:xfrm>
          <a:prstGeom prst="roundRect">
            <a:avLst>
              <a:gd fmla="val 9992" name="adj"/>
            </a:avLst>
          </a:prstGeom>
          <a:solidFill>
            <a:srgbClr val="C00000"/>
          </a:solidFill>
          <a:ln cap="flat" cmpd="sng" w="3175">
            <a:solidFill>
              <a:schemeClr val="bg1">
                <a:lumMod val="50000"/>
              </a:schemeClr>
            </a:solidFill>
            <a:bevel/>
          </a:ln>
        </p:spPr>
        <p:txBody>
          <a:bodyPr anchor="ctr" bIns="41411" lIns="82824" rIns="82824" tIns="41411"/>
          <a:lstStyle/>
          <a:p>
            <a:pPr lvl="2"/>
            <a:endParaRPr altLang="en-US" lang="zh-CN" sz="1333">
              <a:solidFill>
                <a:schemeClr val="accent2">
                  <a:lumMod val="75000"/>
                </a:schemeClr>
              </a:solidFill>
              <a:latin charset="-122" panose="02000000000000000000" pitchFamily="2" typeface="字魂36号-正文宋楷"/>
              <a:ea charset="-122" panose="02000000000000000000" pitchFamily="2" typeface="字魂36号-正文宋楷"/>
            </a:endParaRPr>
          </a:p>
        </p:txBody>
      </p:sp>
      <p:sp>
        <p:nvSpPr>
          <p:cNvPr id="8" name="TextBox 32">
            <a:extLst>
              <a:ext uri="{FF2B5EF4-FFF2-40B4-BE49-F238E27FC236}">
                <a16:creationId xmlns:a16="http://schemas.microsoft.com/office/drawing/2014/main" id="{6381DFC9-DD7D-47EF-B4B4-A9FA7F79D857}"/>
              </a:ext>
            </a:extLst>
          </p:cNvPr>
          <p:cNvSpPr txBox="1">
            <a:spLocks noChangeArrowheads="1"/>
          </p:cNvSpPr>
          <p:nvPr/>
        </p:nvSpPr>
        <p:spPr bwMode="auto">
          <a:xfrm>
            <a:off x="1536191" y="750528"/>
            <a:ext cx="9463709" cy="1385876"/>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r>
              <a:rPr altLang="en-US" b="1" lang="zh-CN" sz="6000">
                <a:solidFill>
                  <a:schemeClr val="bg1"/>
                </a:solidFill>
                <a:latin charset="-122" panose="02000000000000000000" pitchFamily="2" typeface="字魂36号-正文宋楷"/>
                <a:ea charset="-122" panose="02000000000000000000" pitchFamily="2" typeface="字魂36号-正文宋楷"/>
              </a:rPr>
              <a:t>党员权利</a:t>
            </a:r>
          </a:p>
        </p:txBody>
      </p:sp>
      <p:sp>
        <p:nvSpPr>
          <p:cNvPr id="9" name="TextBox 32">
            <a:extLst>
              <a:ext uri="{FF2B5EF4-FFF2-40B4-BE49-F238E27FC236}">
                <a16:creationId xmlns:a16="http://schemas.microsoft.com/office/drawing/2014/main" id="{2F9B493A-F37A-4228-89E5-EC8B3990A3C4}"/>
              </a:ext>
            </a:extLst>
          </p:cNvPr>
          <p:cNvSpPr txBox="1">
            <a:spLocks noChangeArrowheads="1"/>
          </p:cNvSpPr>
          <p:nvPr/>
        </p:nvSpPr>
        <p:spPr bwMode="auto">
          <a:xfrm>
            <a:off x="1320143" y="2019301"/>
            <a:ext cx="10709932" cy="3049955"/>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参加党的有关会议，阅读党的有关文件，接受党的教育和培训。</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在党的会议上和党报党刊上，参加关于党的政策问题的讨论。</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对党的工作提出建议和倡议。</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在党的会议上有根据地批评党的任何组织和任何党员，向党负责地揭发、检举党的任何组织和任何党员违法乱纪的事实，要求处分违法乱纪的党员，要求罢免或撤换不称职的干部。</a:t>
            </a:r>
          </a:p>
        </p:txBody>
      </p:sp>
    </p:spTree>
    <p:extLst>
      <p:ext uri="{BB962C8B-B14F-4D97-AF65-F5344CB8AC3E}">
        <p14:creationId val="111054345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9"/>
                                        </p:tgtEl>
                                        <p:attrNameLst>
                                          <p:attrName>style.visibility</p:attrName>
                                        </p:attrNameLst>
                                      </p:cBhvr>
                                      <p:to>
                                        <p:strVal val="visible"/>
                                      </p:to>
                                    </p:set>
                                    <p:animEffect filter="wipe(left)" transition="in">
                                      <p:cBhvr>
                                        <p:cTn dur="500" id="1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7491A41F-C3A5-405B-AD04-3A0469E8AEFD}"/>
              </a:ext>
            </a:extLst>
          </p:cNvPr>
          <p:cNvGrpSpPr/>
          <p:nvPr/>
        </p:nvGrpSpPr>
        <p:grpSpPr>
          <a:xfrm>
            <a:off x="84843" y="122549"/>
            <a:ext cx="5820657" cy="672822"/>
            <a:chOff x="84843" y="122549"/>
            <a:chExt cx="5820657" cy="672822"/>
          </a:xfrm>
        </p:grpSpPr>
        <p:pic>
          <p:nvPicPr>
            <p:cNvPr id="5" name="图片 4">
              <a:extLst>
                <a:ext uri="{FF2B5EF4-FFF2-40B4-BE49-F238E27FC236}">
                  <a16:creationId xmlns:a16="http://schemas.microsoft.com/office/drawing/2014/main" id="{A8092724-539E-4A05-B652-696E8100E66E}"/>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6" name="文本框 37">
              <a:extLst>
                <a:ext uri="{FF2B5EF4-FFF2-40B4-BE49-F238E27FC236}">
                  <a16:creationId xmlns:a16="http://schemas.microsoft.com/office/drawing/2014/main" id="{2840985E-1C4B-4903-A543-B0C12BBB3F1E}"/>
                </a:ext>
              </a:extLst>
            </p:cNvPr>
            <p:cNvSpPr txBox="1"/>
            <p:nvPr/>
          </p:nvSpPr>
          <p:spPr>
            <a:xfrm>
              <a:off x="1320143" y="122549"/>
              <a:ext cx="4585357" cy="494298"/>
            </a:xfrm>
            <a:prstGeom prst="rect">
              <a:avLst/>
            </a:prstGeom>
            <a:noFill/>
          </p:spPr>
          <p:txBody>
            <a:bodyPr bIns="64269" lIns="128539" rIns="128539" rtlCol="0" tIns="64269" wrap="square">
              <a:spAutoFit/>
            </a:bodyPr>
            <a:lstStyle/>
            <a:p>
              <a:pPr algn="ctr" defTabSz="1219170">
                <a:buNone/>
                <a:defRPr/>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党员的条件、权利和义务</a:t>
              </a:r>
            </a:p>
          </p:txBody>
        </p:sp>
      </p:grpSp>
      <p:sp>
        <p:nvSpPr>
          <p:cNvPr id="7" name="圆角矩形 22">
            <a:extLst>
              <a:ext uri="{FF2B5EF4-FFF2-40B4-BE49-F238E27FC236}">
                <a16:creationId xmlns:a16="http://schemas.microsoft.com/office/drawing/2014/main" id="{F1D76006-2866-4AC2-805D-BC064A31F8C1}"/>
              </a:ext>
            </a:extLst>
          </p:cNvPr>
          <p:cNvSpPr/>
          <p:nvPr/>
        </p:nvSpPr>
        <p:spPr bwMode="auto">
          <a:xfrm>
            <a:off x="1413536" y="867631"/>
            <a:ext cx="9768813" cy="1151670"/>
          </a:xfrm>
          <a:prstGeom prst="roundRect">
            <a:avLst>
              <a:gd fmla="val 9992" name="adj"/>
            </a:avLst>
          </a:prstGeom>
          <a:solidFill>
            <a:srgbClr val="C00000"/>
          </a:solidFill>
          <a:ln cap="flat" cmpd="sng" w="3175">
            <a:solidFill>
              <a:schemeClr val="bg1">
                <a:lumMod val="50000"/>
              </a:schemeClr>
            </a:solidFill>
            <a:bevel/>
          </a:ln>
        </p:spPr>
        <p:txBody>
          <a:bodyPr anchor="ctr" bIns="41411" lIns="82824" rIns="82824" tIns="41411"/>
          <a:lstStyle/>
          <a:p>
            <a:pPr lvl="2"/>
            <a:endParaRPr altLang="en-US" lang="zh-CN" sz="1333">
              <a:solidFill>
                <a:schemeClr val="accent2">
                  <a:lumMod val="75000"/>
                </a:schemeClr>
              </a:solidFill>
              <a:latin charset="-122" panose="02000000000000000000" pitchFamily="2" typeface="字魂36号-正文宋楷"/>
              <a:ea charset="-122" panose="02000000000000000000" pitchFamily="2" typeface="字魂36号-正文宋楷"/>
            </a:endParaRPr>
          </a:p>
        </p:txBody>
      </p:sp>
      <p:sp>
        <p:nvSpPr>
          <p:cNvPr id="8" name="TextBox 32">
            <a:extLst>
              <a:ext uri="{FF2B5EF4-FFF2-40B4-BE49-F238E27FC236}">
                <a16:creationId xmlns:a16="http://schemas.microsoft.com/office/drawing/2014/main" id="{6381DFC9-DD7D-47EF-B4B4-A9FA7F79D857}"/>
              </a:ext>
            </a:extLst>
          </p:cNvPr>
          <p:cNvSpPr txBox="1">
            <a:spLocks noChangeArrowheads="1"/>
          </p:cNvSpPr>
          <p:nvPr/>
        </p:nvSpPr>
        <p:spPr bwMode="auto">
          <a:xfrm>
            <a:off x="1536191" y="750528"/>
            <a:ext cx="9463709" cy="1385876"/>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r>
              <a:rPr altLang="en-US" b="1" lang="zh-CN" sz="6000">
                <a:solidFill>
                  <a:schemeClr val="bg1"/>
                </a:solidFill>
                <a:latin charset="-122" panose="02000000000000000000" pitchFamily="2" typeface="字魂36号-正文宋楷"/>
                <a:ea charset="-122" panose="02000000000000000000" pitchFamily="2" typeface="字魂36号-正文宋楷"/>
              </a:rPr>
              <a:t>党员权利</a:t>
            </a:r>
          </a:p>
        </p:txBody>
      </p:sp>
      <p:sp>
        <p:nvSpPr>
          <p:cNvPr id="9" name="TextBox 32">
            <a:extLst>
              <a:ext uri="{FF2B5EF4-FFF2-40B4-BE49-F238E27FC236}">
                <a16:creationId xmlns:a16="http://schemas.microsoft.com/office/drawing/2014/main" id="{2F9B493A-F37A-4228-89E5-EC8B3990A3C4}"/>
              </a:ext>
            </a:extLst>
          </p:cNvPr>
          <p:cNvSpPr txBox="1">
            <a:spLocks noChangeArrowheads="1"/>
          </p:cNvSpPr>
          <p:nvPr/>
        </p:nvSpPr>
        <p:spPr bwMode="auto">
          <a:xfrm>
            <a:off x="1320143" y="2407870"/>
            <a:ext cx="10709932" cy="3049955"/>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  行使表决权、选举权，有被选举权。</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在党组织讨论决定对党员的党纪处分或作出鉴定时，本人有权参加和进行申辩，其他党员可以为他作证和辩护。</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 对党的决议和政策如有不同意见，在坚决执行的前提下，可以声明保留，并且可以把自己的意见向党的上级组织直至中央提出。</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向党的上级组织直至中央提出请求、申诉和控告，并要求有关组织给以负责的答复。</a:t>
            </a:r>
          </a:p>
          <a:p>
            <a:pPr algn="l" indent="-285750" marL="285750">
              <a:lnSpc>
                <a:spcPct val="150000"/>
              </a:lnSpc>
              <a:buFont charset="2" panose="05000000000000000000" pitchFamily="2" typeface="Wingdings"/>
              <a:buChar char="Ø"/>
            </a:pPr>
            <a:r>
              <a:rPr altLang="en-US" lang="zh-CN" sz="1600">
                <a:solidFill>
                  <a:srgbClr val="C00000"/>
                </a:solidFill>
                <a:latin charset="-122" panose="02000000000000000000" pitchFamily="2" typeface="字魂36号-正文宋楷"/>
                <a:ea charset="-122" panose="02000000000000000000" pitchFamily="2" typeface="字魂36号-正文宋楷"/>
              </a:rPr>
              <a:t>  党的任何一级组织直至中央都无权剥夺党员的上述权利。</a:t>
            </a:r>
            <a:br>
              <a:rPr altLang="en-US" lang="zh-CN" sz="1600">
                <a:solidFill>
                  <a:srgbClr val="C00000"/>
                </a:solidFill>
                <a:latin charset="-122" panose="02000000000000000000" pitchFamily="2" typeface="字魂36号-正文宋楷"/>
                <a:ea charset="-122" panose="02000000000000000000" pitchFamily="2" typeface="字魂36号-正文宋楷"/>
              </a:rPr>
            </a:br>
            <a:br>
              <a:rPr altLang="en-US" lang="zh-CN" sz="1600">
                <a:solidFill>
                  <a:srgbClr val="C00000"/>
                </a:solidFill>
                <a:latin charset="-122" panose="02000000000000000000" pitchFamily="2" typeface="字魂36号-正文宋楷"/>
                <a:ea charset="-122" panose="02000000000000000000" pitchFamily="2" typeface="字魂36号-正文宋楷"/>
              </a:rPr>
            </a:br>
          </a:p>
        </p:txBody>
      </p:sp>
    </p:spTree>
    <p:extLst>
      <p:ext uri="{BB962C8B-B14F-4D97-AF65-F5344CB8AC3E}">
        <p14:creationId val="6920681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9"/>
                                        </p:tgtEl>
                                        <p:attrNameLst>
                                          <p:attrName>style.visibility</p:attrName>
                                        </p:attrNameLst>
                                      </p:cBhvr>
                                      <p:to>
                                        <p:strVal val="visible"/>
                                      </p:to>
                                    </p:set>
                                    <p:animEffect filter="wipe(left)" transition="in">
                                      <p:cBhvr>
                                        <p:cTn dur="500" id="1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3DFD2967-F74B-406C-89E4-85067B82F0EA}"/>
              </a:ext>
            </a:extLst>
          </p:cNvPr>
          <p:cNvPicPr>
            <a:picLocks noChangeAspect="1"/>
          </p:cNvPicPr>
          <p:nvPr/>
        </p:nvPicPr>
        <p:blipFill>
          <a:blip r:embed="rId3">
            <a:extLst>
              <a:ext uri="{28A0092B-C50C-407E-A947-70E740481C1C}">
                <a14:useLocalDpi/>
              </a:ext>
            </a:extLst>
          </a:blip>
          <a:stretch>
            <a:fillRect/>
          </a:stretch>
        </p:blipFill>
        <p:spPr>
          <a:xfrm>
            <a:off x="2778004" y="2644041"/>
            <a:ext cx="2639505" cy="1569918"/>
          </a:xfrm>
          <a:prstGeom prst="rect">
            <a:avLst/>
          </a:prstGeom>
        </p:spPr>
      </p:pic>
      <p:sp>
        <p:nvSpPr>
          <p:cNvPr id="3" name="矩形 259">
            <a:extLst>
              <a:ext uri="{FF2B5EF4-FFF2-40B4-BE49-F238E27FC236}">
                <a16:creationId xmlns:a16="http://schemas.microsoft.com/office/drawing/2014/main" id="{C570D1C9-6F3F-4513-AC33-AD893F2F669B}"/>
              </a:ext>
            </a:extLst>
          </p:cNvPr>
          <p:cNvSpPr>
            <a:spLocks noChangeArrowheads="1"/>
          </p:cNvSpPr>
          <p:nvPr/>
        </p:nvSpPr>
        <p:spPr bwMode="auto">
          <a:xfrm>
            <a:off x="5727915" y="3152000"/>
            <a:ext cx="5797334"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1219170">
              <a:buNone/>
              <a:defRPr/>
            </a:pPr>
            <a:r>
              <a:rPr altLang="en-US" b="1" kern="0" lang="zh-CN">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如何以实际行动争取早日入党</a:t>
            </a:r>
          </a:p>
        </p:txBody>
      </p:sp>
      <p:sp>
        <p:nvSpPr>
          <p:cNvPr id="4" name="矩形 3">
            <a:extLst>
              <a:ext uri="{FF2B5EF4-FFF2-40B4-BE49-F238E27FC236}">
                <a16:creationId xmlns:a16="http://schemas.microsoft.com/office/drawing/2014/main" id="{451394ED-9FAC-4DDE-8014-D639D9D789D9}"/>
              </a:ext>
            </a:extLst>
          </p:cNvPr>
          <p:cNvSpPr/>
          <p:nvPr/>
        </p:nvSpPr>
        <p:spPr>
          <a:xfrm>
            <a:off x="7593898" y="1484575"/>
            <a:ext cx="2065370" cy="1844040"/>
          </a:xfrm>
          <a:prstGeom prst="rect">
            <a:avLst/>
          </a:prstGeom>
          <a:effectLst/>
        </p:spPr>
        <p:txBody>
          <a:bodyPr wrap="square">
            <a:spAutoFit/>
          </a:bodyPr>
          <a:lstStyle/>
          <a:p>
            <a:pPr algn="ctr"/>
            <a:r>
              <a:rPr altLang="zh-CN" b="1" lang="en-US" sz="115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04</a:t>
            </a:r>
          </a:p>
        </p:txBody>
      </p:sp>
    </p:spTree>
    <p:extLst>
      <p:ext uri="{BB962C8B-B14F-4D97-AF65-F5344CB8AC3E}">
        <p14:creationId val="37154009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750" fill="hold" id="7"/>
                                        <p:tgtEl>
                                          <p:spTgt spid="2"/>
                                        </p:tgtEl>
                                        <p:attrNameLst>
                                          <p:attrName>ppt_w</p:attrName>
                                        </p:attrNameLst>
                                      </p:cBhvr>
                                      <p:tavLst>
                                        <p:tav tm="0">
                                          <p:val>
                                            <p:fltVal val="0"/>
                                          </p:val>
                                        </p:tav>
                                        <p:tav tm="100000">
                                          <p:val>
                                            <p:strVal val="#ppt_w"/>
                                          </p:val>
                                        </p:tav>
                                      </p:tavLst>
                                    </p:anim>
                                    <p:anim calcmode="lin" valueType="num">
                                      <p:cBhvr>
                                        <p:cTn dur="750" fill="hold" id="8"/>
                                        <p:tgtEl>
                                          <p:spTgt spid="2"/>
                                        </p:tgtEl>
                                        <p:attrNameLst>
                                          <p:attrName>ppt_h</p:attrName>
                                        </p:attrNameLst>
                                      </p:cBhvr>
                                      <p:tavLst>
                                        <p:tav tm="0">
                                          <p:val>
                                            <p:fltVal val="0"/>
                                          </p:val>
                                        </p:tav>
                                        <p:tav tm="100000">
                                          <p:val>
                                            <p:strVal val="#ppt_h"/>
                                          </p:val>
                                        </p:tav>
                                      </p:tavLst>
                                    </p:anim>
                                    <p:animEffect filter="fade" transition="in">
                                      <p:cBhvr>
                                        <p:cTn dur="750" id="9"/>
                                        <p:tgtEl>
                                          <p:spTgt spid="2"/>
                                        </p:tgtEl>
                                      </p:cBhvr>
                                    </p:animEffect>
                                  </p:childTnLst>
                                </p:cTn>
                              </p:par>
                            </p:childTnLst>
                          </p:cTn>
                        </p:par>
                        <p:par>
                          <p:cTn fill="hold" id="10" nodeType="afterGroup">
                            <p:stCondLst>
                              <p:cond delay="750"/>
                            </p:stCondLst>
                            <p:childTnLst>
                              <p:par>
                                <p:cTn fill="hold" grpId="0" id="11" nodeType="after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par>
                          <p:cTn fill="hold" id="16" nodeType="afterGroup">
                            <p:stCondLst>
                              <p:cond delay="125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3"/>
                                        </p:tgtEl>
                                        <p:attrNameLst>
                                          <p:attrName>style.visibility</p:attrName>
                                        </p:attrNameLst>
                                      </p:cBhvr>
                                      <p:to>
                                        <p:strVal val="visible"/>
                                      </p:to>
                                    </p:set>
                                    <p:anim calcmode="lin" valueType="num">
                                      <p:cBhvr>
                                        <p:cTn dur="500" fill="hold" id="19"/>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3"/>
                                        </p:tgtEl>
                                        <p:attrNameLst>
                                          <p:attrName>ppt_y</p:attrName>
                                        </p:attrNameLst>
                                      </p:cBhvr>
                                      <p:tavLst>
                                        <p:tav tm="0">
                                          <p:val>
                                            <p:strVal val="#ppt_y"/>
                                          </p:val>
                                        </p:tav>
                                        <p:tav tm="100000">
                                          <p:val>
                                            <p:strVal val="#ppt_y"/>
                                          </p:val>
                                        </p:tav>
                                      </p:tavLst>
                                    </p:anim>
                                    <p:anim calcmode="lin" valueType="num">
                                      <p:cBhvr>
                                        <p:cTn dur="500" fill="hold" id="21"/>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3"/>
                                        </p:tgtEl>
                                      </p:cBhvr>
                                    </p:animEffect>
                                  </p:childTnLst>
                                </p:cTn>
                              </p:par>
                            </p:childTnLst>
                          </p:cTn>
                        </p:par>
                        <p:par>
                          <p:cTn fill="hold" id="24" nodeType="afterGroup">
                            <p:stCondLst>
                              <p:cond delay="1750"/>
                            </p:stCondLst>
                            <p:childTnLst>
                              <p:par>
                                <p:cTn fill="hold" grpId="1" id="25" nodeType="afterEffect" presetClass="emph" presetID="26" presetSubtype="0">
                                  <p:stCondLst>
                                    <p:cond delay="0"/>
                                  </p:stCondLst>
                                  <p:iterate type="lt">
                                    <p:tmPct val="0"/>
                                  </p:iterate>
                                  <p:childTnLst>
                                    <p:animEffect filter="fade" transition="out">
                                      <p:cBhvr>
                                        <p:cTn dur="500" id="26" tmFilter="0, 0; .2, .5; .8, .5; 1, 0"/>
                                        <p:tgtEl>
                                          <p:spTgt spid="3"/>
                                        </p:tgtEl>
                                      </p:cBhvr>
                                    </p:animEffect>
                                    <p:animScale>
                                      <p:cBhvr>
                                        <p:cTn autoRev="1" dur="250" fill="hold" id="27"/>
                                        <p:tgtEl>
                                          <p:spTgt spid="3"/>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008C15B-E2CB-402E-AD8C-B57A6A5DF9EF}"/>
              </a:ext>
            </a:extLst>
          </p:cNvPr>
          <p:cNvGrpSpPr/>
          <p:nvPr/>
        </p:nvGrpSpPr>
        <p:grpSpPr>
          <a:xfrm>
            <a:off x="84843" y="122549"/>
            <a:ext cx="5820657" cy="672822"/>
            <a:chOff x="84843" y="122549"/>
            <a:chExt cx="5820657" cy="672822"/>
          </a:xfrm>
        </p:grpSpPr>
        <p:pic>
          <p:nvPicPr>
            <p:cNvPr id="3" name="图片 2">
              <a:extLst>
                <a:ext uri="{FF2B5EF4-FFF2-40B4-BE49-F238E27FC236}">
                  <a16:creationId xmlns:a16="http://schemas.microsoft.com/office/drawing/2014/main" id="{63BBA29A-101B-4614-A389-3A9FE0016060}"/>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4" name="文本框 37">
              <a:extLst>
                <a:ext uri="{FF2B5EF4-FFF2-40B4-BE49-F238E27FC236}">
                  <a16:creationId xmlns:a16="http://schemas.microsoft.com/office/drawing/2014/main" id="{330BF78C-5400-43D4-B4D7-9C04781D5EA8}"/>
                </a:ext>
              </a:extLst>
            </p:cNvPr>
            <p:cNvSpPr txBox="1"/>
            <p:nvPr/>
          </p:nvSpPr>
          <p:spPr>
            <a:xfrm>
              <a:off x="1320143" y="122549"/>
              <a:ext cx="4585357" cy="494298"/>
            </a:xfrm>
            <a:prstGeom prst="rect">
              <a:avLst/>
            </a:prstGeom>
            <a:noFill/>
          </p:spPr>
          <p:txBody>
            <a:bodyPr bIns="64269" lIns="128539" rIns="128539" rtlCol="0" tIns="64269" wrap="square">
              <a:spAutoFit/>
            </a:bodyPr>
            <a:lstStyle/>
            <a:p>
              <a:pPr defTabSz="1219170">
                <a:buNone/>
                <a:defRPr/>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如何以实际行动争取早日入党</a:t>
              </a:r>
            </a:p>
          </p:txBody>
        </p:sp>
      </p:grpSp>
      <p:pic>
        <p:nvPicPr>
          <p:cNvPr id="5" name="图片 4">
            <a:extLst>
              <a:ext uri="{FF2B5EF4-FFF2-40B4-BE49-F238E27FC236}">
                <a16:creationId xmlns:a16="http://schemas.microsoft.com/office/drawing/2014/main" id="{3F41C336-EF9E-497D-B04C-A7D5F3B9D324}"/>
              </a:ext>
            </a:extLst>
          </p:cNvPr>
          <p:cNvPicPr>
            <a:picLocks noChangeAspect="1"/>
          </p:cNvPicPr>
          <p:nvPr/>
        </p:nvPicPr>
        <p:blipFill>
          <a:blip r:embed="rId4">
            <a:extLst>
              <a:ext uri="{28A0092B-C50C-407E-A947-70E740481C1C}">
                <a14:useLocalDpi/>
              </a:ext>
            </a:extLst>
          </a:blip>
          <a:stretch>
            <a:fillRect/>
          </a:stretch>
        </p:blipFill>
        <p:spPr>
          <a:xfrm>
            <a:off x="492004" y="1809750"/>
            <a:ext cx="4042199" cy="2404209"/>
          </a:xfrm>
          <a:prstGeom prst="rect">
            <a:avLst/>
          </a:prstGeom>
        </p:spPr>
      </p:pic>
      <p:sp>
        <p:nvSpPr>
          <p:cNvPr id="6" name="TextBox 32">
            <a:extLst>
              <a:ext uri="{FF2B5EF4-FFF2-40B4-BE49-F238E27FC236}">
                <a16:creationId xmlns:a16="http://schemas.microsoft.com/office/drawing/2014/main" id="{A50D0EBF-5C84-4B98-B946-5463F0E64D50}"/>
              </a:ext>
            </a:extLst>
          </p:cNvPr>
          <p:cNvSpPr txBox="1">
            <a:spLocks noChangeArrowheads="1"/>
          </p:cNvSpPr>
          <p:nvPr/>
        </p:nvSpPr>
        <p:spPr bwMode="auto">
          <a:xfrm>
            <a:off x="4819649" y="1904022"/>
            <a:ext cx="6429375" cy="3049955"/>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algn="l">
              <a:lnSpc>
                <a:spcPct val="150000"/>
              </a:lnSpc>
            </a:pPr>
            <a:r>
              <a:rPr altLang="en-US" lang="zh-CN" sz="1600">
                <a:solidFill>
                  <a:srgbClr val="C00000"/>
                </a:solidFill>
                <a:latin charset="-122" panose="02000000000000000000" pitchFamily="2" typeface="字魂36号-正文宋楷"/>
                <a:ea charset="-122" panose="02000000000000000000" pitchFamily="2" typeface="字魂36号-正文宋楷"/>
              </a:rPr>
              <a:t>从庄严地向敬爱的党组织提交了入党申请书的那一刻起，我就期待着能早日成为党组织中的一员一一名光荣的共产党员，但是对于“怎样以实际行动争取入党?”这个对于一名入党积极分子来说极为重要的问题却从来没有一个清晰而条理的思考，只是想着要努力向党组织靠拢，要以一名合格的共产党员的标准要求自己，要加强政治理论学习，要及时了解学习党的方针与政策，要尽力做好本职工作以及力所能及的事，要努力学习提升能力等等。当我静下心来认真地思考这一问题时，我突然觉得我所做的是多么的不足与片面啊!那么到底怎样以实际行动争取入党呢?我觉得应该做到以下几点:</a:t>
            </a:r>
            <a:br>
              <a:rPr altLang="en-US" lang="zh-CN" sz="1600">
                <a:solidFill>
                  <a:srgbClr val="C00000"/>
                </a:solidFill>
                <a:latin charset="-122" panose="02000000000000000000" pitchFamily="2" typeface="字魂36号-正文宋楷"/>
                <a:ea charset="-122" panose="02000000000000000000" pitchFamily="2" typeface="字魂36号-正文宋楷"/>
              </a:rPr>
            </a:br>
            <a:br>
              <a:rPr altLang="en-US" lang="zh-CN" sz="1600">
                <a:solidFill>
                  <a:srgbClr val="C00000"/>
                </a:solidFill>
                <a:latin charset="-122" panose="02000000000000000000" pitchFamily="2" typeface="字魂36号-正文宋楷"/>
                <a:ea charset="-122" panose="02000000000000000000" pitchFamily="2" typeface="字魂36号-正文宋楷"/>
              </a:rPr>
            </a:br>
          </a:p>
        </p:txBody>
      </p:sp>
    </p:spTree>
    <p:extLst>
      <p:ext uri="{BB962C8B-B14F-4D97-AF65-F5344CB8AC3E}">
        <p14:creationId val="235448714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750" fill="hold" id="7"/>
                                        <p:tgtEl>
                                          <p:spTgt spid="5"/>
                                        </p:tgtEl>
                                        <p:attrNameLst>
                                          <p:attrName>ppt_w</p:attrName>
                                        </p:attrNameLst>
                                      </p:cBhvr>
                                      <p:tavLst>
                                        <p:tav tm="0">
                                          <p:val>
                                            <p:fltVal val="0"/>
                                          </p:val>
                                        </p:tav>
                                        <p:tav tm="100000">
                                          <p:val>
                                            <p:strVal val="#ppt_w"/>
                                          </p:val>
                                        </p:tav>
                                      </p:tavLst>
                                    </p:anim>
                                    <p:anim calcmode="lin" valueType="num">
                                      <p:cBhvr>
                                        <p:cTn dur="750" fill="hold" id="8"/>
                                        <p:tgtEl>
                                          <p:spTgt spid="5"/>
                                        </p:tgtEl>
                                        <p:attrNameLst>
                                          <p:attrName>ppt_h</p:attrName>
                                        </p:attrNameLst>
                                      </p:cBhvr>
                                      <p:tavLst>
                                        <p:tav tm="0">
                                          <p:val>
                                            <p:fltVal val="0"/>
                                          </p:val>
                                        </p:tav>
                                        <p:tav tm="100000">
                                          <p:val>
                                            <p:strVal val="#ppt_h"/>
                                          </p:val>
                                        </p:tav>
                                      </p:tavLst>
                                    </p:anim>
                                    <p:animEffect filter="fade" transition="in">
                                      <p:cBhvr>
                                        <p:cTn dur="750" id="9"/>
                                        <p:tgtEl>
                                          <p:spTgt spid="5"/>
                                        </p:tgtEl>
                                      </p:cBhvr>
                                    </p:animEffect>
                                  </p:childTnLst>
                                </p:cTn>
                              </p:par>
                            </p:childTnLst>
                          </p:cTn>
                        </p:par>
                        <p:par>
                          <p:cTn fill="hold" id="10" nodeType="afterGroup">
                            <p:stCondLst>
                              <p:cond delay="750"/>
                            </p:stCondLst>
                            <p:childTnLst>
                              <p:par>
                                <p:cTn fill="hold" grpId="0" id="11" nodeType="afterEffect" presetClass="entr" presetID="22" presetSubtype="8">
                                  <p:stCondLst>
                                    <p:cond delay="0"/>
                                  </p:stCondLst>
                                  <p:childTnLst>
                                    <p:set>
                                      <p:cBhvr>
                                        <p:cTn dur="1" fill="hold" id="12">
                                          <p:stCondLst>
                                            <p:cond delay="0"/>
                                          </p:stCondLst>
                                        </p:cTn>
                                        <p:tgtEl>
                                          <p:spTgt spid="6"/>
                                        </p:tgtEl>
                                        <p:attrNameLst>
                                          <p:attrName>style.visibility</p:attrName>
                                        </p:attrNameLst>
                                      </p:cBhvr>
                                      <p:to>
                                        <p:strVal val="visible"/>
                                      </p:to>
                                    </p:set>
                                    <p:animEffect filter="wipe(left)" transition="in">
                                      <p:cBhvr>
                                        <p:cTn dur="500" id="13"/>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7B20BD1D-5540-472F-AC02-1E1E4E1BBD48}"/>
              </a:ext>
            </a:extLst>
          </p:cNvPr>
          <p:cNvGrpSpPr/>
          <p:nvPr/>
        </p:nvGrpSpPr>
        <p:grpSpPr>
          <a:xfrm>
            <a:off x="84843" y="122549"/>
            <a:ext cx="5820657" cy="672822"/>
            <a:chOff x="84843" y="122549"/>
            <a:chExt cx="5820657" cy="672822"/>
          </a:xfrm>
        </p:grpSpPr>
        <p:pic>
          <p:nvPicPr>
            <p:cNvPr id="3" name="图片 2">
              <a:extLst>
                <a:ext uri="{FF2B5EF4-FFF2-40B4-BE49-F238E27FC236}">
                  <a16:creationId xmlns:a16="http://schemas.microsoft.com/office/drawing/2014/main" id="{B648092C-05D8-4E2D-9ABE-B6434E563FA9}"/>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4" name="文本框 37">
              <a:extLst>
                <a:ext uri="{FF2B5EF4-FFF2-40B4-BE49-F238E27FC236}">
                  <a16:creationId xmlns:a16="http://schemas.microsoft.com/office/drawing/2014/main" id="{D066D4AF-1E92-4781-BE1A-18DCBDDFF20C}"/>
                </a:ext>
              </a:extLst>
            </p:cNvPr>
            <p:cNvSpPr txBox="1"/>
            <p:nvPr/>
          </p:nvSpPr>
          <p:spPr>
            <a:xfrm>
              <a:off x="1320143" y="122549"/>
              <a:ext cx="4585357" cy="494298"/>
            </a:xfrm>
            <a:prstGeom prst="rect">
              <a:avLst/>
            </a:prstGeom>
            <a:noFill/>
          </p:spPr>
          <p:txBody>
            <a:bodyPr bIns="64269" lIns="128539" rIns="128539" rtlCol="0" tIns="64269" wrap="square">
              <a:spAutoFit/>
            </a:bodyPr>
            <a:lstStyle/>
            <a:p>
              <a:pPr defTabSz="1219170">
                <a:buNone/>
                <a:defRPr/>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如何以实际行动争取早日入党</a:t>
              </a:r>
            </a:p>
          </p:txBody>
        </p:sp>
      </p:grpSp>
      <p:pic>
        <p:nvPicPr>
          <p:cNvPr id="6" name="图片 5">
            <a:extLst>
              <a:ext uri="{FF2B5EF4-FFF2-40B4-BE49-F238E27FC236}">
                <a16:creationId xmlns:a16="http://schemas.microsoft.com/office/drawing/2014/main" id="{3BA35BA3-8EDC-493D-BE10-A79F001166C8}"/>
              </a:ext>
            </a:extLst>
          </p:cNvPr>
          <p:cNvPicPr>
            <a:picLocks noChangeAspect="1"/>
          </p:cNvPicPr>
          <p:nvPr/>
        </p:nvPicPr>
        <p:blipFill>
          <a:blip r:embed="rId4">
            <a:extLst>
              <a:ext uri="{28A0092B-C50C-407E-A947-70E740481C1C}">
                <a14:useLocalDpi/>
              </a:ext>
            </a:extLst>
          </a:blip>
          <a:stretch>
            <a:fillRect/>
          </a:stretch>
        </p:blipFill>
        <p:spPr>
          <a:xfrm>
            <a:off x="7188079" y="1809750"/>
            <a:ext cx="4042199" cy="2404209"/>
          </a:xfrm>
          <a:prstGeom prst="rect">
            <a:avLst/>
          </a:prstGeom>
        </p:spPr>
      </p:pic>
      <p:sp>
        <p:nvSpPr>
          <p:cNvPr id="7" name="圆角矩形 22">
            <a:extLst>
              <a:ext uri="{FF2B5EF4-FFF2-40B4-BE49-F238E27FC236}">
                <a16:creationId xmlns:a16="http://schemas.microsoft.com/office/drawing/2014/main" id="{A3FBFB9B-3E48-4626-9839-059C137A0E9F}"/>
              </a:ext>
            </a:extLst>
          </p:cNvPr>
          <p:cNvSpPr/>
          <p:nvPr/>
        </p:nvSpPr>
        <p:spPr bwMode="auto">
          <a:xfrm>
            <a:off x="619126" y="1927586"/>
            <a:ext cx="5987389" cy="2751869"/>
          </a:xfrm>
          <a:prstGeom prst="roundRect">
            <a:avLst>
              <a:gd fmla="val 9992" name="adj"/>
            </a:avLst>
          </a:prstGeom>
          <a:solidFill>
            <a:srgbClr val="C00000"/>
          </a:solidFill>
          <a:ln cap="flat" cmpd="sng" w="3175">
            <a:solidFill>
              <a:srgbClr val="C00000"/>
            </a:solidFill>
            <a:bevel/>
          </a:ln>
        </p:spPr>
        <p:txBody>
          <a:bodyPr anchor="ctr" bIns="41411" lIns="82824" rIns="82824" tIns="41411"/>
          <a:lstStyle/>
          <a:p>
            <a:pPr lvl="2">
              <a:lnSpc>
                <a:spcPct val="150000"/>
              </a:lnSpc>
            </a:pPr>
            <a:endParaRPr altLang="en-US" b="1" lang="zh-CN" sz="2800">
              <a:solidFill>
                <a:schemeClr val="bg1"/>
              </a:solidFill>
              <a:latin charset="-122" panose="02000000000000000000" pitchFamily="2" typeface="字魂36号-正文宋楷"/>
              <a:ea charset="-122" panose="02000000000000000000" pitchFamily="2" typeface="字魂36号-正文宋楷"/>
            </a:endParaRPr>
          </a:p>
        </p:txBody>
      </p:sp>
      <p:sp>
        <p:nvSpPr>
          <p:cNvPr id="8" name="TextBox 32">
            <a:extLst>
              <a:ext uri="{FF2B5EF4-FFF2-40B4-BE49-F238E27FC236}">
                <a16:creationId xmlns:a16="http://schemas.microsoft.com/office/drawing/2014/main" id="{CD1A0907-0169-4F59-BFA9-0E63A0D00610}"/>
              </a:ext>
            </a:extLst>
          </p:cNvPr>
          <p:cNvSpPr txBox="1">
            <a:spLocks noChangeArrowheads="1"/>
          </p:cNvSpPr>
          <p:nvPr/>
        </p:nvSpPr>
        <p:spPr bwMode="auto">
          <a:xfrm>
            <a:off x="1" y="2509849"/>
            <a:ext cx="6400800" cy="1385876"/>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lvl="2">
              <a:lnSpc>
                <a:spcPct val="150000"/>
              </a:lnSpc>
            </a:pPr>
            <a:r>
              <a:rPr altLang="en-US" b="1" lang="zh-CN" sz="2800">
                <a:solidFill>
                  <a:schemeClr val="bg1"/>
                </a:solidFill>
                <a:latin charset="-122" panose="02000000000000000000" pitchFamily="2" typeface="字魂36号-正文宋楷"/>
                <a:ea charset="-122" panose="02000000000000000000" pitchFamily="2" typeface="字魂36号-正文宋楷"/>
              </a:rPr>
              <a:t>以实际行动争取入党，必须端正入党动机，鉴定共产主义远大理想，加强政治理论学习，从身边点滴做起！</a:t>
            </a:r>
          </a:p>
        </p:txBody>
      </p:sp>
    </p:spTree>
    <p:extLst>
      <p:ext uri="{BB962C8B-B14F-4D97-AF65-F5344CB8AC3E}">
        <p14:creationId val="123213557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750" fill="hold" id="7"/>
                                        <p:tgtEl>
                                          <p:spTgt spid="6"/>
                                        </p:tgtEl>
                                        <p:attrNameLst>
                                          <p:attrName>ppt_w</p:attrName>
                                        </p:attrNameLst>
                                      </p:cBhvr>
                                      <p:tavLst>
                                        <p:tav tm="0">
                                          <p:val>
                                            <p:fltVal val="0"/>
                                          </p:val>
                                        </p:tav>
                                        <p:tav tm="100000">
                                          <p:val>
                                            <p:strVal val="#ppt_w"/>
                                          </p:val>
                                        </p:tav>
                                      </p:tavLst>
                                    </p:anim>
                                    <p:anim calcmode="lin" valueType="num">
                                      <p:cBhvr>
                                        <p:cTn dur="750" fill="hold" id="8"/>
                                        <p:tgtEl>
                                          <p:spTgt spid="6"/>
                                        </p:tgtEl>
                                        <p:attrNameLst>
                                          <p:attrName>ppt_h</p:attrName>
                                        </p:attrNameLst>
                                      </p:cBhvr>
                                      <p:tavLst>
                                        <p:tav tm="0">
                                          <p:val>
                                            <p:fltVal val="0"/>
                                          </p:val>
                                        </p:tav>
                                        <p:tav tm="100000">
                                          <p:val>
                                            <p:strVal val="#ppt_h"/>
                                          </p:val>
                                        </p:tav>
                                      </p:tavLst>
                                    </p:anim>
                                    <p:animEffect filter="fade" transition="in">
                                      <p:cBhvr>
                                        <p:cTn dur="750" id="9"/>
                                        <p:tgtEl>
                                          <p:spTgt spid="6"/>
                                        </p:tgtEl>
                                      </p:cBhvr>
                                    </p:animEffect>
                                  </p:childTnLst>
                                </p:cTn>
                              </p:par>
                              <p:par>
                                <p:cTn fill="hold" grpId="0" id="10" nodeType="withEffect" presetClass="entr" presetID="22" presetSubtype="8">
                                  <p:stCondLst>
                                    <p:cond delay="0"/>
                                  </p:stCondLst>
                                  <p:childTnLst>
                                    <p:set>
                                      <p:cBhvr>
                                        <p:cTn dur="1" fill="hold" id="11">
                                          <p:stCondLst>
                                            <p:cond delay="0"/>
                                          </p:stCondLst>
                                        </p:cTn>
                                        <p:tgtEl>
                                          <p:spTgt spid="7"/>
                                        </p:tgtEl>
                                        <p:attrNameLst>
                                          <p:attrName>style.visibility</p:attrName>
                                        </p:attrNameLst>
                                      </p:cBhvr>
                                      <p:to>
                                        <p:strVal val="visible"/>
                                      </p:to>
                                    </p:set>
                                    <p:animEffect filter="wipe(left)" transition="in">
                                      <p:cBhvr>
                                        <p:cTn dur="500" id="12"/>
                                        <p:tgtEl>
                                          <p:spTgt spid="7"/>
                                        </p:tgtEl>
                                      </p:cBhvr>
                                    </p:animEffect>
                                  </p:childTnLst>
                                </p:cTn>
                              </p:par>
                            </p:childTnLst>
                          </p:cTn>
                        </p:par>
                        <p:par>
                          <p:cTn fill="hold" id="13" nodeType="afterGroup">
                            <p:stCondLst>
                              <p:cond delay="750"/>
                            </p:stCondLst>
                            <p:childTnLst>
                              <p:par>
                                <p:cTn fill="hold" grpId="0" id="14" nodeType="after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84B3281E-6CBE-43ED-B82E-29E1AC4A6520}"/>
              </a:ext>
            </a:extLst>
          </p:cNvPr>
          <p:cNvSpPr txBox="1"/>
          <p:nvPr/>
        </p:nvSpPr>
        <p:spPr>
          <a:xfrm>
            <a:off x="6656569" y="453420"/>
            <a:ext cx="2517775" cy="1005840"/>
          </a:xfrm>
          <a:prstGeom prst="rect">
            <a:avLst/>
          </a:prstGeom>
          <a:noFill/>
        </p:spPr>
        <p:txBody>
          <a:bodyPr rtlCol="0" wrap="square">
            <a:spAutoFit/>
          </a:bodyPr>
          <a:lstStyle/>
          <a:p>
            <a:pPr algn="ctr"/>
            <a:r>
              <a:rPr altLang="en-US" b="1" lang="zh-CN" sz="6000">
                <a:solidFill>
                  <a:srgbClr val="C00000"/>
                </a:solidFill>
                <a:latin charset="-122" panose="02000000000000000000" pitchFamily="2" typeface="字魂36号-正文宋楷"/>
                <a:ea charset="-122" panose="02000000000000000000" pitchFamily="2" typeface="字魂36号-正文宋楷"/>
              </a:rPr>
              <a:t>前 言</a:t>
            </a:r>
          </a:p>
        </p:txBody>
      </p:sp>
      <p:grpSp>
        <p:nvGrpSpPr>
          <p:cNvPr id="3" name="组合 2">
            <a:extLst>
              <a:ext uri="{FF2B5EF4-FFF2-40B4-BE49-F238E27FC236}">
                <a16:creationId xmlns:a16="http://schemas.microsoft.com/office/drawing/2014/main" id="{8EFF250D-EC37-4EEC-A059-3E53889BCD28}"/>
              </a:ext>
            </a:extLst>
          </p:cNvPr>
          <p:cNvGrpSpPr/>
          <p:nvPr/>
        </p:nvGrpSpPr>
        <p:grpSpPr>
          <a:xfrm>
            <a:off x="5670762" y="1469083"/>
            <a:ext cx="4489386" cy="323850"/>
            <a:chOff x="4972875" y="3581077"/>
            <a:chExt cx="4489386" cy="323850"/>
          </a:xfrm>
        </p:grpSpPr>
        <p:cxnSp>
          <p:nvCxnSpPr>
            <p:cNvPr id="4" name="直接连接符 3">
              <a:extLst>
                <a:ext uri="{FF2B5EF4-FFF2-40B4-BE49-F238E27FC236}">
                  <a16:creationId xmlns:a16="http://schemas.microsoft.com/office/drawing/2014/main" id="{7170D3A7-A075-4571-BD1A-8F08A72B7A5F}"/>
                </a:ext>
              </a:extLst>
            </p:cNvPr>
            <p:cNvCxnSpPr/>
            <p:nvPr/>
          </p:nvCxnSpPr>
          <p:spPr>
            <a:xfrm>
              <a:off x="4972875" y="3743002"/>
              <a:ext cx="1351725" cy="0"/>
            </a:xfrm>
            <a:prstGeom prst="line">
              <a:avLst/>
            </a:prstGeom>
            <a:noFill/>
            <a:ln algn="ctr" cap="flat" cmpd="sng" w="15875">
              <a:solidFill>
                <a:srgbClr val="C00000">
                  <a:alpha val="99000"/>
                </a:srgbClr>
              </a:solidFill>
              <a:prstDash val="solid"/>
            </a:ln>
            <a:effectLst/>
          </p:spPr>
        </p:cxnSp>
        <p:sp>
          <p:nvSpPr>
            <p:cNvPr id="5" name="星形: 五角 4">
              <a:extLst>
                <a:ext uri="{FF2B5EF4-FFF2-40B4-BE49-F238E27FC236}">
                  <a16:creationId xmlns:a16="http://schemas.microsoft.com/office/drawing/2014/main" id="{AA269986-6092-4E0C-8E9F-AE349E71602D}"/>
                </a:ext>
              </a:extLst>
            </p:cNvPr>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6" name="星形: 五角 5">
              <a:extLst>
                <a:ext uri="{FF2B5EF4-FFF2-40B4-BE49-F238E27FC236}">
                  <a16:creationId xmlns:a16="http://schemas.microsoft.com/office/drawing/2014/main" id="{EEB32D6E-91D8-4570-A7C0-F0441E62B91A}"/>
                </a:ext>
              </a:extLst>
            </p:cNvPr>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7" name="星形: 五角 6">
              <a:extLst>
                <a:ext uri="{FF2B5EF4-FFF2-40B4-BE49-F238E27FC236}">
                  <a16:creationId xmlns:a16="http://schemas.microsoft.com/office/drawing/2014/main" id="{8E181AD8-EE88-4307-8FAF-F2B2F3349688}"/>
                </a:ext>
              </a:extLst>
            </p:cNvPr>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cxnSp>
          <p:nvCxnSpPr>
            <p:cNvPr id="8" name="直接连接符 7">
              <a:extLst>
                <a:ext uri="{FF2B5EF4-FFF2-40B4-BE49-F238E27FC236}">
                  <a16:creationId xmlns:a16="http://schemas.microsoft.com/office/drawing/2014/main" id="{F17AEC5D-DBE7-41AD-982D-6F8A5AEB7179}"/>
                </a:ext>
              </a:extLst>
            </p:cNvPr>
            <p:cNvCxnSpPr/>
            <p:nvPr/>
          </p:nvCxnSpPr>
          <p:spPr>
            <a:xfrm>
              <a:off x="8110536" y="3743002"/>
              <a:ext cx="1351725" cy="0"/>
            </a:xfrm>
            <a:prstGeom prst="line">
              <a:avLst/>
            </a:prstGeom>
            <a:noFill/>
            <a:ln algn="ctr" cap="flat" cmpd="sng" w="15875">
              <a:solidFill>
                <a:srgbClr val="C00000">
                  <a:alpha val="99000"/>
                </a:srgbClr>
              </a:solidFill>
              <a:prstDash val="solid"/>
            </a:ln>
            <a:effectLst/>
          </p:spPr>
        </p:cxnSp>
      </p:grpSp>
      <p:sp>
        <p:nvSpPr>
          <p:cNvPr id="9" name="文本框 8">
            <a:extLst>
              <a:ext uri="{FF2B5EF4-FFF2-40B4-BE49-F238E27FC236}">
                <a16:creationId xmlns:a16="http://schemas.microsoft.com/office/drawing/2014/main" id="{8E2E6E5D-F453-4C57-8E45-E8E41B02BB05}"/>
              </a:ext>
            </a:extLst>
          </p:cNvPr>
          <p:cNvSpPr txBox="1"/>
          <p:nvPr/>
        </p:nvSpPr>
        <p:spPr>
          <a:xfrm>
            <a:off x="3409950" y="2120295"/>
            <a:ext cx="7953375" cy="3505200"/>
          </a:xfrm>
          <a:prstGeom prst="rect">
            <a:avLst/>
          </a:prstGeom>
          <a:noFill/>
        </p:spPr>
        <p:txBody>
          <a:bodyPr rtlCol="0" wrap="square">
            <a:spAutoFit/>
          </a:bodyPr>
          <a:lstStyle/>
          <a:p>
            <a:pPr>
              <a:lnSpc>
                <a:spcPct val="200000"/>
              </a:lnSpc>
            </a:pPr>
            <a:r>
              <a:rPr altLang="en-US" lang="zh-CN" sz="1600">
                <a:solidFill>
                  <a:srgbClr val="C20316"/>
                </a:solidFill>
                <a:latin charset="-122" panose="02000000000000000000" pitchFamily="2" typeface="字魂36号-正文宋楷"/>
                <a:ea charset="-122" panose="02000000000000000000" pitchFamily="2" typeface="字魂36号-正文宋楷"/>
              </a:rPr>
              <a:t>为全面学习贯彻落实习近平新时代中国特色社会主义思想和党的十九大精神，坚持理论联系实际，进一步加强入党积极分子对党的认识和对党的基本理论、路线、方针政策的理解，帮助他们端正入党动机,坚定对马克思主义的信仰，对社会主义和共产主义的信念，使他们能以党员标准严格要求自己。自觉加强党性锻炼，努力提高综合素质。在校风.学风建设中发挥先锋模范作用，争取早日加入中国共产党.</a:t>
            </a:r>
            <a:br>
              <a:rPr altLang="en-US" lang="zh-CN" sz="1600">
                <a:solidFill>
                  <a:srgbClr val="C20316"/>
                </a:solidFill>
                <a:latin charset="-122" panose="02000000000000000000" pitchFamily="2" typeface="字魂36号-正文宋楷"/>
                <a:ea charset="-122" panose="02000000000000000000" pitchFamily="2" typeface="字魂36号-正文宋楷"/>
              </a:rPr>
            </a:br>
            <a:br>
              <a:rPr altLang="en-US" lang="zh-CN" sz="1600">
                <a:solidFill>
                  <a:srgbClr val="C20316"/>
                </a:solidFill>
                <a:latin charset="-122" panose="02000000000000000000" pitchFamily="2" typeface="字魂36号-正文宋楷"/>
                <a:ea charset="-122" panose="02000000000000000000" pitchFamily="2" typeface="字魂36号-正文宋楷"/>
              </a:rPr>
            </a:br>
          </a:p>
        </p:txBody>
      </p:sp>
    </p:spTree>
    <p:extLst>
      <p:ext uri="{BB962C8B-B14F-4D97-AF65-F5344CB8AC3E}">
        <p14:creationId val="228885510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par>
                                <p:cTn fill="hold" id="8" nodeType="withEffect" presetClass="entr" presetID="2" presetSubtype="4">
                                  <p:stCondLst>
                                    <p:cond delay="0"/>
                                  </p:stCondLst>
                                  <p:childTnLst>
                                    <p:set>
                                      <p:cBhvr>
                                        <p:cTn dur="1" fill="hold" id="9">
                                          <p:stCondLst>
                                            <p:cond delay="0"/>
                                          </p:stCondLst>
                                        </p:cTn>
                                        <p:tgtEl>
                                          <p:spTgt spid="3"/>
                                        </p:tgtEl>
                                        <p:attrNameLst>
                                          <p:attrName>style.visibility</p:attrName>
                                        </p:attrNameLst>
                                      </p:cBhvr>
                                      <p:to>
                                        <p:strVal val="visible"/>
                                      </p:to>
                                    </p:set>
                                    <p:anim calcmode="lin" valueType="num">
                                      <p:cBhvr additive="base">
                                        <p:cTn dur="500" fill="hold" id="10"/>
                                        <p:tgtEl>
                                          <p:spTgt spid="3"/>
                                        </p:tgtEl>
                                        <p:attrNameLst>
                                          <p:attrName>ppt_x</p:attrName>
                                        </p:attrNameLst>
                                      </p:cBhvr>
                                      <p:tavLst>
                                        <p:tav tm="0">
                                          <p:val>
                                            <p:strVal val="#ppt_x"/>
                                          </p:val>
                                        </p:tav>
                                        <p:tav tm="100000">
                                          <p:val>
                                            <p:strVal val="#ppt_x"/>
                                          </p:val>
                                        </p:tav>
                                      </p:tavLst>
                                    </p:anim>
                                    <p:anim calcmode="lin" valueType="num">
                                      <p:cBhvr additive="base">
                                        <p:cTn dur="500" fill="hold" id="11"/>
                                        <p:tgtEl>
                                          <p:spTgt spid="3"/>
                                        </p:tgtEl>
                                        <p:attrNameLst>
                                          <p:attrName>ppt_y</p:attrName>
                                        </p:attrNameLst>
                                      </p:cBhvr>
                                      <p:tavLst>
                                        <p:tav tm="0">
                                          <p:val>
                                            <p:strVal val="1+#ppt_h/2"/>
                                          </p:val>
                                        </p:tav>
                                        <p:tav tm="100000">
                                          <p:val>
                                            <p:strVal val="#ppt_y"/>
                                          </p:val>
                                        </p:tav>
                                      </p:tavLst>
                                    </p:anim>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16" presetSubtype="21">
                                  <p:stCondLst>
                                    <p:cond delay="0"/>
                                  </p:stCondLst>
                                  <p:childTnLst>
                                    <p:set>
                                      <p:cBhvr>
                                        <p:cTn dur="1" fill="hold" id="15">
                                          <p:stCondLst>
                                            <p:cond delay="0"/>
                                          </p:stCondLst>
                                        </p:cTn>
                                        <p:tgtEl>
                                          <p:spTgt spid="9"/>
                                        </p:tgtEl>
                                        <p:attrNameLst>
                                          <p:attrName>style.visibility</p:attrName>
                                        </p:attrNameLst>
                                      </p:cBhvr>
                                      <p:to>
                                        <p:strVal val="visible"/>
                                      </p:to>
                                    </p:set>
                                    <p:animEffect filter="barn(inVertical)" transition="in">
                                      <p:cBhvr>
                                        <p:cTn dur="500" id="1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9"/>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91043C42-7090-46DA-B1A1-1BB7EC74CD54}"/>
              </a:ext>
            </a:extLst>
          </p:cNvPr>
          <p:cNvPicPr>
            <a:picLocks noChangeAspect="1"/>
          </p:cNvPicPr>
          <p:nvPr/>
        </p:nvPicPr>
        <p:blipFill>
          <a:blip r:embed="rId3">
            <a:extLst>
              <a:ext uri="{28A0092B-C50C-407E-A947-70E740481C1C}">
                <a14:useLocalDpi/>
              </a:ext>
            </a:extLst>
          </a:blip>
          <a:stretch>
            <a:fillRect/>
          </a:stretch>
        </p:blipFill>
        <p:spPr>
          <a:xfrm>
            <a:off x="2778004" y="2644041"/>
            <a:ext cx="2639505" cy="1569918"/>
          </a:xfrm>
          <a:prstGeom prst="rect">
            <a:avLst/>
          </a:prstGeom>
        </p:spPr>
      </p:pic>
      <p:sp>
        <p:nvSpPr>
          <p:cNvPr id="3" name="矩形 259">
            <a:extLst>
              <a:ext uri="{FF2B5EF4-FFF2-40B4-BE49-F238E27FC236}">
                <a16:creationId xmlns:a16="http://schemas.microsoft.com/office/drawing/2014/main" id="{9E845723-5FE3-4FAB-A0E2-53413DE504F8}"/>
              </a:ext>
            </a:extLst>
          </p:cNvPr>
          <p:cNvSpPr>
            <a:spLocks noChangeArrowheads="1"/>
          </p:cNvSpPr>
          <p:nvPr/>
        </p:nvSpPr>
        <p:spPr bwMode="auto">
          <a:xfrm>
            <a:off x="5727915" y="3152000"/>
            <a:ext cx="5797334"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1219170">
              <a:buNone/>
              <a:defRPr/>
            </a:pPr>
            <a:r>
              <a:rPr altLang="en-US" b="1" kern="0" lang="zh-CN">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十九大对党员提出的新要求</a:t>
            </a:r>
          </a:p>
        </p:txBody>
      </p:sp>
      <p:sp>
        <p:nvSpPr>
          <p:cNvPr id="4" name="矩形 3">
            <a:extLst>
              <a:ext uri="{FF2B5EF4-FFF2-40B4-BE49-F238E27FC236}">
                <a16:creationId xmlns:a16="http://schemas.microsoft.com/office/drawing/2014/main" id="{2FC2EC21-EF78-4246-B7D0-DF4AD432F177}"/>
              </a:ext>
            </a:extLst>
          </p:cNvPr>
          <p:cNvSpPr/>
          <p:nvPr/>
        </p:nvSpPr>
        <p:spPr>
          <a:xfrm>
            <a:off x="7593898" y="1484575"/>
            <a:ext cx="2065370" cy="1844040"/>
          </a:xfrm>
          <a:prstGeom prst="rect">
            <a:avLst/>
          </a:prstGeom>
          <a:effectLst/>
        </p:spPr>
        <p:txBody>
          <a:bodyPr wrap="square">
            <a:spAutoFit/>
          </a:bodyPr>
          <a:lstStyle/>
          <a:p>
            <a:pPr algn="ctr"/>
            <a:r>
              <a:rPr altLang="zh-CN" b="1" lang="en-US" sz="115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05</a:t>
            </a:r>
          </a:p>
        </p:txBody>
      </p:sp>
    </p:spTree>
    <p:extLst>
      <p:ext uri="{BB962C8B-B14F-4D97-AF65-F5344CB8AC3E}">
        <p14:creationId val="117930601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750" fill="hold" id="7"/>
                                        <p:tgtEl>
                                          <p:spTgt spid="2"/>
                                        </p:tgtEl>
                                        <p:attrNameLst>
                                          <p:attrName>ppt_w</p:attrName>
                                        </p:attrNameLst>
                                      </p:cBhvr>
                                      <p:tavLst>
                                        <p:tav tm="0">
                                          <p:val>
                                            <p:fltVal val="0"/>
                                          </p:val>
                                        </p:tav>
                                        <p:tav tm="100000">
                                          <p:val>
                                            <p:strVal val="#ppt_w"/>
                                          </p:val>
                                        </p:tav>
                                      </p:tavLst>
                                    </p:anim>
                                    <p:anim calcmode="lin" valueType="num">
                                      <p:cBhvr>
                                        <p:cTn dur="750" fill="hold" id="8"/>
                                        <p:tgtEl>
                                          <p:spTgt spid="2"/>
                                        </p:tgtEl>
                                        <p:attrNameLst>
                                          <p:attrName>ppt_h</p:attrName>
                                        </p:attrNameLst>
                                      </p:cBhvr>
                                      <p:tavLst>
                                        <p:tav tm="0">
                                          <p:val>
                                            <p:fltVal val="0"/>
                                          </p:val>
                                        </p:tav>
                                        <p:tav tm="100000">
                                          <p:val>
                                            <p:strVal val="#ppt_h"/>
                                          </p:val>
                                        </p:tav>
                                      </p:tavLst>
                                    </p:anim>
                                    <p:animEffect filter="fade" transition="in">
                                      <p:cBhvr>
                                        <p:cTn dur="750" id="9"/>
                                        <p:tgtEl>
                                          <p:spTgt spid="2"/>
                                        </p:tgtEl>
                                      </p:cBhvr>
                                    </p:animEffect>
                                  </p:childTnLst>
                                </p:cTn>
                              </p:par>
                            </p:childTnLst>
                          </p:cTn>
                        </p:par>
                        <p:par>
                          <p:cTn fill="hold" id="10" nodeType="afterGroup">
                            <p:stCondLst>
                              <p:cond delay="750"/>
                            </p:stCondLst>
                            <p:childTnLst>
                              <p:par>
                                <p:cTn fill="hold" grpId="0" id="11" nodeType="after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par>
                          <p:cTn fill="hold" id="16" nodeType="afterGroup">
                            <p:stCondLst>
                              <p:cond delay="125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3"/>
                                        </p:tgtEl>
                                        <p:attrNameLst>
                                          <p:attrName>style.visibility</p:attrName>
                                        </p:attrNameLst>
                                      </p:cBhvr>
                                      <p:to>
                                        <p:strVal val="visible"/>
                                      </p:to>
                                    </p:set>
                                    <p:anim calcmode="lin" valueType="num">
                                      <p:cBhvr>
                                        <p:cTn dur="500" fill="hold" id="19"/>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3"/>
                                        </p:tgtEl>
                                        <p:attrNameLst>
                                          <p:attrName>ppt_y</p:attrName>
                                        </p:attrNameLst>
                                      </p:cBhvr>
                                      <p:tavLst>
                                        <p:tav tm="0">
                                          <p:val>
                                            <p:strVal val="#ppt_y"/>
                                          </p:val>
                                        </p:tav>
                                        <p:tav tm="100000">
                                          <p:val>
                                            <p:strVal val="#ppt_y"/>
                                          </p:val>
                                        </p:tav>
                                      </p:tavLst>
                                    </p:anim>
                                    <p:anim calcmode="lin" valueType="num">
                                      <p:cBhvr>
                                        <p:cTn dur="500" fill="hold" id="21"/>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3"/>
                                        </p:tgtEl>
                                      </p:cBhvr>
                                    </p:animEffect>
                                  </p:childTnLst>
                                </p:cTn>
                              </p:par>
                            </p:childTnLst>
                          </p:cTn>
                        </p:par>
                        <p:par>
                          <p:cTn fill="hold" id="24" nodeType="afterGroup">
                            <p:stCondLst>
                              <p:cond delay="1750"/>
                            </p:stCondLst>
                            <p:childTnLst>
                              <p:par>
                                <p:cTn fill="hold" grpId="1" id="25" nodeType="afterEffect" presetClass="emph" presetID="26" presetSubtype="0">
                                  <p:stCondLst>
                                    <p:cond delay="0"/>
                                  </p:stCondLst>
                                  <p:iterate type="lt">
                                    <p:tmPct val="0"/>
                                  </p:iterate>
                                  <p:childTnLst>
                                    <p:animEffect filter="fade" transition="out">
                                      <p:cBhvr>
                                        <p:cTn dur="500" id="26" tmFilter="0, 0; .2, .5; .8, .5; 1, 0"/>
                                        <p:tgtEl>
                                          <p:spTgt spid="3"/>
                                        </p:tgtEl>
                                      </p:cBhvr>
                                    </p:animEffect>
                                    <p:animScale>
                                      <p:cBhvr>
                                        <p:cTn autoRev="1" dur="250" fill="hold" id="27"/>
                                        <p:tgtEl>
                                          <p:spTgt spid="3"/>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77497561-9416-4946-80B9-DD2BA854052F}"/>
              </a:ext>
            </a:extLst>
          </p:cNvPr>
          <p:cNvGrpSpPr/>
          <p:nvPr/>
        </p:nvGrpSpPr>
        <p:grpSpPr>
          <a:xfrm>
            <a:off x="84843" y="122549"/>
            <a:ext cx="5820657" cy="672822"/>
            <a:chOff x="84843" y="122549"/>
            <a:chExt cx="5820657" cy="672822"/>
          </a:xfrm>
        </p:grpSpPr>
        <p:pic>
          <p:nvPicPr>
            <p:cNvPr id="3" name="图片 2">
              <a:extLst>
                <a:ext uri="{FF2B5EF4-FFF2-40B4-BE49-F238E27FC236}">
                  <a16:creationId xmlns:a16="http://schemas.microsoft.com/office/drawing/2014/main" id="{A1840491-7020-4CA9-BF74-A8C91C112B50}"/>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4" name="文本框 37">
              <a:extLst>
                <a:ext uri="{FF2B5EF4-FFF2-40B4-BE49-F238E27FC236}">
                  <a16:creationId xmlns:a16="http://schemas.microsoft.com/office/drawing/2014/main" id="{FD8BB86E-D23C-42F4-8758-F42FDB8E93C1}"/>
                </a:ext>
              </a:extLst>
            </p:cNvPr>
            <p:cNvSpPr txBox="1"/>
            <p:nvPr/>
          </p:nvSpPr>
          <p:spPr>
            <a:xfrm>
              <a:off x="1320143" y="122549"/>
              <a:ext cx="4585357" cy="494298"/>
            </a:xfrm>
            <a:prstGeom prst="rect">
              <a:avLst/>
            </a:prstGeom>
            <a:noFill/>
          </p:spPr>
          <p:txBody>
            <a:bodyPr bIns="64269" lIns="128539" rIns="128539" rtlCol="0" tIns="64269" wrap="square">
              <a:spAutoFit/>
            </a:bodyPr>
            <a:lstStyle/>
            <a:p>
              <a:pPr defTabSz="1219170">
                <a:buNone/>
                <a:defRPr/>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十九大对党员提出的新要求</a:t>
              </a:r>
            </a:p>
          </p:txBody>
        </p:sp>
      </p:grpSp>
      <p:sp>
        <p:nvSpPr>
          <p:cNvPr id="6" name="圆角矩形 22">
            <a:extLst>
              <a:ext uri="{FF2B5EF4-FFF2-40B4-BE49-F238E27FC236}">
                <a16:creationId xmlns:a16="http://schemas.microsoft.com/office/drawing/2014/main" id="{AFCD9258-9338-430C-8702-1D9AA937B343}"/>
              </a:ext>
            </a:extLst>
          </p:cNvPr>
          <p:cNvSpPr/>
          <p:nvPr/>
        </p:nvSpPr>
        <p:spPr bwMode="auto">
          <a:xfrm>
            <a:off x="1413536" y="867631"/>
            <a:ext cx="9768813" cy="761144"/>
          </a:xfrm>
          <a:prstGeom prst="roundRect">
            <a:avLst>
              <a:gd fmla="val 9992" name="adj"/>
            </a:avLst>
          </a:prstGeom>
          <a:solidFill>
            <a:srgbClr val="C00000"/>
          </a:solidFill>
          <a:ln cap="flat" cmpd="sng" w="3175">
            <a:solidFill>
              <a:schemeClr val="bg1">
                <a:lumMod val="50000"/>
              </a:schemeClr>
            </a:solidFill>
            <a:bevel/>
          </a:ln>
        </p:spPr>
        <p:txBody>
          <a:bodyPr anchor="ctr" bIns="41411" lIns="82824" rIns="82824" tIns="41411"/>
          <a:lstStyle/>
          <a:p>
            <a:pPr lvl="2"/>
            <a:endParaRPr altLang="en-US" lang="zh-CN" sz="1333">
              <a:solidFill>
                <a:schemeClr val="accent2">
                  <a:lumMod val="75000"/>
                </a:schemeClr>
              </a:solidFill>
              <a:latin charset="-122" panose="02000000000000000000" pitchFamily="2" typeface="字魂36号-正文宋楷"/>
              <a:ea charset="-122" panose="02000000000000000000" pitchFamily="2" typeface="字魂36号-正文宋楷"/>
            </a:endParaRPr>
          </a:p>
        </p:txBody>
      </p:sp>
      <p:sp>
        <p:nvSpPr>
          <p:cNvPr id="7" name="TextBox 32">
            <a:extLst>
              <a:ext uri="{FF2B5EF4-FFF2-40B4-BE49-F238E27FC236}">
                <a16:creationId xmlns:a16="http://schemas.microsoft.com/office/drawing/2014/main" id="{0DE174F2-2B07-48A7-86A5-29C18DEE446F}"/>
              </a:ext>
            </a:extLst>
          </p:cNvPr>
          <p:cNvSpPr txBox="1">
            <a:spLocks noChangeArrowheads="1"/>
          </p:cNvSpPr>
          <p:nvPr/>
        </p:nvSpPr>
        <p:spPr bwMode="auto">
          <a:xfrm>
            <a:off x="1536191" y="795371"/>
            <a:ext cx="9463709" cy="915932"/>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r>
              <a:rPr altLang="en-US" b="1" lang="zh-CN" sz="3600">
                <a:solidFill>
                  <a:schemeClr val="bg1"/>
                </a:solidFill>
                <a:latin charset="-122" panose="02000000000000000000" pitchFamily="2" typeface="字魂36号-正文宋楷"/>
                <a:ea charset="-122" panose="02000000000000000000" pitchFamily="2" typeface="字魂36号-正文宋楷"/>
              </a:rPr>
              <a:t>习近平总书记指出</a:t>
            </a:r>
          </a:p>
        </p:txBody>
      </p:sp>
      <p:sp>
        <p:nvSpPr>
          <p:cNvPr id="8" name="圆角矩形 22">
            <a:extLst>
              <a:ext uri="{FF2B5EF4-FFF2-40B4-BE49-F238E27FC236}">
                <a16:creationId xmlns:a16="http://schemas.microsoft.com/office/drawing/2014/main" id="{B887D620-0B08-4446-955F-F8AD5B5D0D4E}"/>
              </a:ext>
            </a:extLst>
          </p:cNvPr>
          <p:cNvSpPr/>
          <p:nvPr/>
        </p:nvSpPr>
        <p:spPr bwMode="auto">
          <a:xfrm>
            <a:off x="1413536" y="1783563"/>
            <a:ext cx="9768813" cy="1294199"/>
          </a:xfrm>
          <a:prstGeom prst="roundRect">
            <a:avLst>
              <a:gd fmla="val 9992" name="adj"/>
            </a:avLst>
          </a:prstGeom>
          <a:solidFill>
            <a:srgbClr val="C00000"/>
          </a:solidFill>
          <a:ln cap="flat" cmpd="sng" w="3175">
            <a:solidFill>
              <a:srgbClr val="C00000"/>
            </a:solidFill>
            <a:bevel/>
          </a:ln>
        </p:spPr>
        <p:txBody>
          <a:bodyPr anchor="ctr" bIns="41411" lIns="82824" rIns="82824" tIns="41411"/>
          <a:lstStyle/>
          <a:p>
            <a:pPr lvl="2">
              <a:lnSpc>
                <a:spcPct val="150000"/>
              </a:lnSpc>
            </a:pPr>
            <a:endParaRPr altLang="en-US" b="1" lang="zh-CN" sz="2800">
              <a:solidFill>
                <a:schemeClr val="bg1"/>
              </a:solidFill>
              <a:latin charset="-122" panose="02000000000000000000" pitchFamily="2" typeface="字魂36号-正文宋楷"/>
              <a:ea charset="-122" panose="02000000000000000000" pitchFamily="2" typeface="字魂36号-正文宋楷"/>
            </a:endParaRPr>
          </a:p>
        </p:txBody>
      </p:sp>
      <p:sp>
        <p:nvSpPr>
          <p:cNvPr id="9" name="TextBox 32">
            <a:extLst>
              <a:ext uri="{FF2B5EF4-FFF2-40B4-BE49-F238E27FC236}">
                <a16:creationId xmlns:a16="http://schemas.microsoft.com/office/drawing/2014/main" id="{179DEE8C-9977-4ECA-98A3-34E62AAB85CF}"/>
              </a:ext>
            </a:extLst>
          </p:cNvPr>
          <p:cNvSpPr txBox="1">
            <a:spLocks noChangeArrowheads="1"/>
          </p:cNvSpPr>
          <p:nvPr/>
        </p:nvSpPr>
        <p:spPr bwMode="auto">
          <a:xfrm>
            <a:off x="650450" y="1628775"/>
            <a:ext cx="10349449" cy="1385876"/>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lvl="2">
              <a:lnSpc>
                <a:spcPct val="150000"/>
              </a:lnSpc>
            </a:pPr>
            <a:r>
              <a:rPr altLang="en-US" lang="zh-CN">
                <a:solidFill>
                  <a:schemeClr val="bg1"/>
                </a:solidFill>
                <a:latin charset="-122" panose="02000000000000000000" pitchFamily="2" typeface="字魂36号-正文宋楷"/>
                <a:ea charset="-122" panose="02000000000000000000" pitchFamily="2" typeface="字魂36号-正文宋楷"/>
              </a:rPr>
              <a:t>中华民族伟大复兴，绝不是轻轻松松，敲锣打鼓就能实现的。全党必须准备付出更为艰巨、更为艰苦的努力。</a:t>
            </a:r>
          </a:p>
        </p:txBody>
      </p:sp>
      <p:pic>
        <p:nvPicPr>
          <p:cNvPr id="11" name="图片 10">
            <a:extLst>
              <a:ext uri="{FF2B5EF4-FFF2-40B4-BE49-F238E27FC236}">
                <a16:creationId xmlns:a16="http://schemas.microsoft.com/office/drawing/2014/main" id="{510C2F44-D104-4BCE-B0BC-AB20CE5FBAEE}"/>
              </a:ext>
            </a:extLst>
          </p:cNvPr>
          <p:cNvPicPr>
            <a:picLocks noChangeAspect="1"/>
          </p:cNvPicPr>
          <p:nvPr/>
        </p:nvPicPr>
        <p:blipFill>
          <a:blip r:embed="rId4">
            <a:extLst>
              <a:ext uri="{28A0092B-C50C-407E-A947-70E740481C1C}">
                <a14:useLocalDpi/>
              </a:ext>
            </a:extLst>
          </a:blip>
          <a:stretch>
            <a:fillRect/>
          </a:stretch>
        </p:blipFill>
        <p:spPr>
          <a:xfrm>
            <a:off x="2326766" y="3343610"/>
            <a:ext cx="3292984" cy="2270787"/>
          </a:xfrm>
          <a:prstGeom prst="rect">
            <a:avLst/>
          </a:prstGeom>
        </p:spPr>
      </p:pic>
      <p:pic>
        <p:nvPicPr>
          <p:cNvPr id="13" name="图片 12">
            <a:extLst>
              <a:ext uri="{FF2B5EF4-FFF2-40B4-BE49-F238E27FC236}">
                <a16:creationId xmlns:a16="http://schemas.microsoft.com/office/drawing/2014/main" id="{05A0FD05-69C2-4D15-AC97-B3DE58DD9DD5}"/>
              </a:ext>
            </a:extLst>
          </p:cNvPr>
          <p:cNvPicPr>
            <a:picLocks noChangeAspect="1"/>
          </p:cNvPicPr>
          <p:nvPr/>
        </p:nvPicPr>
        <p:blipFill>
          <a:blip r:embed="rId5">
            <a:extLst>
              <a:ext uri="{28A0092B-C50C-407E-A947-70E740481C1C}">
                <a14:useLocalDpi/>
              </a:ext>
            </a:extLst>
          </a:blip>
          <a:stretch>
            <a:fillRect/>
          </a:stretch>
        </p:blipFill>
        <p:spPr>
          <a:xfrm>
            <a:off x="5905500" y="3343610"/>
            <a:ext cx="4036954" cy="2270787"/>
          </a:xfrm>
          <a:prstGeom prst="rect">
            <a:avLst/>
          </a:prstGeom>
        </p:spPr>
      </p:pic>
    </p:spTree>
    <p:extLst>
      <p:ext uri="{BB962C8B-B14F-4D97-AF65-F5344CB8AC3E}">
        <p14:creationId val="39339969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6"/>
                                        </p:tgtEl>
                                        <p:attrNameLst>
                                          <p:attrName>style.visibility</p:attrName>
                                        </p:attrNameLst>
                                      </p:cBhvr>
                                      <p:to>
                                        <p:strVal val="visible"/>
                                      </p:to>
                                    </p:set>
                                    <p:animEffect filter="wipe(left)" transition="in">
                                      <p:cBhvr>
                                        <p:cTn dur="500" id="10"/>
                                        <p:tgtEl>
                                          <p:spTgt spid="6"/>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childTnLst>
                          </p:cTn>
                        </p:par>
                        <p:par>
                          <p:cTn fill="hold" id="14" nodeType="afterGroup">
                            <p:stCondLst>
                              <p:cond delay="500"/>
                            </p:stCondLst>
                            <p:childTnLst>
                              <p:par>
                                <p:cTn fill="hold" grpId="0" id="15" nodeType="afterEffect" presetClass="entr" presetID="22" presetSubtype="8">
                                  <p:stCondLst>
                                    <p:cond delay="0"/>
                                  </p:stCondLst>
                                  <p:childTnLst>
                                    <p:set>
                                      <p:cBhvr>
                                        <p:cTn dur="1" fill="hold" id="16">
                                          <p:stCondLst>
                                            <p:cond delay="0"/>
                                          </p:stCondLst>
                                        </p:cTn>
                                        <p:tgtEl>
                                          <p:spTgt spid="9"/>
                                        </p:tgtEl>
                                        <p:attrNameLst>
                                          <p:attrName>style.visibility</p:attrName>
                                        </p:attrNameLst>
                                      </p:cBhvr>
                                      <p:to>
                                        <p:strVal val="visible"/>
                                      </p:to>
                                    </p:set>
                                    <p:animEffect filter="wipe(left)" transition="in">
                                      <p:cBhvr>
                                        <p:cTn dur="500" id="17"/>
                                        <p:tgtEl>
                                          <p:spTgt spid="9"/>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id="20" nodeType="clickEffect" presetClass="entr" presetID="2" presetSubtype="4">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additive="base">
                                        <p:cTn dur="500" fill="hold" id="22"/>
                                        <p:tgtEl>
                                          <p:spTgt spid="13"/>
                                        </p:tgtEl>
                                        <p:attrNameLst>
                                          <p:attrName>ppt_x</p:attrName>
                                        </p:attrNameLst>
                                      </p:cBhvr>
                                      <p:tavLst>
                                        <p:tav tm="0">
                                          <p:val>
                                            <p:strVal val="#ppt_x"/>
                                          </p:val>
                                        </p:tav>
                                        <p:tav tm="100000">
                                          <p:val>
                                            <p:strVal val="#ppt_x"/>
                                          </p:val>
                                        </p:tav>
                                      </p:tavLst>
                                    </p:anim>
                                    <p:anim calcmode="lin" valueType="num">
                                      <p:cBhvr additive="base">
                                        <p:cTn dur="500" fill="hold" id="23"/>
                                        <p:tgtEl>
                                          <p:spTgt spid="13"/>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4">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500" fill="hold" id="26"/>
                                        <p:tgtEl>
                                          <p:spTgt spid="11"/>
                                        </p:tgtEl>
                                        <p:attrNameLst>
                                          <p:attrName>ppt_x</p:attrName>
                                        </p:attrNameLst>
                                      </p:cBhvr>
                                      <p:tavLst>
                                        <p:tav tm="0">
                                          <p:val>
                                            <p:strVal val="#ppt_x"/>
                                          </p:val>
                                        </p:tav>
                                        <p:tav tm="100000">
                                          <p:val>
                                            <p:strVal val="#ppt_x"/>
                                          </p:val>
                                        </p:tav>
                                      </p:tavLst>
                                    </p:anim>
                                    <p:anim calcmode="lin" valueType="num">
                                      <p:cBhvr additive="base">
                                        <p:cTn dur="500" fill="hold" id="27"/>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6D7E1B78-643E-425F-89FB-F1C8FF0EC838}"/>
              </a:ext>
            </a:extLst>
          </p:cNvPr>
          <p:cNvGrpSpPr/>
          <p:nvPr/>
        </p:nvGrpSpPr>
        <p:grpSpPr>
          <a:xfrm>
            <a:off x="84843" y="122549"/>
            <a:ext cx="5820657" cy="672822"/>
            <a:chOff x="84843" y="122549"/>
            <a:chExt cx="5820657" cy="672822"/>
          </a:xfrm>
        </p:grpSpPr>
        <p:pic>
          <p:nvPicPr>
            <p:cNvPr id="3" name="图片 2">
              <a:extLst>
                <a:ext uri="{FF2B5EF4-FFF2-40B4-BE49-F238E27FC236}">
                  <a16:creationId xmlns:a16="http://schemas.microsoft.com/office/drawing/2014/main" id="{7DA59672-1C7A-4136-B164-4AF42BF1B04C}"/>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4" name="文本框 37">
              <a:extLst>
                <a:ext uri="{FF2B5EF4-FFF2-40B4-BE49-F238E27FC236}">
                  <a16:creationId xmlns:a16="http://schemas.microsoft.com/office/drawing/2014/main" id="{C6516857-0E99-4E23-805F-668215DE32AE}"/>
                </a:ext>
              </a:extLst>
            </p:cNvPr>
            <p:cNvSpPr txBox="1"/>
            <p:nvPr/>
          </p:nvSpPr>
          <p:spPr>
            <a:xfrm>
              <a:off x="1320143" y="122549"/>
              <a:ext cx="4585357" cy="494298"/>
            </a:xfrm>
            <a:prstGeom prst="rect">
              <a:avLst/>
            </a:prstGeom>
            <a:noFill/>
          </p:spPr>
          <p:txBody>
            <a:bodyPr bIns="64269" lIns="128539" rIns="128539" rtlCol="0" tIns="64269" wrap="square">
              <a:spAutoFit/>
            </a:bodyPr>
            <a:lstStyle/>
            <a:p>
              <a:pPr defTabSz="1219170">
                <a:buNone/>
                <a:defRPr/>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十九大对党员提出的新要求</a:t>
              </a:r>
            </a:p>
          </p:txBody>
        </p:sp>
      </p:grpSp>
      <p:pic>
        <p:nvPicPr>
          <p:cNvPr id="6" name="图片 5">
            <a:extLst>
              <a:ext uri="{FF2B5EF4-FFF2-40B4-BE49-F238E27FC236}">
                <a16:creationId xmlns:a16="http://schemas.microsoft.com/office/drawing/2014/main" id="{CF81C5B0-7B54-4B14-B6F4-CA1F4A050585}"/>
              </a:ext>
            </a:extLst>
          </p:cNvPr>
          <p:cNvPicPr>
            <a:picLocks noChangeAspect="1"/>
          </p:cNvPicPr>
          <p:nvPr/>
        </p:nvPicPr>
        <p:blipFill>
          <a:blip r:embed="rId4">
            <a:extLst>
              <a:ext uri="{28A0092B-C50C-407E-A947-70E740481C1C}">
                <a14:useLocalDpi/>
              </a:ext>
            </a:extLst>
          </a:blip>
          <a:stretch>
            <a:fillRect/>
          </a:stretch>
        </p:blipFill>
        <p:spPr>
          <a:xfrm>
            <a:off x="263404" y="1809750"/>
            <a:ext cx="4042199" cy="2404209"/>
          </a:xfrm>
          <a:prstGeom prst="rect">
            <a:avLst/>
          </a:prstGeom>
        </p:spPr>
      </p:pic>
      <p:sp>
        <p:nvSpPr>
          <p:cNvPr id="7" name="对话气泡: 圆角矩形 6">
            <a:extLst>
              <a:ext uri="{FF2B5EF4-FFF2-40B4-BE49-F238E27FC236}">
                <a16:creationId xmlns:a16="http://schemas.microsoft.com/office/drawing/2014/main" id="{52052253-0840-4BB7-B65B-23C41AEE19CD}"/>
              </a:ext>
            </a:extLst>
          </p:cNvPr>
          <p:cNvSpPr/>
          <p:nvPr/>
        </p:nvSpPr>
        <p:spPr>
          <a:xfrm>
            <a:off x="4657423" y="1952624"/>
            <a:ext cx="5343827" cy="704851"/>
          </a:xfrm>
          <a:prstGeom prst="wedgeRoundRectCallo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8" name="TextBox 32">
            <a:extLst>
              <a:ext uri="{FF2B5EF4-FFF2-40B4-BE49-F238E27FC236}">
                <a16:creationId xmlns:a16="http://schemas.microsoft.com/office/drawing/2014/main" id="{2937376B-65B3-4D55-BE05-1CEA72405EF5}"/>
              </a:ext>
            </a:extLst>
          </p:cNvPr>
          <p:cNvSpPr txBox="1">
            <a:spLocks noChangeArrowheads="1"/>
          </p:cNvSpPr>
          <p:nvPr/>
        </p:nvSpPr>
        <p:spPr bwMode="auto">
          <a:xfrm>
            <a:off x="2597481" y="1847083"/>
            <a:ext cx="9463709" cy="915932"/>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r>
              <a:rPr altLang="en-US" b="1" lang="zh-CN" sz="3200">
                <a:solidFill>
                  <a:schemeClr val="bg1"/>
                </a:solidFill>
                <a:latin charset="-122" panose="02000000000000000000" pitchFamily="2" typeface="字魂36号-正文宋楷"/>
                <a:ea charset="-122" panose="02000000000000000000" pitchFamily="2" typeface="字魂36号-正文宋楷"/>
              </a:rPr>
              <a:t>新时代的新目标和新要求</a:t>
            </a:r>
          </a:p>
        </p:txBody>
      </p:sp>
      <p:sp>
        <p:nvSpPr>
          <p:cNvPr id="9" name="TextBox 32">
            <a:extLst>
              <a:ext uri="{FF2B5EF4-FFF2-40B4-BE49-F238E27FC236}">
                <a16:creationId xmlns:a16="http://schemas.microsoft.com/office/drawing/2014/main" id="{AB43464E-53AF-40FC-AF35-293D6A242EFA}"/>
              </a:ext>
            </a:extLst>
          </p:cNvPr>
          <p:cNvSpPr txBox="1">
            <a:spLocks noChangeArrowheads="1"/>
          </p:cNvSpPr>
          <p:nvPr/>
        </p:nvSpPr>
        <p:spPr bwMode="auto">
          <a:xfrm>
            <a:off x="4429734" y="2716025"/>
            <a:ext cx="6104916" cy="2223406"/>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algn="l">
              <a:lnSpc>
                <a:spcPct val="200000"/>
              </a:lnSpc>
            </a:pPr>
            <a:r>
              <a:rPr altLang="en-US" b="1" lang="zh-CN">
                <a:solidFill>
                  <a:srgbClr val="C00000"/>
                </a:solidFill>
                <a:latin charset="-122" panose="02000000000000000000" pitchFamily="2" typeface="字魂36号-正文宋楷"/>
                <a:ea charset="-122" panose="02000000000000000000" pitchFamily="2" typeface="字魂36号-正文宋楷"/>
              </a:rPr>
              <a:t>党员更应顺势而为，因时而变，积极承担起新责任和新任务，机密团结在以习近平同志为核心的党中央周围，立足本职勤勉作为，脚踏实地砥砺前进，迈向新的远大征程。</a:t>
            </a:r>
          </a:p>
        </p:txBody>
      </p:sp>
    </p:spTree>
    <p:extLst>
      <p:ext uri="{BB962C8B-B14F-4D97-AF65-F5344CB8AC3E}">
        <p14:creationId val="27418739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750" fill="hold" id="7"/>
                                        <p:tgtEl>
                                          <p:spTgt spid="6"/>
                                        </p:tgtEl>
                                        <p:attrNameLst>
                                          <p:attrName>ppt_w</p:attrName>
                                        </p:attrNameLst>
                                      </p:cBhvr>
                                      <p:tavLst>
                                        <p:tav tm="0">
                                          <p:val>
                                            <p:fltVal val="0"/>
                                          </p:val>
                                        </p:tav>
                                        <p:tav tm="100000">
                                          <p:val>
                                            <p:strVal val="#ppt_w"/>
                                          </p:val>
                                        </p:tav>
                                      </p:tavLst>
                                    </p:anim>
                                    <p:anim calcmode="lin" valueType="num">
                                      <p:cBhvr>
                                        <p:cTn dur="750" fill="hold" id="8"/>
                                        <p:tgtEl>
                                          <p:spTgt spid="6"/>
                                        </p:tgtEl>
                                        <p:attrNameLst>
                                          <p:attrName>ppt_h</p:attrName>
                                        </p:attrNameLst>
                                      </p:cBhvr>
                                      <p:tavLst>
                                        <p:tav tm="0">
                                          <p:val>
                                            <p:fltVal val="0"/>
                                          </p:val>
                                        </p:tav>
                                        <p:tav tm="100000">
                                          <p:val>
                                            <p:strVal val="#ppt_h"/>
                                          </p:val>
                                        </p:tav>
                                      </p:tavLst>
                                    </p:anim>
                                    <p:animEffect filter="fade" transition="in">
                                      <p:cBhvr>
                                        <p:cTn dur="750" id="9"/>
                                        <p:tgtEl>
                                          <p:spTgt spid="6"/>
                                        </p:tgtEl>
                                      </p:cBhvr>
                                    </p:animEffect>
                                  </p:childTnLst>
                                </p:cTn>
                              </p:par>
                            </p:childTnLst>
                          </p:cTn>
                        </p:par>
                        <p:par>
                          <p:cTn fill="hold" id="10" nodeType="afterGroup">
                            <p:stCondLst>
                              <p:cond delay="750"/>
                            </p:stCondLst>
                            <p:childTnLst>
                              <p:par>
                                <p:cTn fill="hold" grpId="0" id="11" nodeType="afterEffect" presetClass="entr" presetID="22" presetSubtype="8">
                                  <p:stCondLst>
                                    <p:cond delay="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childTnLst>
                          </p:cTn>
                        </p:par>
                        <p:par>
                          <p:cTn fill="hold" id="14" nodeType="afterGroup">
                            <p:stCondLst>
                              <p:cond delay="1250"/>
                            </p:stCondLst>
                            <p:childTnLst>
                              <p:par>
                                <p:cTn fill="hold" grpId="0" id="15" nodeType="afterEffect" presetClass="entr" presetID="22" presetSubtype="8">
                                  <p:stCondLst>
                                    <p:cond delay="0"/>
                                  </p:stCondLst>
                                  <p:childTnLst>
                                    <p:set>
                                      <p:cBhvr>
                                        <p:cTn dur="1" fill="hold" id="16">
                                          <p:stCondLst>
                                            <p:cond delay="0"/>
                                          </p:stCondLst>
                                        </p:cTn>
                                        <p:tgtEl>
                                          <p:spTgt spid="9"/>
                                        </p:tgtEl>
                                        <p:attrNameLst>
                                          <p:attrName>style.visibility</p:attrName>
                                        </p:attrNameLst>
                                      </p:cBhvr>
                                      <p:to>
                                        <p:strVal val="visible"/>
                                      </p:to>
                                    </p:set>
                                    <p:animEffect filter="wipe(left)" transition="in">
                                      <p:cBhvr>
                                        <p:cTn dur="500" id="1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AC5DE3D1-20F2-4C06-A852-6EBBFD9050B8}"/>
              </a:ext>
            </a:extLst>
          </p:cNvPr>
          <p:cNvGrpSpPr/>
          <p:nvPr/>
        </p:nvGrpSpPr>
        <p:grpSpPr>
          <a:xfrm>
            <a:off x="84843" y="122549"/>
            <a:ext cx="5820657" cy="672822"/>
            <a:chOff x="84843" y="122549"/>
            <a:chExt cx="5820657" cy="672822"/>
          </a:xfrm>
        </p:grpSpPr>
        <p:pic>
          <p:nvPicPr>
            <p:cNvPr id="3" name="图片 2">
              <a:extLst>
                <a:ext uri="{FF2B5EF4-FFF2-40B4-BE49-F238E27FC236}">
                  <a16:creationId xmlns:a16="http://schemas.microsoft.com/office/drawing/2014/main" id="{A93DD571-B2BE-407F-AF54-DAA075A228EA}"/>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4" name="文本框 37">
              <a:extLst>
                <a:ext uri="{FF2B5EF4-FFF2-40B4-BE49-F238E27FC236}">
                  <a16:creationId xmlns:a16="http://schemas.microsoft.com/office/drawing/2014/main" id="{A3421DD7-7D69-41D0-8A66-3CF42C92D2B1}"/>
                </a:ext>
              </a:extLst>
            </p:cNvPr>
            <p:cNvSpPr txBox="1"/>
            <p:nvPr/>
          </p:nvSpPr>
          <p:spPr>
            <a:xfrm>
              <a:off x="1320143" y="122549"/>
              <a:ext cx="4585357" cy="494298"/>
            </a:xfrm>
            <a:prstGeom prst="rect">
              <a:avLst/>
            </a:prstGeom>
            <a:noFill/>
          </p:spPr>
          <p:txBody>
            <a:bodyPr bIns="64269" lIns="128539" rIns="128539" rtlCol="0" tIns="64269" wrap="square">
              <a:spAutoFit/>
            </a:bodyPr>
            <a:lstStyle/>
            <a:p>
              <a:pPr defTabSz="1219170">
                <a:buNone/>
                <a:defRPr/>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十九大对党员提出的新要求</a:t>
              </a:r>
            </a:p>
          </p:txBody>
        </p:sp>
      </p:grpSp>
      <p:sp>
        <p:nvSpPr>
          <p:cNvPr id="6" name="圆角矩形 22">
            <a:extLst>
              <a:ext uri="{FF2B5EF4-FFF2-40B4-BE49-F238E27FC236}">
                <a16:creationId xmlns:a16="http://schemas.microsoft.com/office/drawing/2014/main" id="{0D636FC6-ED71-48E5-B7E8-63F36F0B468A}"/>
              </a:ext>
            </a:extLst>
          </p:cNvPr>
          <p:cNvSpPr/>
          <p:nvPr/>
        </p:nvSpPr>
        <p:spPr bwMode="auto">
          <a:xfrm>
            <a:off x="1413536" y="867631"/>
            <a:ext cx="9768813" cy="761144"/>
          </a:xfrm>
          <a:prstGeom prst="roundRect">
            <a:avLst>
              <a:gd fmla="val 9992" name="adj"/>
            </a:avLst>
          </a:prstGeom>
          <a:solidFill>
            <a:srgbClr val="C00000"/>
          </a:solidFill>
          <a:ln cap="flat" cmpd="sng" w="3175">
            <a:solidFill>
              <a:srgbClr val="C00000"/>
            </a:solidFill>
            <a:bevel/>
          </a:ln>
        </p:spPr>
        <p:txBody>
          <a:bodyPr anchor="ctr" bIns="41411" lIns="82824" rIns="82824" tIns="41411"/>
          <a:lstStyle/>
          <a:p>
            <a:pPr lvl="2"/>
            <a:endParaRPr altLang="en-US" lang="zh-CN" sz="1333">
              <a:solidFill>
                <a:schemeClr val="accent2">
                  <a:lumMod val="75000"/>
                </a:schemeClr>
              </a:solidFill>
              <a:latin charset="-122" panose="02000000000000000000" pitchFamily="2" typeface="字魂36号-正文宋楷"/>
              <a:ea charset="-122" panose="02000000000000000000" pitchFamily="2" typeface="字魂36号-正文宋楷"/>
            </a:endParaRPr>
          </a:p>
        </p:txBody>
      </p:sp>
      <p:sp>
        <p:nvSpPr>
          <p:cNvPr id="7" name="TextBox 32">
            <a:extLst>
              <a:ext uri="{FF2B5EF4-FFF2-40B4-BE49-F238E27FC236}">
                <a16:creationId xmlns:a16="http://schemas.microsoft.com/office/drawing/2014/main" id="{6F6C0477-CB6A-470D-8E3F-D9A3933949B8}"/>
              </a:ext>
            </a:extLst>
          </p:cNvPr>
          <p:cNvSpPr txBox="1">
            <a:spLocks noChangeArrowheads="1"/>
          </p:cNvSpPr>
          <p:nvPr/>
        </p:nvSpPr>
        <p:spPr bwMode="auto">
          <a:xfrm>
            <a:off x="1536191" y="795371"/>
            <a:ext cx="9463709" cy="915932"/>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r>
              <a:rPr altLang="en-US" b="1" lang="zh-CN" sz="3600">
                <a:solidFill>
                  <a:schemeClr val="bg1"/>
                </a:solidFill>
                <a:latin charset="-122" panose="02000000000000000000" pitchFamily="2" typeface="字魂36号-正文宋楷"/>
                <a:ea charset="-122" panose="02000000000000000000" pitchFamily="2" typeface="字魂36号-正文宋楷"/>
              </a:rPr>
              <a:t>实现“中国梦”奉献终身</a:t>
            </a:r>
          </a:p>
        </p:txBody>
      </p:sp>
      <p:sp>
        <p:nvSpPr>
          <p:cNvPr id="8" name="圆角矩形 22">
            <a:extLst>
              <a:ext uri="{FF2B5EF4-FFF2-40B4-BE49-F238E27FC236}">
                <a16:creationId xmlns:a16="http://schemas.microsoft.com/office/drawing/2014/main" id="{BA97BBFF-7760-482C-B5A1-B231D8DAEA54}"/>
              </a:ext>
            </a:extLst>
          </p:cNvPr>
          <p:cNvSpPr/>
          <p:nvPr/>
        </p:nvSpPr>
        <p:spPr bwMode="auto">
          <a:xfrm>
            <a:off x="1413536" y="1783563"/>
            <a:ext cx="9768813" cy="3141018"/>
          </a:xfrm>
          <a:prstGeom prst="roundRect">
            <a:avLst>
              <a:gd fmla="val 9992" name="adj"/>
            </a:avLst>
          </a:prstGeom>
          <a:solidFill>
            <a:srgbClr val="C00000"/>
          </a:solidFill>
          <a:ln cap="flat" cmpd="sng" w="3175">
            <a:solidFill>
              <a:srgbClr val="C00000"/>
            </a:solidFill>
            <a:bevel/>
          </a:ln>
        </p:spPr>
        <p:txBody>
          <a:bodyPr anchor="ctr" bIns="41411" lIns="82824" rIns="82824" tIns="41411"/>
          <a:lstStyle/>
          <a:p>
            <a:pPr lvl="2">
              <a:lnSpc>
                <a:spcPct val="150000"/>
              </a:lnSpc>
            </a:pPr>
            <a:endParaRPr altLang="en-US" b="1" lang="zh-CN" sz="2800">
              <a:solidFill>
                <a:schemeClr val="bg1"/>
              </a:solidFill>
              <a:latin charset="-122" panose="02000000000000000000" pitchFamily="2" typeface="字魂36号-正文宋楷"/>
              <a:ea charset="-122" panose="02000000000000000000" pitchFamily="2" typeface="字魂36号-正文宋楷"/>
            </a:endParaRPr>
          </a:p>
        </p:txBody>
      </p:sp>
      <p:sp>
        <p:nvSpPr>
          <p:cNvPr id="9" name="TextBox 32">
            <a:extLst>
              <a:ext uri="{FF2B5EF4-FFF2-40B4-BE49-F238E27FC236}">
                <a16:creationId xmlns:a16="http://schemas.microsoft.com/office/drawing/2014/main" id="{BC10201A-16A6-4D22-AB91-4B0C30C9A5E9}"/>
              </a:ext>
            </a:extLst>
          </p:cNvPr>
          <p:cNvSpPr txBox="1">
            <a:spLocks noChangeArrowheads="1"/>
          </p:cNvSpPr>
          <p:nvPr/>
        </p:nvSpPr>
        <p:spPr bwMode="auto">
          <a:xfrm>
            <a:off x="730775" y="2041055"/>
            <a:ext cx="10349449" cy="2133917"/>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lvl="2">
              <a:lnSpc>
                <a:spcPct val="250000"/>
              </a:lnSpc>
            </a:pPr>
            <a:r>
              <a:rPr altLang="en-US" lang="zh-CN">
                <a:solidFill>
                  <a:schemeClr val="bg1"/>
                </a:solidFill>
                <a:latin charset="-122" panose="02000000000000000000" pitchFamily="2" typeface="字魂36号-正文宋楷"/>
                <a:ea charset="-122" panose="02000000000000000000" pitchFamily="2" typeface="字魂36号-正文宋楷"/>
              </a:rPr>
              <a:t>党员并不是一种称呼，而是一种奉献和牺牲，作为一名党员，我们选择奉献，就是扎扎实实从身边的一点一滴做起，用自己微薄的你让唤醒身边的人，齐心协力为我党全面建设小康社会，实现“中国梦”奉献终身。</a:t>
            </a:r>
          </a:p>
        </p:txBody>
      </p:sp>
    </p:spTree>
    <p:extLst>
      <p:ext uri="{BB962C8B-B14F-4D97-AF65-F5344CB8AC3E}">
        <p14:creationId val="316389722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6"/>
                                        </p:tgtEl>
                                        <p:attrNameLst>
                                          <p:attrName>style.visibility</p:attrName>
                                        </p:attrNameLst>
                                      </p:cBhvr>
                                      <p:to>
                                        <p:strVal val="visible"/>
                                      </p:to>
                                    </p:set>
                                    <p:animEffect filter="wipe(left)" transition="in">
                                      <p:cBhvr>
                                        <p:cTn dur="500" id="10"/>
                                        <p:tgtEl>
                                          <p:spTgt spid="6"/>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childTnLst>
                          </p:cTn>
                        </p:par>
                        <p:par>
                          <p:cTn fill="hold" id="14" nodeType="afterGroup">
                            <p:stCondLst>
                              <p:cond delay="500"/>
                            </p:stCondLst>
                            <p:childTnLst>
                              <p:par>
                                <p:cTn fill="hold" grpId="0" id="15" nodeType="afterEffect" presetClass="entr" presetID="22" presetSubtype="8">
                                  <p:stCondLst>
                                    <p:cond delay="0"/>
                                  </p:stCondLst>
                                  <p:childTnLst>
                                    <p:set>
                                      <p:cBhvr>
                                        <p:cTn dur="1" fill="hold" id="16">
                                          <p:stCondLst>
                                            <p:cond delay="0"/>
                                          </p:stCondLst>
                                        </p:cTn>
                                        <p:tgtEl>
                                          <p:spTgt spid="9"/>
                                        </p:tgtEl>
                                        <p:attrNameLst>
                                          <p:attrName>style.visibility</p:attrName>
                                        </p:attrNameLst>
                                      </p:cBhvr>
                                      <p:to>
                                        <p:strVal val="visible"/>
                                      </p:to>
                                    </p:set>
                                    <p:animEffect filter="wipe(left)" transition="in">
                                      <p:cBhvr>
                                        <p:cTn dur="500" id="1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047CB852-7F6F-4179-B325-70B353A6902C}"/>
              </a:ext>
            </a:extLst>
          </p:cNvPr>
          <p:cNvSpPr txBox="1"/>
          <p:nvPr/>
        </p:nvSpPr>
        <p:spPr>
          <a:xfrm>
            <a:off x="3759200" y="1301145"/>
            <a:ext cx="8312511" cy="1554480"/>
          </a:xfrm>
          <a:prstGeom prst="rect">
            <a:avLst/>
          </a:prstGeom>
          <a:noFill/>
        </p:spPr>
        <p:txBody>
          <a:bodyPr rtlCol="0" wrap="square">
            <a:spAutoFit/>
          </a:bodyPr>
          <a:lstStyle/>
          <a:p>
            <a:pPr algn="ctr"/>
            <a:r>
              <a:rPr altLang="en-US" b="1" lang="zh-CN" sz="9600">
                <a:solidFill>
                  <a:srgbClr val="C00000"/>
                </a:solidFill>
                <a:latin charset="-122" panose="02000000000000000000" pitchFamily="2" typeface="字魂36号-正文宋楷"/>
                <a:ea charset="-122" panose="02000000000000000000" pitchFamily="2" typeface="字魂36号-正文宋楷"/>
              </a:rPr>
              <a:t>谢谢观看</a:t>
            </a:r>
          </a:p>
        </p:txBody>
      </p:sp>
      <p:sp>
        <p:nvSpPr>
          <p:cNvPr id="3" name="矩形 2">
            <a:extLst>
              <a:ext uri="{FF2B5EF4-FFF2-40B4-BE49-F238E27FC236}">
                <a16:creationId xmlns:a16="http://schemas.microsoft.com/office/drawing/2014/main" id="{324A690F-3EAE-49F2-A0B3-5F39D3321B2C}"/>
              </a:ext>
            </a:extLst>
          </p:cNvPr>
          <p:cNvSpPr/>
          <p:nvPr/>
        </p:nvSpPr>
        <p:spPr>
          <a:xfrm>
            <a:off x="4662668" y="2733767"/>
            <a:ext cx="6505575" cy="629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800">
                <a:solidFill>
                  <a:srgbClr val="C00000"/>
                </a:solidFill>
                <a:latin charset="-122" panose="02000000000000000000" pitchFamily="2" typeface="字魂36号-正文宋楷"/>
                <a:ea charset="-122" panose="02000000000000000000" pitchFamily="2" typeface="字魂36号-正文宋楷"/>
              </a:rPr>
              <a:t>选拔培训</a:t>
            </a:r>
          </a:p>
        </p:txBody>
      </p:sp>
      <p:grpSp>
        <p:nvGrpSpPr>
          <p:cNvPr id="4" name="组合 3">
            <a:extLst>
              <a:ext uri="{FF2B5EF4-FFF2-40B4-BE49-F238E27FC236}">
                <a16:creationId xmlns:a16="http://schemas.microsoft.com/office/drawing/2014/main" id="{3718AF87-1B53-4E2E-BE8E-56FA4AA70797}"/>
              </a:ext>
            </a:extLst>
          </p:cNvPr>
          <p:cNvGrpSpPr/>
          <p:nvPr/>
        </p:nvGrpSpPr>
        <p:grpSpPr>
          <a:xfrm>
            <a:off x="5670762" y="3387714"/>
            <a:ext cx="4489386" cy="323850"/>
            <a:chOff x="4972875" y="3581077"/>
            <a:chExt cx="4489386" cy="323850"/>
          </a:xfrm>
        </p:grpSpPr>
        <p:cxnSp>
          <p:nvCxnSpPr>
            <p:cNvPr id="5" name="直接连接符 4">
              <a:extLst>
                <a:ext uri="{FF2B5EF4-FFF2-40B4-BE49-F238E27FC236}">
                  <a16:creationId xmlns:a16="http://schemas.microsoft.com/office/drawing/2014/main" id="{644C2854-9BCA-47EC-A389-0079C38D3803}"/>
                </a:ext>
              </a:extLst>
            </p:cNvPr>
            <p:cNvCxnSpPr/>
            <p:nvPr/>
          </p:nvCxnSpPr>
          <p:spPr>
            <a:xfrm>
              <a:off x="4972875" y="3743002"/>
              <a:ext cx="1351725" cy="0"/>
            </a:xfrm>
            <a:prstGeom prst="line">
              <a:avLst/>
            </a:prstGeom>
            <a:noFill/>
            <a:ln algn="ctr" cap="flat" cmpd="sng" w="15875">
              <a:solidFill>
                <a:srgbClr val="C00000">
                  <a:alpha val="99000"/>
                </a:srgbClr>
              </a:solidFill>
              <a:prstDash val="solid"/>
            </a:ln>
            <a:effectLst/>
          </p:spPr>
        </p:cxnSp>
        <p:sp>
          <p:nvSpPr>
            <p:cNvPr id="6" name="星形: 五角 5">
              <a:extLst>
                <a:ext uri="{FF2B5EF4-FFF2-40B4-BE49-F238E27FC236}">
                  <a16:creationId xmlns:a16="http://schemas.microsoft.com/office/drawing/2014/main" id="{01676368-750B-4340-A447-275C46DA6F69}"/>
                </a:ext>
              </a:extLst>
            </p:cNvPr>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7" name="星形: 五角 6">
              <a:extLst>
                <a:ext uri="{FF2B5EF4-FFF2-40B4-BE49-F238E27FC236}">
                  <a16:creationId xmlns:a16="http://schemas.microsoft.com/office/drawing/2014/main" id="{CF7F4600-43D9-4427-8D60-4529A340A48C}"/>
                </a:ext>
              </a:extLst>
            </p:cNvPr>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sp>
          <p:nvSpPr>
            <p:cNvPr id="8" name="星形: 五角 7">
              <a:extLst>
                <a:ext uri="{FF2B5EF4-FFF2-40B4-BE49-F238E27FC236}">
                  <a16:creationId xmlns:a16="http://schemas.microsoft.com/office/drawing/2014/main" id="{EBB60C89-C50F-4DB2-A317-BA9DFDF633A1}"/>
                </a:ext>
              </a:extLst>
            </p:cNvPr>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字魂36号-正文宋楷"/>
                <a:ea charset="-122" panose="02000000000000000000" pitchFamily="2" typeface="字魂36号-正文宋楷"/>
              </a:endParaRPr>
            </a:p>
          </p:txBody>
        </p:sp>
        <p:cxnSp>
          <p:nvCxnSpPr>
            <p:cNvPr id="9" name="直接连接符 8">
              <a:extLst>
                <a:ext uri="{FF2B5EF4-FFF2-40B4-BE49-F238E27FC236}">
                  <a16:creationId xmlns:a16="http://schemas.microsoft.com/office/drawing/2014/main" id="{7F421C9F-E19B-4D5A-9721-EAFEB4E7A508}"/>
                </a:ext>
              </a:extLst>
            </p:cNvPr>
            <p:cNvCxnSpPr/>
            <p:nvPr/>
          </p:nvCxnSpPr>
          <p:spPr>
            <a:xfrm>
              <a:off x="8110536" y="3743002"/>
              <a:ext cx="1351725" cy="0"/>
            </a:xfrm>
            <a:prstGeom prst="line">
              <a:avLst/>
            </a:prstGeom>
            <a:noFill/>
            <a:ln algn="ctr" cap="flat" cmpd="sng" w="15875">
              <a:solidFill>
                <a:srgbClr val="C00000">
                  <a:alpha val="99000"/>
                </a:srgbClr>
              </a:solidFill>
              <a:prstDash val="solid"/>
            </a:ln>
            <a:effectLst/>
          </p:spPr>
        </p:cxnSp>
      </p:grpSp>
      <p:sp>
        <p:nvSpPr>
          <p:cNvPr id="10" name="矩形 9">
            <a:extLst>
              <a:ext uri="{FF2B5EF4-FFF2-40B4-BE49-F238E27FC236}">
                <a16:creationId xmlns:a16="http://schemas.microsoft.com/office/drawing/2014/main" id="{5D5B5BF5-949D-4399-ACF5-1ECB8A03218B}"/>
              </a:ext>
            </a:extLst>
          </p:cNvPr>
          <p:cNvSpPr/>
          <p:nvPr/>
        </p:nvSpPr>
        <p:spPr>
          <a:xfrm>
            <a:off x="6258287" y="3850750"/>
            <a:ext cx="3314338" cy="4383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solidFill>
                  <a:srgbClr val="C00000"/>
                </a:solidFill>
                <a:latin charset="-122" panose="02000000000000000000" pitchFamily="2" typeface="字魂36号-正文宋楷"/>
                <a:ea charset="-122" panose="02000000000000000000" pitchFamily="2" typeface="字魂36号-正文宋楷"/>
              </a:rPr>
              <a:t>XXXXXX学院党委</a:t>
            </a:r>
          </a:p>
        </p:txBody>
      </p:sp>
    </p:spTree>
    <p:extLst>
      <p:ext uri="{BB962C8B-B14F-4D97-AF65-F5344CB8AC3E}">
        <p14:creationId val="42395486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ppt_x"/>
                                          </p:val>
                                        </p:tav>
                                        <p:tav tm="100000">
                                          <p:val>
                                            <p:strVal val="#ppt_x"/>
                                          </p:val>
                                        </p:tav>
                                      </p:tavLst>
                                    </p:anim>
                                    <p:anim calcmode="lin" valueType="num">
                                      <p:cBhvr additive="base">
                                        <p:cTn dur="500" fill="hold" id="13"/>
                                        <p:tgtEl>
                                          <p:spTgt spid="3"/>
                                        </p:tgtEl>
                                        <p:attrNameLst>
                                          <p:attrName>ppt_y</p:attrName>
                                        </p:attrNameLst>
                                      </p:cBhvr>
                                      <p:tavLst>
                                        <p:tav tm="0">
                                          <p:val>
                                            <p:strVal val="1+#ppt_h/2"/>
                                          </p:val>
                                        </p:tav>
                                        <p:tav tm="100000">
                                          <p:val>
                                            <p:strVal val="#ppt_y"/>
                                          </p:val>
                                        </p:tav>
                                      </p:tavLst>
                                    </p:anim>
                                  </p:childTnLst>
                                </p:cTn>
                              </p:par>
                              <p:par>
                                <p:cTn fill="hold" id="14" nodeType="withEffect" presetClass="entr" presetID="2" presetSubtype="4">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500" fill="hold" id="16"/>
                                        <p:tgtEl>
                                          <p:spTgt spid="4"/>
                                        </p:tgtEl>
                                        <p:attrNameLst>
                                          <p:attrName>ppt_x</p:attrName>
                                        </p:attrNameLst>
                                      </p:cBhvr>
                                      <p:tavLst>
                                        <p:tav tm="0">
                                          <p:val>
                                            <p:strVal val="#ppt_x"/>
                                          </p:val>
                                        </p:tav>
                                        <p:tav tm="100000">
                                          <p:val>
                                            <p:strVal val="#ppt_x"/>
                                          </p:val>
                                        </p:tav>
                                      </p:tavLst>
                                    </p:anim>
                                    <p:anim calcmode="lin" valueType="num">
                                      <p:cBhvr additive="base">
                                        <p:cTn dur="500" fill="hold" id="17"/>
                                        <p:tgtEl>
                                          <p:spTgt spid="4"/>
                                        </p:tgtEl>
                                        <p:attrNameLst>
                                          <p:attrName>ppt_y</p:attrName>
                                        </p:attrNameLst>
                                      </p:cBhvr>
                                      <p:tavLst>
                                        <p:tav tm="0">
                                          <p:val>
                                            <p:strVal val="1+#ppt_h/2"/>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 presetSubtype="4">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ppt_x"/>
                                          </p:val>
                                        </p:tav>
                                        <p:tav tm="100000">
                                          <p:val>
                                            <p:strVal val="#ppt_x"/>
                                          </p:val>
                                        </p:tav>
                                      </p:tavLst>
                                    </p:anim>
                                    <p:anim calcmode="lin" valueType="num">
                                      <p:cBhvr additive="base">
                                        <p:cTn dur="500" fill="hold" id="23"/>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TextBox 67">
            <a:extLst>
              <a:ext uri="{FF2B5EF4-FFF2-40B4-BE49-F238E27FC236}">
                <a16:creationId xmlns:a16="http://schemas.microsoft.com/office/drawing/2014/main" id="{78260FF9-8BD2-4451-A40D-6B15B337D5C6}"/>
              </a:ext>
            </a:extLst>
          </p:cNvPr>
          <p:cNvSpPr txBox="1"/>
          <p:nvPr/>
        </p:nvSpPr>
        <p:spPr>
          <a:xfrm>
            <a:off x="621612" y="490069"/>
            <a:ext cx="1402080" cy="1907540"/>
          </a:xfrm>
          <a:prstGeom prst="rect">
            <a:avLst/>
          </a:prstGeom>
          <a:noFill/>
        </p:spPr>
        <p:txBody>
          <a:bodyPr rtlCol="0" vert="eaVert" wrap="none">
            <a:spAutoFit/>
          </a:bodyPr>
          <a:lstStyle/>
          <a:p>
            <a:r>
              <a:rPr altLang="en-US" b="1" lang="zh-CN" spc="300" sz="8000">
                <a:ln>
                  <a:solidFill>
                    <a:schemeClr val="bg1"/>
                  </a:solidFill>
                </a:ln>
                <a:solidFill>
                  <a:srgbClr val="DB1516"/>
                </a:solidFill>
                <a:latin charset="-122" panose="02000000000000000000" pitchFamily="2" typeface="字魂36号-正文宋楷"/>
                <a:ea charset="-122" panose="02000000000000000000" pitchFamily="2" typeface="字魂36号-正文宋楷"/>
              </a:rPr>
              <a:t>目录</a:t>
            </a:r>
          </a:p>
        </p:txBody>
      </p:sp>
      <p:sp>
        <p:nvSpPr>
          <p:cNvPr id="4" name="TextBox 68">
            <a:extLst>
              <a:ext uri="{FF2B5EF4-FFF2-40B4-BE49-F238E27FC236}">
                <a16:creationId xmlns:a16="http://schemas.microsoft.com/office/drawing/2014/main" id="{7A884C0E-59F7-45FE-871C-1534F5523C8D}"/>
              </a:ext>
            </a:extLst>
          </p:cNvPr>
          <p:cNvSpPr txBox="1"/>
          <p:nvPr/>
        </p:nvSpPr>
        <p:spPr>
          <a:xfrm>
            <a:off x="1687399" y="1041269"/>
            <a:ext cx="548640" cy="1920240"/>
          </a:xfrm>
          <a:prstGeom prst="rect">
            <a:avLst/>
          </a:prstGeom>
          <a:noFill/>
        </p:spPr>
        <p:txBody>
          <a:bodyPr rtlCol="0" vert="eaVert" wrap="none">
            <a:spAutoFit/>
          </a:bodyPr>
          <a:lstStyle/>
          <a:p>
            <a:r>
              <a:rPr altLang="zh-CN" b="1" lang="en-US" spc="600" sz="2400">
                <a:ln>
                  <a:solidFill>
                    <a:schemeClr val="bg1"/>
                  </a:solidFill>
                </a:ln>
                <a:solidFill>
                  <a:srgbClr val="DB1516"/>
                </a:solidFill>
                <a:latin charset="-122" panose="02000000000000000000" pitchFamily="2" typeface="字魂36号-正文宋楷"/>
                <a:ea charset="-122" panose="02000000000000000000" pitchFamily="2" typeface="字魂36号-正文宋楷"/>
                <a:cs charset="0" panose="020b0604020202020204" pitchFamily="34" typeface="Arial"/>
              </a:rPr>
              <a:t>CONTENTS</a:t>
            </a:r>
          </a:p>
        </p:txBody>
      </p:sp>
      <p:grpSp>
        <p:nvGrpSpPr>
          <p:cNvPr id="5" name="组合 4">
            <a:extLst>
              <a:ext uri="{FF2B5EF4-FFF2-40B4-BE49-F238E27FC236}">
                <a16:creationId xmlns:a16="http://schemas.microsoft.com/office/drawing/2014/main" id="{CE87BFD1-1465-4D23-952C-3BE0FB7102AF}"/>
              </a:ext>
            </a:extLst>
          </p:cNvPr>
          <p:cNvGrpSpPr/>
          <p:nvPr/>
        </p:nvGrpSpPr>
        <p:grpSpPr>
          <a:xfrm>
            <a:off x="4269913" y="1252375"/>
            <a:ext cx="5975217" cy="576048"/>
            <a:chOff x="3440784" y="1416197"/>
            <a:chExt cx="5975217" cy="576048"/>
          </a:xfrm>
        </p:grpSpPr>
        <p:grpSp>
          <p:nvGrpSpPr>
            <p:cNvPr id="6" name="组合 5">
              <a:extLst>
                <a:ext uri="{FF2B5EF4-FFF2-40B4-BE49-F238E27FC236}">
                  <a16:creationId xmlns:a16="http://schemas.microsoft.com/office/drawing/2014/main" id="{14E3AC4A-8E31-4E7B-9E16-F14B3737BB12}"/>
                </a:ext>
              </a:extLst>
            </p:cNvPr>
            <p:cNvGrpSpPr/>
            <p:nvPr/>
          </p:nvGrpSpPr>
          <p:grpSpPr>
            <a:xfrm>
              <a:off x="3440784" y="1416197"/>
              <a:ext cx="638456" cy="576048"/>
              <a:chOff x="2681095" y="1086464"/>
              <a:chExt cx="478842" cy="432036"/>
            </a:xfrm>
          </p:grpSpPr>
          <p:grpSp>
            <p:nvGrpSpPr>
              <p:cNvPr id="11" name="组合 10">
                <a:extLst>
                  <a:ext uri="{FF2B5EF4-FFF2-40B4-BE49-F238E27FC236}">
                    <a16:creationId xmlns:a16="http://schemas.microsoft.com/office/drawing/2014/main" id="{23BE083E-6A99-47A1-A57F-43D6135EA544}"/>
                  </a:ext>
                </a:extLst>
              </p:cNvPr>
              <p:cNvGrpSpPr/>
              <p:nvPr/>
            </p:nvGrpSpPr>
            <p:grpSpPr>
              <a:xfrm>
                <a:off x="2681095" y="1086464"/>
                <a:ext cx="478842" cy="432036"/>
                <a:chOff x="2843856" y="1131630"/>
                <a:chExt cx="432036" cy="360030"/>
              </a:xfrm>
            </p:grpSpPr>
            <p:sp>
              <p:nvSpPr>
                <p:cNvPr id="13" name="圆角矩形 21">
                  <a:extLst>
                    <a:ext uri="{FF2B5EF4-FFF2-40B4-BE49-F238E27FC236}">
                      <a16:creationId xmlns:a16="http://schemas.microsoft.com/office/drawing/2014/main" id="{A457307E-9746-48FD-99F0-F0D2B3CCE7D7}"/>
                    </a:ext>
                  </a:extLst>
                </p:cNvPr>
                <p:cNvSpPr/>
                <p:nvPr/>
              </p:nvSpPr>
              <p:spPr bwMode="auto">
                <a:xfrm>
                  <a:off x="2843856" y="1131630"/>
                  <a:ext cx="432036" cy="360030"/>
                </a:xfrm>
                <a:prstGeom prst="roundRect">
                  <a:avLst>
                    <a:gd fmla="val 30079" name="adj"/>
                  </a:avLst>
                </a:prstGeom>
                <a:solidFill>
                  <a:srgbClr val="C00000"/>
                </a:solidFill>
                <a:ln>
                  <a:noFill/>
                </a:ln>
                <a:effectLst>
                  <a:outerShdw algn="ctr" blurRad="635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00000000000000000" pitchFamily="2" typeface="字魂36号-正文宋楷"/>
                    <a:ea charset="-122" panose="02000000000000000000" pitchFamily="2" typeface="字魂36号-正文宋楷"/>
                  </a:endParaRPr>
                </a:p>
              </p:txBody>
            </p:sp>
            <p:sp>
              <p:nvSpPr>
                <p:cNvPr id="14" name="圆角矩形 9">
                  <a:extLst>
                    <a:ext uri="{FF2B5EF4-FFF2-40B4-BE49-F238E27FC236}">
                      <a16:creationId xmlns:a16="http://schemas.microsoft.com/office/drawing/2014/main" id="{96AE8AB7-EA8A-4A33-9FB8-972F8F474E48}"/>
                    </a:ext>
                  </a:extLst>
                </p:cNvPr>
                <p:cNvSpPr/>
                <p:nvPr/>
              </p:nvSpPr>
              <p:spPr bwMode="auto">
                <a:xfrm>
                  <a:off x="2843856" y="1131630"/>
                  <a:ext cx="342030" cy="349226"/>
                </a:xfrm>
                <a:custGeom>
                  <a:rect b="b" l="l" r="r" t="t"/>
                  <a:pathLst>
                    <a:path h="349226" w="342030">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flip="none" rotWithShape="1">
                  <a:gsLst>
                    <a:gs pos="7000">
                      <a:sysClr lastClr="FFFFFF" val="window">
                        <a:alpha val="52000"/>
                      </a:sysClr>
                    </a:gs>
                    <a:gs pos="93000">
                      <a:sysClr lastClr="FFFFFF" val="window">
                        <a:alpha val="0"/>
                      </a:sysClr>
                    </a:gs>
                  </a:gsLst>
                  <a:lin ang="2700000" scaled="1"/>
                </a:gradFill>
                <a:ln algn="ctr" cap="flat" cmpd="sng" w="9525">
                  <a:noFill/>
                  <a:prstDash val="solid"/>
                  <a:round/>
                  <a:headEnd len="med" type="none" w="med"/>
                  <a:tailEnd len="med" type="none" w="med"/>
                </a:ln>
                <a:effectLst/>
                <a:extLst/>
              </p:spPr>
              <p:txBody>
                <a:bodyPr anchor="t" anchorCtr="0" bIns="60960" compatLnSpc="1" lIns="121920" numCol="1" rIns="121920" rtlCol="0" tIns="60960" vert="horz" wrap="square">
                  <a:prstTxWarp prst="textNoShape">
                    <a:avLst/>
                  </a:prstTxWarp>
                </a:bodyPr>
                <a:lstStyle/>
                <a:p>
                  <a:pPr defTabSz="1219170" eaLnBrk="0" fontAlgn="base" hangingPunct="0">
                    <a:spcBef>
                      <a:spcPct val="0"/>
                    </a:spcBef>
                    <a:spcAft>
                      <a:spcPct val="0"/>
                    </a:spcAft>
                    <a:defRPr/>
                  </a:pPr>
                  <a:endParaRPr altLang="en-US" b="1" kern="0" lang="zh-CN" sz="2400">
                    <a:solidFill>
                      <a:sysClr lastClr="000000" val="windowText"/>
                    </a:solidFill>
                    <a:latin charset="-122" panose="02000000000000000000" pitchFamily="2" typeface="字魂36号-正文宋楷"/>
                    <a:ea charset="-122" panose="02000000000000000000" pitchFamily="2" typeface="字魂36号-正文宋楷"/>
                  </a:endParaRPr>
                </a:p>
              </p:txBody>
            </p:sp>
          </p:grpSp>
          <p:sp>
            <p:nvSpPr>
              <p:cNvPr id="12" name="标题层">
                <a:extLst>
                  <a:ext uri="{FF2B5EF4-FFF2-40B4-BE49-F238E27FC236}">
                    <a16:creationId xmlns:a16="http://schemas.microsoft.com/office/drawing/2014/main" id="{D3190A68-520E-4DB2-B772-B79382845C7A}"/>
                  </a:ext>
                </a:extLst>
              </p:cNvPr>
              <p:cNvSpPr txBox="1"/>
              <p:nvPr/>
            </p:nvSpPr>
            <p:spPr bwMode="auto">
              <a:xfrm>
                <a:off x="2681096" y="1111333"/>
                <a:ext cx="478840" cy="342900"/>
              </a:xfrm>
              <a:prstGeom prst="rect">
                <a:avLst/>
              </a:prstGeom>
              <a:noFill/>
              <a:effectLst>
                <a:outerShdw algn="tl" blurRad="12700" dir="4380000" dist="12700" rotWithShape="0">
                  <a:prstClr val="black">
                    <a:alpha val="40000"/>
                  </a:prstClr>
                </a:outerShdw>
              </a:effectLst>
            </p:spPr>
            <p:txBody>
              <a:bodyPr wrap="square">
                <a:spAutoFit/>
              </a:bodyPr>
              <a:lstStyle/>
              <a:p>
                <a:pPr algn="ctr" defTabSz="1219170">
                  <a:defRPr/>
                </a:pPr>
                <a:r>
                  <a:rPr altLang="zh-CN" b="1" kern="0" lang="en-US" sz="2400">
                    <a:solidFill>
                      <a:sysClr lastClr="FFFFFF" val="window"/>
                    </a:solidFill>
                    <a:latin charset="-122" panose="02000000000000000000" pitchFamily="2" typeface="字魂36号-正文宋楷"/>
                    <a:ea charset="-122" panose="02000000000000000000" pitchFamily="2" typeface="字魂36号-正文宋楷"/>
                    <a:cs charset="0" panose="020b0604020202020204" pitchFamily="34" typeface="Arial"/>
                  </a:rPr>
                  <a:t>01</a:t>
                </a:r>
              </a:p>
            </p:txBody>
          </p:sp>
        </p:grpSp>
        <p:grpSp>
          <p:nvGrpSpPr>
            <p:cNvPr id="7" name="组合 6">
              <a:extLst>
                <a:ext uri="{FF2B5EF4-FFF2-40B4-BE49-F238E27FC236}">
                  <a16:creationId xmlns:a16="http://schemas.microsoft.com/office/drawing/2014/main" id="{6FAE0544-D5A3-4CF5-8CF6-DABE1C0A3A19}"/>
                </a:ext>
              </a:extLst>
            </p:cNvPr>
            <p:cNvGrpSpPr/>
            <p:nvPr/>
          </p:nvGrpSpPr>
          <p:grpSpPr>
            <a:xfrm>
              <a:off x="4329854" y="1445349"/>
              <a:ext cx="5086147" cy="523220"/>
              <a:chOff x="3347898" y="1108330"/>
              <a:chExt cx="3814610" cy="392416"/>
            </a:xfrm>
          </p:grpSpPr>
          <p:sp>
            <p:nvSpPr>
              <p:cNvPr id="8" name="矩形 7">
                <a:extLst>
                  <a:ext uri="{FF2B5EF4-FFF2-40B4-BE49-F238E27FC236}">
                    <a16:creationId xmlns:a16="http://schemas.microsoft.com/office/drawing/2014/main" id="{60B182EE-46F1-4681-807F-E10C962D8DF0}"/>
                  </a:ext>
                </a:extLst>
              </p:cNvPr>
              <p:cNvSpPr/>
              <p:nvPr/>
            </p:nvSpPr>
            <p:spPr bwMode="auto">
              <a:xfrm>
                <a:off x="3347898" y="1132088"/>
                <a:ext cx="3240270" cy="360030"/>
              </a:xfrm>
              <a:prstGeom prst="rect">
                <a:avLst/>
              </a:prstGeom>
              <a:solidFill>
                <a:srgbClr val="E10314"/>
              </a:solidFill>
              <a:ln>
                <a:noFill/>
              </a:ln>
              <a:effectLst>
                <a:outerShdw algn="ctr" blurRad="635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00000000000000000" pitchFamily="2" typeface="字魂36号-正文宋楷"/>
                  <a:ea charset="-122" panose="02000000000000000000" pitchFamily="2" typeface="字魂36号-正文宋楷"/>
                </a:endParaRPr>
              </a:p>
            </p:txBody>
          </p:sp>
          <p:sp>
            <p:nvSpPr>
              <p:cNvPr id="9" name="椭圆 14">
                <a:extLst>
                  <a:ext uri="{FF2B5EF4-FFF2-40B4-BE49-F238E27FC236}">
                    <a16:creationId xmlns:a16="http://schemas.microsoft.com/office/drawing/2014/main" id="{C606C5D4-B755-462F-8CDB-782CE2BA6FB8}"/>
                  </a:ext>
                </a:extLst>
              </p:cNvPr>
              <p:cNvSpPr/>
              <p:nvPr/>
            </p:nvSpPr>
            <p:spPr bwMode="auto">
              <a:xfrm>
                <a:off x="3401991" y="1132026"/>
                <a:ext cx="3122612" cy="285750"/>
              </a:xfrm>
              <a:custGeom>
                <a:rect b="b" l="l" r="r" t="t"/>
                <a:pathLst>
                  <a:path h="288032" w="3024336">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lastClr="FFFFFF" val="window">
                  <a:alpha val="14000"/>
                </a:sysClr>
              </a:solidFill>
              <a:ln algn="ctr" cap="flat" cmpd="sng" w="10795">
                <a:noFill/>
                <a:prstDash val="solid"/>
              </a:ln>
              <a:effectLst/>
            </p:spPr>
            <p:txBody>
              <a:bodyPr anchor="ctr"/>
              <a:lstStyle/>
              <a:p>
                <a:pPr algn="ctr" defTabSz="1219170">
                  <a:defRPr/>
                </a:pPr>
                <a:endParaRPr altLang="en-US" b="1" kern="0" lang="zh-CN" sz="2400">
                  <a:solidFill>
                    <a:sysClr lastClr="FFFFFF" val="window"/>
                  </a:solidFill>
                  <a:latin charset="-122" panose="02000000000000000000" pitchFamily="2" typeface="字魂36号-正文宋楷"/>
                  <a:ea charset="-122" panose="02000000000000000000" pitchFamily="2" typeface="字魂36号-正文宋楷"/>
                </a:endParaRPr>
              </a:p>
            </p:txBody>
          </p:sp>
          <p:sp>
            <p:nvSpPr>
              <p:cNvPr id="10" name="标题层">
                <a:extLst>
                  <a:ext uri="{FF2B5EF4-FFF2-40B4-BE49-F238E27FC236}">
                    <a16:creationId xmlns:a16="http://schemas.microsoft.com/office/drawing/2014/main" id="{555F46CB-D45A-405B-9714-4354B80F99BC}"/>
                  </a:ext>
                </a:extLst>
              </p:cNvPr>
              <p:cNvSpPr txBox="1"/>
              <p:nvPr/>
            </p:nvSpPr>
            <p:spPr bwMode="auto">
              <a:xfrm>
                <a:off x="3353730" y="1108330"/>
                <a:ext cx="3808778" cy="388621"/>
              </a:xfrm>
              <a:prstGeom prst="rect">
                <a:avLst/>
              </a:prstGeom>
              <a:solidFill>
                <a:srgbClr val="C00000"/>
              </a:solidFill>
              <a:effectLst>
                <a:outerShdw algn="tl" blurRad="12700" dir="4380000" dist="12700" rotWithShape="0">
                  <a:prstClr val="black">
                    <a:alpha val="40000"/>
                  </a:prstClr>
                </a:outerShdw>
              </a:effectLst>
            </p:spPr>
            <p:txBody>
              <a:bodyPr wrap="square">
                <a:spAutoFit/>
              </a:bodyPr>
              <a:lstStyle/>
              <a:p>
                <a:pPr algn="ctr" defTabSz="1219170">
                  <a:defRPr/>
                </a:pPr>
                <a:r>
                  <a:rPr altLang="en-US" b="1" kern="0" lang="zh-CN" sz="2800">
                    <a:solidFill>
                      <a:sysClr lastClr="FFFFFF" val="window"/>
                    </a:solidFill>
                    <a:latin charset="-122" panose="02000000000000000000" pitchFamily="2" typeface="字魂36号-正文宋楷"/>
                    <a:ea charset="-122" panose="02000000000000000000" pitchFamily="2" typeface="字魂36号-正文宋楷"/>
                    <a:cs charset="0" panose="020b0604020202020204" pitchFamily="34" typeface="Arial"/>
                  </a:rPr>
                  <a:t>党的光辉历史</a:t>
                </a:r>
              </a:p>
            </p:txBody>
          </p:sp>
        </p:grpSp>
      </p:grpSp>
      <p:grpSp>
        <p:nvGrpSpPr>
          <p:cNvPr id="15" name="组合 14">
            <a:extLst>
              <a:ext uri="{FF2B5EF4-FFF2-40B4-BE49-F238E27FC236}">
                <a16:creationId xmlns:a16="http://schemas.microsoft.com/office/drawing/2014/main" id="{2C07CF49-E039-4B27-BA00-241F5D22A365}"/>
              </a:ext>
            </a:extLst>
          </p:cNvPr>
          <p:cNvGrpSpPr/>
          <p:nvPr/>
        </p:nvGrpSpPr>
        <p:grpSpPr>
          <a:xfrm>
            <a:off x="4269913" y="2086607"/>
            <a:ext cx="5975217" cy="576051"/>
            <a:chOff x="3440784" y="2099783"/>
            <a:chExt cx="5975217" cy="576051"/>
          </a:xfrm>
        </p:grpSpPr>
        <p:grpSp>
          <p:nvGrpSpPr>
            <p:cNvPr id="16" name="组合 15">
              <a:extLst>
                <a:ext uri="{FF2B5EF4-FFF2-40B4-BE49-F238E27FC236}">
                  <a16:creationId xmlns:a16="http://schemas.microsoft.com/office/drawing/2014/main" id="{F1147F27-65D3-4A48-B1A8-7D3DFB6BDA54}"/>
                </a:ext>
              </a:extLst>
            </p:cNvPr>
            <p:cNvGrpSpPr/>
            <p:nvPr/>
          </p:nvGrpSpPr>
          <p:grpSpPr>
            <a:xfrm>
              <a:off x="3440784" y="2099783"/>
              <a:ext cx="638456" cy="576048"/>
              <a:chOff x="2681095" y="1086464"/>
              <a:chExt cx="478842" cy="432036"/>
            </a:xfrm>
          </p:grpSpPr>
          <p:grpSp>
            <p:nvGrpSpPr>
              <p:cNvPr id="21" name="组合 20">
                <a:extLst>
                  <a:ext uri="{FF2B5EF4-FFF2-40B4-BE49-F238E27FC236}">
                    <a16:creationId xmlns:a16="http://schemas.microsoft.com/office/drawing/2014/main" id="{DF9883CB-A602-4B46-B84B-F446BCAC1F63}"/>
                  </a:ext>
                </a:extLst>
              </p:cNvPr>
              <p:cNvGrpSpPr/>
              <p:nvPr/>
            </p:nvGrpSpPr>
            <p:grpSpPr>
              <a:xfrm>
                <a:off x="2681095" y="1086464"/>
                <a:ext cx="478842" cy="432036"/>
                <a:chOff x="2843856" y="1131630"/>
                <a:chExt cx="432036" cy="360030"/>
              </a:xfrm>
            </p:grpSpPr>
            <p:sp>
              <p:nvSpPr>
                <p:cNvPr id="23" name="圆角矩形 31">
                  <a:extLst>
                    <a:ext uri="{FF2B5EF4-FFF2-40B4-BE49-F238E27FC236}">
                      <a16:creationId xmlns:a16="http://schemas.microsoft.com/office/drawing/2014/main" id="{327B1D80-D6C6-42AD-83EA-1EF0A8CC9CB4}"/>
                    </a:ext>
                  </a:extLst>
                </p:cNvPr>
                <p:cNvSpPr/>
                <p:nvPr/>
              </p:nvSpPr>
              <p:spPr bwMode="auto">
                <a:xfrm>
                  <a:off x="2843856" y="1131630"/>
                  <a:ext cx="432036" cy="360030"/>
                </a:xfrm>
                <a:prstGeom prst="roundRect">
                  <a:avLst>
                    <a:gd fmla="val 30079" name="adj"/>
                  </a:avLst>
                </a:prstGeom>
                <a:solidFill>
                  <a:srgbClr val="C00000"/>
                </a:solidFill>
                <a:ln>
                  <a:noFill/>
                </a:ln>
                <a:effectLst>
                  <a:outerShdw algn="ctr" blurRad="635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00000000000000000" pitchFamily="2" typeface="字魂36号-正文宋楷"/>
                    <a:ea charset="-122" panose="02000000000000000000" pitchFamily="2" typeface="字魂36号-正文宋楷"/>
                  </a:endParaRPr>
                </a:p>
              </p:txBody>
            </p:sp>
            <p:sp>
              <p:nvSpPr>
                <p:cNvPr id="24" name="圆角矩形 9">
                  <a:extLst>
                    <a:ext uri="{FF2B5EF4-FFF2-40B4-BE49-F238E27FC236}">
                      <a16:creationId xmlns:a16="http://schemas.microsoft.com/office/drawing/2014/main" id="{6EBBDD30-E604-4A20-BA73-197D6FA7B54D}"/>
                    </a:ext>
                  </a:extLst>
                </p:cNvPr>
                <p:cNvSpPr/>
                <p:nvPr/>
              </p:nvSpPr>
              <p:spPr bwMode="auto">
                <a:xfrm>
                  <a:off x="2843856" y="1131630"/>
                  <a:ext cx="342030" cy="349226"/>
                </a:xfrm>
                <a:custGeom>
                  <a:rect b="b" l="l" r="r" t="t"/>
                  <a:pathLst>
                    <a:path h="349226" w="342030">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flip="none" rotWithShape="1">
                  <a:gsLst>
                    <a:gs pos="7000">
                      <a:sysClr lastClr="FFFFFF" val="window">
                        <a:alpha val="52000"/>
                      </a:sysClr>
                    </a:gs>
                    <a:gs pos="93000">
                      <a:sysClr lastClr="FFFFFF" val="window">
                        <a:alpha val="0"/>
                      </a:sysClr>
                    </a:gs>
                  </a:gsLst>
                  <a:lin ang="2700000" scaled="1"/>
                </a:gradFill>
                <a:ln algn="ctr" cap="flat" cmpd="sng" w="9525">
                  <a:noFill/>
                  <a:prstDash val="solid"/>
                  <a:round/>
                  <a:headEnd len="med" type="none" w="med"/>
                  <a:tailEnd len="med" type="none" w="med"/>
                </a:ln>
                <a:effectLst/>
                <a:extLst/>
              </p:spPr>
              <p:txBody>
                <a:bodyPr anchor="t" anchorCtr="0" bIns="60960" compatLnSpc="1" lIns="121920" numCol="1" rIns="121920" rtlCol="0" tIns="60960" vert="horz" wrap="square">
                  <a:prstTxWarp prst="textNoShape">
                    <a:avLst/>
                  </a:prstTxWarp>
                </a:bodyPr>
                <a:lstStyle/>
                <a:p>
                  <a:pPr defTabSz="1219170" eaLnBrk="0" fontAlgn="base" hangingPunct="0">
                    <a:spcBef>
                      <a:spcPct val="0"/>
                    </a:spcBef>
                    <a:spcAft>
                      <a:spcPct val="0"/>
                    </a:spcAft>
                    <a:defRPr/>
                  </a:pPr>
                  <a:endParaRPr altLang="en-US" b="1" kern="0" lang="zh-CN" sz="2400">
                    <a:solidFill>
                      <a:sysClr lastClr="000000" val="windowText"/>
                    </a:solidFill>
                    <a:latin charset="-122" panose="02000000000000000000" pitchFamily="2" typeface="字魂36号-正文宋楷"/>
                    <a:ea charset="-122" panose="02000000000000000000" pitchFamily="2" typeface="字魂36号-正文宋楷"/>
                  </a:endParaRPr>
                </a:p>
              </p:txBody>
            </p:sp>
          </p:grpSp>
          <p:sp>
            <p:nvSpPr>
              <p:cNvPr id="22" name="标题层">
                <a:extLst>
                  <a:ext uri="{FF2B5EF4-FFF2-40B4-BE49-F238E27FC236}">
                    <a16:creationId xmlns:a16="http://schemas.microsoft.com/office/drawing/2014/main" id="{3556CA59-FF83-4B4B-ABE4-6E2139295ABC}"/>
                  </a:ext>
                </a:extLst>
              </p:cNvPr>
              <p:cNvSpPr txBox="1"/>
              <p:nvPr/>
            </p:nvSpPr>
            <p:spPr bwMode="auto">
              <a:xfrm>
                <a:off x="2681096" y="1111333"/>
                <a:ext cx="478841" cy="342900"/>
              </a:xfrm>
              <a:prstGeom prst="rect">
                <a:avLst/>
              </a:prstGeom>
              <a:noFill/>
              <a:effectLst>
                <a:outerShdw algn="tl" blurRad="12700" dir="4380000" dist="12700" rotWithShape="0">
                  <a:prstClr val="black">
                    <a:alpha val="40000"/>
                  </a:prstClr>
                </a:outerShdw>
              </a:effectLst>
            </p:spPr>
            <p:txBody>
              <a:bodyPr wrap="square">
                <a:spAutoFit/>
              </a:bodyPr>
              <a:lstStyle/>
              <a:p>
                <a:pPr algn="ctr" defTabSz="1219170">
                  <a:defRPr/>
                </a:pPr>
                <a:r>
                  <a:rPr altLang="zh-CN" b="1" kern="0" lang="en-US" sz="2400">
                    <a:solidFill>
                      <a:sysClr lastClr="FFFFFF" val="window"/>
                    </a:solidFill>
                    <a:latin charset="-122" panose="02000000000000000000" pitchFamily="2" typeface="字魂36号-正文宋楷"/>
                    <a:ea charset="-122" panose="02000000000000000000" pitchFamily="2" typeface="字魂36号-正文宋楷"/>
                    <a:cs charset="0" panose="020b0604020202020204" pitchFamily="34" typeface="Arial"/>
                  </a:rPr>
                  <a:t>02</a:t>
                </a:r>
              </a:p>
            </p:txBody>
          </p:sp>
        </p:grpSp>
        <p:grpSp>
          <p:nvGrpSpPr>
            <p:cNvPr id="17" name="组合 16">
              <a:extLst>
                <a:ext uri="{FF2B5EF4-FFF2-40B4-BE49-F238E27FC236}">
                  <a16:creationId xmlns:a16="http://schemas.microsoft.com/office/drawing/2014/main" id="{0C9226DD-78E8-4932-895C-C8FFC6A03562}"/>
                </a:ext>
              </a:extLst>
            </p:cNvPr>
            <p:cNvGrpSpPr/>
            <p:nvPr/>
          </p:nvGrpSpPr>
          <p:grpSpPr>
            <a:xfrm>
              <a:off x="4329854" y="2152615"/>
              <a:ext cx="5086147" cy="523219"/>
              <a:chOff x="3347898" y="1126090"/>
              <a:chExt cx="3814610" cy="392415"/>
            </a:xfrm>
          </p:grpSpPr>
          <p:sp>
            <p:nvSpPr>
              <p:cNvPr id="18" name="矩形 17">
                <a:extLst>
                  <a:ext uri="{FF2B5EF4-FFF2-40B4-BE49-F238E27FC236}">
                    <a16:creationId xmlns:a16="http://schemas.microsoft.com/office/drawing/2014/main" id="{18B4C692-4131-424E-851F-D51A2896424C}"/>
                  </a:ext>
                </a:extLst>
              </p:cNvPr>
              <p:cNvSpPr/>
              <p:nvPr/>
            </p:nvSpPr>
            <p:spPr bwMode="auto">
              <a:xfrm>
                <a:off x="3347898" y="1132088"/>
                <a:ext cx="3240270" cy="360030"/>
              </a:xfrm>
              <a:prstGeom prst="rect">
                <a:avLst/>
              </a:prstGeom>
              <a:solidFill>
                <a:srgbClr val="E10314"/>
              </a:solidFill>
              <a:ln>
                <a:noFill/>
              </a:ln>
              <a:effectLst>
                <a:outerShdw algn="ctr" blurRad="635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00000000000000000" pitchFamily="2" typeface="字魂36号-正文宋楷"/>
                  <a:ea charset="-122" panose="02000000000000000000" pitchFamily="2" typeface="字魂36号-正文宋楷"/>
                </a:endParaRPr>
              </a:p>
            </p:txBody>
          </p:sp>
          <p:sp>
            <p:nvSpPr>
              <p:cNvPr id="19" name="椭圆 14">
                <a:extLst>
                  <a:ext uri="{FF2B5EF4-FFF2-40B4-BE49-F238E27FC236}">
                    <a16:creationId xmlns:a16="http://schemas.microsoft.com/office/drawing/2014/main" id="{3BA31BDD-4C0C-4E25-91DF-A90FE851EF80}"/>
                  </a:ext>
                </a:extLst>
              </p:cNvPr>
              <p:cNvSpPr/>
              <p:nvPr/>
            </p:nvSpPr>
            <p:spPr bwMode="auto">
              <a:xfrm>
                <a:off x="3401991" y="1132026"/>
                <a:ext cx="3122612" cy="285750"/>
              </a:xfrm>
              <a:custGeom>
                <a:rect b="b" l="l" r="r" t="t"/>
                <a:pathLst>
                  <a:path h="288032" w="3024336">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lastClr="FFFFFF" val="window">
                  <a:alpha val="14000"/>
                </a:sysClr>
              </a:solidFill>
              <a:ln algn="ctr" cap="flat" cmpd="sng" w="10795">
                <a:noFill/>
                <a:prstDash val="solid"/>
              </a:ln>
              <a:effectLst/>
            </p:spPr>
            <p:txBody>
              <a:bodyPr anchor="ctr"/>
              <a:lstStyle/>
              <a:p>
                <a:pPr algn="ctr" defTabSz="1219170">
                  <a:defRPr/>
                </a:pPr>
                <a:endParaRPr altLang="en-US" b="1" kern="0" lang="zh-CN" sz="2400">
                  <a:solidFill>
                    <a:sysClr lastClr="FFFFFF" val="window"/>
                  </a:solidFill>
                  <a:latin charset="-122" panose="02000000000000000000" pitchFamily="2" typeface="字魂36号-正文宋楷"/>
                  <a:ea charset="-122" panose="02000000000000000000" pitchFamily="2" typeface="字魂36号-正文宋楷"/>
                </a:endParaRPr>
              </a:p>
            </p:txBody>
          </p:sp>
          <p:sp>
            <p:nvSpPr>
              <p:cNvPr id="20" name="标题层">
                <a:extLst>
                  <a:ext uri="{FF2B5EF4-FFF2-40B4-BE49-F238E27FC236}">
                    <a16:creationId xmlns:a16="http://schemas.microsoft.com/office/drawing/2014/main" id="{E6BB56B1-C674-4EAD-A584-0FD096E4B47D}"/>
                  </a:ext>
                </a:extLst>
              </p:cNvPr>
              <p:cNvSpPr txBox="1"/>
              <p:nvPr/>
            </p:nvSpPr>
            <p:spPr bwMode="auto">
              <a:xfrm>
                <a:off x="3347898" y="1126090"/>
                <a:ext cx="3814610" cy="388621"/>
              </a:xfrm>
              <a:prstGeom prst="rect">
                <a:avLst/>
              </a:prstGeom>
              <a:solidFill>
                <a:srgbClr val="C00000"/>
              </a:solidFill>
              <a:effectLst>
                <a:outerShdw algn="tl" blurRad="12700" dir="4380000" dist="12700" rotWithShape="0">
                  <a:prstClr val="black">
                    <a:alpha val="40000"/>
                  </a:prstClr>
                </a:outerShdw>
              </a:effectLst>
            </p:spPr>
            <p:txBody>
              <a:bodyPr wrap="square">
                <a:spAutoFit/>
              </a:bodyPr>
              <a:lstStyle/>
              <a:p>
                <a:pPr algn="ctr" defTabSz="1219170">
                  <a:defRPr/>
                </a:pPr>
                <a:r>
                  <a:rPr altLang="en-US" b="1" kern="0" lang="zh-CN" sz="2800">
                    <a:solidFill>
                      <a:sysClr lastClr="FFFFFF" val="window"/>
                    </a:solidFill>
                    <a:latin charset="-122" panose="02000000000000000000" pitchFamily="2" typeface="字魂36号-正文宋楷"/>
                    <a:ea charset="-122" panose="02000000000000000000" pitchFamily="2" typeface="字魂36号-正文宋楷"/>
                    <a:cs charset="0" panose="020b0604020202020204" pitchFamily="34" typeface="Arial"/>
                  </a:rPr>
                  <a:t>中国共产党的性质和根本宗旨</a:t>
                </a:r>
              </a:p>
            </p:txBody>
          </p:sp>
        </p:grpSp>
      </p:grpSp>
      <p:grpSp>
        <p:nvGrpSpPr>
          <p:cNvPr id="25" name="组合 24">
            <a:extLst>
              <a:ext uri="{FF2B5EF4-FFF2-40B4-BE49-F238E27FC236}">
                <a16:creationId xmlns:a16="http://schemas.microsoft.com/office/drawing/2014/main" id="{FC620883-29BE-437C-9710-D2C64CD1480C}"/>
              </a:ext>
            </a:extLst>
          </p:cNvPr>
          <p:cNvGrpSpPr/>
          <p:nvPr/>
        </p:nvGrpSpPr>
        <p:grpSpPr>
          <a:xfrm>
            <a:off x="4269913" y="2920839"/>
            <a:ext cx="5975217" cy="576048"/>
            <a:chOff x="3440784" y="2771857"/>
            <a:chExt cx="5975217" cy="576048"/>
          </a:xfrm>
        </p:grpSpPr>
        <p:grpSp>
          <p:nvGrpSpPr>
            <p:cNvPr id="26" name="组合 25">
              <a:extLst>
                <a:ext uri="{FF2B5EF4-FFF2-40B4-BE49-F238E27FC236}">
                  <a16:creationId xmlns:a16="http://schemas.microsoft.com/office/drawing/2014/main" id="{D0CD61B6-1F9C-4E6F-81DD-A390B38478B2}"/>
                </a:ext>
              </a:extLst>
            </p:cNvPr>
            <p:cNvGrpSpPr/>
            <p:nvPr/>
          </p:nvGrpSpPr>
          <p:grpSpPr>
            <a:xfrm>
              <a:off x="3440784" y="2771857"/>
              <a:ext cx="638456" cy="576048"/>
              <a:chOff x="2681095" y="1086464"/>
              <a:chExt cx="478842" cy="432036"/>
            </a:xfrm>
          </p:grpSpPr>
          <p:grpSp>
            <p:nvGrpSpPr>
              <p:cNvPr id="31" name="组合 30">
                <a:extLst>
                  <a:ext uri="{FF2B5EF4-FFF2-40B4-BE49-F238E27FC236}">
                    <a16:creationId xmlns:a16="http://schemas.microsoft.com/office/drawing/2014/main" id="{B1F039CC-D6D9-45BC-A393-5969767D241B}"/>
                  </a:ext>
                </a:extLst>
              </p:cNvPr>
              <p:cNvGrpSpPr/>
              <p:nvPr/>
            </p:nvGrpSpPr>
            <p:grpSpPr>
              <a:xfrm>
                <a:off x="2681095" y="1086464"/>
                <a:ext cx="478842" cy="432036"/>
                <a:chOff x="2843856" y="1131630"/>
                <a:chExt cx="432036" cy="360030"/>
              </a:xfrm>
            </p:grpSpPr>
            <p:sp>
              <p:nvSpPr>
                <p:cNvPr id="33" name="圆角矩形 41">
                  <a:extLst>
                    <a:ext uri="{FF2B5EF4-FFF2-40B4-BE49-F238E27FC236}">
                      <a16:creationId xmlns:a16="http://schemas.microsoft.com/office/drawing/2014/main" id="{A27028DA-6DF0-4208-9596-F76C91C76757}"/>
                    </a:ext>
                  </a:extLst>
                </p:cNvPr>
                <p:cNvSpPr/>
                <p:nvPr/>
              </p:nvSpPr>
              <p:spPr bwMode="auto">
                <a:xfrm>
                  <a:off x="2843856" y="1131630"/>
                  <a:ext cx="432036" cy="360030"/>
                </a:xfrm>
                <a:prstGeom prst="roundRect">
                  <a:avLst>
                    <a:gd fmla="val 30079" name="adj"/>
                  </a:avLst>
                </a:prstGeom>
                <a:solidFill>
                  <a:srgbClr val="C00000"/>
                </a:solidFill>
                <a:ln>
                  <a:noFill/>
                </a:ln>
                <a:effectLst>
                  <a:outerShdw algn="ctr" blurRad="635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00000000000000000" pitchFamily="2" typeface="字魂36号-正文宋楷"/>
                    <a:ea charset="-122" panose="02000000000000000000" pitchFamily="2" typeface="字魂36号-正文宋楷"/>
                  </a:endParaRPr>
                </a:p>
              </p:txBody>
            </p:sp>
            <p:sp>
              <p:nvSpPr>
                <p:cNvPr id="34" name="圆角矩形 9">
                  <a:extLst>
                    <a:ext uri="{FF2B5EF4-FFF2-40B4-BE49-F238E27FC236}">
                      <a16:creationId xmlns:a16="http://schemas.microsoft.com/office/drawing/2014/main" id="{4CC87C76-DCC3-4BF4-8E03-13EEE3BDB269}"/>
                    </a:ext>
                  </a:extLst>
                </p:cNvPr>
                <p:cNvSpPr/>
                <p:nvPr/>
              </p:nvSpPr>
              <p:spPr bwMode="auto">
                <a:xfrm>
                  <a:off x="2843856" y="1131630"/>
                  <a:ext cx="342030" cy="349226"/>
                </a:xfrm>
                <a:custGeom>
                  <a:rect b="b" l="l" r="r" t="t"/>
                  <a:pathLst>
                    <a:path h="349226" w="342030">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flip="none" rotWithShape="1">
                  <a:gsLst>
                    <a:gs pos="7000">
                      <a:sysClr lastClr="FFFFFF" val="window">
                        <a:alpha val="52000"/>
                      </a:sysClr>
                    </a:gs>
                    <a:gs pos="93000">
                      <a:sysClr lastClr="FFFFFF" val="window">
                        <a:alpha val="0"/>
                      </a:sysClr>
                    </a:gs>
                  </a:gsLst>
                  <a:lin ang="2700000" scaled="1"/>
                </a:gradFill>
                <a:ln algn="ctr" cap="flat" cmpd="sng" w="9525">
                  <a:noFill/>
                  <a:prstDash val="solid"/>
                  <a:round/>
                  <a:headEnd len="med" type="none" w="med"/>
                  <a:tailEnd len="med" type="none" w="med"/>
                </a:ln>
                <a:effectLst/>
                <a:extLst/>
              </p:spPr>
              <p:txBody>
                <a:bodyPr anchor="t" anchorCtr="0" bIns="60960" compatLnSpc="1" lIns="121920" numCol="1" rIns="121920" rtlCol="0" tIns="60960" vert="horz" wrap="square">
                  <a:prstTxWarp prst="textNoShape">
                    <a:avLst/>
                  </a:prstTxWarp>
                </a:bodyPr>
                <a:lstStyle/>
                <a:p>
                  <a:pPr defTabSz="1219170" eaLnBrk="0" fontAlgn="base" hangingPunct="0">
                    <a:spcBef>
                      <a:spcPct val="0"/>
                    </a:spcBef>
                    <a:spcAft>
                      <a:spcPct val="0"/>
                    </a:spcAft>
                    <a:defRPr/>
                  </a:pPr>
                  <a:endParaRPr altLang="en-US" b="1" kern="0" lang="zh-CN" sz="2400">
                    <a:solidFill>
                      <a:sysClr lastClr="000000" val="windowText"/>
                    </a:solidFill>
                    <a:latin charset="-122" panose="02000000000000000000" pitchFamily="2" typeface="字魂36号-正文宋楷"/>
                    <a:ea charset="-122" panose="02000000000000000000" pitchFamily="2" typeface="字魂36号-正文宋楷"/>
                  </a:endParaRPr>
                </a:p>
              </p:txBody>
            </p:sp>
          </p:grpSp>
          <p:sp>
            <p:nvSpPr>
              <p:cNvPr id="32" name="标题层">
                <a:extLst>
                  <a:ext uri="{FF2B5EF4-FFF2-40B4-BE49-F238E27FC236}">
                    <a16:creationId xmlns:a16="http://schemas.microsoft.com/office/drawing/2014/main" id="{DFFD2D3C-313D-4483-A7BA-CFD2C224EF92}"/>
                  </a:ext>
                </a:extLst>
              </p:cNvPr>
              <p:cNvSpPr txBox="1"/>
              <p:nvPr/>
            </p:nvSpPr>
            <p:spPr bwMode="auto">
              <a:xfrm>
                <a:off x="2681095" y="1111333"/>
                <a:ext cx="478841" cy="342900"/>
              </a:xfrm>
              <a:prstGeom prst="rect">
                <a:avLst/>
              </a:prstGeom>
              <a:noFill/>
              <a:effectLst>
                <a:outerShdw algn="tl" blurRad="12700" dir="4380000" dist="12700" rotWithShape="0">
                  <a:prstClr val="black">
                    <a:alpha val="40000"/>
                  </a:prstClr>
                </a:outerShdw>
              </a:effectLst>
            </p:spPr>
            <p:txBody>
              <a:bodyPr wrap="square">
                <a:spAutoFit/>
              </a:bodyPr>
              <a:lstStyle/>
              <a:p>
                <a:pPr algn="ctr" defTabSz="1219170">
                  <a:defRPr/>
                </a:pPr>
                <a:r>
                  <a:rPr altLang="zh-CN" b="1" kern="0" lang="en-US" sz="2400">
                    <a:solidFill>
                      <a:sysClr lastClr="FFFFFF" val="window"/>
                    </a:solidFill>
                    <a:latin charset="-122" panose="02000000000000000000" pitchFamily="2" typeface="字魂36号-正文宋楷"/>
                    <a:ea charset="-122" panose="02000000000000000000" pitchFamily="2" typeface="字魂36号-正文宋楷"/>
                    <a:cs charset="0" panose="020b0604020202020204" pitchFamily="34" typeface="Arial"/>
                  </a:rPr>
                  <a:t>03</a:t>
                </a:r>
              </a:p>
            </p:txBody>
          </p:sp>
        </p:grpSp>
        <p:grpSp>
          <p:nvGrpSpPr>
            <p:cNvPr id="27" name="组合 26">
              <a:extLst>
                <a:ext uri="{FF2B5EF4-FFF2-40B4-BE49-F238E27FC236}">
                  <a16:creationId xmlns:a16="http://schemas.microsoft.com/office/drawing/2014/main" id="{7E6674FF-2CC2-43FF-9D32-E5D6AEC85FC5}"/>
                </a:ext>
              </a:extLst>
            </p:cNvPr>
            <p:cNvGrpSpPr/>
            <p:nvPr/>
          </p:nvGrpSpPr>
          <p:grpSpPr>
            <a:xfrm>
              <a:off x="4329854" y="2804372"/>
              <a:ext cx="5086147" cy="523221"/>
              <a:chOff x="3347898" y="1110850"/>
              <a:chExt cx="3814610" cy="392416"/>
            </a:xfrm>
          </p:grpSpPr>
          <p:sp>
            <p:nvSpPr>
              <p:cNvPr id="28" name="矩形 27">
                <a:extLst>
                  <a:ext uri="{FF2B5EF4-FFF2-40B4-BE49-F238E27FC236}">
                    <a16:creationId xmlns:a16="http://schemas.microsoft.com/office/drawing/2014/main" id="{36360FAB-D2CF-465A-A2A2-0087405A4AA8}"/>
                  </a:ext>
                </a:extLst>
              </p:cNvPr>
              <p:cNvSpPr/>
              <p:nvPr/>
            </p:nvSpPr>
            <p:spPr bwMode="auto">
              <a:xfrm>
                <a:off x="3347898" y="1132088"/>
                <a:ext cx="3240270" cy="360030"/>
              </a:xfrm>
              <a:prstGeom prst="rect">
                <a:avLst/>
              </a:prstGeom>
              <a:solidFill>
                <a:srgbClr val="E10314"/>
              </a:solidFill>
              <a:ln>
                <a:noFill/>
              </a:ln>
              <a:effectLst>
                <a:outerShdw algn="ctr" blurRad="635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00000000000000000" pitchFamily="2" typeface="字魂36号-正文宋楷"/>
                  <a:ea charset="-122" panose="02000000000000000000" pitchFamily="2" typeface="字魂36号-正文宋楷"/>
                </a:endParaRPr>
              </a:p>
            </p:txBody>
          </p:sp>
          <p:sp>
            <p:nvSpPr>
              <p:cNvPr id="29" name="椭圆 14">
                <a:extLst>
                  <a:ext uri="{FF2B5EF4-FFF2-40B4-BE49-F238E27FC236}">
                    <a16:creationId xmlns:a16="http://schemas.microsoft.com/office/drawing/2014/main" id="{483B0E8B-A23F-41A3-857C-0A686A11D54E}"/>
                  </a:ext>
                </a:extLst>
              </p:cNvPr>
              <p:cNvSpPr/>
              <p:nvPr/>
            </p:nvSpPr>
            <p:spPr bwMode="auto">
              <a:xfrm>
                <a:off x="3401991" y="1132026"/>
                <a:ext cx="3122612" cy="285750"/>
              </a:xfrm>
              <a:custGeom>
                <a:rect b="b" l="l" r="r" t="t"/>
                <a:pathLst>
                  <a:path h="288032" w="3024336">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lastClr="FFFFFF" val="window">
                  <a:alpha val="14000"/>
                </a:sysClr>
              </a:solidFill>
              <a:ln algn="ctr" cap="flat" cmpd="sng" w="10795">
                <a:noFill/>
                <a:prstDash val="solid"/>
              </a:ln>
              <a:effectLst/>
            </p:spPr>
            <p:txBody>
              <a:bodyPr anchor="ctr"/>
              <a:lstStyle/>
              <a:p>
                <a:pPr algn="ctr" defTabSz="1219170">
                  <a:defRPr/>
                </a:pPr>
                <a:endParaRPr altLang="en-US" b="1" kern="0" lang="zh-CN" sz="2400">
                  <a:solidFill>
                    <a:sysClr lastClr="FFFFFF" val="window"/>
                  </a:solidFill>
                  <a:latin charset="-122" panose="02000000000000000000" pitchFamily="2" typeface="字魂36号-正文宋楷"/>
                  <a:ea charset="-122" panose="02000000000000000000" pitchFamily="2" typeface="字魂36号-正文宋楷"/>
                </a:endParaRPr>
              </a:p>
            </p:txBody>
          </p:sp>
          <p:sp>
            <p:nvSpPr>
              <p:cNvPr id="30" name="标题层">
                <a:extLst>
                  <a:ext uri="{FF2B5EF4-FFF2-40B4-BE49-F238E27FC236}">
                    <a16:creationId xmlns:a16="http://schemas.microsoft.com/office/drawing/2014/main" id="{4625EF86-9C98-4E6A-B98F-AB2561DFCD71}"/>
                  </a:ext>
                </a:extLst>
              </p:cNvPr>
              <p:cNvSpPr txBox="1"/>
              <p:nvPr/>
            </p:nvSpPr>
            <p:spPr bwMode="auto">
              <a:xfrm>
                <a:off x="3347898" y="1110850"/>
                <a:ext cx="3814610" cy="388620"/>
              </a:xfrm>
              <a:prstGeom prst="rect">
                <a:avLst/>
              </a:prstGeom>
              <a:solidFill>
                <a:srgbClr val="C00000"/>
              </a:solidFill>
              <a:effectLst>
                <a:outerShdw algn="tl" blurRad="12700" dir="4380000" dist="12700" rotWithShape="0">
                  <a:prstClr val="black">
                    <a:alpha val="40000"/>
                  </a:prstClr>
                </a:outerShdw>
              </a:effectLst>
            </p:spPr>
            <p:txBody>
              <a:bodyPr wrap="square">
                <a:spAutoFit/>
              </a:bodyPr>
              <a:lstStyle/>
              <a:p>
                <a:pPr algn="ctr" defTabSz="1219170">
                  <a:defRPr/>
                </a:pPr>
                <a:r>
                  <a:rPr altLang="en-US" b="1" kern="0" lang="zh-CN" sz="2800">
                    <a:solidFill>
                      <a:sysClr lastClr="FFFFFF" val="window"/>
                    </a:solidFill>
                    <a:latin charset="-122" panose="02000000000000000000" pitchFamily="2" typeface="字魂36号-正文宋楷"/>
                    <a:ea charset="-122" panose="02000000000000000000" pitchFamily="2" typeface="字魂36号-正文宋楷"/>
                    <a:cs charset="0" panose="020b0604020202020204" pitchFamily="34" typeface="Arial"/>
                  </a:rPr>
                  <a:t>党员的条件、权利和义务</a:t>
                </a:r>
              </a:p>
            </p:txBody>
          </p:sp>
        </p:grpSp>
      </p:grpSp>
      <p:grpSp>
        <p:nvGrpSpPr>
          <p:cNvPr id="35" name="组合 34">
            <a:extLst>
              <a:ext uri="{FF2B5EF4-FFF2-40B4-BE49-F238E27FC236}">
                <a16:creationId xmlns:a16="http://schemas.microsoft.com/office/drawing/2014/main" id="{5D068909-D0DE-410A-9EB8-60417230D7A3}"/>
              </a:ext>
            </a:extLst>
          </p:cNvPr>
          <p:cNvGrpSpPr/>
          <p:nvPr/>
        </p:nvGrpSpPr>
        <p:grpSpPr>
          <a:xfrm>
            <a:off x="4269913" y="3755072"/>
            <a:ext cx="5975217" cy="576048"/>
            <a:chOff x="3440784" y="3443932"/>
            <a:chExt cx="5975217" cy="576048"/>
          </a:xfrm>
        </p:grpSpPr>
        <p:grpSp>
          <p:nvGrpSpPr>
            <p:cNvPr id="36" name="组合 35">
              <a:extLst>
                <a:ext uri="{FF2B5EF4-FFF2-40B4-BE49-F238E27FC236}">
                  <a16:creationId xmlns:a16="http://schemas.microsoft.com/office/drawing/2014/main" id="{C2E26334-6931-49EF-AF5E-DA9167AB43EA}"/>
                </a:ext>
              </a:extLst>
            </p:cNvPr>
            <p:cNvGrpSpPr/>
            <p:nvPr/>
          </p:nvGrpSpPr>
          <p:grpSpPr>
            <a:xfrm>
              <a:off x="3440784" y="3443932"/>
              <a:ext cx="638456" cy="576048"/>
              <a:chOff x="2681095" y="1086464"/>
              <a:chExt cx="478842" cy="432036"/>
            </a:xfrm>
          </p:grpSpPr>
          <p:grpSp>
            <p:nvGrpSpPr>
              <p:cNvPr id="41" name="组合 40">
                <a:extLst>
                  <a:ext uri="{FF2B5EF4-FFF2-40B4-BE49-F238E27FC236}">
                    <a16:creationId xmlns:a16="http://schemas.microsoft.com/office/drawing/2014/main" id="{85657400-0CFD-47D8-AF82-D8AA3B3CB153}"/>
                  </a:ext>
                </a:extLst>
              </p:cNvPr>
              <p:cNvGrpSpPr/>
              <p:nvPr/>
            </p:nvGrpSpPr>
            <p:grpSpPr>
              <a:xfrm>
                <a:off x="2681095" y="1086464"/>
                <a:ext cx="478842" cy="432036"/>
                <a:chOff x="2843856" y="1131630"/>
                <a:chExt cx="432036" cy="360030"/>
              </a:xfrm>
            </p:grpSpPr>
            <p:sp>
              <p:nvSpPr>
                <p:cNvPr id="43" name="圆角矩形 51">
                  <a:extLst>
                    <a:ext uri="{FF2B5EF4-FFF2-40B4-BE49-F238E27FC236}">
                      <a16:creationId xmlns:a16="http://schemas.microsoft.com/office/drawing/2014/main" id="{A22A73E3-443A-4659-824A-9E703896E163}"/>
                    </a:ext>
                  </a:extLst>
                </p:cNvPr>
                <p:cNvSpPr/>
                <p:nvPr/>
              </p:nvSpPr>
              <p:spPr bwMode="auto">
                <a:xfrm>
                  <a:off x="2843856" y="1131630"/>
                  <a:ext cx="432036" cy="360030"/>
                </a:xfrm>
                <a:prstGeom prst="roundRect">
                  <a:avLst>
                    <a:gd fmla="val 30079" name="adj"/>
                  </a:avLst>
                </a:prstGeom>
                <a:solidFill>
                  <a:srgbClr val="C00000"/>
                </a:solidFill>
                <a:ln>
                  <a:noFill/>
                </a:ln>
                <a:effectLst>
                  <a:outerShdw algn="ctr" blurRad="635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00000000000000000" pitchFamily="2" typeface="字魂36号-正文宋楷"/>
                    <a:ea charset="-122" panose="02000000000000000000" pitchFamily="2" typeface="字魂36号-正文宋楷"/>
                  </a:endParaRPr>
                </a:p>
              </p:txBody>
            </p:sp>
            <p:sp>
              <p:nvSpPr>
                <p:cNvPr id="44" name="圆角矩形 9">
                  <a:extLst>
                    <a:ext uri="{FF2B5EF4-FFF2-40B4-BE49-F238E27FC236}">
                      <a16:creationId xmlns:a16="http://schemas.microsoft.com/office/drawing/2014/main" id="{4E03C24D-B79B-402F-AD9B-DF82FF064A4D}"/>
                    </a:ext>
                  </a:extLst>
                </p:cNvPr>
                <p:cNvSpPr/>
                <p:nvPr/>
              </p:nvSpPr>
              <p:spPr bwMode="auto">
                <a:xfrm>
                  <a:off x="2843856" y="1131630"/>
                  <a:ext cx="342030" cy="349226"/>
                </a:xfrm>
                <a:custGeom>
                  <a:rect b="b" l="l" r="r" t="t"/>
                  <a:pathLst>
                    <a:path h="349226" w="342030">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flip="none" rotWithShape="1">
                  <a:gsLst>
                    <a:gs pos="7000">
                      <a:sysClr lastClr="FFFFFF" val="window">
                        <a:alpha val="52000"/>
                      </a:sysClr>
                    </a:gs>
                    <a:gs pos="93000">
                      <a:sysClr lastClr="FFFFFF" val="window">
                        <a:alpha val="0"/>
                      </a:sysClr>
                    </a:gs>
                  </a:gsLst>
                  <a:lin ang="2700000" scaled="1"/>
                </a:gradFill>
                <a:ln algn="ctr" cap="flat" cmpd="sng" w="9525">
                  <a:noFill/>
                  <a:prstDash val="solid"/>
                  <a:round/>
                  <a:headEnd len="med" type="none" w="med"/>
                  <a:tailEnd len="med" type="none" w="med"/>
                </a:ln>
                <a:effectLst/>
                <a:extLst/>
              </p:spPr>
              <p:txBody>
                <a:bodyPr anchor="t" anchorCtr="0" bIns="60960" compatLnSpc="1" lIns="121920" numCol="1" rIns="121920" rtlCol="0" tIns="60960" vert="horz" wrap="square">
                  <a:prstTxWarp prst="textNoShape">
                    <a:avLst/>
                  </a:prstTxWarp>
                </a:bodyPr>
                <a:lstStyle/>
                <a:p>
                  <a:pPr defTabSz="1219170" eaLnBrk="0" fontAlgn="base" hangingPunct="0">
                    <a:spcBef>
                      <a:spcPct val="0"/>
                    </a:spcBef>
                    <a:spcAft>
                      <a:spcPct val="0"/>
                    </a:spcAft>
                    <a:defRPr/>
                  </a:pPr>
                  <a:endParaRPr altLang="en-US" b="1" kern="0" lang="zh-CN" sz="2400">
                    <a:solidFill>
                      <a:sysClr lastClr="000000" val="windowText"/>
                    </a:solidFill>
                    <a:latin charset="-122" panose="02000000000000000000" pitchFamily="2" typeface="字魂36号-正文宋楷"/>
                    <a:ea charset="-122" panose="02000000000000000000" pitchFamily="2" typeface="字魂36号-正文宋楷"/>
                  </a:endParaRPr>
                </a:p>
              </p:txBody>
            </p:sp>
          </p:grpSp>
          <p:sp>
            <p:nvSpPr>
              <p:cNvPr id="42" name="标题层">
                <a:extLst>
                  <a:ext uri="{FF2B5EF4-FFF2-40B4-BE49-F238E27FC236}">
                    <a16:creationId xmlns:a16="http://schemas.microsoft.com/office/drawing/2014/main" id="{E5AC862F-6315-41DC-8E04-4118F731F6C9}"/>
                  </a:ext>
                </a:extLst>
              </p:cNvPr>
              <p:cNvSpPr txBox="1"/>
              <p:nvPr/>
            </p:nvSpPr>
            <p:spPr bwMode="auto">
              <a:xfrm>
                <a:off x="2681095" y="1111333"/>
                <a:ext cx="478841" cy="342900"/>
              </a:xfrm>
              <a:prstGeom prst="rect">
                <a:avLst/>
              </a:prstGeom>
              <a:noFill/>
              <a:effectLst>
                <a:outerShdw algn="tl" blurRad="12700" dir="4380000" dist="12700" rotWithShape="0">
                  <a:prstClr val="black">
                    <a:alpha val="40000"/>
                  </a:prstClr>
                </a:outerShdw>
              </a:effectLst>
            </p:spPr>
            <p:txBody>
              <a:bodyPr wrap="square">
                <a:spAutoFit/>
              </a:bodyPr>
              <a:lstStyle/>
              <a:p>
                <a:pPr algn="ctr" defTabSz="1219170">
                  <a:defRPr/>
                </a:pPr>
                <a:r>
                  <a:rPr altLang="zh-CN" b="1" kern="0" lang="en-US" sz="2400">
                    <a:solidFill>
                      <a:sysClr lastClr="FFFFFF" val="window"/>
                    </a:solidFill>
                    <a:latin charset="-122" panose="02000000000000000000" pitchFamily="2" typeface="字魂36号-正文宋楷"/>
                    <a:ea charset="-122" panose="02000000000000000000" pitchFamily="2" typeface="字魂36号-正文宋楷"/>
                    <a:cs charset="0" panose="020b0604020202020204" pitchFamily="34" typeface="Arial"/>
                  </a:rPr>
                  <a:t>04</a:t>
                </a:r>
              </a:p>
            </p:txBody>
          </p:sp>
        </p:grpSp>
        <p:grpSp>
          <p:nvGrpSpPr>
            <p:cNvPr id="37" name="组合 36">
              <a:extLst>
                <a:ext uri="{FF2B5EF4-FFF2-40B4-BE49-F238E27FC236}">
                  <a16:creationId xmlns:a16="http://schemas.microsoft.com/office/drawing/2014/main" id="{19DDECF8-7E4D-4845-9D26-C8B868BA14AA}"/>
                </a:ext>
              </a:extLst>
            </p:cNvPr>
            <p:cNvGrpSpPr/>
            <p:nvPr/>
          </p:nvGrpSpPr>
          <p:grpSpPr>
            <a:xfrm>
              <a:off x="4329854" y="3486607"/>
              <a:ext cx="5086147" cy="523221"/>
              <a:chOff x="3347898" y="1118470"/>
              <a:chExt cx="3814610" cy="392416"/>
            </a:xfrm>
          </p:grpSpPr>
          <p:sp>
            <p:nvSpPr>
              <p:cNvPr id="38" name="矩形 37">
                <a:extLst>
                  <a:ext uri="{FF2B5EF4-FFF2-40B4-BE49-F238E27FC236}">
                    <a16:creationId xmlns:a16="http://schemas.microsoft.com/office/drawing/2014/main" id="{2C21098A-F6EF-4C89-ACD7-93A743092AA7}"/>
                  </a:ext>
                </a:extLst>
              </p:cNvPr>
              <p:cNvSpPr/>
              <p:nvPr/>
            </p:nvSpPr>
            <p:spPr bwMode="auto">
              <a:xfrm>
                <a:off x="3347898" y="1132088"/>
                <a:ext cx="3240270" cy="360030"/>
              </a:xfrm>
              <a:prstGeom prst="rect">
                <a:avLst/>
              </a:prstGeom>
              <a:solidFill>
                <a:srgbClr val="E10314"/>
              </a:solidFill>
              <a:ln>
                <a:noFill/>
              </a:ln>
              <a:effectLst>
                <a:outerShdw algn="ctr" blurRad="635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lt1"/>
                  </a:solidFill>
                  <a:latin charset="-122" panose="02000000000000000000" pitchFamily="2" typeface="字魂36号-正文宋楷"/>
                  <a:ea charset="-122" panose="02000000000000000000" pitchFamily="2" typeface="字魂36号-正文宋楷"/>
                </a:endParaRPr>
              </a:p>
            </p:txBody>
          </p:sp>
          <p:sp>
            <p:nvSpPr>
              <p:cNvPr id="39" name="椭圆 14">
                <a:extLst>
                  <a:ext uri="{FF2B5EF4-FFF2-40B4-BE49-F238E27FC236}">
                    <a16:creationId xmlns:a16="http://schemas.microsoft.com/office/drawing/2014/main" id="{62EB2CD0-6432-48B8-8679-5ED7BAAE4BFF}"/>
                  </a:ext>
                </a:extLst>
              </p:cNvPr>
              <p:cNvSpPr/>
              <p:nvPr/>
            </p:nvSpPr>
            <p:spPr bwMode="auto">
              <a:xfrm>
                <a:off x="3401991" y="1132026"/>
                <a:ext cx="3122612" cy="285750"/>
              </a:xfrm>
              <a:custGeom>
                <a:rect b="b" l="l" r="r" t="t"/>
                <a:pathLst>
                  <a:path h="288032" w="3024336">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lastClr="FFFFFF" val="window">
                  <a:alpha val="14000"/>
                </a:sysClr>
              </a:solidFill>
              <a:ln algn="ctr" cap="flat" cmpd="sng" w="10795">
                <a:noFill/>
                <a:prstDash val="solid"/>
              </a:ln>
              <a:effectLst/>
            </p:spPr>
            <p:txBody>
              <a:bodyPr anchor="ctr"/>
              <a:lstStyle/>
              <a:p>
                <a:pPr algn="ctr" defTabSz="1219170">
                  <a:defRPr/>
                </a:pPr>
                <a:endParaRPr altLang="en-US" b="1" kern="0" lang="zh-CN" sz="2400">
                  <a:solidFill>
                    <a:sysClr lastClr="FFFFFF" val="window"/>
                  </a:solidFill>
                  <a:latin charset="-122" panose="02000000000000000000" pitchFamily="2" typeface="字魂36号-正文宋楷"/>
                  <a:ea charset="-122" panose="02000000000000000000" pitchFamily="2" typeface="字魂36号-正文宋楷"/>
                </a:endParaRPr>
              </a:p>
            </p:txBody>
          </p:sp>
          <p:sp>
            <p:nvSpPr>
              <p:cNvPr id="40" name="标题层">
                <a:extLst>
                  <a:ext uri="{FF2B5EF4-FFF2-40B4-BE49-F238E27FC236}">
                    <a16:creationId xmlns:a16="http://schemas.microsoft.com/office/drawing/2014/main" id="{14935301-4EB7-4036-8726-C5B06355D214}"/>
                  </a:ext>
                </a:extLst>
              </p:cNvPr>
              <p:cNvSpPr txBox="1"/>
              <p:nvPr/>
            </p:nvSpPr>
            <p:spPr bwMode="auto">
              <a:xfrm>
                <a:off x="3347898" y="1118470"/>
                <a:ext cx="3814610" cy="388620"/>
              </a:xfrm>
              <a:prstGeom prst="rect">
                <a:avLst/>
              </a:prstGeom>
              <a:solidFill>
                <a:srgbClr val="C00000"/>
              </a:solidFill>
              <a:effectLst>
                <a:outerShdw algn="tl" blurRad="12700" dir="4380000" dist="12700" rotWithShape="0">
                  <a:prstClr val="black">
                    <a:alpha val="40000"/>
                  </a:prstClr>
                </a:outerShdw>
              </a:effectLst>
            </p:spPr>
            <p:txBody>
              <a:bodyPr wrap="square">
                <a:spAutoFit/>
              </a:bodyPr>
              <a:lstStyle/>
              <a:p>
                <a:pPr algn="ctr" defTabSz="1219170">
                  <a:defRPr/>
                </a:pPr>
                <a:r>
                  <a:rPr altLang="en-US" b="1" kern="0" lang="zh-CN" sz="2800">
                    <a:solidFill>
                      <a:sysClr lastClr="FFFFFF" val="window"/>
                    </a:solidFill>
                    <a:latin charset="-122" panose="02000000000000000000" pitchFamily="2" typeface="字魂36号-正文宋楷"/>
                    <a:ea charset="-122" panose="02000000000000000000" pitchFamily="2" typeface="字魂36号-正文宋楷"/>
                    <a:cs charset="0" panose="020b0604020202020204" pitchFamily="34" typeface="Arial"/>
                  </a:rPr>
                  <a:t>如何以实际行动争取早日入党</a:t>
                </a:r>
              </a:p>
            </p:txBody>
          </p:sp>
        </p:grpSp>
      </p:grpSp>
      <p:grpSp>
        <p:nvGrpSpPr>
          <p:cNvPr id="45" name="组合 44">
            <a:extLst>
              <a:ext uri="{FF2B5EF4-FFF2-40B4-BE49-F238E27FC236}">
                <a16:creationId xmlns:a16="http://schemas.microsoft.com/office/drawing/2014/main" id="{AA2FB42B-95CB-43B6-A9CB-22DFF60B0565}"/>
              </a:ext>
            </a:extLst>
          </p:cNvPr>
          <p:cNvGrpSpPr/>
          <p:nvPr/>
        </p:nvGrpSpPr>
        <p:grpSpPr>
          <a:xfrm>
            <a:off x="4274820" y="4604007"/>
            <a:ext cx="5970310" cy="576048"/>
            <a:chOff x="3440784" y="3443932"/>
            <a:chExt cx="5970310" cy="576048"/>
          </a:xfrm>
        </p:grpSpPr>
        <p:grpSp>
          <p:nvGrpSpPr>
            <p:cNvPr id="46" name="组合 45">
              <a:extLst>
                <a:ext uri="{FF2B5EF4-FFF2-40B4-BE49-F238E27FC236}">
                  <a16:creationId xmlns:a16="http://schemas.microsoft.com/office/drawing/2014/main" id="{C52EE56E-C248-4985-910D-C5E4D25D7E12}"/>
                </a:ext>
              </a:extLst>
            </p:cNvPr>
            <p:cNvGrpSpPr/>
            <p:nvPr/>
          </p:nvGrpSpPr>
          <p:grpSpPr>
            <a:xfrm>
              <a:off x="3440784" y="3443932"/>
              <a:ext cx="638456" cy="576048"/>
              <a:chOff x="2681095" y="1086464"/>
              <a:chExt cx="478842" cy="432036"/>
            </a:xfrm>
          </p:grpSpPr>
          <p:grpSp>
            <p:nvGrpSpPr>
              <p:cNvPr id="51" name="组合 50">
                <a:extLst>
                  <a:ext uri="{FF2B5EF4-FFF2-40B4-BE49-F238E27FC236}">
                    <a16:creationId xmlns:a16="http://schemas.microsoft.com/office/drawing/2014/main" id="{D34893D8-EFBB-46F3-948C-452F108CDA96}"/>
                  </a:ext>
                </a:extLst>
              </p:cNvPr>
              <p:cNvGrpSpPr/>
              <p:nvPr/>
            </p:nvGrpSpPr>
            <p:grpSpPr>
              <a:xfrm>
                <a:off x="2681095" y="1086464"/>
                <a:ext cx="478842" cy="432036"/>
                <a:chOff x="2843856" y="1131630"/>
                <a:chExt cx="432036" cy="360030"/>
              </a:xfrm>
            </p:grpSpPr>
            <p:sp>
              <p:nvSpPr>
                <p:cNvPr id="53" name="圆角矩形 61">
                  <a:extLst>
                    <a:ext uri="{FF2B5EF4-FFF2-40B4-BE49-F238E27FC236}">
                      <a16:creationId xmlns:a16="http://schemas.microsoft.com/office/drawing/2014/main" id="{D4721BC3-C91B-40FA-8547-D5239DF732A2}"/>
                    </a:ext>
                  </a:extLst>
                </p:cNvPr>
                <p:cNvSpPr/>
                <p:nvPr/>
              </p:nvSpPr>
              <p:spPr bwMode="auto">
                <a:xfrm>
                  <a:off x="2843856" y="1131630"/>
                  <a:ext cx="432036" cy="360030"/>
                </a:xfrm>
                <a:prstGeom prst="roundRect">
                  <a:avLst>
                    <a:gd fmla="val 30079" name="adj"/>
                  </a:avLst>
                </a:prstGeom>
                <a:solidFill>
                  <a:srgbClr val="C00000"/>
                </a:solidFill>
                <a:ln>
                  <a:noFill/>
                </a:ln>
                <a:effectLst>
                  <a:outerShdw algn="ctr" blurRad="635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00000000000000000" pitchFamily="2" typeface="字魂36号-正文宋楷"/>
                    <a:ea charset="-122" panose="02000000000000000000" pitchFamily="2" typeface="字魂36号-正文宋楷"/>
                  </a:endParaRPr>
                </a:p>
              </p:txBody>
            </p:sp>
            <p:sp>
              <p:nvSpPr>
                <p:cNvPr id="54" name="圆角矩形 9">
                  <a:extLst>
                    <a:ext uri="{FF2B5EF4-FFF2-40B4-BE49-F238E27FC236}">
                      <a16:creationId xmlns:a16="http://schemas.microsoft.com/office/drawing/2014/main" id="{CD2E4A62-E37E-45DE-BD0B-B75D3E0A347D}"/>
                    </a:ext>
                  </a:extLst>
                </p:cNvPr>
                <p:cNvSpPr/>
                <p:nvPr/>
              </p:nvSpPr>
              <p:spPr bwMode="auto">
                <a:xfrm>
                  <a:off x="2843856" y="1131630"/>
                  <a:ext cx="342030" cy="349226"/>
                </a:xfrm>
                <a:custGeom>
                  <a:rect b="b" l="l" r="r" t="t"/>
                  <a:pathLst>
                    <a:path h="349226" w="342030">
                      <a:moveTo>
                        <a:pt x="108293" y="0"/>
                      </a:moveTo>
                      <a:lnTo>
                        <a:pt x="323743" y="0"/>
                      </a:lnTo>
                      <a:lnTo>
                        <a:pt x="342030" y="3692"/>
                      </a:lnTo>
                      <a:lnTo>
                        <a:pt x="62738" y="349226"/>
                      </a:lnTo>
                      <a:cubicBezTo>
                        <a:pt x="25551" y="332604"/>
                        <a:pt x="0" y="295155"/>
                        <a:pt x="0" y="251737"/>
                      </a:cubicBezTo>
                      <a:lnTo>
                        <a:pt x="0" y="108293"/>
                      </a:lnTo>
                      <a:cubicBezTo>
                        <a:pt x="0" y="48484"/>
                        <a:pt x="48484" y="0"/>
                        <a:pt x="108293" y="0"/>
                      </a:cubicBezTo>
                      <a:close/>
                    </a:path>
                  </a:pathLst>
                </a:custGeom>
                <a:gradFill flip="none" rotWithShape="1">
                  <a:gsLst>
                    <a:gs pos="7000">
                      <a:sysClr lastClr="FFFFFF" val="window">
                        <a:alpha val="52000"/>
                      </a:sysClr>
                    </a:gs>
                    <a:gs pos="93000">
                      <a:sysClr lastClr="FFFFFF" val="window">
                        <a:alpha val="0"/>
                      </a:sysClr>
                    </a:gs>
                  </a:gsLst>
                  <a:lin ang="2700000" scaled="1"/>
                </a:gradFill>
                <a:ln algn="ctr" cap="flat" cmpd="sng" w="9525">
                  <a:noFill/>
                  <a:prstDash val="solid"/>
                  <a:round/>
                  <a:headEnd len="med" type="none" w="med"/>
                  <a:tailEnd len="med" type="none" w="med"/>
                </a:ln>
                <a:effectLst/>
                <a:extLst/>
              </p:spPr>
              <p:txBody>
                <a:bodyPr anchor="t" anchorCtr="0" bIns="60960" compatLnSpc="1" lIns="121920" numCol="1" rIns="121920" rtlCol="0" tIns="60960" vert="horz" wrap="square">
                  <a:prstTxWarp prst="textNoShape">
                    <a:avLst/>
                  </a:prstTxWarp>
                </a:bodyPr>
                <a:lstStyle/>
                <a:p>
                  <a:pPr defTabSz="1219170" eaLnBrk="0" fontAlgn="base" hangingPunct="0">
                    <a:spcBef>
                      <a:spcPct val="0"/>
                    </a:spcBef>
                    <a:spcAft>
                      <a:spcPct val="0"/>
                    </a:spcAft>
                    <a:defRPr/>
                  </a:pPr>
                  <a:endParaRPr altLang="en-US" b="1" kern="0" lang="zh-CN" sz="2400">
                    <a:solidFill>
                      <a:sysClr lastClr="000000" val="windowText"/>
                    </a:solidFill>
                    <a:latin charset="-122" panose="02000000000000000000" pitchFamily="2" typeface="字魂36号-正文宋楷"/>
                    <a:ea charset="-122" panose="02000000000000000000" pitchFamily="2" typeface="字魂36号-正文宋楷"/>
                  </a:endParaRPr>
                </a:p>
              </p:txBody>
            </p:sp>
          </p:grpSp>
          <p:sp>
            <p:nvSpPr>
              <p:cNvPr id="52" name="标题层">
                <a:extLst>
                  <a:ext uri="{FF2B5EF4-FFF2-40B4-BE49-F238E27FC236}">
                    <a16:creationId xmlns:a16="http://schemas.microsoft.com/office/drawing/2014/main" id="{1CC7FD1C-71AD-45CB-8D34-C4059227230B}"/>
                  </a:ext>
                </a:extLst>
              </p:cNvPr>
              <p:cNvSpPr txBox="1"/>
              <p:nvPr/>
            </p:nvSpPr>
            <p:spPr bwMode="auto">
              <a:xfrm>
                <a:off x="2681095" y="1111333"/>
                <a:ext cx="478841" cy="342900"/>
              </a:xfrm>
              <a:prstGeom prst="rect">
                <a:avLst/>
              </a:prstGeom>
              <a:noFill/>
              <a:effectLst>
                <a:outerShdw algn="tl" blurRad="12700" dir="4380000" dist="12700" rotWithShape="0">
                  <a:prstClr val="black">
                    <a:alpha val="40000"/>
                  </a:prstClr>
                </a:outerShdw>
              </a:effectLst>
            </p:spPr>
            <p:txBody>
              <a:bodyPr wrap="square">
                <a:spAutoFit/>
              </a:bodyPr>
              <a:lstStyle/>
              <a:p>
                <a:pPr algn="ctr" defTabSz="1219170">
                  <a:defRPr/>
                </a:pPr>
                <a:r>
                  <a:rPr altLang="zh-CN" b="1" kern="0" lang="en-US" sz="2400">
                    <a:solidFill>
                      <a:sysClr lastClr="FFFFFF" val="window"/>
                    </a:solidFill>
                    <a:latin charset="-122" panose="02000000000000000000" pitchFamily="2" typeface="字魂36号-正文宋楷"/>
                    <a:ea charset="-122" panose="02000000000000000000" pitchFamily="2" typeface="字魂36号-正文宋楷"/>
                    <a:cs charset="0" panose="020b0604020202020204" pitchFamily="34" typeface="Arial"/>
                  </a:rPr>
                  <a:t>05</a:t>
                </a:r>
              </a:p>
            </p:txBody>
          </p:sp>
        </p:grpSp>
        <p:grpSp>
          <p:nvGrpSpPr>
            <p:cNvPr id="47" name="组合 46">
              <a:extLst>
                <a:ext uri="{FF2B5EF4-FFF2-40B4-BE49-F238E27FC236}">
                  <a16:creationId xmlns:a16="http://schemas.microsoft.com/office/drawing/2014/main" id="{A596BB38-B8E5-457B-AB53-CC168812065F}"/>
                </a:ext>
              </a:extLst>
            </p:cNvPr>
            <p:cNvGrpSpPr/>
            <p:nvPr/>
          </p:nvGrpSpPr>
          <p:grpSpPr>
            <a:xfrm>
              <a:off x="4329854" y="3476447"/>
              <a:ext cx="5081240" cy="523221"/>
              <a:chOff x="3347898" y="1110850"/>
              <a:chExt cx="3810930" cy="392416"/>
            </a:xfrm>
          </p:grpSpPr>
          <p:sp>
            <p:nvSpPr>
              <p:cNvPr id="48" name="矩形 47">
                <a:extLst>
                  <a:ext uri="{FF2B5EF4-FFF2-40B4-BE49-F238E27FC236}">
                    <a16:creationId xmlns:a16="http://schemas.microsoft.com/office/drawing/2014/main" id="{37CE0DC0-3523-4F37-A553-D2357DE22BF5}"/>
                  </a:ext>
                </a:extLst>
              </p:cNvPr>
              <p:cNvSpPr/>
              <p:nvPr/>
            </p:nvSpPr>
            <p:spPr bwMode="auto">
              <a:xfrm>
                <a:off x="3347898" y="1132088"/>
                <a:ext cx="3240270" cy="360030"/>
              </a:xfrm>
              <a:prstGeom prst="rect">
                <a:avLst/>
              </a:prstGeom>
              <a:solidFill>
                <a:srgbClr val="E10314"/>
              </a:solidFill>
              <a:ln>
                <a:noFill/>
              </a:ln>
              <a:effectLst>
                <a:outerShdw algn="ctr" blurRad="635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lt1"/>
                  </a:solidFill>
                  <a:latin charset="-122" panose="02000000000000000000" pitchFamily="2" typeface="字魂36号-正文宋楷"/>
                  <a:ea charset="-122" panose="02000000000000000000" pitchFamily="2" typeface="字魂36号-正文宋楷"/>
                </a:endParaRPr>
              </a:p>
            </p:txBody>
          </p:sp>
          <p:sp>
            <p:nvSpPr>
              <p:cNvPr id="49" name="椭圆 14">
                <a:extLst>
                  <a:ext uri="{FF2B5EF4-FFF2-40B4-BE49-F238E27FC236}">
                    <a16:creationId xmlns:a16="http://schemas.microsoft.com/office/drawing/2014/main" id="{54709745-262A-483A-8681-C320F045B625}"/>
                  </a:ext>
                </a:extLst>
              </p:cNvPr>
              <p:cNvSpPr/>
              <p:nvPr/>
            </p:nvSpPr>
            <p:spPr bwMode="auto">
              <a:xfrm>
                <a:off x="3401991" y="1132026"/>
                <a:ext cx="3122612" cy="285750"/>
              </a:xfrm>
              <a:custGeom>
                <a:rect b="b" l="l" r="r" t="t"/>
                <a:pathLst>
                  <a:path h="288032" w="3024336">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ysClr lastClr="FFFFFF" val="window">
                  <a:alpha val="14000"/>
                </a:sysClr>
              </a:solidFill>
              <a:ln algn="ctr" cap="flat" cmpd="sng" w="10795">
                <a:noFill/>
                <a:prstDash val="solid"/>
              </a:ln>
              <a:effectLst/>
            </p:spPr>
            <p:txBody>
              <a:bodyPr anchor="ctr"/>
              <a:lstStyle/>
              <a:p>
                <a:pPr algn="ctr" defTabSz="1219170">
                  <a:defRPr/>
                </a:pPr>
                <a:endParaRPr altLang="en-US" b="1" kern="0" lang="zh-CN" sz="2400">
                  <a:solidFill>
                    <a:sysClr lastClr="FFFFFF" val="window"/>
                  </a:solidFill>
                  <a:latin charset="-122" panose="02000000000000000000" pitchFamily="2" typeface="字魂36号-正文宋楷"/>
                  <a:ea charset="-122" panose="02000000000000000000" pitchFamily="2" typeface="字魂36号-正文宋楷"/>
                </a:endParaRPr>
              </a:p>
            </p:txBody>
          </p:sp>
          <p:sp>
            <p:nvSpPr>
              <p:cNvPr id="50" name="标题层">
                <a:extLst>
                  <a:ext uri="{FF2B5EF4-FFF2-40B4-BE49-F238E27FC236}">
                    <a16:creationId xmlns:a16="http://schemas.microsoft.com/office/drawing/2014/main" id="{A2DB3972-784F-4D89-82BD-AC24226879C5}"/>
                  </a:ext>
                </a:extLst>
              </p:cNvPr>
              <p:cNvSpPr txBox="1"/>
              <p:nvPr/>
            </p:nvSpPr>
            <p:spPr bwMode="auto">
              <a:xfrm>
                <a:off x="3347898" y="1110850"/>
                <a:ext cx="3810930" cy="388620"/>
              </a:xfrm>
              <a:prstGeom prst="rect">
                <a:avLst/>
              </a:prstGeom>
              <a:solidFill>
                <a:srgbClr val="C00000"/>
              </a:solidFill>
              <a:effectLst>
                <a:outerShdw algn="tl" blurRad="12700" dir="4380000" dist="12700" rotWithShape="0">
                  <a:prstClr val="black">
                    <a:alpha val="40000"/>
                  </a:prstClr>
                </a:outerShdw>
              </a:effectLst>
            </p:spPr>
            <p:txBody>
              <a:bodyPr wrap="square">
                <a:spAutoFit/>
              </a:bodyPr>
              <a:lstStyle/>
              <a:p>
                <a:pPr algn="ctr" defTabSz="1219170">
                  <a:defRPr/>
                </a:pPr>
                <a:r>
                  <a:rPr altLang="en-US" b="1" kern="0" lang="zh-CN" sz="2800">
                    <a:solidFill>
                      <a:sysClr lastClr="FFFFFF" val="window"/>
                    </a:solidFill>
                    <a:latin charset="-122" panose="02000000000000000000" pitchFamily="2" typeface="字魂36号-正文宋楷"/>
                    <a:ea charset="-122" panose="02000000000000000000" pitchFamily="2" typeface="字魂36号-正文宋楷"/>
                    <a:cs charset="0" panose="020b0604020202020204" pitchFamily="34" typeface="Arial"/>
                  </a:rPr>
                  <a:t>十九大对党员提出的新要求</a:t>
                </a:r>
              </a:p>
            </p:txBody>
          </p:sp>
        </p:grpSp>
      </p:grpSp>
      <p:pic>
        <p:nvPicPr>
          <p:cNvPr id="55" name="图片 54">
            <a:extLst>
              <a:ext uri="{FF2B5EF4-FFF2-40B4-BE49-F238E27FC236}">
                <a16:creationId xmlns:a16="http://schemas.microsoft.com/office/drawing/2014/main" id="{C85B036E-0ADB-41B5-B249-439882B2C991}"/>
              </a:ext>
            </a:extLst>
          </p:cNvPr>
          <p:cNvPicPr>
            <a:picLocks noChangeAspect="1"/>
          </p:cNvPicPr>
          <p:nvPr/>
        </p:nvPicPr>
        <p:blipFill>
          <a:blip r:embed="rId3">
            <a:extLst>
              <a:ext uri="{28A0092B-C50C-407E-A947-70E740481C1C}">
                <a14:useLocalDpi/>
              </a:ext>
            </a:extLst>
          </a:blip>
          <a:stretch>
            <a:fillRect/>
          </a:stretch>
        </p:blipFill>
        <p:spPr>
          <a:xfrm>
            <a:off x="496382" y="3755072"/>
            <a:ext cx="2639505" cy="1569918"/>
          </a:xfrm>
          <a:prstGeom prst="rect">
            <a:avLst/>
          </a:prstGeom>
        </p:spPr>
      </p:pic>
    </p:spTree>
    <p:extLst>
      <p:ext uri="{BB962C8B-B14F-4D97-AF65-F5344CB8AC3E}">
        <p14:creationId val="388156629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by="(-#ppt_w*2)" calcmode="lin" valueType="num">
                                      <p:cBhvr rctx="PPT">
                                        <p:cTn autoRev="1" dur="500" fill="hold" id="7">
                                          <p:stCondLst>
                                            <p:cond delay="0"/>
                                          </p:stCondLst>
                                        </p:cTn>
                                        <p:tgtEl>
                                          <p:spTgt spid="3"/>
                                        </p:tgtEl>
                                        <p:attrNameLst>
                                          <p:attrName>ppt_w</p:attrName>
                                        </p:attrNameLst>
                                      </p:cBhvr>
                                    </p:anim>
                                    <p:anim by="(#ppt_w*0.50)" calcmode="lin" valueType="num">
                                      <p:cBhvr>
                                        <p:cTn autoRev="1" decel="50000" dur="500" fill="hold" id="8">
                                          <p:stCondLst>
                                            <p:cond delay="0"/>
                                          </p:stCondLst>
                                        </p:cTn>
                                        <p:tgtEl>
                                          <p:spTgt spid="3"/>
                                        </p:tgtEl>
                                        <p:attrNameLst>
                                          <p:attrName>ppt_x</p:attrName>
                                        </p:attrNameLst>
                                      </p:cBhvr>
                                    </p:anim>
                                    <p:anim calcmode="lin" from="(-#ppt_h/2)" to="(#ppt_y)" valueType="num">
                                      <p:cBhvr>
                                        <p:cTn dur="1000" fill="hold" id="9">
                                          <p:stCondLst>
                                            <p:cond delay="0"/>
                                          </p:stCondLst>
                                        </p:cTn>
                                        <p:tgtEl>
                                          <p:spTgt spid="3"/>
                                        </p:tgtEl>
                                        <p:attrNameLst>
                                          <p:attrName>ppt_y</p:attrName>
                                        </p:attrNameLst>
                                      </p:cBhvr>
                                    </p:anim>
                                    <p:animRot by="21600000">
                                      <p:cBhvr>
                                        <p:cTn dur="1000" fill="hold" id="10">
                                          <p:stCondLst>
                                            <p:cond delay="0"/>
                                          </p:stCondLst>
                                        </p:cTn>
                                        <p:tgtEl>
                                          <p:spTgt spid="3"/>
                                        </p:tgtEl>
                                        <p:attrNameLst>
                                          <p:attrName>r</p:attrName>
                                        </p:attrNameLst>
                                      </p:cBhvr>
                                    </p:animRot>
                                  </p:childTnLst>
                                </p:cTn>
                              </p:par>
                              <p:par>
                                <p:cTn fill="hold" grpId="0" id="11" nodeType="withEffect" presetClass="entr" presetID="53" presetSubtype="0">
                                  <p:stCondLst>
                                    <p:cond delay="250"/>
                                  </p:stCondLst>
                                  <p:iterate type="lt">
                                    <p:tmPct val="10000"/>
                                  </p:iterate>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par>
                          <p:cTn fill="hold" id="16" nodeType="afterGroup">
                            <p:stCondLst>
                              <p:cond delay="1000"/>
                            </p:stCondLst>
                            <p:childTnLst>
                              <p:par>
                                <p:cTn fill="hold" id="17" nodeType="afterEffect" presetClass="entr" presetID="1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id="19"/>
                                        <p:tgtEl>
                                          <p:spTgt spid="5"/>
                                        </p:tgtEl>
                                        <p:attrNameLst>
                                          <p:attrName>ppt_y</p:attrName>
                                        </p:attrNameLst>
                                      </p:cBhvr>
                                      <p:tavLst>
                                        <p:tav tm="0">
                                          <p:val>
                                            <p:strVal val="#ppt_y+#ppt_h*1.125000"/>
                                          </p:val>
                                        </p:tav>
                                        <p:tav tm="100000">
                                          <p:val>
                                            <p:strVal val="#ppt_y"/>
                                          </p:val>
                                        </p:tav>
                                      </p:tavLst>
                                    </p:anim>
                                    <p:animEffect filter="wipe(up)" transition="in">
                                      <p:cBhvr>
                                        <p:cTn dur="500" id="20"/>
                                        <p:tgtEl>
                                          <p:spTgt spid="5"/>
                                        </p:tgtEl>
                                      </p:cBhvr>
                                    </p:animEffect>
                                  </p:childTnLst>
                                </p:cTn>
                              </p:par>
                              <p:par>
                                <p:cTn fill="hold" id="21" nodeType="withEffect" presetClass="entr" presetID="12" presetSubtype="4">
                                  <p:stCondLst>
                                    <p:cond delay="250"/>
                                  </p:stCondLst>
                                  <p:childTnLst>
                                    <p:set>
                                      <p:cBhvr>
                                        <p:cTn dur="1" fill="hold" id="22">
                                          <p:stCondLst>
                                            <p:cond delay="0"/>
                                          </p:stCondLst>
                                        </p:cTn>
                                        <p:tgtEl>
                                          <p:spTgt spid="15"/>
                                        </p:tgtEl>
                                        <p:attrNameLst>
                                          <p:attrName>style.visibility</p:attrName>
                                        </p:attrNameLst>
                                      </p:cBhvr>
                                      <p:to>
                                        <p:strVal val="visible"/>
                                      </p:to>
                                    </p:set>
                                    <p:anim calcmode="lin" valueType="num">
                                      <p:cBhvr additive="base">
                                        <p:cTn dur="500" id="23"/>
                                        <p:tgtEl>
                                          <p:spTgt spid="15"/>
                                        </p:tgtEl>
                                        <p:attrNameLst>
                                          <p:attrName>ppt_y</p:attrName>
                                        </p:attrNameLst>
                                      </p:cBhvr>
                                      <p:tavLst>
                                        <p:tav tm="0">
                                          <p:val>
                                            <p:strVal val="#ppt_y+#ppt_h*1.125000"/>
                                          </p:val>
                                        </p:tav>
                                        <p:tav tm="100000">
                                          <p:val>
                                            <p:strVal val="#ppt_y"/>
                                          </p:val>
                                        </p:tav>
                                      </p:tavLst>
                                    </p:anim>
                                    <p:animEffect filter="wipe(up)" transition="in">
                                      <p:cBhvr>
                                        <p:cTn dur="500" id="24"/>
                                        <p:tgtEl>
                                          <p:spTgt spid="15"/>
                                        </p:tgtEl>
                                      </p:cBhvr>
                                    </p:animEffect>
                                  </p:childTnLst>
                                </p:cTn>
                              </p:par>
                              <p:par>
                                <p:cTn fill="hold" id="25" nodeType="withEffect" presetClass="entr" presetID="12" presetSubtype="4">
                                  <p:stCondLst>
                                    <p:cond delay="500"/>
                                  </p:stCondLst>
                                  <p:childTnLst>
                                    <p:set>
                                      <p:cBhvr>
                                        <p:cTn dur="1" fill="hold" id="26">
                                          <p:stCondLst>
                                            <p:cond delay="0"/>
                                          </p:stCondLst>
                                        </p:cTn>
                                        <p:tgtEl>
                                          <p:spTgt spid="25"/>
                                        </p:tgtEl>
                                        <p:attrNameLst>
                                          <p:attrName>style.visibility</p:attrName>
                                        </p:attrNameLst>
                                      </p:cBhvr>
                                      <p:to>
                                        <p:strVal val="visible"/>
                                      </p:to>
                                    </p:set>
                                    <p:anim calcmode="lin" valueType="num">
                                      <p:cBhvr additive="base">
                                        <p:cTn dur="500" id="27"/>
                                        <p:tgtEl>
                                          <p:spTgt spid="25"/>
                                        </p:tgtEl>
                                        <p:attrNameLst>
                                          <p:attrName>ppt_y</p:attrName>
                                        </p:attrNameLst>
                                      </p:cBhvr>
                                      <p:tavLst>
                                        <p:tav tm="0">
                                          <p:val>
                                            <p:strVal val="#ppt_y+#ppt_h*1.125000"/>
                                          </p:val>
                                        </p:tav>
                                        <p:tav tm="100000">
                                          <p:val>
                                            <p:strVal val="#ppt_y"/>
                                          </p:val>
                                        </p:tav>
                                      </p:tavLst>
                                    </p:anim>
                                    <p:animEffect filter="wipe(up)" transition="in">
                                      <p:cBhvr>
                                        <p:cTn dur="500" id="28"/>
                                        <p:tgtEl>
                                          <p:spTgt spid="25"/>
                                        </p:tgtEl>
                                      </p:cBhvr>
                                    </p:animEffect>
                                  </p:childTnLst>
                                </p:cTn>
                              </p:par>
                              <p:par>
                                <p:cTn fill="hold" id="29" nodeType="withEffect" presetClass="entr" presetID="12" presetSubtype="4">
                                  <p:stCondLst>
                                    <p:cond delay="750"/>
                                  </p:stCondLst>
                                  <p:childTnLst>
                                    <p:set>
                                      <p:cBhvr>
                                        <p:cTn dur="1" fill="hold" id="30">
                                          <p:stCondLst>
                                            <p:cond delay="0"/>
                                          </p:stCondLst>
                                        </p:cTn>
                                        <p:tgtEl>
                                          <p:spTgt spid="35"/>
                                        </p:tgtEl>
                                        <p:attrNameLst>
                                          <p:attrName>style.visibility</p:attrName>
                                        </p:attrNameLst>
                                      </p:cBhvr>
                                      <p:to>
                                        <p:strVal val="visible"/>
                                      </p:to>
                                    </p:set>
                                    <p:anim calcmode="lin" valueType="num">
                                      <p:cBhvr additive="base">
                                        <p:cTn dur="500" id="31"/>
                                        <p:tgtEl>
                                          <p:spTgt spid="35"/>
                                        </p:tgtEl>
                                        <p:attrNameLst>
                                          <p:attrName>ppt_y</p:attrName>
                                        </p:attrNameLst>
                                      </p:cBhvr>
                                      <p:tavLst>
                                        <p:tav tm="0">
                                          <p:val>
                                            <p:strVal val="#ppt_y+#ppt_h*1.125000"/>
                                          </p:val>
                                        </p:tav>
                                        <p:tav tm="100000">
                                          <p:val>
                                            <p:strVal val="#ppt_y"/>
                                          </p:val>
                                        </p:tav>
                                      </p:tavLst>
                                    </p:anim>
                                    <p:animEffect filter="wipe(up)" transition="in">
                                      <p:cBhvr>
                                        <p:cTn dur="500" id="32"/>
                                        <p:tgtEl>
                                          <p:spTgt spid="35"/>
                                        </p:tgtEl>
                                      </p:cBhvr>
                                    </p:animEffect>
                                  </p:childTnLst>
                                </p:cTn>
                              </p:par>
                              <p:par>
                                <p:cTn fill="hold" id="33" nodeType="withEffect" presetClass="entr" presetID="12" presetSubtype="4">
                                  <p:stCondLst>
                                    <p:cond delay="1000"/>
                                  </p:stCondLst>
                                  <p:childTnLst>
                                    <p:set>
                                      <p:cBhvr>
                                        <p:cTn dur="1" fill="hold" id="34">
                                          <p:stCondLst>
                                            <p:cond delay="0"/>
                                          </p:stCondLst>
                                        </p:cTn>
                                        <p:tgtEl>
                                          <p:spTgt spid="45"/>
                                        </p:tgtEl>
                                        <p:attrNameLst>
                                          <p:attrName>style.visibility</p:attrName>
                                        </p:attrNameLst>
                                      </p:cBhvr>
                                      <p:to>
                                        <p:strVal val="visible"/>
                                      </p:to>
                                    </p:set>
                                    <p:anim calcmode="lin" valueType="num">
                                      <p:cBhvr additive="base">
                                        <p:cTn dur="500" id="35"/>
                                        <p:tgtEl>
                                          <p:spTgt spid="45"/>
                                        </p:tgtEl>
                                        <p:attrNameLst>
                                          <p:attrName>ppt_y</p:attrName>
                                        </p:attrNameLst>
                                      </p:cBhvr>
                                      <p:tavLst>
                                        <p:tav tm="0">
                                          <p:val>
                                            <p:strVal val="#ppt_y+#ppt_h*1.125000"/>
                                          </p:val>
                                        </p:tav>
                                        <p:tav tm="100000">
                                          <p:val>
                                            <p:strVal val="#ppt_y"/>
                                          </p:val>
                                        </p:tav>
                                      </p:tavLst>
                                    </p:anim>
                                    <p:animEffect filter="wipe(up)" transition="in">
                                      <p:cBhvr>
                                        <p:cTn dur="500" id="36"/>
                                        <p:tgtEl>
                                          <p:spTgt spid="45"/>
                                        </p:tgtEl>
                                      </p:cBhvr>
                                    </p:animEffect>
                                  </p:childTnLst>
                                </p:cTn>
                              </p:par>
                            </p:childTnLst>
                          </p:cTn>
                        </p:par>
                        <p:par>
                          <p:cTn fill="hold" id="37" nodeType="afterGroup">
                            <p:stCondLst>
                              <p:cond delay="2500"/>
                            </p:stCondLst>
                            <p:childTnLst>
                              <p:par>
                                <p:cTn fill="hold" id="38" nodeType="afterEffect" presetClass="entr" presetID="53" presetSubtype="0">
                                  <p:stCondLst>
                                    <p:cond delay="0"/>
                                  </p:stCondLst>
                                  <p:childTnLst>
                                    <p:set>
                                      <p:cBhvr>
                                        <p:cTn dur="1" fill="hold" id="39">
                                          <p:stCondLst>
                                            <p:cond delay="0"/>
                                          </p:stCondLst>
                                        </p:cTn>
                                        <p:tgtEl>
                                          <p:spTgt spid="55"/>
                                        </p:tgtEl>
                                        <p:attrNameLst>
                                          <p:attrName>style.visibility</p:attrName>
                                        </p:attrNameLst>
                                      </p:cBhvr>
                                      <p:to>
                                        <p:strVal val="visible"/>
                                      </p:to>
                                    </p:set>
                                    <p:anim calcmode="lin" valueType="num">
                                      <p:cBhvr>
                                        <p:cTn dur="750" fill="hold" id="40"/>
                                        <p:tgtEl>
                                          <p:spTgt spid="55"/>
                                        </p:tgtEl>
                                        <p:attrNameLst>
                                          <p:attrName>ppt_w</p:attrName>
                                        </p:attrNameLst>
                                      </p:cBhvr>
                                      <p:tavLst>
                                        <p:tav tm="0">
                                          <p:val>
                                            <p:fltVal val="0"/>
                                          </p:val>
                                        </p:tav>
                                        <p:tav tm="100000">
                                          <p:val>
                                            <p:strVal val="#ppt_w"/>
                                          </p:val>
                                        </p:tav>
                                      </p:tavLst>
                                    </p:anim>
                                    <p:anim calcmode="lin" valueType="num">
                                      <p:cBhvr>
                                        <p:cTn dur="750" fill="hold" id="41"/>
                                        <p:tgtEl>
                                          <p:spTgt spid="55"/>
                                        </p:tgtEl>
                                        <p:attrNameLst>
                                          <p:attrName>ppt_h</p:attrName>
                                        </p:attrNameLst>
                                      </p:cBhvr>
                                      <p:tavLst>
                                        <p:tav tm="0">
                                          <p:val>
                                            <p:fltVal val="0"/>
                                          </p:val>
                                        </p:tav>
                                        <p:tav tm="100000">
                                          <p:val>
                                            <p:strVal val="#ppt_h"/>
                                          </p:val>
                                        </p:tav>
                                      </p:tavLst>
                                    </p:anim>
                                    <p:animEffect filter="fade" transition="in">
                                      <p:cBhvr>
                                        <p:cTn dur="750" id="42"/>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C48E8084-5A10-4568-8F96-544D07DC3E1D}"/>
              </a:ext>
            </a:extLst>
          </p:cNvPr>
          <p:cNvPicPr>
            <a:picLocks noChangeAspect="1"/>
          </p:cNvPicPr>
          <p:nvPr/>
        </p:nvPicPr>
        <p:blipFill>
          <a:blip r:embed="rId3">
            <a:extLst>
              <a:ext uri="{28A0092B-C50C-407E-A947-70E740481C1C}">
                <a14:useLocalDpi/>
              </a:ext>
            </a:extLst>
          </a:blip>
          <a:stretch>
            <a:fillRect/>
          </a:stretch>
        </p:blipFill>
        <p:spPr>
          <a:xfrm>
            <a:off x="2778004" y="2644041"/>
            <a:ext cx="2639505" cy="1569918"/>
          </a:xfrm>
          <a:prstGeom prst="rect">
            <a:avLst/>
          </a:prstGeom>
        </p:spPr>
      </p:pic>
      <p:sp>
        <p:nvSpPr>
          <p:cNvPr id="3" name="矩形 259">
            <a:extLst>
              <a:ext uri="{FF2B5EF4-FFF2-40B4-BE49-F238E27FC236}">
                <a16:creationId xmlns:a16="http://schemas.microsoft.com/office/drawing/2014/main" id="{66D0A578-D975-4FAD-BCC1-16BDADCD178A}"/>
              </a:ext>
            </a:extLst>
          </p:cNvPr>
          <p:cNvSpPr>
            <a:spLocks noChangeArrowheads="1"/>
          </p:cNvSpPr>
          <p:nvPr/>
        </p:nvSpPr>
        <p:spPr bwMode="auto">
          <a:xfrm>
            <a:off x="6004944" y="3152001"/>
            <a:ext cx="524327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1219170">
              <a:buNone/>
              <a:defRPr/>
            </a:pPr>
            <a:r>
              <a:rPr altLang="en-US" b="1" kern="0" lang="zh-CN" sz="30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党的光辉历史</a:t>
            </a:r>
          </a:p>
        </p:txBody>
      </p:sp>
      <p:sp>
        <p:nvSpPr>
          <p:cNvPr id="5" name="矩形 4">
            <a:extLst>
              <a:ext uri="{FF2B5EF4-FFF2-40B4-BE49-F238E27FC236}">
                <a16:creationId xmlns:a16="http://schemas.microsoft.com/office/drawing/2014/main" id="{6658C8B4-B515-4128-A69F-D10586484017}"/>
              </a:ext>
            </a:extLst>
          </p:cNvPr>
          <p:cNvSpPr/>
          <p:nvPr/>
        </p:nvSpPr>
        <p:spPr>
          <a:xfrm>
            <a:off x="7593898" y="1484575"/>
            <a:ext cx="2065370" cy="1844040"/>
          </a:xfrm>
          <a:prstGeom prst="rect">
            <a:avLst/>
          </a:prstGeom>
          <a:effectLst/>
        </p:spPr>
        <p:txBody>
          <a:bodyPr wrap="square">
            <a:spAutoFit/>
          </a:bodyPr>
          <a:lstStyle/>
          <a:p>
            <a:pPr algn="ctr"/>
            <a:r>
              <a:rPr altLang="zh-CN" b="1" lang="en-US" sz="115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01</a:t>
            </a:r>
          </a:p>
        </p:txBody>
      </p:sp>
    </p:spTree>
    <p:extLst>
      <p:ext uri="{BB962C8B-B14F-4D97-AF65-F5344CB8AC3E}">
        <p14:creationId val="127946877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750" fill="hold" id="7"/>
                                        <p:tgtEl>
                                          <p:spTgt spid="2"/>
                                        </p:tgtEl>
                                        <p:attrNameLst>
                                          <p:attrName>ppt_w</p:attrName>
                                        </p:attrNameLst>
                                      </p:cBhvr>
                                      <p:tavLst>
                                        <p:tav tm="0">
                                          <p:val>
                                            <p:fltVal val="0"/>
                                          </p:val>
                                        </p:tav>
                                        <p:tav tm="100000">
                                          <p:val>
                                            <p:strVal val="#ppt_w"/>
                                          </p:val>
                                        </p:tav>
                                      </p:tavLst>
                                    </p:anim>
                                    <p:anim calcmode="lin" valueType="num">
                                      <p:cBhvr>
                                        <p:cTn dur="750" fill="hold" id="8"/>
                                        <p:tgtEl>
                                          <p:spTgt spid="2"/>
                                        </p:tgtEl>
                                        <p:attrNameLst>
                                          <p:attrName>ppt_h</p:attrName>
                                        </p:attrNameLst>
                                      </p:cBhvr>
                                      <p:tavLst>
                                        <p:tav tm="0">
                                          <p:val>
                                            <p:fltVal val="0"/>
                                          </p:val>
                                        </p:tav>
                                        <p:tav tm="100000">
                                          <p:val>
                                            <p:strVal val="#ppt_h"/>
                                          </p:val>
                                        </p:tav>
                                      </p:tavLst>
                                    </p:anim>
                                    <p:animEffect filter="fade" transition="in">
                                      <p:cBhvr>
                                        <p:cTn dur="750" id="9"/>
                                        <p:tgtEl>
                                          <p:spTgt spid="2"/>
                                        </p:tgtEl>
                                      </p:cBhvr>
                                    </p:animEffect>
                                  </p:childTnLst>
                                </p:cTn>
                              </p:par>
                            </p:childTnLst>
                          </p:cTn>
                        </p:par>
                        <p:par>
                          <p:cTn fill="hold" id="10" nodeType="afterGroup">
                            <p:stCondLst>
                              <p:cond delay="750"/>
                            </p:stCondLst>
                            <p:childTnLst>
                              <p:par>
                                <p:cTn fill="hold" grpId="0" id="11" nodeType="afterEffect" presetClass="entr" presetID="53"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Effect filter="fade" transition="in">
                                      <p:cBhvr>
                                        <p:cTn dur="500" id="15"/>
                                        <p:tgtEl>
                                          <p:spTgt spid="5"/>
                                        </p:tgtEl>
                                      </p:cBhvr>
                                    </p:animEffect>
                                  </p:childTnLst>
                                </p:cTn>
                              </p:par>
                            </p:childTnLst>
                          </p:cTn>
                        </p:par>
                        <p:par>
                          <p:cTn fill="hold" id="16" nodeType="afterGroup">
                            <p:stCondLst>
                              <p:cond delay="125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3"/>
                                        </p:tgtEl>
                                        <p:attrNameLst>
                                          <p:attrName>style.visibility</p:attrName>
                                        </p:attrNameLst>
                                      </p:cBhvr>
                                      <p:to>
                                        <p:strVal val="visible"/>
                                      </p:to>
                                    </p:set>
                                    <p:anim calcmode="lin" valueType="num">
                                      <p:cBhvr>
                                        <p:cTn dur="500" fill="hold" id="19"/>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3"/>
                                        </p:tgtEl>
                                        <p:attrNameLst>
                                          <p:attrName>ppt_y</p:attrName>
                                        </p:attrNameLst>
                                      </p:cBhvr>
                                      <p:tavLst>
                                        <p:tav tm="0">
                                          <p:val>
                                            <p:strVal val="#ppt_y"/>
                                          </p:val>
                                        </p:tav>
                                        <p:tav tm="100000">
                                          <p:val>
                                            <p:strVal val="#ppt_y"/>
                                          </p:val>
                                        </p:tav>
                                      </p:tavLst>
                                    </p:anim>
                                    <p:anim calcmode="lin" valueType="num">
                                      <p:cBhvr>
                                        <p:cTn dur="500" fill="hold" id="21"/>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3"/>
                                        </p:tgtEl>
                                      </p:cBhvr>
                                    </p:animEffect>
                                  </p:childTnLst>
                                </p:cTn>
                              </p:par>
                            </p:childTnLst>
                          </p:cTn>
                        </p:par>
                        <p:par>
                          <p:cTn fill="hold" id="24" nodeType="afterGroup">
                            <p:stCondLst>
                              <p:cond delay="1750"/>
                            </p:stCondLst>
                            <p:childTnLst>
                              <p:par>
                                <p:cTn fill="hold" grpId="1" id="25" nodeType="afterEffect" presetClass="emph" presetID="26" presetSubtype="0">
                                  <p:stCondLst>
                                    <p:cond delay="0"/>
                                  </p:stCondLst>
                                  <p:iterate type="lt">
                                    <p:tmPct val="0"/>
                                  </p:iterate>
                                  <p:childTnLst>
                                    <p:animEffect filter="fade" transition="out">
                                      <p:cBhvr>
                                        <p:cTn dur="500" id="26" tmFilter="0, 0; .2, .5; .8, .5; 1, 0"/>
                                        <p:tgtEl>
                                          <p:spTgt spid="3"/>
                                        </p:tgtEl>
                                      </p:cBhvr>
                                    </p:animEffect>
                                    <p:animScale>
                                      <p:cBhvr>
                                        <p:cTn autoRev="1" dur="250" fill="hold" id="27"/>
                                        <p:tgtEl>
                                          <p:spTgt spid="3"/>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062C2CA3-FA69-4618-A69E-7F63417815FB}"/>
              </a:ext>
            </a:extLst>
          </p:cNvPr>
          <p:cNvGrpSpPr/>
          <p:nvPr/>
        </p:nvGrpSpPr>
        <p:grpSpPr>
          <a:xfrm>
            <a:off x="84843" y="122549"/>
            <a:ext cx="5820657" cy="672822"/>
            <a:chOff x="84843" y="122549"/>
            <a:chExt cx="5820657" cy="672822"/>
          </a:xfrm>
        </p:grpSpPr>
        <p:pic>
          <p:nvPicPr>
            <p:cNvPr id="2" name="图片 1">
              <a:extLst>
                <a:ext uri="{FF2B5EF4-FFF2-40B4-BE49-F238E27FC236}">
                  <a16:creationId xmlns:a16="http://schemas.microsoft.com/office/drawing/2014/main" id="{6162EBB8-71E6-4BE2-AC73-3321002646AC}"/>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3" name="文本框 37">
              <a:extLst>
                <a:ext uri="{FF2B5EF4-FFF2-40B4-BE49-F238E27FC236}">
                  <a16:creationId xmlns:a16="http://schemas.microsoft.com/office/drawing/2014/main" id="{DB1B6A67-17FD-4274-BF33-D70CE4D862FF}"/>
                </a:ext>
              </a:extLst>
            </p:cNvPr>
            <p:cNvSpPr txBox="1"/>
            <p:nvPr/>
          </p:nvSpPr>
          <p:spPr>
            <a:xfrm>
              <a:off x="1320143" y="122549"/>
              <a:ext cx="4585357" cy="567450"/>
            </a:xfrm>
            <a:prstGeom prst="rect">
              <a:avLst/>
            </a:prstGeom>
            <a:noFill/>
          </p:spPr>
          <p:txBody>
            <a:bodyPr bIns="64269" lIns="128539" rIns="128539" rtlCol="0" tIns="64269" wrap="square">
              <a:spAutoFit/>
            </a:bodyPr>
            <a:lstStyle/>
            <a:p>
              <a:pPr defTabSz="1285286">
                <a:lnSpc>
                  <a:spcPct val="120000"/>
                </a:lnSpc>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党的光辉历史</a:t>
              </a:r>
            </a:p>
          </p:txBody>
        </p:sp>
      </p:grpSp>
      <p:sp>
        <p:nvSpPr>
          <p:cNvPr id="5" name="矩形 259">
            <a:extLst>
              <a:ext uri="{FF2B5EF4-FFF2-40B4-BE49-F238E27FC236}">
                <a16:creationId xmlns:a16="http://schemas.microsoft.com/office/drawing/2014/main" id="{062CCCE8-9B54-4931-8AEE-5F23E39FC573}"/>
              </a:ext>
            </a:extLst>
          </p:cNvPr>
          <p:cNvSpPr>
            <a:spLocks noChangeArrowheads="1"/>
          </p:cNvSpPr>
          <p:nvPr/>
        </p:nvSpPr>
        <p:spPr bwMode="auto">
          <a:xfrm>
            <a:off x="3474361" y="894576"/>
            <a:ext cx="5243278"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1219170">
              <a:buNone/>
              <a:defRPr/>
            </a:pPr>
            <a:r>
              <a:rPr altLang="en-US" b="1" kern="0" lang="zh-CN" sz="60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党的光辉历史</a:t>
            </a:r>
          </a:p>
        </p:txBody>
      </p:sp>
      <p:sp>
        <p:nvSpPr>
          <p:cNvPr id="6" name="矩形 259">
            <a:extLst>
              <a:ext uri="{FF2B5EF4-FFF2-40B4-BE49-F238E27FC236}">
                <a16:creationId xmlns:a16="http://schemas.microsoft.com/office/drawing/2014/main" id="{60C6DAF9-442F-48AB-B35D-0563AB2FFD68}"/>
              </a:ext>
            </a:extLst>
          </p:cNvPr>
          <p:cNvSpPr>
            <a:spLocks noChangeArrowheads="1"/>
          </p:cNvSpPr>
          <p:nvPr/>
        </p:nvSpPr>
        <p:spPr bwMode="auto">
          <a:xfrm>
            <a:off x="1216059" y="2240437"/>
            <a:ext cx="9544050" cy="2423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defTabSz="1219170">
              <a:lnSpc>
                <a:spcPct val="200000"/>
              </a:lnSpc>
              <a:buNone/>
              <a:defRPr/>
            </a:pPr>
            <a:r>
              <a:rPr altLang="zh-CN" kern="0" lang="en-US" sz="15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1921年,中国共产党光荣诞生了! 中国共产党成立后，给人民指出了中国的出路在于彻底推翻帝国主义、封建主义的反动统治，并进而转入社会主义，成为中国人民前所未有的领导力量。</a:t>
            </a:r>
          </a:p>
          <a:p>
            <a:pPr defTabSz="1219170">
              <a:lnSpc>
                <a:spcPct val="200000"/>
              </a:lnSpc>
              <a:buNone/>
              <a:defRPr/>
            </a:pPr>
            <a:r>
              <a:rPr altLang="zh-CN" kern="0" lang="en-US" sz="15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  中国共产党在领导各族人民为新民主主义而斗争的过程中，经历了国共合作的北伐战争、土地革命战争、抗日战争和全国解放战争四个阶段，其间经受了一九二七年和一九三四年两次严重挫折的痛苦考验。经过长期的武装斗争和各个方面、各种形式斗争的密切配合，终于在一九四九年取得了革命的胜利。</a:t>
            </a:r>
          </a:p>
        </p:txBody>
      </p:sp>
    </p:spTree>
    <p:extLst>
      <p:ext uri="{BB962C8B-B14F-4D97-AF65-F5344CB8AC3E}">
        <p14:creationId val="77027596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5"/>
                                        </p:tgtEl>
                                        <p:attrNameLst>
                                          <p:attrName>ppt_y</p:attrName>
                                        </p:attrNameLst>
                                      </p:cBhvr>
                                      <p:tavLst>
                                        <p:tav tm="0">
                                          <p:val>
                                            <p:strVal val="#ppt_y"/>
                                          </p:val>
                                        </p:tav>
                                        <p:tav tm="100000">
                                          <p:val>
                                            <p:strVal val="#ppt_y"/>
                                          </p:val>
                                        </p:tav>
                                      </p:tavLst>
                                    </p:anim>
                                    <p:anim calcmode="lin" valueType="num">
                                      <p:cBhvr>
                                        <p:cTn dur="500" fill="hold" id="9"/>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5"/>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iterate type="lt">
                                    <p:tmPct val="0"/>
                                  </p:iterate>
                                  <p:childTnLst>
                                    <p:animEffect filter="fade" transition="out">
                                      <p:cBhvr>
                                        <p:cTn dur="500" id="14" tmFilter="0, 0; .2, .5; .8, .5; 1, 0"/>
                                        <p:tgtEl>
                                          <p:spTgt spid="5"/>
                                        </p:tgtEl>
                                      </p:cBhvr>
                                    </p:animEffect>
                                    <p:animScale>
                                      <p:cBhvr>
                                        <p:cTn autoRev="1" dur="250" fill="hold" id="15"/>
                                        <p:tgtEl>
                                          <p:spTgt spid="5"/>
                                        </p:tgtEl>
                                      </p:cBhvr>
                                      <p:by x="105000" y="105000"/>
                                    </p:animScale>
                                  </p:childTnLst>
                                </p:cTn>
                              </p:par>
                            </p:childTnLst>
                          </p:cTn>
                        </p:par>
                        <p:par>
                          <p:cTn fill="hold" id="16" nodeType="afterGroup">
                            <p:stCondLst>
                              <p:cond delay="100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6"/>
                                        </p:tgtEl>
                                        <p:attrNameLst>
                                          <p:attrName>style.visibility</p:attrName>
                                        </p:attrNameLst>
                                      </p:cBhvr>
                                      <p:to>
                                        <p:strVal val="visible"/>
                                      </p:to>
                                    </p:set>
                                    <p:anim calcmode="lin" valueType="num">
                                      <p:cBhvr>
                                        <p:cTn dur="500" fill="hold" id="19"/>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6"/>
                                        </p:tgtEl>
                                        <p:attrNameLst>
                                          <p:attrName>ppt_y</p:attrName>
                                        </p:attrNameLst>
                                      </p:cBhvr>
                                      <p:tavLst>
                                        <p:tav tm="0">
                                          <p:val>
                                            <p:strVal val="#ppt_y"/>
                                          </p:val>
                                        </p:tav>
                                        <p:tav tm="100000">
                                          <p:val>
                                            <p:strVal val="#ppt_y"/>
                                          </p:val>
                                        </p:tav>
                                      </p:tavLst>
                                    </p:anim>
                                    <p:anim calcmode="lin" valueType="num">
                                      <p:cBhvr>
                                        <p:cTn dur="500" fill="hold" id="21"/>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6"/>
                                        </p:tgtEl>
                                      </p:cBhvr>
                                    </p:animEffect>
                                  </p:childTnLst>
                                </p:cTn>
                              </p:par>
                            </p:childTnLst>
                          </p:cTn>
                        </p:par>
                        <p:par>
                          <p:cTn fill="hold" id="24" nodeType="afterGroup">
                            <p:stCondLst>
                              <p:cond delay="1500"/>
                            </p:stCondLst>
                            <p:childTnLst>
                              <p:par>
                                <p:cTn fill="hold" grpId="1" id="25" nodeType="afterEffect" presetClass="emph" presetID="26" presetSubtype="0">
                                  <p:stCondLst>
                                    <p:cond delay="0"/>
                                  </p:stCondLst>
                                  <p:iterate type="lt">
                                    <p:tmPct val="0"/>
                                  </p:iterate>
                                  <p:childTnLst>
                                    <p:animEffect filter="fade" transition="out">
                                      <p:cBhvr>
                                        <p:cTn dur="500" id="26" tmFilter="0, 0; .2, .5; .8, .5; 1, 0"/>
                                        <p:tgtEl>
                                          <p:spTgt spid="6"/>
                                        </p:tgtEl>
                                      </p:cBhvr>
                                    </p:animEffect>
                                    <p:animScale>
                                      <p:cBhvr>
                                        <p:cTn autoRev="1" dur="250" fill="hold" id="27"/>
                                        <p:tgtEl>
                                          <p:spTgt spid="6"/>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5"/>
      <p:bldP grpId="0" spid="6"/>
      <p:bldP grpId="1" spid="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5645CC0-1E48-4A82-AB11-A0E3F16F3918}"/>
              </a:ext>
            </a:extLst>
          </p:cNvPr>
          <p:cNvGrpSpPr/>
          <p:nvPr/>
        </p:nvGrpSpPr>
        <p:grpSpPr>
          <a:xfrm>
            <a:off x="84843" y="122549"/>
            <a:ext cx="5820657" cy="672822"/>
            <a:chOff x="84843" y="122549"/>
            <a:chExt cx="5820657" cy="672822"/>
          </a:xfrm>
        </p:grpSpPr>
        <p:pic>
          <p:nvPicPr>
            <p:cNvPr id="3" name="图片 2">
              <a:extLst>
                <a:ext uri="{FF2B5EF4-FFF2-40B4-BE49-F238E27FC236}">
                  <a16:creationId xmlns:a16="http://schemas.microsoft.com/office/drawing/2014/main" id="{1A84A129-5E31-476C-ADE1-6DF1B3BA37E2}"/>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4" name="文本框 37">
              <a:extLst>
                <a:ext uri="{FF2B5EF4-FFF2-40B4-BE49-F238E27FC236}">
                  <a16:creationId xmlns:a16="http://schemas.microsoft.com/office/drawing/2014/main" id="{3DFB5D02-1D0F-4C7A-8BD8-23B7774FF247}"/>
                </a:ext>
              </a:extLst>
            </p:cNvPr>
            <p:cNvSpPr txBox="1"/>
            <p:nvPr/>
          </p:nvSpPr>
          <p:spPr>
            <a:xfrm>
              <a:off x="1320143" y="122549"/>
              <a:ext cx="4585357" cy="567450"/>
            </a:xfrm>
            <a:prstGeom prst="rect">
              <a:avLst/>
            </a:prstGeom>
            <a:noFill/>
          </p:spPr>
          <p:txBody>
            <a:bodyPr bIns="64269" lIns="128539" rIns="128539" rtlCol="0" tIns="64269" wrap="square">
              <a:spAutoFit/>
            </a:bodyPr>
            <a:lstStyle/>
            <a:p>
              <a:pPr defTabSz="1285286">
                <a:lnSpc>
                  <a:spcPct val="120000"/>
                </a:lnSpc>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党的光辉历史</a:t>
              </a:r>
            </a:p>
          </p:txBody>
        </p:sp>
      </p:grpSp>
      <p:sp>
        <p:nvSpPr>
          <p:cNvPr id="5" name="矩形 259">
            <a:extLst>
              <a:ext uri="{FF2B5EF4-FFF2-40B4-BE49-F238E27FC236}">
                <a16:creationId xmlns:a16="http://schemas.microsoft.com/office/drawing/2014/main" id="{0C143B5A-CA8D-43D6-A215-E8CE237B3E60}"/>
              </a:ext>
            </a:extLst>
          </p:cNvPr>
          <p:cNvSpPr>
            <a:spLocks noChangeArrowheads="1"/>
          </p:cNvSpPr>
          <p:nvPr/>
        </p:nvSpPr>
        <p:spPr bwMode="auto">
          <a:xfrm>
            <a:off x="3474361" y="894576"/>
            <a:ext cx="5243278"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1219170">
              <a:buNone/>
              <a:defRPr/>
            </a:pPr>
            <a:r>
              <a:rPr altLang="en-US" b="1" kern="0" lang="zh-CN" sz="60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党的发展历程</a:t>
            </a:r>
          </a:p>
        </p:txBody>
      </p:sp>
      <p:cxnSp>
        <p:nvCxnSpPr>
          <p:cNvPr id="40" name="Straight Connector 1">
            <a:extLst>
              <a:ext uri="{FF2B5EF4-FFF2-40B4-BE49-F238E27FC236}">
                <a16:creationId xmlns:a16="http://schemas.microsoft.com/office/drawing/2014/main" id="{E929B52B-9C58-41CF-A44B-787DEC4B0ED4}"/>
              </a:ext>
            </a:extLst>
          </p:cNvPr>
          <p:cNvCxnSpPr/>
          <p:nvPr/>
        </p:nvCxnSpPr>
        <p:spPr>
          <a:xfrm>
            <a:off x="1359006" y="3956573"/>
            <a:ext cx="983476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1" name="Group 75">
            <a:extLst>
              <a:ext uri="{FF2B5EF4-FFF2-40B4-BE49-F238E27FC236}">
                <a16:creationId xmlns:a16="http://schemas.microsoft.com/office/drawing/2014/main" id="{A7350725-5B41-4FF3-8EF3-A0D7514AE4B1}"/>
              </a:ext>
            </a:extLst>
          </p:cNvPr>
          <p:cNvGrpSpPr/>
          <p:nvPr/>
        </p:nvGrpSpPr>
        <p:grpSpPr>
          <a:xfrm>
            <a:off x="5282359" y="4437063"/>
            <a:ext cx="2247239" cy="514655"/>
            <a:chOff x="5408083" y="2933595"/>
            <a:chExt cx="2247239" cy="514655"/>
          </a:xfrm>
        </p:grpSpPr>
        <p:sp>
          <p:nvSpPr>
            <p:cNvPr id="42" name="TextBox 76">
              <a:extLst>
                <a:ext uri="{FF2B5EF4-FFF2-40B4-BE49-F238E27FC236}">
                  <a16:creationId xmlns:a16="http://schemas.microsoft.com/office/drawing/2014/main" id="{DC8920E4-DDE0-4C56-AAF2-D3F70BD4764A}"/>
                </a:ext>
              </a:extLst>
            </p:cNvPr>
            <p:cNvSpPr txBox="1"/>
            <p:nvPr/>
          </p:nvSpPr>
          <p:spPr>
            <a:xfrm>
              <a:off x="5418813" y="2933595"/>
              <a:ext cx="2214880" cy="335280"/>
            </a:xfrm>
            <a:prstGeom prst="rect">
              <a:avLst/>
            </a:prstGeom>
            <a:noFill/>
          </p:spPr>
          <p:txBody>
            <a:bodyPr rtlCol="0" wrap="none">
              <a:spAutoFit/>
            </a:bodyPr>
            <a:lstStyle/>
            <a:p>
              <a:r>
                <a:rPr altLang="en-US" b="1" lang="zh-CN" sz="1600">
                  <a:solidFill>
                    <a:srgbClr val="DB1516"/>
                  </a:solidFill>
                  <a:latin charset="-122" panose="02000000000000000000" pitchFamily="2" typeface="字魂36号-正文宋楷"/>
                  <a:ea charset="-122" panose="02000000000000000000" pitchFamily="2" typeface="字魂36号-正文宋楷"/>
                  <a:cs typeface="Lato Regular"/>
                </a:rPr>
                <a:t>社会主义革命建设时期</a:t>
              </a:r>
            </a:p>
          </p:txBody>
        </p:sp>
        <p:sp>
          <p:nvSpPr>
            <p:cNvPr id="43" name="Rectangle 77">
              <a:extLst>
                <a:ext uri="{FF2B5EF4-FFF2-40B4-BE49-F238E27FC236}">
                  <a16:creationId xmlns:a16="http://schemas.microsoft.com/office/drawing/2014/main" id="{211904A5-2019-42CF-8A42-C6654D9A6F1E}"/>
                </a:ext>
              </a:extLst>
            </p:cNvPr>
            <p:cNvSpPr/>
            <p:nvPr/>
          </p:nvSpPr>
          <p:spPr>
            <a:xfrm>
              <a:off x="5408084" y="3217418"/>
              <a:ext cx="2183905" cy="228600"/>
            </a:xfrm>
            <a:prstGeom prst="rect">
              <a:avLst/>
            </a:prstGeom>
          </p:spPr>
          <p:txBody>
            <a:bodyPr wrap="square">
              <a:spAutoFit/>
            </a:bodyPr>
            <a:lstStyle/>
            <a:p>
              <a:pPr algn="just">
                <a:spcAft>
                  <a:spcPts val="600"/>
                </a:spcAft>
              </a:pPr>
              <a:r>
                <a:rPr altLang="zh-CN" lang="en-US" sz="900">
                  <a:solidFill>
                    <a:schemeClr val="tx1">
                      <a:lumMod val="85000"/>
                      <a:lumOff val="15000"/>
                    </a:schemeClr>
                  </a:solidFill>
                  <a:latin charset="-122" panose="02000000000000000000" pitchFamily="2" typeface="字魂36号-正文宋楷"/>
                  <a:ea charset="-122" panose="02000000000000000000" pitchFamily="2" typeface="字魂36号-正文宋楷"/>
                  <a:cs typeface="Lato Light"/>
                </a:rPr>
                <a:t>1949年10月-1976年10月</a:t>
              </a:r>
            </a:p>
          </p:txBody>
        </p:sp>
      </p:grpSp>
      <p:grpSp>
        <p:nvGrpSpPr>
          <p:cNvPr id="44" name="Group 81">
            <a:extLst>
              <a:ext uri="{FF2B5EF4-FFF2-40B4-BE49-F238E27FC236}">
                <a16:creationId xmlns:a16="http://schemas.microsoft.com/office/drawing/2014/main" id="{1F28748D-F329-4DA3-BE12-64E82B8BB682}"/>
              </a:ext>
            </a:extLst>
          </p:cNvPr>
          <p:cNvGrpSpPr/>
          <p:nvPr/>
        </p:nvGrpSpPr>
        <p:grpSpPr>
          <a:xfrm>
            <a:off x="3191133" y="2346345"/>
            <a:ext cx="2183905" cy="725588"/>
            <a:chOff x="5408083" y="2861162"/>
            <a:chExt cx="2183905" cy="725588"/>
          </a:xfrm>
        </p:grpSpPr>
        <p:sp>
          <p:nvSpPr>
            <p:cNvPr id="45" name="TextBox 82">
              <a:extLst>
                <a:ext uri="{FF2B5EF4-FFF2-40B4-BE49-F238E27FC236}">
                  <a16:creationId xmlns:a16="http://schemas.microsoft.com/office/drawing/2014/main" id="{8BAD0A48-0202-474D-829B-CE8D8E41CF66}"/>
                </a:ext>
              </a:extLst>
            </p:cNvPr>
            <p:cNvSpPr txBox="1"/>
            <p:nvPr/>
          </p:nvSpPr>
          <p:spPr>
            <a:xfrm>
              <a:off x="5423322" y="2861162"/>
              <a:ext cx="2011680" cy="335280"/>
            </a:xfrm>
            <a:prstGeom prst="rect">
              <a:avLst/>
            </a:prstGeom>
            <a:noFill/>
          </p:spPr>
          <p:txBody>
            <a:bodyPr rtlCol="0" wrap="none">
              <a:spAutoFit/>
            </a:bodyPr>
            <a:lstStyle/>
            <a:p>
              <a:r>
                <a:rPr altLang="en-US" b="1" lang="zh-CN" sz="1600">
                  <a:solidFill>
                    <a:srgbClr val="DB1516"/>
                  </a:solidFill>
                  <a:latin charset="-122" panose="02000000000000000000" pitchFamily="2" typeface="字魂36号-正文宋楷"/>
                  <a:ea charset="-122" panose="02000000000000000000" pitchFamily="2" typeface="字魂36号-正文宋楷"/>
                  <a:cs typeface="Lato Regular"/>
                </a:rPr>
                <a:t>新民主主义革命时期</a:t>
              </a:r>
            </a:p>
          </p:txBody>
        </p:sp>
        <p:sp>
          <p:nvSpPr>
            <p:cNvPr id="46" name="Rectangle 83">
              <a:extLst>
                <a:ext uri="{FF2B5EF4-FFF2-40B4-BE49-F238E27FC236}">
                  <a16:creationId xmlns:a16="http://schemas.microsoft.com/office/drawing/2014/main" id="{123661EA-3584-4316-81B9-D4C6286E7184}"/>
                </a:ext>
              </a:extLst>
            </p:cNvPr>
            <p:cNvSpPr/>
            <p:nvPr/>
          </p:nvSpPr>
          <p:spPr>
            <a:xfrm>
              <a:off x="5408083" y="3217418"/>
              <a:ext cx="2183905" cy="365760"/>
            </a:xfrm>
            <a:prstGeom prst="rect">
              <a:avLst/>
            </a:prstGeom>
          </p:spPr>
          <p:txBody>
            <a:bodyPr wrap="square">
              <a:spAutoFit/>
            </a:bodyPr>
            <a:lstStyle/>
            <a:p>
              <a:pPr algn="just">
                <a:spcAft>
                  <a:spcPts val="600"/>
                </a:spcAft>
              </a:pPr>
              <a:r>
                <a:rPr altLang="zh-CN" lang="en-US" sz="900">
                  <a:solidFill>
                    <a:schemeClr val="tx1">
                      <a:lumMod val="85000"/>
                      <a:lumOff val="15000"/>
                    </a:schemeClr>
                  </a:solidFill>
                  <a:latin charset="-122" panose="02000000000000000000" pitchFamily="2" typeface="字魂36号-正文宋楷"/>
                  <a:ea charset="-122" panose="02000000000000000000" pitchFamily="2" typeface="字魂36号-正文宋楷"/>
                  <a:cs typeface="Lato Light"/>
                </a:rPr>
                <a:t>1919年五四运动-1949年10月中华人民共和国、中央人民政府成立</a:t>
              </a:r>
            </a:p>
          </p:txBody>
        </p:sp>
      </p:grpSp>
      <p:grpSp>
        <p:nvGrpSpPr>
          <p:cNvPr id="47" name="Group 84">
            <a:extLst>
              <a:ext uri="{FF2B5EF4-FFF2-40B4-BE49-F238E27FC236}">
                <a16:creationId xmlns:a16="http://schemas.microsoft.com/office/drawing/2014/main" id="{37390E00-C1B3-4FCA-AB6A-CD9A1FC79D2E}"/>
              </a:ext>
            </a:extLst>
          </p:cNvPr>
          <p:cNvGrpSpPr/>
          <p:nvPr/>
        </p:nvGrpSpPr>
        <p:grpSpPr>
          <a:xfrm>
            <a:off x="7211870" y="2419569"/>
            <a:ext cx="2185533" cy="880371"/>
            <a:chOff x="5406455" y="2934386"/>
            <a:chExt cx="2185533" cy="880371"/>
          </a:xfrm>
        </p:grpSpPr>
        <p:sp>
          <p:nvSpPr>
            <p:cNvPr id="48" name="TextBox 85">
              <a:extLst>
                <a:ext uri="{FF2B5EF4-FFF2-40B4-BE49-F238E27FC236}">
                  <a16:creationId xmlns:a16="http://schemas.microsoft.com/office/drawing/2014/main" id="{0E5E5774-E8D5-400A-8A7A-C76D3352FB57}"/>
                </a:ext>
              </a:extLst>
            </p:cNvPr>
            <p:cNvSpPr txBox="1"/>
            <p:nvPr/>
          </p:nvSpPr>
          <p:spPr>
            <a:xfrm>
              <a:off x="5406454" y="2934386"/>
              <a:ext cx="2011680" cy="579120"/>
            </a:xfrm>
            <a:prstGeom prst="rect">
              <a:avLst/>
            </a:prstGeom>
            <a:noFill/>
          </p:spPr>
          <p:txBody>
            <a:bodyPr rtlCol="0" wrap="none">
              <a:spAutoFit/>
            </a:bodyPr>
            <a:lstStyle/>
            <a:p>
              <a:r>
                <a:rPr altLang="en-US" b="1" lang="zh-CN" sz="1600">
                  <a:solidFill>
                    <a:srgbClr val="DB1516"/>
                  </a:solidFill>
                  <a:latin charset="-122" panose="02000000000000000000" pitchFamily="2" typeface="字魂36号-正文宋楷"/>
                  <a:ea charset="-122" panose="02000000000000000000" pitchFamily="2" typeface="字魂36号-正文宋楷"/>
                  <a:cs typeface="Lato Regular"/>
                </a:rPr>
                <a:t>改革和开放社会主义</a:t>
              </a:r>
            </a:p>
            <a:p>
              <a:r>
                <a:rPr altLang="en-US" b="1" lang="zh-CN" sz="1600">
                  <a:solidFill>
                    <a:srgbClr val="DB1516"/>
                  </a:solidFill>
                  <a:latin charset="-122" panose="02000000000000000000" pitchFamily="2" typeface="字魂36号-正文宋楷"/>
                  <a:ea charset="-122" panose="02000000000000000000" pitchFamily="2" typeface="字魂36号-正文宋楷"/>
                  <a:cs typeface="Lato Regular"/>
                </a:rPr>
                <a:t>现代化建设时期</a:t>
              </a:r>
            </a:p>
          </p:txBody>
        </p:sp>
        <p:sp>
          <p:nvSpPr>
            <p:cNvPr id="49" name="Rectangle 86">
              <a:extLst>
                <a:ext uri="{FF2B5EF4-FFF2-40B4-BE49-F238E27FC236}">
                  <a16:creationId xmlns:a16="http://schemas.microsoft.com/office/drawing/2014/main" id="{1FF2488A-2BD3-4908-861E-54E8D0213D59}"/>
                </a:ext>
              </a:extLst>
            </p:cNvPr>
            <p:cNvSpPr/>
            <p:nvPr/>
          </p:nvSpPr>
          <p:spPr>
            <a:xfrm>
              <a:off x="5408083" y="3583925"/>
              <a:ext cx="2183905" cy="228600"/>
            </a:xfrm>
            <a:prstGeom prst="rect">
              <a:avLst/>
            </a:prstGeom>
          </p:spPr>
          <p:txBody>
            <a:bodyPr wrap="square">
              <a:spAutoFit/>
            </a:bodyPr>
            <a:lstStyle/>
            <a:p>
              <a:pPr algn="just">
                <a:spcAft>
                  <a:spcPts val="600"/>
                </a:spcAft>
              </a:pPr>
              <a:r>
                <a:rPr altLang="zh-CN" lang="en-US" sz="900">
                  <a:solidFill>
                    <a:schemeClr val="tx1">
                      <a:lumMod val="85000"/>
                      <a:lumOff val="15000"/>
                    </a:schemeClr>
                  </a:solidFill>
                  <a:latin charset="-122" panose="02000000000000000000" pitchFamily="2" typeface="字魂36号-正文宋楷"/>
                  <a:ea charset="-122" panose="02000000000000000000" pitchFamily="2" typeface="字魂36号-正文宋楷"/>
                  <a:cs typeface="Lato Light"/>
                </a:rPr>
                <a:t>1976年10月-直至今</a:t>
              </a:r>
            </a:p>
          </p:txBody>
        </p:sp>
      </p:grpSp>
      <p:sp>
        <p:nvSpPr>
          <p:cNvPr id="50" name="Oval 87">
            <a:extLst>
              <a:ext uri="{FF2B5EF4-FFF2-40B4-BE49-F238E27FC236}">
                <a16:creationId xmlns:a16="http://schemas.microsoft.com/office/drawing/2014/main" id="{04754961-6C63-4E12-A394-C443C29491C9}"/>
              </a:ext>
            </a:extLst>
          </p:cNvPr>
          <p:cNvSpPr/>
          <p:nvPr/>
        </p:nvSpPr>
        <p:spPr>
          <a:xfrm>
            <a:off x="1965658" y="3774045"/>
            <a:ext cx="353157" cy="353157"/>
          </a:xfrm>
          <a:prstGeom prst="ellipse">
            <a:avLst/>
          </a:prstGeom>
          <a:solidFill>
            <a:srgbClr val="DB1516"/>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sp>
        <p:nvSpPr>
          <p:cNvPr id="51" name="Oval 89">
            <a:extLst>
              <a:ext uri="{FF2B5EF4-FFF2-40B4-BE49-F238E27FC236}">
                <a16:creationId xmlns:a16="http://schemas.microsoft.com/office/drawing/2014/main" id="{8917C91F-494B-4DD7-8526-17634649ED7B}"/>
              </a:ext>
            </a:extLst>
          </p:cNvPr>
          <p:cNvSpPr/>
          <p:nvPr/>
        </p:nvSpPr>
        <p:spPr>
          <a:xfrm>
            <a:off x="6204850" y="3774045"/>
            <a:ext cx="353157" cy="353157"/>
          </a:xfrm>
          <a:prstGeom prst="ellipse">
            <a:avLst/>
          </a:prstGeom>
          <a:solidFill>
            <a:srgbClr val="DB1516"/>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sp>
        <p:nvSpPr>
          <p:cNvPr id="52" name="Oval 91">
            <a:extLst>
              <a:ext uri="{FF2B5EF4-FFF2-40B4-BE49-F238E27FC236}">
                <a16:creationId xmlns:a16="http://schemas.microsoft.com/office/drawing/2014/main" id="{DD6EA46C-307B-4308-A2A7-5EF31AFBA0EE}"/>
              </a:ext>
            </a:extLst>
          </p:cNvPr>
          <p:cNvSpPr/>
          <p:nvPr/>
        </p:nvSpPr>
        <p:spPr>
          <a:xfrm>
            <a:off x="10192617" y="3774045"/>
            <a:ext cx="353157" cy="353157"/>
          </a:xfrm>
          <a:prstGeom prst="ellipse">
            <a:avLst/>
          </a:prstGeom>
          <a:solidFill>
            <a:srgbClr val="DB1516"/>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grpSp>
        <p:nvGrpSpPr>
          <p:cNvPr id="53" name="Group 4">
            <a:extLst>
              <a:ext uri="{FF2B5EF4-FFF2-40B4-BE49-F238E27FC236}">
                <a16:creationId xmlns:a16="http://schemas.microsoft.com/office/drawing/2014/main" id="{2C33B6D1-C575-4E5D-94F7-02428F474D1E}"/>
              </a:ext>
            </a:extLst>
          </p:cNvPr>
          <p:cNvGrpSpPr/>
          <p:nvPr/>
        </p:nvGrpSpPr>
        <p:grpSpPr>
          <a:xfrm>
            <a:off x="5813706" y="2010080"/>
            <a:ext cx="1110386" cy="1110386"/>
            <a:chOff x="5662068" y="1799896"/>
            <a:chExt cx="1110386" cy="1110386"/>
          </a:xfrm>
        </p:grpSpPr>
        <p:sp>
          <p:nvSpPr>
            <p:cNvPr id="54" name="Rounded Rectangle 24">
              <a:extLst>
                <a:ext uri="{FF2B5EF4-FFF2-40B4-BE49-F238E27FC236}">
                  <a16:creationId xmlns:a16="http://schemas.microsoft.com/office/drawing/2014/main" id="{A1B77D81-8AF9-42A6-9B45-F0B109A8F2F1}"/>
                </a:ext>
              </a:extLst>
            </p:cNvPr>
            <p:cNvSpPr/>
            <p:nvPr/>
          </p:nvSpPr>
          <p:spPr>
            <a:xfrm>
              <a:off x="5662068" y="1799896"/>
              <a:ext cx="1110386" cy="1110386"/>
            </a:xfrm>
            <a:prstGeom prst="roundRect">
              <a:avLst/>
            </a:prstGeom>
            <a:solidFill>
              <a:srgbClr val="DB1516"/>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grpSp>
          <p:nvGrpSpPr>
            <p:cNvPr id="55" name="Group 69">
              <a:extLst>
                <a:ext uri="{FF2B5EF4-FFF2-40B4-BE49-F238E27FC236}">
                  <a16:creationId xmlns:a16="http://schemas.microsoft.com/office/drawing/2014/main" id="{C5D1C6D4-CC80-47FC-94BD-354C5C055129}"/>
                </a:ext>
              </a:extLst>
            </p:cNvPr>
            <p:cNvGrpSpPr/>
            <p:nvPr/>
          </p:nvGrpSpPr>
          <p:grpSpPr>
            <a:xfrm>
              <a:off x="6005181" y="2102968"/>
              <a:ext cx="416011" cy="515998"/>
              <a:chOff x="6429376" y="766763"/>
              <a:chExt cx="369888" cy="458788"/>
            </a:xfrm>
            <a:solidFill>
              <a:schemeClr val="bg1"/>
            </a:solidFill>
          </p:grpSpPr>
          <p:sp>
            <p:nvSpPr>
              <p:cNvPr id="56" name="Freeform 9">
                <a:extLst>
                  <a:ext uri="{FF2B5EF4-FFF2-40B4-BE49-F238E27FC236}">
                    <a16:creationId xmlns:a16="http://schemas.microsoft.com/office/drawing/2014/main" id="{2F83B8C0-890C-42D2-A583-841DD8F2DF08}"/>
                  </a:ext>
                </a:extLst>
              </p:cNvPr>
              <p:cNvSpPr>
                <a:spLocks noEditPoints="1"/>
              </p:cNvSpPr>
              <p:nvPr/>
            </p:nvSpPr>
            <p:spPr bwMode="auto">
              <a:xfrm>
                <a:off x="6429376" y="766763"/>
                <a:ext cx="369888" cy="458788"/>
              </a:xfrm>
              <a:custGeom>
                <a:gdLst>
                  <a:gd fmla="*/ 0 w 233" name="T0"/>
                  <a:gd fmla="*/ 0 h 289" name="T1"/>
                  <a:gd fmla="*/ 0 w 233" name="T2"/>
                  <a:gd fmla="*/ 289 h 289" name="T3"/>
                  <a:gd fmla="*/ 233 w 233" name="T4"/>
                  <a:gd fmla="*/ 289 h 289" name="T5"/>
                  <a:gd fmla="*/ 233 w 233" name="T6"/>
                  <a:gd fmla="*/ 0 h 289" name="T7"/>
                  <a:gd fmla="*/ 0 w 233" name="T8"/>
                  <a:gd fmla="*/ 0 h 289" name="T9"/>
                  <a:gd fmla="*/ 210 w 233" name="T10"/>
                  <a:gd fmla="*/ 260 h 289" name="T11"/>
                  <a:gd fmla="*/ 19 w 233" name="T12"/>
                  <a:gd fmla="*/ 260 h 289" name="T13"/>
                  <a:gd fmla="*/ 19 w 233" name="T14"/>
                  <a:gd fmla="*/ 28 h 289" name="T15"/>
                  <a:gd fmla="*/ 210 w 233" name="T16"/>
                  <a:gd fmla="*/ 28 h 289" name="T17"/>
                  <a:gd fmla="*/ 210 w 233" name="T18"/>
                  <a:gd fmla="*/ 260 h 2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89" w="233">
                    <a:moveTo>
                      <a:pt x="0" y="0"/>
                    </a:moveTo>
                    <a:lnTo>
                      <a:pt x="0" y="289"/>
                    </a:lnTo>
                    <a:lnTo>
                      <a:pt x="233" y="289"/>
                    </a:lnTo>
                    <a:lnTo>
                      <a:pt x="233" y="0"/>
                    </a:lnTo>
                    <a:lnTo>
                      <a:pt x="0" y="0"/>
                    </a:lnTo>
                    <a:close/>
                    <a:moveTo>
                      <a:pt x="210" y="260"/>
                    </a:moveTo>
                    <a:lnTo>
                      <a:pt x="19" y="260"/>
                    </a:lnTo>
                    <a:lnTo>
                      <a:pt x="19" y="28"/>
                    </a:lnTo>
                    <a:lnTo>
                      <a:pt x="210" y="28"/>
                    </a:lnTo>
                    <a:lnTo>
                      <a:pt x="210" y="260"/>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sp>
            <p:nvSpPr>
              <p:cNvPr id="57" name="Rectangle 10">
                <a:extLst>
                  <a:ext uri="{FF2B5EF4-FFF2-40B4-BE49-F238E27FC236}">
                    <a16:creationId xmlns:a16="http://schemas.microsoft.com/office/drawing/2014/main" id="{4FF87DDB-353B-43D2-8AF6-58B7F4A02001}"/>
                  </a:ext>
                </a:extLst>
              </p:cNvPr>
              <p:cNvSpPr>
                <a:spLocks noChangeArrowheads="1"/>
              </p:cNvSpPr>
              <p:nvPr/>
            </p:nvSpPr>
            <p:spPr bwMode="auto">
              <a:xfrm>
                <a:off x="6478588" y="830263"/>
                <a:ext cx="49213" cy="4921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lang="en-US" sz="2400">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sp>
            <p:nvSpPr>
              <p:cNvPr id="58" name="Rectangle 11">
                <a:extLst>
                  <a:ext uri="{FF2B5EF4-FFF2-40B4-BE49-F238E27FC236}">
                    <a16:creationId xmlns:a16="http://schemas.microsoft.com/office/drawing/2014/main" id="{89513B59-4496-4FA2-9B23-7564199AFF99}"/>
                  </a:ext>
                </a:extLst>
              </p:cNvPr>
              <p:cNvSpPr>
                <a:spLocks noChangeArrowheads="1"/>
              </p:cNvSpPr>
              <p:nvPr/>
            </p:nvSpPr>
            <p:spPr bwMode="auto">
              <a:xfrm>
                <a:off x="6689726" y="830263"/>
                <a:ext cx="49213" cy="4921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lang="en-US" sz="2400">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sp>
            <p:nvSpPr>
              <p:cNvPr id="59" name="Rectangle 12">
                <a:extLst>
                  <a:ext uri="{FF2B5EF4-FFF2-40B4-BE49-F238E27FC236}">
                    <a16:creationId xmlns:a16="http://schemas.microsoft.com/office/drawing/2014/main" id="{7DDFB8DB-8B8A-4459-A217-F91051D4410E}"/>
                  </a:ext>
                </a:extLst>
              </p:cNvPr>
              <p:cNvSpPr>
                <a:spLocks noChangeArrowheads="1"/>
              </p:cNvSpPr>
              <p:nvPr/>
            </p:nvSpPr>
            <p:spPr bwMode="auto">
              <a:xfrm>
                <a:off x="6478588" y="1114426"/>
                <a:ext cx="49213" cy="508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lang="en-US" sz="2400">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sp>
            <p:nvSpPr>
              <p:cNvPr id="60" name="Rectangle 13">
                <a:extLst>
                  <a:ext uri="{FF2B5EF4-FFF2-40B4-BE49-F238E27FC236}">
                    <a16:creationId xmlns:a16="http://schemas.microsoft.com/office/drawing/2014/main" id="{20F65C20-BFDF-4922-9E39-FB656CBD9381}"/>
                  </a:ext>
                </a:extLst>
              </p:cNvPr>
              <p:cNvSpPr>
                <a:spLocks noChangeArrowheads="1"/>
              </p:cNvSpPr>
              <p:nvPr/>
            </p:nvSpPr>
            <p:spPr bwMode="auto">
              <a:xfrm>
                <a:off x="6689726" y="1114426"/>
                <a:ext cx="49213" cy="508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lang="en-US" sz="2400">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sp>
            <p:nvSpPr>
              <p:cNvPr id="61" name="Freeform 14">
                <a:extLst>
                  <a:ext uri="{FF2B5EF4-FFF2-40B4-BE49-F238E27FC236}">
                    <a16:creationId xmlns:a16="http://schemas.microsoft.com/office/drawing/2014/main" id="{72ED5BA6-02AB-43B7-9CFE-5F84FDF76066}"/>
                  </a:ext>
                </a:extLst>
              </p:cNvPr>
              <p:cNvSpPr>
                <a:spLocks noEditPoints="1"/>
              </p:cNvSpPr>
              <p:nvPr/>
            </p:nvSpPr>
            <p:spPr bwMode="auto">
              <a:xfrm>
                <a:off x="6497638" y="884238"/>
                <a:ext cx="222250" cy="223838"/>
              </a:xfrm>
              <a:custGeom>
                <a:gdLst>
                  <a:gd fmla="*/ 30 w 59" name="T0"/>
                  <a:gd fmla="*/ 0 h 59" name="T1"/>
                  <a:gd fmla="*/ 16 w 59" name="T2"/>
                  <a:gd fmla="*/ 4 h 59" name="T3"/>
                  <a:gd fmla="*/ 24 w 59" name="T4"/>
                  <a:gd fmla="*/ 23 h 59" name="T5"/>
                  <a:gd fmla="*/ 9 w 59" name="T6"/>
                  <a:gd fmla="*/ 8 h 59" name="T7"/>
                  <a:gd fmla="*/ 0 w 59" name="T8"/>
                  <a:gd fmla="*/ 30 h 59" name="T9"/>
                  <a:gd fmla="*/ 30 w 59" name="T10"/>
                  <a:gd fmla="*/ 59 h 59" name="T11"/>
                  <a:gd fmla="*/ 59 w 59" name="T12"/>
                  <a:gd fmla="*/ 30 h 59" name="T13"/>
                  <a:gd fmla="*/ 30 w 59" name="T14"/>
                  <a:gd fmla="*/ 0 h 59" name="T15"/>
                  <a:gd fmla="*/ 30 w 59" name="T16"/>
                  <a:gd fmla="*/ 36 h 59" name="T17"/>
                  <a:gd fmla="*/ 23 w 59" name="T18"/>
                  <a:gd fmla="*/ 30 h 59" name="T19"/>
                  <a:gd fmla="*/ 30 w 59" name="T20"/>
                  <a:gd fmla="*/ 23 h 59" name="T21"/>
                  <a:gd fmla="*/ 36 w 59" name="T22"/>
                  <a:gd fmla="*/ 30 h 59" name="T23"/>
                  <a:gd fmla="*/ 30 w 59" name="T24"/>
                  <a:gd fmla="*/ 36 h 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9" w="59">
                    <a:moveTo>
                      <a:pt x="30" y="0"/>
                    </a:moveTo>
                    <a:cubicBezTo>
                      <a:pt x="25" y="0"/>
                      <a:pt x="20" y="1"/>
                      <a:pt x="16" y="4"/>
                    </a:cubicBezTo>
                    <a:cubicBezTo>
                      <a:pt x="24" y="23"/>
                      <a:pt x="24" y="23"/>
                      <a:pt x="24" y="23"/>
                    </a:cubicBezTo>
                    <a:cubicBezTo>
                      <a:pt x="9" y="8"/>
                      <a:pt x="9" y="8"/>
                      <a:pt x="9" y="8"/>
                    </a:cubicBezTo>
                    <a:cubicBezTo>
                      <a:pt x="4" y="14"/>
                      <a:pt x="0" y="21"/>
                      <a:pt x="0" y="30"/>
                    </a:cubicBezTo>
                    <a:cubicBezTo>
                      <a:pt x="0" y="46"/>
                      <a:pt x="13" y="59"/>
                      <a:pt x="30" y="59"/>
                    </a:cubicBezTo>
                    <a:cubicBezTo>
                      <a:pt x="46" y="59"/>
                      <a:pt x="59" y="46"/>
                      <a:pt x="59" y="30"/>
                    </a:cubicBezTo>
                    <a:cubicBezTo>
                      <a:pt x="59" y="13"/>
                      <a:pt x="46" y="0"/>
                      <a:pt x="30" y="0"/>
                    </a:cubicBezTo>
                    <a:close/>
                    <a:moveTo>
                      <a:pt x="30" y="36"/>
                    </a:moveTo>
                    <a:cubicBezTo>
                      <a:pt x="26" y="36"/>
                      <a:pt x="23" y="33"/>
                      <a:pt x="23" y="30"/>
                    </a:cubicBezTo>
                    <a:cubicBezTo>
                      <a:pt x="23" y="26"/>
                      <a:pt x="26" y="23"/>
                      <a:pt x="30" y="23"/>
                    </a:cubicBezTo>
                    <a:cubicBezTo>
                      <a:pt x="33" y="23"/>
                      <a:pt x="36" y="26"/>
                      <a:pt x="36" y="30"/>
                    </a:cubicBezTo>
                    <a:cubicBezTo>
                      <a:pt x="36" y="33"/>
                      <a:pt x="33" y="36"/>
                      <a:pt x="30" y="36"/>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sp>
            <p:nvSpPr>
              <p:cNvPr id="62" name="Freeform 15">
                <a:extLst>
                  <a:ext uri="{FF2B5EF4-FFF2-40B4-BE49-F238E27FC236}">
                    <a16:creationId xmlns:a16="http://schemas.microsoft.com/office/drawing/2014/main" id="{90CB3E96-8640-48D2-B165-49860570CDCF}"/>
                  </a:ext>
                </a:extLst>
              </p:cNvPr>
              <p:cNvSpPr/>
              <p:nvPr/>
            </p:nvSpPr>
            <p:spPr bwMode="auto">
              <a:xfrm>
                <a:off x="6505576" y="841376"/>
                <a:ext cx="71438" cy="106363"/>
              </a:xfrm>
              <a:custGeom>
                <a:gdLst>
                  <a:gd fmla="*/ 0 w 45" name="T0"/>
                  <a:gd fmla="*/ 24 h 67" name="T1"/>
                  <a:gd fmla="*/ 45 w 45" name="T2"/>
                  <a:gd fmla="*/ 67 h 67" name="T3"/>
                  <a:gd fmla="*/ 14 w 45" name="T4"/>
                  <a:gd fmla="*/ 0 h 67" name="T5"/>
                  <a:gd fmla="*/ 0 w 45" name="T6"/>
                  <a:gd fmla="*/ 24 h 67" name="T7"/>
                </a:gdLst>
                <a:cxnLst>
                  <a:cxn ang="0">
                    <a:pos x="T0" y="T1"/>
                  </a:cxn>
                  <a:cxn ang="0">
                    <a:pos x="T2" y="T3"/>
                  </a:cxn>
                  <a:cxn ang="0">
                    <a:pos x="T4" y="T5"/>
                  </a:cxn>
                  <a:cxn ang="0">
                    <a:pos x="T6" y="T7"/>
                  </a:cxn>
                </a:cxnLst>
                <a:rect b="b" l="0" r="r" t="0"/>
                <a:pathLst>
                  <a:path h="67" w="45">
                    <a:moveTo>
                      <a:pt x="0" y="24"/>
                    </a:moveTo>
                    <a:lnTo>
                      <a:pt x="45" y="67"/>
                    </a:lnTo>
                    <a:lnTo>
                      <a:pt x="14" y="0"/>
                    </a:lnTo>
                    <a:lnTo>
                      <a:pt x="0" y="24"/>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grpSp>
      </p:grpSp>
      <p:grpSp>
        <p:nvGrpSpPr>
          <p:cNvPr id="63" name="Group 2">
            <a:extLst>
              <a:ext uri="{FF2B5EF4-FFF2-40B4-BE49-F238E27FC236}">
                <a16:creationId xmlns:a16="http://schemas.microsoft.com/office/drawing/2014/main" id="{65B826E2-5D8C-42B3-9B87-B7F49E16E44A}"/>
              </a:ext>
            </a:extLst>
          </p:cNvPr>
          <p:cNvGrpSpPr/>
          <p:nvPr/>
        </p:nvGrpSpPr>
        <p:grpSpPr>
          <a:xfrm>
            <a:off x="1566679" y="2013044"/>
            <a:ext cx="1110386" cy="1110386"/>
            <a:chOff x="1415041" y="1802860"/>
            <a:chExt cx="1110386" cy="1110386"/>
          </a:xfrm>
        </p:grpSpPr>
        <p:sp>
          <p:nvSpPr>
            <p:cNvPr id="64" name="Rounded Rectangle 18">
              <a:extLst>
                <a:ext uri="{FF2B5EF4-FFF2-40B4-BE49-F238E27FC236}">
                  <a16:creationId xmlns:a16="http://schemas.microsoft.com/office/drawing/2014/main" id="{FD88BDA8-ECAF-4B0B-BF1A-42FD294A4BFF}"/>
                </a:ext>
              </a:extLst>
            </p:cNvPr>
            <p:cNvSpPr/>
            <p:nvPr/>
          </p:nvSpPr>
          <p:spPr>
            <a:xfrm>
              <a:off x="1415041" y="1802860"/>
              <a:ext cx="1110386" cy="1110386"/>
            </a:xfrm>
            <a:prstGeom prst="roundRect">
              <a:avLst/>
            </a:prstGeom>
            <a:solidFill>
              <a:srgbClr val="DB1516"/>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grpSp>
          <p:nvGrpSpPr>
            <p:cNvPr id="65" name="Group 97">
              <a:extLst>
                <a:ext uri="{FF2B5EF4-FFF2-40B4-BE49-F238E27FC236}">
                  <a16:creationId xmlns:a16="http://schemas.microsoft.com/office/drawing/2014/main" id="{891B5D52-9CE4-4D12-941A-9200E8DC5ADC}"/>
                </a:ext>
              </a:extLst>
            </p:cNvPr>
            <p:cNvGrpSpPr/>
            <p:nvPr/>
          </p:nvGrpSpPr>
          <p:grpSpPr>
            <a:xfrm>
              <a:off x="1713363" y="2100099"/>
              <a:ext cx="492769" cy="492769"/>
              <a:chOff x="2522538" y="2108200"/>
              <a:chExt cx="376238" cy="376238"/>
            </a:xfrm>
            <a:solidFill>
              <a:schemeClr val="bg1"/>
            </a:solidFill>
          </p:grpSpPr>
          <p:sp>
            <p:nvSpPr>
              <p:cNvPr id="66" name="Freeform 54">
                <a:extLst>
                  <a:ext uri="{FF2B5EF4-FFF2-40B4-BE49-F238E27FC236}">
                    <a16:creationId xmlns:a16="http://schemas.microsoft.com/office/drawing/2014/main" id="{4DD1C5F9-ACC4-4018-B600-CE1BA3FB7480}"/>
                  </a:ext>
                </a:extLst>
              </p:cNvPr>
              <p:cNvSpPr/>
              <p:nvPr/>
            </p:nvSpPr>
            <p:spPr bwMode="auto">
              <a:xfrm>
                <a:off x="2522538" y="2319338"/>
                <a:ext cx="163513" cy="71438"/>
              </a:xfrm>
              <a:custGeom>
                <a:gdLst>
                  <a:gd fmla="*/ 3 w 28" name="T0"/>
                  <a:gd fmla="*/ 10 h 12" name="T1"/>
                  <a:gd fmla="*/ 10 w 28" name="T2"/>
                  <a:gd fmla="*/ 12 h 12" name="T3"/>
                  <a:gd fmla="*/ 28 w 28" name="T4"/>
                  <a:gd fmla="*/ 8 h 12" name="T5"/>
                  <a:gd fmla="*/ 5 w 28" name="T6"/>
                  <a:gd fmla="*/ 1 h 12" name="T7"/>
                  <a:gd fmla="*/ 2 w 28" name="T8"/>
                  <a:gd fmla="*/ 1 h 12" name="T9"/>
                  <a:gd fmla="*/ 0 w 28" name="T10"/>
                  <a:gd fmla="*/ 5 h 12" name="T11"/>
                  <a:gd fmla="*/ 0 w 28" name="T12"/>
                  <a:gd fmla="*/ 6 h 12" name="T13"/>
                  <a:gd fmla="*/ 3 w 28" name="T14"/>
                  <a:gd fmla="*/ 1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28">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solidFill>
                <a:schemeClr val="bg1"/>
              </a:solidFill>
              <a:ln>
                <a:noFill/>
              </a:ln>
            </p:spPr>
            <p:txBody>
              <a:bodyPr anchor="t" anchorCtr="0" bIns="45720" compatLnSpc="1" lIns="91440" numCol="1" rIns="91440" tIns="45720" vert="horz" wrap="square"/>
              <a:lstStyle/>
              <a:p>
                <a:endParaRPr lang="id-ID">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sp>
            <p:nvSpPr>
              <p:cNvPr id="67" name="Freeform 55">
                <a:extLst>
                  <a:ext uri="{FF2B5EF4-FFF2-40B4-BE49-F238E27FC236}">
                    <a16:creationId xmlns:a16="http://schemas.microsoft.com/office/drawing/2014/main" id="{7CB2DC0D-3D77-405C-978D-7A8C9D4DCA4C}"/>
                  </a:ext>
                </a:extLst>
              </p:cNvPr>
              <p:cNvSpPr/>
              <p:nvPr/>
            </p:nvSpPr>
            <p:spPr bwMode="auto">
              <a:xfrm>
                <a:off x="2774950" y="2425700"/>
                <a:ext cx="123825" cy="58738"/>
              </a:xfrm>
              <a:custGeom>
                <a:gdLst>
                  <a:gd fmla="*/ 18 w 21" name="T0"/>
                  <a:gd fmla="*/ 0 h 10" name="T1"/>
                  <a:gd fmla="*/ 18 w 21" name="T2"/>
                  <a:gd fmla="*/ 0 h 10" name="T3"/>
                  <a:gd fmla="*/ 0 w 21" name="T4"/>
                  <a:gd fmla="*/ 5 h 10" name="T5"/>
                  <a:gd fmla="*/ 16 w 21" name="T6"/>
                  <a:gd fmla="*/ 10 h 10" name="T7"/>
                  <a:gd fmla="*/ 19 w 21" name="T8"/>
                  <a:gd fmla="*/ 9 h 10" name="T9"/>
                  <a:gd fmla="*/ 21 w 21" name="T10"/>
                  <a:gd fmla="*/ 6 h 10" name="T11"/>
                  <a:gd fmla="*/ 21 w 21" name="T12"/>
                  <a:gd fmla="*/ 4 h 10" name="T13"/>
                  <a:gd fmla="*/ 18 w 21"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21">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solidFill>
                <a:schemeClr val="bg1"/>
              </a:solidFill>
              <a:ln>
                <a:noFill/>
              </a:ln>
            </p:spPr>
            <p:txBody>
              <a:bodyPr anchor="t" anchorCtr="0" bIns="45720" compatLnSpc="1" lIns="91440" numCol="1" rIns="91440" tIns="45720" vert="horz" wrap="square"/>
              <a:lstStyle/>
              <a:p>
                <a:endParaRPr lang="id-ID">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sp>
            <p:nvSpPr>
              <p:cNvPr id="68" name="Freeform 56">
                <a:extLst>
                  <a:ext uri="{FF2B5EF4-FFF2-40B4-BE49-F238E27FC236}">
                    <a16:creationId xmlns:a16="http://schemas.microsoft.com/office/drawing/2014/main" id="{602E75C1-D795-44B4-8D40-2837B600E22F}"/>
                  </a:ext>
                </a:extLst>
              </p:cNvPr>
              <p:cNvSpPr/>
              <p:nvPr/>
            </p:nvSpPr>
            <p:spPr bwMode="auto">
              <a:xfrm>
                <a:off x="2522538" y="2343150"/>
                <a:ext cx="376238" cy="141288"/>
              </a:xfrm>
              <a:custGeom>
                <a:gdLst>
                  <a:gd fmla="*/ 62 w 64" name="T0"/>
                  <a:gd fmla="*/ 1 h 24" name="T1"/>
                  <a:gd fmla="*/ 60 w 64" name="T2"/>
                  <a:gd fmla="*/ 0 h 24" name="T3"/>
                  <a:gd fmla="*/ 59 w 64" name="T4"/>
                  <a:gd fmla="*/ 0 h 24" name="T5"/>
                  <a:gd fmla="*/ 3 w 64" name="T6"/>
                  <a:gd fmla="*/ 14 h 24" name="T7"/>
                  <a:gd fmla="*/ 0 w 64" name="T8"/>
                  <a:gd fmla="*/ 18 h 24" name="T9"/>
                  <a:gd fmla="*/ 0 w 64" name="T10"/>
                  <a:gd fmla="*/ 20 h 24" name="T11"/>
                  <a:gd fmla="*/ 2 w 64" name="T12"/>
                  <a:gd fmla="*/ 23 h 24" name="T13"/>
                  <a:gd fmla="*/ 4 w 64" name="T14"/>
                  <a:gd fmla="*/ 24 h 24" name="T15"/>
                  <a:gd fmla="*/ 5 w 64" name="T16"/>
                  <a:gd fmla="*/ 24 h 24" name="T17"/>
                  <a:gd fmla="*/ 61 w 64" name="T18"/>
                  <a:gd fmla="*/ 10 h 24" name="T19"/>
                  <a:gd fmla="*/ 64 w 64" name="T20"/>
                  <a:gd fmla="*/ 6 h 24" name="T21"/>
                  <a:gd fmla="*/ 64 w 64" name="T22"/>
                  <a:gd fmla="*/ 4 h 24" name="T23"/>
                  <a:gd fmla="*/ 62 w 64" name="T24"/>
                  <a:gd fmla="*/ 1 h 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 w="6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solidFill>
                <a:schemeClr val="bg1"/>
              </a:solidFill>
              <a:ln>
                <a:noFill/>
              </a:ln>
            </p:spPr>
            <p:txBody>
              <a:bodyPr anchor="t" anchorCtr="0" bIns="45720" compatLnSpc="1" lIns="91440" numCol="1" rIns="91440" tIns="45720" vert="horz" wrap="square"/>
              <a:lstStyle/>
              <a:p>
                <a:endParaRPr lang="id-ID">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sp>
            <p:nvSpPr>
              <p:cNvPr id="69" name="Freeform 57">
                <a:extLst>
                  <a:ext uri="{FF2B5EF4-FFF2-40B4-BE49-F238E27FC236}">
                    <a16:creationId xmlns:a16="http://schemas.microsoft.com/office/drawing/2014/main" id="{28EBE5EF-B7EA-49DC-8E3C-BC8BF6CC7541}"/>
                  </a:ext>
                </a:extLst>
              </p:cNvPr>
              <p:cNvSpPr>
                <a:spLocks noEditPoints="1"/>
              </p:cNvSpPr>
              <p:nvPr/>
            </p:nvSpPr>
            <p:spPr bwMode="auto">
              <a:xfrm>
                <a:off x="2605088" y="2108200"/>
                <a:ext cx="217488" cy="258763"/>
              </a:xfrm>
              <a:custGeom>
                <a:gdLst>
                  <a:gd fmla="*/ 8 w 37" name="T0"/>
                  <a:gd fmla="*/ 32 h 44" name="T1"/>
                  <a:gd fmla="*/ 31 w 37" name="T2"/>
                  <a:gd fmla="*/ 35 h 44" name="T3"/>
                  <a:gd fmla="*/ 20 w 37" name="T4"/>
                  <a:gd fmla="*/ 0 h 44" name="T5"/>
                  <a:gd fmla="*/ 8 w 37" name="T6"/>
                  <a:gd fmla="*/ 32 h 44" name="T7"/>
                  <a:gd fmla="*/ 15 w 37" name="T8"/>
                  <a:gd fmla="*/ 28 h 44" name="T9"/>
                  <a:gd fmla="*/ 21 w 37" name="T10"/>
                  <a:gd fmla="*/ 16 h 44" name="T11"/>
                  <a:gd fmla="*/ 20 w 37" name="T12"/>
                  <a:gd fmla="*/ 36 h 44" name="T13"/>
                  <a:gd fmla="*/ 15 w 37" name="T14"/>
                  <a:gd fmla="*/ 28 h 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 w="37">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solidFill>
                <a:schemeClr val="bg1"/>
              </a:solidFill>
              <a:ln>
                <a:noFill/>
              </a:ln>
            </p:spPr>
            <p:txBody>
              <a:bodyPr anchor="t" anchorCtr="0" bIns="45720" compatLnSpc="1" lIns="91440" numCol="1" rIns="91440" tIns="45720" vert="horz" wrap="square"/>
              <a:lstStyle/>
              <a:p>
                <a:endParaRPr lang="id-ID">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grpSp>
      </p:grpSp>
      <p:grpSp>
        <p:nvGrpSpPr>
          <p:cNvPr id="70" name="Group 5">
            <a:extLst>
              <a:ext uri="{FF2B5EF4-FFF2-40B4-BE49-F238E27FC236}">
                <a16:creationId xmlns:a16="http://schemas.microsoft.com/office/drawing/2014/main" id="{438A4853-5783-4F02-9595-DDE806304BF6}"/>
              </a:ext>
            </a:extLst>
          </p:cNvPr>
          <p:cNvGrpSpPr/>
          <p:nvPr/>
        </p:nvGrpSpPr>
        <p:grpSpPr>
          <a:xfrm>
            <a:off x="9820069" y="2010080"/>
            <a:ext cx="1110386" cy="1110386"/>
            <a:chOff x="9668431" y="1799896"/>
            <a:chExt cx="1110386" cy="1110386"/>
          </a:xfrm>
        </p:grpSpPr>
        <p:sp>
          <p:nvSpPr>
            <p:cNvPr id="71" name="Rounded Rectangle 37">
              <a:extLst>
                <a:ext uri="{FF2B5EF4-FFF2-40B4-BE49-F238E27FC236}">
                  <a16:creationId xmlns:a16="http://schemas.microsoft.com/office/drawing/2014/main" id="{4880161D-F74D-481F-AAF4-F83CB98A8290}"/>
                </a:ext>
              </a:extLst>
            </p:cNvPr>
            <p:cNvSpPr/>
            <p:nvPr/>
          </p:nvSpPr>
          <p:spPr>
            <a:xfrm>
              <a:off x="9668431" y="1799896"/>
              <a:ext cx="1110386" cy="1110386"/>
            </a:xfrm>
            <a:prstGeom prst="roundRect">
              <a:avLst/>
            </a:prstGeom>
            <a:solidFill>
              <a:srgbClr val="DB1516"/>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grpSp>
          <p:nvGrpSpPr>
            <p:cNvPr id="72" name="Group 447">
              <a:extLst>
                <a:ext uri="{FF2B5EF4-FFF2-40B4-BE49-F238E27FC236}">
                  <a16:creationId xmlns:a16="http://schemas.microsoft.com/office/drawing/2014/main" id="{B572CD6B-6920-49F1-89FD-2EE68008F54D}"/>
                </a:ext>
              </a:extLst>
            </p:cNvPr>
            <p:cNvGrpSpPr/>
            <p:nvPr/>
          </p:nvGrpSpPr>
          <p:grpSpPr>
            <a:xfrm>
              <a:off x="9999831" y="2124709"/>
              <a:ext cx="468159" cy="468159"/>
              <a:chExt cx="575" cy="575"/>
            </a:xfrm>
            <a:solidFill>
              <a:schemeClr val="bg1"/>
            </a:solidFill>
          </p:grpSpPr>
          <p:sp>
            <p:nvSpPr>
              <p:cNvPr id="73" name="AutoShape 443">
                <a:extLst>
                  <a:ext uri="{FF2B5EF4-FFF2-40B4-BE49-F238E27FC236}">
                    <a16:creationId xmlns:a16="http://schemas.microsoft.com/office/drawing/2014/main" id="{B3CFF6C6-45AB-45F3-A57D-38CCB7EDD9D8}"/>
                  </a:ext>
                </a:extLst>
              </p:cNvPr>
              <p:cNvSpPr/>
              <p:nvPr/>
            </p:nvSpPr>
            <p:spPr bwMode="auto">
              <a:xfrm>
                <a:off x="0" y="296"/>
                <a:ext cx="279" cy="279"/>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1600" w="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solidFill>
                <a:schemeClr val="bg1"/>
              </a:solidFill>
              <a:ln>
                <a:noFill/>
              </a:ln>
            </p:spPr>
            <p:txBody>
              <a:bodyPr bIns="0" lIns="0" rIns="0" tIns="0"/>
              <a:lstStyle/>
              <a:p>
                <a:endParaRPr lang="en-US" sz="2400">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sp>
            <p:nvSpPr>
              <p:cNvPr id="74" name="AutoShape 444">
                <a:extLst>
                  <a:ext uri="{FF2B5EF4-FFF2-40B4-BE49-F238E27FC236}">
                    <a16:creationId xmlns:a16="http://schemas.microsoft.com/office/drawing/2014/main" id="{EAC7C9A2-CCD2-4284-A3C8-9601786F6927}"/>
                  </a:ext>
                </a:extLst>
              </p:cNvPr>
              <p:cNvSpPr/>
              <p:nvPr/>
            </p:nvSpPr>
            <p:spPr bwMode="auto">
              <a:xfrm>
                <a:off x="296" y="104"/>
                <a:ext cx="176" cy="176"/>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1600" w="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solidFill>
                <a:schemeClr val="bg1"/>
              </a:solidFill>
              <a:ln>
                <a:noFill/>
              </a:ln>
            </p:spPr>
            <p:txBody>
              <a:bodyPr bIns="0" lIns="0" rIns="0" tIns="0"/>
              <a:lstStyle/>
              <a:p>
                <a:endParaRPr lang="en-US" sz="2400">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sp>
            <p:nvSpPr>
              <p:cNvPr id="75" name="AutoShape 445">
                <a:extLst>
                  <a:ext uri="{FF2B5EF4-FFF2-40B4-BE49-F238E27FC236}">
                    <a16:creationId xmlns:a16="http://schemas.microsoft.com/office/drawing/2014/main" id="{3D65554C-F1BC-4374-88A8-B5ECF2CB6550}"/>
                  </a:ext>
                </a:extLst>
              </p:cNvPr>
              <p:cNvSpPr/>
              <p:nvPr/>
            </p:nvSpPr>
            <p:spPr bwMode="auto">
              <a:xfrm>
                <a:off x="400" y="0"/>
                <a:ext cx="173" cy="173"/>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0" y="8576"/>
                    </a:moveTo>
                    <a:lnTo>
                      <a:pt x="8573" y="0"/>
                    </a:lnTo>
                    <a:lnTo>
                      <a:pt x="21600" y="13024"/>
                    </a:lnTo>
                    <a:lnTo>
                      <a:pt x="13027" y="21600"/>
                    </a:lnTo>
                    <a:lnTo>
                      <a:pt x="0" y="8576"/>
                    </a:lnTo>
                    <a:close/>
                    <a:moveTo>
                      <a:pt x="0" y="8576"/>
                    </a:moveTo>
                  </a:path>
                </a:pathLst>
              </a:custGeom>
              <a:solidFill>
                <a:schemeClr val="bg1"/>
              </a:solidFill>
              <a:ln>
                <a:noFill/>
              </a:ln>
            </p:spPr>
            <p:txBody>
              <a:bodyPr bIns="0" lIns="0" rIns="0" tIns="0"/>
              <a:lstStyle/>
              <a:p>
                <a:endParaRPr lang="en-US" sz="2400">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sp>
            <p:nvSpPr>
              <p:cNvPr id="76" name="AutoShape 446">
                <a:extLst>
                  <a:ext uri="{FF2B5EF4-FFF2-40B4-BE49-F238E27FC236}">
                    <a16:creationId xmlns:a16="http://schemas.microsoft.com/office/drawing/2014/main" id="{15D5521B-F51D-4F1F-877B-5D96E4182800}"/>
                  </a:ext>
                </a:extLst>
              </p:cNvPr>
              <p:cNvSpPr/>
              <p:nvPr/>
            </p:nvSpPr>
            <p:spPr bwMode="auto">
              <a:xfrm>
                <a:off x="0" y="0"/>
                <a:ext cx="575" cy="574"/>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w 21600" name="T34"/>
                  <a:gd fmla="*/ 0 h 21600" name="T35"/>
                  <a:gd fmla="*/ 0 w 21600" name="T36"/>
                  <a:gd fmla="*/ 0 h 21600" name="T37"/>
                  <a:gd fmla="*/ 0 w 21600" name="T38"/>
                  <a:gd fmla="*/ 0 h 21600" name="T39"/>
                  <a:gd fmla="*/ 0 w 21600" name="T40"/>
                  <a:gd fmla="*/ 0 h 21600" name="T41"/>
                  <a:gd fmla="*/ 0 w 21600" name="T42"/>
                  <a:gd fmla="*/ 0 h 21600" name="T43"/>
                  <a:gd fmla="*/ 0 w 21600" name="T44"/>
                  <a:gd fmla="*/ 0 h 21600" name="T45"/>
                  <a:gd fmla="*/ 0 w 21600" name="T46"/>
                  <a:gd fmla="*/ 0 h 21600" name="T47"/>
                  <a:gd fmla="*/ 0 w 21600" name="T48"/>
                  <a:gd fmla="*/ 0 h 21600" name="T49"/>
                  <a:gd fmla="*/ 0 w 21600" name="T50"/>
                  <a:gd fmla="*/ 0 h 2160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21600" w="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solidFill>
                <a:schemeClr val="bg1"/>
              </a:solidFill>
              <a:ln>
                <a:noFill/>
              </a:ln>
            </p:spPr>
            <p:txBody>
              <a:bodyPr bIns="0" lIns="0" rIns="0" tIns="0"/>
              <a:lstStyle/>
              <a:p>
                <a:endParaRPr lang="en-US" sz="2400">
                  <a:solidFill>
                    <a:schemeClr val="tx1">
                      <a:lumMod val="85000"/>
                      <a:lumOff val="15000"/>
                    </a:schemeClr>
                  </a:solidFill>
                  <a:latin charset="-122" panose="02000000000000000000" pitchFamily="2" typeface="字魂36号-正文宋楷"/>
                  <a:ea charset="-122" panose="02000000000000000000" pitchFamily="2" typeface="字魂36号-正文宋楷"/>
                </a:endParaRPr>
              </a:p>
            </p:txBody>
          </p:sp>
        </p:grpSp>
      </p:grpSp>
    </p:spTree>
    <p:extLst>
      <p:ext uri="{BB962C8B-B14F-4D97-AF65-F5344CB8AC3E}">
        <p14:creationId val="265143387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5"/>
                                        </p:tgtEl>
                                        <p:attrNameLst>
                                          <p:attrName>ppt_y</p:attrName>
                                        </p:attrNameLst>
                                      </p:cBhvr>
                                      <p:tavLst>
                                        <p:tav tm="0">
                                          <p:val>
                                            <p:strVal val="#ppt_y"/>
                                          </p:val>
                                        </p:tav>
                                        <p:tav tm="100000">
                                          <p:val>
                                            <p:strVal val="#ppt_y"/>
                                          </p:val>
                                        </p:tav>
                                      </p:tavLst>
                                    </p:anim>
                                    <p:anim calcmode="lin" valueType="num">
                                      <p:cBhvr>
                                        <p:cTn dur="500" fill="hold" id="9"/>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5"/>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iterate type="lt">
                                    <p:tmPct val="0"/>
                                  </p:iterate>
                                  <p:childTnLst>
                                    <p:animEffect filter="fade" transition="out">
                                      <p:cBhvr>
                                        <p:cTn dur="500" id="14" tmFilter="0, 0; .2, .5; .8, .5; 1, 0"/>
                                        <p:tgtEl>
                                          <p:spTgt spid="5"/>
                                        </p:tgtEl>
                                      </p:cBhvr>
                                    </p:animEffect>
                                    <p:animScale>
                                      <p:cBhvr>
                                        <p:cTn autoRev="1" dur="250" fill="hold" id="15"/>
                                        <p:tgtEl>
                                          <p:spTgt spid="5"/>
                                        </p:tgtEl>
                                      </p:cBhvr>
                                      <p:by x="105000" y="105000"/>
                                    </p:animScale>
                                  </p:childTnLst>
                                </p:cTn>
                              </p:par>
                            </p:childTnLst>
                          </p:cTn>
                        </p:par>
                        <p:par>
                          <p:cTn fill="hold" id="16" nodeType="afterGroup">
                            <p:stCondLst>
                              <p:cond delay="1000"/>
                            </p:stCondLst>
                            <p:childTnLst>
                              <p:par>
                                <p:cTn fill="hold" id="17" nodeType="afterEffect" presetClass="entr" presetID="10" presetSubtype="0">
                                  <p:stCondLst>
                                    <p:cond delay="0"/>
                                  </p:stCondLst>
                                  <p:childTnLst>
                                    <p:set>
                                      <p:cBhvr>
                                        <p:cTn dur="1" fill="hold" id="18">
                                          <p:stCondLst>
                                            <p:cond delay="0"/>
                                          </p:stCondLst>
                                        </p:cTn>
                                        <p:tgtEl>
                                          <p:spTgt spid="40"/>
                                        </p:tgtEl>
                                        <p:attrNameLst>
                                          <p:attrName>style.visibility</p:attrName>
                                        </p:attrNameLst>
                                      </p:cBhvr>
                                      <p:to>
                                        <p:strVal val="visible"/>
                                      </p:to>
                                    </p:set>
                                    <p:animEffect filter="fade" transition="in">
                                      <p:cBhvr>
                                        <p:cTn dur="250" id="19"/>
                                        <p:tgtEl>
                                          <p:spTgt spid="40"/>
                                        </p:tgtEl>
                                      </p:cBhvr>
                                    </p:animEffect>
                                  </p:childTnLst>
                                </p:cTn>
                              </p:par>
                            </p:childTnLst>
                          </p:cTn>
                        </p:par>
                        <p:par>
                          <p:cTn fill="hold" id="20" nodeType="afterGroup">
                            <p:stCondLst>
                              <p:cond delay="1250"/>
                            </p:stCondLst>
                            <p:childTnLst>
                              <p:par>
                                <p:cTn fill="hold" grpId="0" id="21" nodeType="afterEffect" presetClass="entr" presetID="53" presetSubtype="0">
                                  <p:stCondLst>
                                    <p:cond delay="0"/>
                                  </p:stCondLst>
                                  <p:childTnLst>
                                    <p:set>
                                      <p:cBhvr>
                                        <p:cTn dur="1" fill="hold" id="22">
                                          <p:stCondLst>
                                            <p:cond delay="0"/>
                                          </p:stCondLst>
                                        </p:cTn>
                                        <p:tgtEl>
                                          <p:spTgt spid="50"/>
                                        </p:tgtEl>
                                        <p:attrNameLst>
                                          <p:attrName>style.visibility</p:attrName>
                                        </p:attrNameLst>
                                      </p:cBhvr>
                                      <p:to>
                                        <p:strVal val="visible"/>
                                      </p:to>
                                    </p:set>
                                    <p:anim calcmode="lin" valueType="num">
                                      <p:cBhvr>
                                        <p:cTn dur="250" fill="hold" id="23"/>
                                        <p:tgtEl>
                                          <p:spTgt spid="50"/>
                                        </p:tgtEl>
                                        <p:attrNameLst>
                                          <p:attrName>ppt_w</p:attrName>
                                        </p:attrNameLst>
                                      </p:cBhvr>
                                      <p:tavLst>
                                        <p:tav tm="0">
                                          <p:val>
                                            <p:fltVal val="0"/>
                                          </p:val>
                                        </p:tav>
                                        <p:tav tm="100000">
                                          <p:val>
                                            <p:strVal val="#ppt_w"/>
                                          </p:val>
                                        </p:tav>
                                      </p:tavLst>
                                    </p:anim>
                                    <p:anim calcmode="lin" valueType="num">
                                      <p:cBhvr>
                                        <p:cTn dur="250" fill="hold" id="24"/>
                                        <p:tgtEl>
                                          <p:spTgt spid="50"/>
                                        </p:tgtEl>
                                        <p:attrNameLst>
                                          <p:attrName>ppt_h</p:attrName>
                                        </p:attrNameLst>
                                      </p:cBhvr>
                                      <p:tavLst>
                                        <p:tav tm="0">
                                          <p:val>
                                            <p:fltVal val="0"/>
                                          </p:val>
                                        </p:tav>
                                        <p:tav tm="100000">
                                          <p:val>
                                            <p:strVal val="#ppt_h"/>
                                          </p:val>
                                        </p:tav>
                                      </p:tavLst>
                                    </p:anim>
                                    <p:animEffect filter="fade" transition="in">
                                      <p:cBhvr>
                                        <p:cTn dur="250" id="25"/>
                                        <p:tgtEl>
                                          <p:spTgt spid="50"/>
                                        </p:tgtEl>
                                      </p:cBhvr>
                                    </p:animEffect>
                                  </p:childTnLst>
                                </p:cTn>
                              </p:par>
                            </p:childTnLst>
                          </p:cTn>
                        </p:par>
                        <p:par>
                          <p:cTn fill="hold" id="26" nodeType="afterGroup">
                            <p:stCondLst>
                              <p:cond delay="1500"/>
                            </p:stCondLst>
                            <p:childTnLst>
                              <p:par>
                                <p:cTn fill="hold" id="27" nodeType="afterEffect" presetClass="entr" presetID="10" presetSubtype="0">
                                  <p:stCondLst>
                                    <p:cond delay="0"/>
                                  </p:stCondLst>
                                  <p:childTnLst>
                                    <p:set>
                                      <p:cBhvr>
                                        <p:cTn dur="1" fill="hold" id="28">
                                          <p:stCondLst>
                                            <p:cond delay="0"/>
                                          </p:stCondLst>
                                        </p:cTn>
                                        <p:tgtEl>
                                          <p:spTgt spid="63"/>
                                        </p:tgtEl>
                                        <p:attrNameLst>
                                          <p:attrName>style.visibility</p:attrName>
                                        </p:attrNameLst>
                                      </p:cBhvr>
                                      <p:to>
                                        <p:strVal val="visible"/>
                                      </p:to>
                                    </p:set>
                                    <p:animEffect filter="fade" transition="in">
                                      <p:cBhvr>
                                        <p:cTn dur="250" id="29"/>
                                        <p:tgtEl>
                                          <p:spTgt spid="63"/>
                                        </p:tgtEl>
                                      </p:cBhvr>
                                    </p:animEffect>
                                  </p:childTnLst>
                                </p:cTn>
                              </p:par>
                            </p:childTnLst>
                          </p:cTn>
                        </p:par>
                        <p:par>
                          <p:cTn fill="hold" id="30" nodeType="afterGroup">
                            <p:stCondLst>
                              <p:cond delay="1750"/>
                            </p:stCondLst>
                            <p:childTnLst>
                              <p:par>
                                <p:cTn fill="hold" id="31" nodeType="afterEffect" presetClass="entr" presetID="22" presetSubtype="1">
                                  <p:stCondLst>
                                    <p:cond delay="0"/>
                                  </p:stCondLst>
                                  <p:childTnLst>
                                    <p:set>
                                      <p:cBhvr>
                                        <p:cTn dur="1" fill="hold" id="32">
                                          <p:stCondLst>
                                            <p:cond delay="0"/>
                                          </p:stCondLst>
                                        </p:cTn>
                                        <p:tgtEl>
                                          <p:spTgt spid="44"/>
                                        </p:tgtEl>
                                        <p:attrNameLst>
                                          <p:attrName>style.visibility</p:attrName>
                                        </p:attrNameLst>
                                      </p:cBhvr>
                                      <p:to>
                                        <p:strVal val="visible"/>
                                      </p:to>
                                    </p:set>
                                    <p:animEffect filter="wipe(up)" transition="in">
                                      <p:cBhvr>
                                        <p:cTn dur="250" id="33"/>
                                        <p:tgtEl>
                                          <p:spTgt spid="44"/>
                                        </p:tgtEl>
                                      </p:cBhvr>
                                    </p:animEffect>
                                  </p:childTnLst>
                                </p:cTn>
                              </p:par>
                            </p:childTnLst>
                          </p:cTn>
                        </p:par>
                        <p:par>
                          <p:cTn fill="hold" id="34" nodeType="afterGroup">
                            <p:stCondLst>
                              <p:cond delay="2000"/>
                            </p:stCondLst>
                            <p:childTnLst>
                              <p:par>
                                <p:cTn fill="hold" grpId="0" id="35" nodeType="afterEffect" presetClass="entr" presetID="53" presetSubtype="0">
                                  <p:stCondLst>
                                    <p:cond delay="0"/>
                                  </p:stCondLst>
                                  <p:childTnLst>
                                    <p:set>
                                      <p:cBhvr>
                                        <p:cTn dur="1" fill="hold" id="36">
                                          <p:stCondLst>
                                            <p:cond delay="0"/>
                                          </p:stCondLst>
                                        </p:cTn>
                                        <p:tgtEl>
                                          <p:spTgt spid="51"/>
                                        </p:tgtEl>
                                        <p:attrNameLst>
                                          <p:attrName>style.visibility</p:attrName>
                                        </p:attrNameLst>
                                      </p:cBhvr>
                                      <p:to>
                                        <p:strVal val="visible"/>
                                      </p:to>
                                    </p:set>
                                    <p:anim calcmode="lin" valueType="num">
                                      <p:cBhvr>
                                        <p:cTn dur="250" fill="hold" id="37"/>
                                        <p:tgtEl>
                                          <p:spTgt spid="51"/>
                                        </p:tgtEl>
                                        <p:attrNameLst>
                                          <p:attrName>ppt_w</p:attrName>
                                        </p:attrNameLst>
                                      </p:cBhvr>
                                      <p:tavLst>
                                        <p:tav tm="0">
                                          <p:val>
                                            <p:fltVal val="0"/>
                                          </p:val>
                                        </p:tav>
                                        <p:tav tm="100000">
                                          <p:val>
                                            <p:strVal val="#ppt_w"/>
                                          </p:val>
                                        </p:tav>
                                      </p:tavLst>
                                    </p:anim>
                                    <p:anim calcmode="lin" valueType="num">
                                      <p:cBhvr>
                                        <p:cTn dur="250" fill="hold" id="38"/>
                                        <p:tgtEl>
                                          <p:spTgt spid="51"/>
                                        </p:tgtEl>
                                        <p:attrNameLst>
                                          <p:attrName>ppt_h</p:attrName>
                                        </p:attrNameLst>
                                      </p:cBhvr>
                                      <p:tavLst>
                                        <p:tav tm="0">
                                          <p:val>
                                            <p:fltVal val="0"/>
                                          </p:val>
                                        </p:tav>
                                        <p:tav tm="100000">
                                          <p:val>
                                            <p:strVal val="#ppt_h"/>
                                          </p:val>
                                        </p:tav>
                                      </p:tavLst>
                                    </p:anim>
                                    <p:animEffect filter="fade" transition="in">
                                      <p:cBhvr>
                                        <p:cTn dur="250" id="39"/>
                                        <p:tgtEl>
                                          <p:spTgt spid="51"/>
                                        </p:tgtEl>
                                      </p:cBhvr>
                                    </p:animEffect>
                                  </p:childTnLst>
                                </p:cTn>
                              </p:par>
                            </p:childTnLst>
                          </p:cTn>
                        </p:par>
                        <p:par>
                          <p:cTn fill="hold" id="40" nodeType="afterGroup">
                            <p:stCondLst>
                              <p:cond delay="2250"/>
                            </p:stCondLst>
                            <p:childTnLst>
                              <p:par>
                                <p:cTn fill="hold" id="41" nodeType="afterEffect" presetClass="entr" presetID="10" presetSubtype="0">
                                  <p:stCondLst>
                                    <p:cond delay="0"/>
                                  </p:stCondLst>
                                  <p:childTnLst>
                                    <p:set>
                                      <p:cBhvr>
                                        <p:cTn dur="1" fill="hold" id="42">
                                          <p:stCondLst>
                                            <p:cond delay="0"/>
                                          </p:stCondLst>
                                        </p:cTn>
                                        <p:tgtEl>
                                          <p:spTgt spid="53"/>
                                        </p:tgtEl>
                                        <p:attrNameLst>
                                          <p:attrName>style.visibility</p:attrName>
                                        </p:attrNameLst>
                                      </p:cBhvr>
                                      <p:to>
                                        <p:strVal val="visible"/>
                                      </p:to>
                                    </p:set>
                                    <p:animEffect filter="fade" transition="in">
                                      <p:cBhvr>
                                        <p:cTn dur="250" id="43"/>
                                        <p:tgtEl>
                                          <p:spTgt spid="53"/>
                                        </p:tgtEl>
                                      </p:cBhvr>
                                    </p:animEffect>
                                  </p:childTnLst>
                                </p:cTn>
                              </p:par>
                            </p:childTnLst>
                          </p:cTn>
                        </p:par>
                        <p:par>
                          <p:cTn fill="hold" id="44" nodeType="afterGroup">
                            <p:stCondLst>
                              <p:cond delay="2500"/>
                            </p:stCondLst>
                            <p:childTnLst>
                              <p:par>
                                <p:cTn fill="hold" id="45" nodeType="afterEffect" presetClass="entr" presetID="22" presetSubtype="1">
                                  <p:stCondLst>
                                    <p:cond delay="0"/>
                                  </p:stCondLst>
                                  <p:childTnLst>
                                    <p:set>
                                      <p:cBhvr>
                                        <p:cTn dur="1" fill="hold" id="46">
                                          <p:stCondLst>
                                            <p:cond delay="0"/>
                                          </p:stCondLst>
                                        </p:cTn>
                                        <p:tgtEl>
                                          <p:spTgt spid="41"/>
                                        </p:tgtEl>
                                        <p:attrNameLst>
                                          <p:attrName>style.visibility</p:attrName>
                                        </p:attrNameLst>
                                      </p:cBhvr>
                                      <p:to>
                                        <p:strVal val="visible"/>
                                      </p:to>
                                    </p:set>
                                    <p:animEffect filter="wipe(up)" transition="in">
                                      <p:cBhvr>
                                        <p:cTn dur="250" id="47"/>
                                        <p:tgtEl>
                                          <p:spTgt spid="41"/>
                                        </p:tgtEl>
                                      </p:cBhvr>
                                    </p:animEffect>
                                  </p:childTnLst>
                                </p:cTn>
                              </p:par>
                            </p:childTnLst>
                          </p:cTn>
                        </p:par>
                        <p:par>
                          <p:cTn fill="hold" id="48" nodeType="afterGroup">
                            <p:stCondLst>
                              <p:cond delay="2750"/>
                            </p:stCondLst>
                            <p:childTnLst>
                              <p:par>
                                <p:cTn fill="hold" id="49" nodeType="afterEffect" presetClass="entr" presetID="22" presetSubtype="1">
                                  <p:stCondLst>
                                    <p:cond delay="0"/>
                                  </p:stCondLst>
                                  <p:childTnLst>
                                    <p:set>
                                      <p:cBhvr>
                                        <p:cTn dur="1" fill="hold" id="50">
                                          <p:stCondLst>
                                            <p:cond delay="0"/>
                                          </p:stCondLst>
                                        </p:cTn>
                                        <p:tgtEl>
                                          <p:spTgt spid="47"/>
                                        </p:tgtEl>
                                        <p:attrNameLst>
                                          <p:attrName>style.visibility</p:attrName>
                                        </p:attrNameLst>
                                      </p:cBhvr>
                                      <p:to>
                                        <p:strVal val="visible"/>
                                      </p:to>
                                    </p:set>
                                    <p:animEffect filter="wipe(up)" transition="in">
                                      <p:cBhvr>
                                        <p:cTn dur="250" id="51"/>
                                        <p:tgtEl>
                                          <p:spTgt spid="47"/>
                                        </p:tgtEl>
                                      </p:cBhvr>
                                    </p:animEffect>
                                  </p:childTnLst>
                                </p:cTn>
                              </p:par>
                            </p:childTnLst>
                          </p:cTn>
                        </p:par>
                        <p:par>
                          <p:cTn fill="hold" id="52" nodeType="afterGroup">
                            <p:stCondLst>
                              <p:cond delay="3000"/>
                            </p:stCondLst>
                            <p:childTnLst>
                              <p:par>
                                <p:cTn fill="hold" grpId="0" id="53" nodeType="afterEffect" presetClass="entr" presetID="53" presetSubtype="0">
                                  <p:stCondLst>
                                    <p:cond delay="0"/>
                                  </p:stCondLst>
                                  <p:childTnLst>
                                    <p:set>
                                      <p:cBhvr>
                                        <p:cTn dur="1" fill="hold" id="54">
                                          <p:stCondLst>
                                            <p:cond delay="0"/>
                                          </p:stCondLst>
                                        </p:cTn>
                                        <p:tgtEl>
                                          <p:spTgt spid="52"/>
                                        </p:tgtEl>
                                        <p:attrNameLst>
                                          <p:attrName>style.visibility</p:attrName>
                                        </p:attrNameLst>
                                      </p:cBhvr>
                                      <p:to>
                                        <p:strVal val="visible"/>
                                      </p:to>
                                    </p:set>
                                    <p:anim calcmode="lin" valueType="num">
                                      <p:cBhvr>
                                        <p:cTn dur="250" fill="hold" id="55"/>
                                        <p:tgtEl>
                                          <p:spTgt spid="52"/>
                                        </p:tgtEl>
                                        <p:attrNameLst>
                                          <p:attrName>ppt_w</p:attrName>
                                        </p:attrNameLst>
                                      </p:cBhvr>
                                      <p:tavLst>
                                        <p:tav tm="0">
                                          <p:val>
                                            <p:fltVal val="0"/>
                                          </p:val>
                                        </p:tav>
                                        <p:tav tm="100000">
                                          <p:val>
                                            <p:strVal val="#ppt_w"/>
                                          </p:val>
                                        </p:tav>
                                      </p:tavLst>
                                    </p:anim>
                                    <p:anim calcmode="lin" valueType="num">
                                      <p:cBhvr>
                                        <p:cTn dur="250" fill="hold" id="56"/>
                                        <p:tgtEl>
                                          <p:spTgt spid="52"/>
                                        </p:tgtEl>
                                        <p:attrNameLst>
                                          <p:attrName>ppt_h</p:attrName>
                                        </p:attrNameLst>
                                      </p:cBhvr>
                                      <p:tavLst>
                                        <p:tav tm="0">
                                          <p:val>
                                            <p:fltVal val="0"/>
                                          </p:val>
                                        </p:tav>
                                        <p:tav tm="100000">
                                          <p:val>
                                            <p:strVal val="#ppt_h"/>
                                          </p:val>
                                        </p:tav>
                                      </p:tavLst>
                                    </p:anim>
                                    <p:animEffect filter="fade" transition="in">
                                      <p:cBhvr>
                                        <p:cTn dur="250" id="57"/>
                                        <p:tgtEl>
                                          <p:spTgt spid="52"/>
                                        </p:tgtEl>
                                      </p:cBhvr>
                                    </p:animEffect>
                                  </p:childTnLst>
                                </p:cTn>
                              </p:par>
                            </p:childTnLst>
                          </p:cTn>
                        </p:par>
                        <p:par>
                          <p:cTn fill="hold" id="58" nodeType="afterGroup">
                            <p:stCondLst>
                              <p:cond delay="3250"/>
                            </p:stCondLst>
                            <p:childTnLst>
                              <p:par>
                                <p:cTn fill="hold" id="59" nodeType="afterEffect" presetClass="entr" presetID="10" presetSubtype="0">
                                  <p:stCondLst>
                                    <p:cond delay="0"/>
                                  </p:stCondLst>
                                  <p:childTnLst>
                                    <p:set>
                                      <p:cBhvr>
                                        <p:cTn dur="1" fill="hold" id="60">
                                          <p:stCondLst>
                                            <p:cond delay="0"/>
                                          </p:stCondLst>
                                        </p:cTn>
                                        <p:tgtEl>
                                          <p:spTgt spid="70"/>
                                        </p:tgtEl>
                                        <p:attrNameLst>
                                          <p:attrName>style.visibility</p:attrName>
                                        </p:attrNameLst>
                                      </p:cBhvr>
                                      <p:to>
                                        <p:strVal val="visible"/>
                                      </p:to>
                                    </p:set>
                                    <p:animEffect filter="fade" transition="in">
                                      <p:cBhvr>
                                        <p:cTn dur="250" id="61"/>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5"/>
      <p:bldP grpId="0" spid="50"/>
      <p:bldP grpId="0" spid="51"/>
      <p:bldP grpId="0" spid="5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FADE3252-E700-465C-84E3-2BCA340F39D5}"/>
              </a:ext>
            </a:extLst>
          </p:cNvPr>
          <p:cNvGrpSpPr/>
          <p:nvPr/>
        </p:nvGrpSpPr>
        <p:grpSpPr>
          <a:xfrm>
            <a:off x="84843" y="122549"/>
            <a:ext cx="5820657" cy="672822"/>
            <a:chOff x="84843" y="122549"/>
            <a:chExt cx="5820657" cy="672822"/>
          </a:xfrm>
        </p:grpSpPr>
        <p:pic>
          <p:nvPicPr>
            <p:cNvPr id="3" name="图片 2">
              <a:extLst>
                <a:ext uri="{FF2B5EF4-FFF2-40B4-BE49-F238E27FC236}">
                  <a16:creationId xmlns:a16="http://schemas.microsoft.com/office/drawing/2014/main" id="{23DDE53F-83D5-4E18-8988-291A4B0B2060}"/>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4" name="文本框 37">
              <a:extLst>
                <a:ext uri="{FF2B5EF4-FFF2-40B4-BE49-F238E27FC236}">
                  <a16:creationId xmlns:a16="http://schemas.microsoft.com/office/drawing/2014/main" id="{480FD262-ED00-4665-82DE-0D4D4402651F}"/>
                </a:ext>
              </a:extLst>
            </p:cNvPr>
            <p:cNvSpPr txBox="1"/>
            <p:nvPr/>
          </p:nvSpPr>
          <p:spPr>
            <a:xfrm>
              <a:off x="1320143" y="122549"/>
              <a:ext cx="4585357" cy="567450"/>
            </a:xfrm>
            <a:prstGeom prst="rect">
              <a:avLst/>
            </a:prstGeom>
            <a:noFill/>
          </p:spPr>
          <p:txBody>
            <a:bodyPr bIns="64269" lIns="128539" rIns="128539" rtlCol="0" tIns="64269" wrap="square">
              <a:spAutoFit/>
            </a:bodyPr>
            <a:lstStyle/>
            <a:p>
              <a:pPr defTabSz="1285286">
                <a:lnSpc>
                  <a:spcPct val="120000"/>
                </a:lnSpc>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党的光辉历史</a:t>
              </a:r>
            </a:p>
          </p:txBody>
        </p:sp>
      </p:grpSp>
      <p:pic>
        <p:nvPicPr>
          <p:cNvPr id="6" name="图片 5">
            <a:extLst>
              <a:ext uri="{FF2B5EF4-FFF2-40B4-BE49-F238E27FC236}">
                <a16:creationId xmlns:a16="http://schemas.microsoft.com/office/drawing/2014/main" id="{FDD2063F-24F7-4F75-A629-11B290DBEBDE}"/>
              </a:ext>
            </a:extLst>
          </p:cNvPr>
          <p:cNvPicPr>
            <a:picLocks noChangeAspect="1"/>
          </p:cNvPicPr>
          <p:nvPr/>
        </p:nvPicPr>
        <p:blipFill>
          <a:blip r:embed="rId4">
            <a:extLst>
              <a:ext uri="{28A0092B-C50C-407E-A947-70E740481C1C}">
                <a14:useLocalDpi/>
              </a:ext>
            </a:extLst>
          </a:blip>
          <a:stretch>
            <a:fillRect/>
          </a:stretch>
        </p:blipFill>
        <p:spPr>
          <a:xfrm>
            <a:off x="683722" y="1371599"/>
            <a:ext cx="2259503" cy="1085851"/>
          </a:xfrm>
          <a:prstGeom prst="roundRect">
            <a:avLst/>
          </a:prstGeom>
        </p:spPr>
      </p:pic>
      <p:sp>
        <p:nvSpPr>
          <p:cNvPr id="7" name="圆角矩形 22">
            <a:extLst>
              <a:ext uri="{FF2B5EF4-FFF2-40B4-BE49-F238E27FC236}">
                <a16:creationId xmlns:a16="http://schemas.microsoft.com/office/drawing/2014/main" id="{E0F8FB51-8F22-4440-921B-5F3CA56BAE14}"/>
              </a:ext>
            </a:extLst>
          </p:cNvPr>
          <p:cNvSpPr/>
          <p:nvPr/>
        </p:nvSpPr>
        <p:spPr bwMode="auto">
          <a:xfrm>
            <a:off x="3309012" y="1371599"/>
            <a:ext cx="7854288" cy="1085851"/>
          </a:xfrm>
          <a:prstGeom prst="roundRect">
            <a:avLst>
              <a:gd fmla="val 9992" name="adj"/>
            </a:avLst>
          </a:prstGeom>
          <a:solidFill>
            <a:srgbClr val="C00000"/>
          </a:solidFill>
          <a:ln cap="flat" cmpd="sng" w="3175">
            <a:solidFill>
              <a:schemeClr val="bg1">
                <a:lumMod val="50000"/>
              </a:schemeClr>
            </a:solidFill>
            <a:bevel/>
          </a:ln>
        </p:spPr>
        <p:txBody>
          <a:bodyPr anchor="ctr" bIns="41411" lIns="82824" rIns="82824" tIns="41411"/>
          <a:lstStyle/>
          <a:p>
            <a:pPr lvl="2"/>
            <a:endParaRPr altLang="en-US" lang="zh-CN" sz="1333">
              <a:solidFill>
                <a:schemeClr val="accent2">
                  <a:lumMod val="75000"/>
                </a:schemeClr>
              </a:solidFill>
              <a:latin charset="-122" panose="02000000000000000000" pitchFamily="2" typeface="字魂36号-正文宋楷"/>
              <a:ea charset="-122" panose="02000000000000000000" pitchFamily="2" typeface="字魂36号-正文宋楷"/>
            </a:endParaRPr>
          </a:p>
        </p:txBody>
      </p:sp>
      <p:sp>
        <p:nvSpPr>
          <p:cNvPr id="8" name="TextBox 32">
            <a:extLst>
              <a:ext uri="{FF2B5EF4-FFF2-40B4-BE49-F238E27FC236}">
                <a16:creationId xmlns:a16="http://schemas.microsoft.com/office/drawing/2014/main" id="{755183C4-F38A-4952-8BA8-DE17F3F64ECC}"/>
              </a:ext>
            </a:extLst>
          </p:cNvPr>
          <p:cNvSpPr txBox="1">
            <a:spLocks noChangeArrowheads="1"/>
          </p:cNvSpPr>
          <p:nvPr/>
        </p:nvSpPr>
        <p:spPr bwMode="auto">
          <a:xfrm>
            <a:off x="3431666" y="1518393"/>
            <a:ext cx="7608979" cy="628163"/>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algn="l">
              <a:lnSpc>
                <a:spcPct val="150000"/>
              </a:lnSpc>
            </a:pPr>
            <a:r>
              <a:rPr altLang="en-US" lang="zh-CN" sz="1100">
                <a:solidFill>
                  <a:schemeClr val="bg1"/>
                </a:solidFill>
                <a:latin charset="-122" panose="02000000000000000000" pitchFamily="2" typeface="字魂36号-正文宋楷"/>
                <a:ea charset="-122" panose="02000000000000000000" pitchFamily="2" typeface="字魂36号-正文宋楷"/>
              </a:rPr>
              <a:t>中国共产党第一次全国代表大会于1921年7月23日至31日在上海法租界贝勒路树德里3号(后称望志路106号，现改兴业路76号)召开。出席大会的各地代表共12人。</a:t>
            </a:r>
          </a:p>
        </p:txBody>
      </p:sp>
      <p:pic>
        <p:nvPicPr>
          <p:cNvPr id="9" name="图片 8">
            <a:extLst>
              <a:ext uri="{FF2B5EF4-FFF2-40B4-BE49-F238E27FC236}">
                <a16:creationId xmlns:a16="http://schemas.microsoft.com/office/drawing/2014/main" id="{4FC12623-F097-48A8-B5C2-3641DF35FAB7}"/>
              </a:ext>
            </a:extLst>
          </p:cNvPr>
          <p:cNvPicPr>
            <a:picLocks noChangeAspect="1"/>
          </p:cNvPicPr>
          <p:nvPr/>
        </p:nvPicPr>
        <p:blipFill>
          <a:blip r:embed="rId5">
            <a:extLst>
              <a:ext uri="{28A0092B-C50C-407E-A947-70E740481C1C}">
                <a14:useLocalDpi/>
              </a:ext>
            </a:extLst>
          </a:blip>
          <a:stretch>
            <a:fillRect/>
          </a:stretch>
        </p:blipFill>
        <p:spPr>
          <a:xfrm>
            <a:off x="683721" y="2809874"/>
            <a:ext cx="2259503" cy="1082673"/>
          </a:xfrm>
          <a:prstGeom prst="roundRect">
            <a:avLst/>
          </a:prstGeom>
        </p:spPr>
      </p:pic>
      <p:sp>
        <p:nvSpPr>
          <p:cNvPr id="10" name="圆角矩形 22">
            <a:extLst>
              <a:ext uri="{FF2B5EF4-FFF2-40B4-BE49-F238E27FC236}">
                <a16:creationId xmlns:a16="http://schemas.microsoft.com/office/drawing/2014/main" id="{BEE65BF5-5A62-4CDD-A408-B7FAF66E6619}"/>
              </a:ext>
            </a:extLst>
          </p:cNvPr>
          <p:cNvSpPr/>
          <p:nvPr/>
        </p:nvSpPr>
        <p:spPr bwMode="auto">
          <a:xfrm>
            <a:off x="3309012" y="2809874"/>
            <a:ext cx="7854288" cy="1085851"/>
          </a:xfrm>
          <a:prstGeom prst="roundRect">
            <a:avLst>
              <a:gd fmla="val 9992" name="adj"/>
            </a:avLst>
          </a:prstGeom>
          <a:solidFill>
            <a:srgbClr val="C00000"/>
          </a:solidFill>
          <a:ln cap="flat" cmpd="sng" w="3175">
            <a:solidFill>
              <a:schemeClr val="bg1">
                <a:lumMod val="50000"/>
              </a:schemeClr>
            </a:solidFill>
            <a:bevel/>
          </a:ln>
        </p:spPr>
        <p:txBody>
          <a:bodyPr anchor="ctr" bIns="41411" lIns="82824" rIns="82824" tIns="41411"/>
          <a:lstStyle/>
          <a:p>
            <a:pPr lvl="2"/>
            <a:endParaRPr altLang="en-US" lang="zh-CN" sz="1333">
              <a:solidFill>
                <a:schemeClr val="accent2">
                  <a:lumMod val="75000"/>
                </a:schemeClr>
              </a:solidFill>
              <a:latin charset="-122" panose="02000000000000000000" pitchFamily="2" typeface="字魂36号-正文宋楷"/>
              <a:ea charset="-122" panose="02000000000000000000" pitchFamily="2" typeface="字魂36号-正文宋楷"/>
            </a:endParaRPr>
          </a:p>
        </p:txBody>
      </p:sp>
      <p:sp>
        <p:nvSpPr>
          <p:cNvPr id="11" name="TextBox 32">
            <a:extLst>
              <a:ext uri="{FF2B5EF4-FFF2-40B4-BE49-F238E27FC236}">
                <a16:creationId xmlns:a16="http://schemas.microsoft.com/office/drawing/2014/main" id="{2FEDBFFB-D287-4C30-A05D-4947E9EC3DFF}"/>
              </a:ext>
            </a:extLst>
          </p:cNvPr>
          <p:cNvSpPr txBox="1">
            <a:spLocks noChangeArrowheads="1"/>
          </p:cNvSpPr>
          <p:nvPr/>
        </p:nvSpPr>
        <p:spPr bwMode="auto">
          <a:xfrm>
            <a:off x="3431666" y="2956668"/>
            <a:ext cx="7608979" cy="628163"/>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algn="l">
              <a:lnSpc>
                <a:spcPct val="150000"/>
              </a:lnSpc>
            </a:pPr>
            <a:r>
              <a:rPr altLang="en-US" lang="zh-CN" sz="1100">
                <a:solidFill>
                  <a:schemeClr val="bg1"/>
                </a:solidFill>
                <a:latin charset="-122" panose="02000000000000000000" pitchFamily="2" typeface="字魂36号-正文宋楷"/>
                <a:ea charset="-122" panose="02000000000000000000" pitchFamily="2" typeface="字魂36号-正文宋楷"/>
              </a:rPr>
              <a:t> 中国共产党第二次全国代表大会于1922年7月16日至23日在上海英租界南成都路辅德里625号现成都北路7弄30号)举行.出席大会的有党的中央局成员.地方组织的代表等共12人，他们是陈独秀.张国系李达。蔡和森邓中夏施存统王尽美邓恩铭，项英.向警予。高君宇.张太雷.他]代表着全国195名党员。共产国际代表维经斯基也出席了会议。</a:t>
            </a:r>
          </a:p>
        </p:txBody>
      </p:sp>
      <p:pic>
        <p:nvPicPr>
          <p:cNvPr id="12" name="图片 11">
            <a:extLst>
              <a:ext uri="{FF2B5EF4-FFF2-40B4-BE49-F238E27FC236}">
                <a16:creationId xmlns:a16="http://schemas.microsoft.com/office/drawing/2014/main" id="{D273228E-3862-4E43-948C-EB674D9F670E}"/>
              </a:ext>
            </a:extLst>
          </p:cNvPr>
          <p:cNvPicPr>
            <a:picLocks noChangeAspect="1"/>
          </p:cNvPicPr>
          <p:nvPr/>
        </p:nvPicPr>
        <p:blipFill>
          <a:blip r:embed="rId6">
            <a:extLst>
              <a:ext uri="{28A0092B-C50C-407E-A947-70E740481C1C}">
                <a14:useLocalDpi/>
              </a:ext>
            </a:extLst>
          </a:blip>
          <a:stretch>
            <a:fillRect/>
          </a:stretch>
        </p:blipFill>
        <p:spPr>
          <a:xfrm>
            <a:off x="691157" y="4253756"/>
            <a:ext cx="2195698" cy="1085851"/>
          </a:xfrm>
          <a:prstGeom prst="roundRect">
            <a:avLst/>
          </a:prstGeom>
        </p:spPr>
      </p:pic>
      <p:sp>
        <p:nvSpPr>
          <p:cNvPr id="13" name="圆角矩形 22">
            <a:extLst>
              <a:ext uri="{FF2B5EF4-FFF2-40B4-BE49-F238E27FC236}">
                <a16:creationId xmlns:a16="http://schemas.microsoft.com/office/drawing/2014/main" id="{02FCF063-B63D-4F31-995D-6728E3AD200A}"/>
              </a:ext>
            </a:extLst>
          </p:cNvPr>
          <p:cNvSpPr/>
          <p:nvPr/>
        </p:nvSpPr>
        <p:spPr bwMode="auto">
          <a:xfrm>
            <a:off x="3309012" y="4253756"/>
            <a:ext cx="7854288" cy="1085851"/>
          </a:xfrm>
          <a:prstGeom prst="roundRect">
            <a:avLst>
              <a:gd fmla="val 9992" name="adj"/>
            </a:avLst>
          </a:prstGeom>
          <a:solidFill>
            <a:srgbClr val="C00000"/>
          </a:solidFill>
          <a:ln cap="flat" cmpd="sng" w="3175">
            <a:solidFill>
              <a:schemeClr val="bg1">
                <a:lumMod val="50000"/>
              </a:schemeClr>
            </a:solidFill>
            <a:bevel/>
          </a:ln>
        </p:spPr>
        <p:txBody>
          <a:bodyPr anchor="ctr" bIns="41411" lIns="82824" rIns="82824" tIns="41411"/>
          <a:lstStyle/>
          <a:p>
            <a:pPr lvl="2"/>
            <a:endParaRPr altLang="en-US" lang="zh-CN" sz="1333">
              <a:solidFill>
                <a:schemeClr val="accent2">
                  <a:lumMod val="75000"/>
                </a:schemeClr>
              </a:solidFill>
              <a:latin charset="-122" panose="02000000000000000000" pitchFamily="2" typeface="字魂36号-正文宋楷"/>
              <a:ea charset="-122" panose="02000000000000000000" pitchFamily="2" typeface="字魂36号-正文宋楷"/>
            </a:endParaRPr>
          </a:p>
        </p:txBody>
      </p:sp>
      <p:sp>
        <p:nvSpPr>
          <p:cNvPr id="14" name="TextBox 32">
            <a:extLst>
              <a:ext uri="{FF2B5EF4-FFF2-40B4-BE49-F238E27FC236}">
                <a16:creationId xmlns:a16="http://schemas.microsoft.com/office/drawing/2014/main" id="{DC35519A-E89D-467A-AFF6-8FA845330926}"/>
              </a:ext>
            </a:extLst>
          </p:cNvPr>
          <p:cNvSpPr txBox="1">
            <a:spLocks noChangeArrowheads="1"/>
          </p:cNvSpPr>
          <p:nvPr/>
        </p:nvSpPr>
        <p:spPr bwMode="auto">
          <a:xfrm>
            <a:off x="3431666" y="4400550"/>
            <a:ext cx="7608979" cy="628163"/>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algn="l">
              <a:lnSpc>
                <a:spcPct val="150000"/>
              </a:lnSpc>
            </a:pPr>
            <a:r>
              <a:rPr altLang="en-US" lang="zh-CN" sz="1100">
                <a:solidFill>
                  <a:schemeClr val="bg1"/>
                </a:solidFill>
                <a:latin charset="-122" panose="02000000000000000000" pitchFamily="2" typeface="字魂36号-正文宋楷"/>
                <a:ea charset="-122" panose="02000000000000000000" pitchFamily="2" typeface="字魂36号-正文宋楷"/>
              </a:rPr>
              <a:t>中国共产党第三次全国代表大会于1923年6月12日至20日在广州恤孤院后街31号召开，出席大会的有陈独秀，李大J.毛泽东.蔡和森，  瞿秋白.  张 太雷.张 国 泰 等30 多人(其中有表决权的19人).代表全国420名党员。共产国际代表马林参加了会议。</a:t>
            </a:r>
          </a:p>
        </p:txBody>
      </p:sp>
    </p:spTree>
    <p:extLst>
      <p:ext uri="{BB962C8B-B14F-4D97-AF65-F5344CB8AC3E}">
        <p14:creationId val="30963253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childTnLst>
                    </p:cTn>
                  </p:par>
                  <p:par>
                    <p:cTn fill="hold" id="11" nodeType="clickPar">
                      <p:stCondLst>
                        <p:cond delay="indefinite"/>
                        <p:cond delay="0" evt="onBegin">
                          <p:tn val="10"/>
                        </p:cond>
                      </p:stCondLst>
                      <p:childTnLst>
                        <p:par>
                          <p:cTn fill="hold" id="12" nodeType="afterGroup">
                            <p:stCondLst>
                              <p:cond delay="0"/>
                            </p:stCondLst>
                            <p:childTnLst>
                              <p:par>
                                <p:cTn fill="hold" id="13" nodeType="clickEffect" presetClass="entr" presetID="42"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1000" id="15"/>
                                        <p:tgtEl>
                                          <p:spTgt spid="6"/>
                                        </p:tgtEl>
                                      </p:cBhvr>
                                    </p:animEffect>
                                    <p:anim calcmode="lin" valueType="num">
                                      <p:cBhvr>
                                        <p:cTn dur="1000" fill="hold" id="16"/>
                                        <p:tgtEl>
                                          <p:spTgt spid="6"/>
                                        </p:tgtEl>
                                        <p:attrNameLst>
                                          <p:attrName>ppt_x</p:attrName>
                                        </p:attrNameLst>
                                      </p:cBhvr>
                                      <p:tavLst>
                                        <p:tav tm="0">
                                          <p:val>
                                            <p:strVal val="#ppt_x"/>
                                          </p:val>
                                        </p:tav>
                                        <p:tav tm="100000">
                                          <p:val>
                                            <p:strVal val="#ppt_x"/>
                                          </p:val>
                                        </p:tav>
                                      </p:tavLst>
                                    </p:anim>
                                    <p:anim calcmode="lin" valueType="num">
                                      <p:cBhvr>
                                        <p:cTn dur="1000" fill="hold" id="17"/>
                                        <p:tgtEl>
                                          <p:spTgt spid="6"/>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500" id="21"/>
                                        <p:tgtEl>
                                          <p:spTgt spid="11"/>
                                        </p:tgtEl>
                                      </p:cBhvr>
                                    </p:animEffect>
                                  </p:childTnLst>
                                </p:cTn>
                              </p:par>
                              <p:par>
                                <p:cTn fill="hold" grpId="0" id="22" nodeType="withEffect" presetClass="entr" presetID="22" presetSubtype="8">
                                  <p:stCondLst>
                                    <p:cond delay="0"/>
                                  </p:stCondLst>
                                  <p:childTnLst>
                                    <p:set>
                                      <p:cBhvr>
                                        <p:cTn dur="1" fill="hold" id="23">
                                          <p:stCondLst>
                                            <p:cond delay="0"/>
                                          </p:stCondLst>
                                        </p:cTn>
                                        <p:tgtEl>
                                          <p:spTgt spid="10"/>
                                        </p:tgtEl>
                                        <p:attrNameLst>
                                          <p:attrName>style.visibility</p:attrName>
                                        </p:attrNameLst>
                                      </p:cBhvr>
                                      <p:to>
                                        <p:strVal val="visible"/>
                                      </p:to>
                                    </p:set>
                                    <p:animEffect filter="wipe(left)" transition="in">
                                      <p:cBhvr>
                                        <p:cTn dur="500" id="24"/>
                                        <p:tgtEl>
                                          <p:spTgt spid="10"/>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1000" id="29"/>
                                        <p:tgtEl>
                                          <p:spTgt spid="9"/>
                                        </p:tgtEl>
                                      </p:cBhvr>
                                    </p:animEffect>
                                    <p:anim calcmode="lin" valueType="num">
                                      <p:cBhvr>
                                        <p:cTn dur="1000" fill="hold" id="30"/>
                                        <p:tgtEl>
                                          <p:spTgt spid="9"/>
                                        </p:tgtEl>
                                        <p:attrNameLst>
                                          <p:attrName>ppt_x</p:attrName>
                                        </p:attrNameLst>
                                      </p:cBhvr>
                                      <p:tavLst>
                                        <p:tav tm="0">
                                          <p:val>
                                            <p:strVal val="#ppt_x"/>
                                          </p:val>
                                        </p:tav>
                                        <p:tav tm="100000">
                                          <p:val>
                                            <p:strVal val="#ppt_x"/>
                                          </p:val>
                                        </p:tav>
                                      </p:tavLst>
                                    </p:anim>
                                    <p:anim calcmode="lin" valueType="num">
                                      <p:cBhvr>
                                        <p:cTn dur="1000" fill="hold" id="31"/>
                                        <p:tgtEl>
                                          <p:spTgt spid="9"/>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000"/>
                            </p:stCondLst>
                            <p:childTnLst>
                              <p:par>
                                <p:cTn fill="hold" grpId="0" id="33" nodeType="afterEffect" presetClass="entr" presetID="22" presetSubtype="8">
                                  <p:stCondLst>
                                    <p:cond delay="0"/>
                                  </p:stCondLst>
                                  <p:childTnLst>
                                    <p:set>
                                      <p:cBhvr>
                                        <p:cTn dur="1" fill="hold" id="34">
                                          <p:stCondLst>
                                            <p:cond delay="0"/>
                                          </p:stCondLst>
                                        </p:cTn>
                                        <p:tgtEl>
                                          <p:spTgt spid="14"/>
                                        </p:tgtEl>
                                        <p:attrNameLst>
                                          <p:attrName>style.visibility</p:attrName>
                                        </p:attrNameLst>
                                      </p:cBhvr>
                                      <p:to>
                                        <p:strVal val="visible"/>
                                      </p:to>
                                    </p:set>
                                    <p:animEffect filter="wipe(left)" transition="in">
                                      <p:cBhvr>
                                        <p:cTn dur="500" id="35"/>
                                        <p:tgtEl>
                                          <p:spTgt spid="14"/>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13"/>
                                        </p:tgtEl>
                                        <p:attrNameLst>
                                          <p:attrName>style.visibility</p:attrName>
                                        </p:attrNameLst>
                                      </p:cBhvr>
                                      <p:to>
                                        <p:strVal val="visible"/>
                                      </p:to>
                                    </p:set>
                                    <p:animEffect filter="wipe(left)" transition="in">
                                      <p:cBhvr>
                                        <p:cTn dur="500" id="38"/>
                                        <p:tgtEl>
                                          <p:spTgt spid="13"/>
                                        </p:tgtEl>
                                      </p:cBhvr>
                                    </p:animEffect>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id="41" nodeType="clickEffect" presetClass="entr" presetID="42" presetSubtype="0">
                                  <p:stCondLst>
                                    <p:cond delay="0"/>
                                  </p:stCondLst>
                                  <p:childTnLst>
                                    <p:set>
                                      <p:cBhvr>
                                        <p:cTn dur="1" fill="hold" id="42">
                                          <p:stCondLst>
                                            <p:cond delay="0"/>
                                          </p:stCondLst>
                                        </p:cTn>
                                        <p:tgtEl>
                                          <p:spTgt spid="12"/>
                                        </p:tgtEl>
                                        <p:attrNameLst>
                                          <p:attrName>style.visibility</p:attrName>
                                        </p:attrNameLst>
                                      </p:cBhvr>
                                      <p:to>
                                        <p:strVal val="visible"/>
                                      </p:to>
                                    </p:set>
                                    <p:animEffect filter="fade" transition="in">
                                      <p:cBhvr>
                                        <p:cTn dur="1000" id="43"/>
                                        <p:tgtEl>
                                          <p:spTgt spid="12"/>
                                        </p:tgtEl>
                                      </p:cBhvr>
                                    </p:animEffect>
                                    <p:anim calcmode="lin" valueType="num">
                                      <p:cBhvr>
                                        <p:cTn dur="1000" fill="hold" id="44"/>
                                        <p:tgtEl>
                                          <p:spTgt spid="12"/>
                                        </p:tgtEl>
                                        <p:attrNameLst>
                                          <p:attrName>ppt_x</p:attrName>
                                        </p:attrNameLst>
                                      </p:cBhvr>
                                      <p:tavLst>
                                        <p:tav tm="0">
                                          <p:val>
                                            <p:strVal val="#ppt_x"/>
                                          </p:val>
                                        </p:tav>
                                        <p:tav tm="100000">
                                          <p:val>
                                            <p:strVal val="#ppt_x"/>
                                          </p:val>
                                        </p:tav>
                                      </p:tavLst>
                                    </p:anim>
                                    <p:anim calcmode="lin" valueType="num">
                                      <p:cBhvr>
                                        <p:cTn dur="1000" fill="hold" id="45"/>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0"/>
      <p:bldP grpId="0" spid="11"/>
      <p:bldP grpId="0" spid="13"/>
      <p:bldP grpId="0" spid="1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a:extLst>
              <a:ext uri="{FF2B5EF4-FFF2-40B4-BE49-F238E27FC236}">
                <a16:creationId xmlns:a16="http://schemas.microsoft.com/office/drawing/2014/main" id="{CB9BD152-A3EE-47D0-8A63-7138E757E88C}"/>
              </a:ext>
            </a:extLst>
          </p:cNvPr>
          <p:cNvPicPr>
            <a:picLocks noChangeAspect="1"/>
          </p:cNvPicPr>
          <p:nvPr/>
        </p:nvPicPr>
        <p:blipFill>
          <a:blip r:embed="rId3">
            <a:extLst>
              <a:ext uri="{28A0092B-C50C-407E-A947-70E740481C1C}">
                <a14:useLocalDpi/>
              </a:ext>
            </a:extLst>
          </a:blip>
          <a:stretch>
            <a:fillRect/>
          </a:stretch>
        </p:blipFill>
        <p:spPr>
          <a:xfrm>
            <a:off x="2778004" y="2644041"/>
            <a:ext cx="2639505" cy="1569918"/>
          </a:xfrm>
          <a:prstGeom prst="rect">
            <a:avLst/>
          </a:prstGeom>
        </p:spPr>
      </p:pic>
      <p:sp>
        <p:nvSpPr>
          <p:cNvPr id="3" name="矩形 259">
            <a:extLst>
              <a:ext uri="{FF2B5EF4-FFF2-40B4-BE49-F238E27FC236}">
                <a16:creationId xmlns:a16="http://schemas.microsoft.com/office/drawing/2014/main" id="{A825DA1F-3BEF-4C48-A445-2F0D2EC96BF2}"/>
              </a:ext>
            </a:extLst>
          </p:cNvPr>
          <p:cNvSpPr>
            <a:spLocks noChangeArrowheads="1"/>
          </p:cNvSpPr>
          <p:nvPr/>
        </p:nvSpPr>
        <p:spPr bwMode="auto">
          <a:xfrm>
            <a:off x="5727915" y="3152000"/>
            <a:ext cx="5797334"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1219170">
              <a:buNone/>
              <a:defRPr/>
            </a:pPr>
            <a:r>
              <a:rPr altLang="en-US" b="1" kern="0" lang="zh-CN">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中国共产党的性质和根本宗旨</a:t>
            </a:r>
          </a:p>
        </p:txBody>
      </p:sp>
      <p:sp>
        <p:nvSpPr>
          <p:cNvPr id="4" name="矩形 3">
            <a:extLst>
              <a:ext uri="{FF2B5EF4-FFF2-40B4-BE49-F238E27FC236}">
                <a16:creationId xmlns:a16="http://schemas.microsoft.com/office/drawing/2014/main" id="{648E7A73-484D-4C8F-A6D7-0B4774FCAA83}"/>
              </a:ext>
            </a:extLst>
          </p:cNvPr>
          <p:cNvSpPr/>
          <p:nvPr/>
        </p:nvSpPr>
        <p:spPr>
          <a:xfrm>
            <a:off x="7593898" y="1484575"/>
            <a:ext cx="2065370" cy="1844040"/>
          </a:xfrm>
          <a:prstGeom prst="rect">
            <a:avLst/>
          </a:prstGeom>
          <a:effectLst/>
        </p:spPr>
        <p:txBody>
          <a:bodyPr wrap="square">
            <a:spAutoFit/>
          </a:bodyPr>
          <a:lstStyle/>
          <a:p>
            <a:pPr algn="ctr"/>
            <a:r>
              <a:rPr altLang="zh-CN" b="1" lang="en-US" sz="115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02</a:t>
            </a:r>
          </a:p>
        </p:txBody>
      </p:sp>
    </p:spTree>
    <p:extLst>
      <p:ext uri="{BB962C8B-B14F-4D97-AF65-F5344CB8AC3E}">
        <p14:creationId val="33503072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750" fill="hold" id="7"/>
                                        <p:tgtEl>
                                          <p:spTgt spid="2"/>
                                        </p:tgtEl>
                                        <p:attrNameLst>
                                          <p:attrName>ppt_w</p:attrName>
                                        </p:attrNameLst>
                                      </p:cBhvr>
                                      <p:tavLst>
                                        <p:tav tm="0">
                                          <p:val>
                                            <p:fltVal val="0"/>
                                          </p:val>
                                        </p:tav>
                                        <p:tav tm="100000">
                                          <p:val>
                                            <p:strVal val="#ppt_w"/>
                                          </p:val>
                                        </p:tav>
                                      </p:tavLst>
                                    </p:anim>
                                    <p:anim calcmode="lin" valueType="num">
                                      <p:cBhvr>
                                        <p:cTn dur="750" fill="hold" id="8"/>
                                        <p:tgtEl>
                                          <p:spTgt spid="2"/>
                                        </p:tgtEl>
                                        <p:attrNameLst>
                                          <p:attrName>ppt_h</p:attrName>
                                        </p:attrNameLst>
                                      </p:cBhvr>
                                      <p:tavLst>
                                        <p:tav tm="0">
                                          <p:val>
                                            <p:fltVal val="0"/>
                                          </p:val>
                                        </p:tav>
                                        <p:tav tm="100000">
                                          <p:val>
                                            <p:strVal val="#ppt_h"/>
                                          </p:val>
                                        </p:tav>
                                      </p:tavLst>
                                    </p:anim>
                                    <p:animEffect filter="fade" transition="in">
                                      <p:cBhvr>
                                        <p:cTn dur="750" id="9"/>
                                        <p:tgtEl>
                                          <p:spTgt spid="2"/>
                                        </p:tgtEl>
                                      </p:cBhvr>
                                    </p:animEffect>
                                  </p:childTnLst>
                                </p:cTn>
                              </p:par>
                            </p:childTnLst>
                          </p:cTn>
                        </p:par>
                        <p:par>
                          <p:cTn fill="hold" id="10" nodeType="afterGroup">
                            <p:stCondLst>
                              <p:cond delay="750"/>
                            </p:stCondLst>
                            <p:childTnLst>
                              <p:par>
                                <p:cTn fill="hold" grpId="0" id="11" nodeType="after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par>
                          <p:cTn fill="hold" id="16" nodeType="afterGroup">
                            <p:stCondLst>
                              <p:cond delay="125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3"/>
                                        </p:tgtEl>
                                        <p:attrNameLst>
                                          <p:attrName>style.visibility</p:attrName>
                                        </p:attrNameLst>
                                      </p:cBhvr>
                                      <p:to>
                                        <p:strVal val="visible"/>
                                      </p:to>
                                    </p:set>
                                    <p:anim calcmode="lin" valueType="num">
                                      <p:cBhvr>
                                        <p:cTn dur="500" fill="hold" id="19"/>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3"/>
                                        </p:tgtEl>
                                        <p:attrNameLst>
                                          <p:attrName>ppt_y</p:attrName>
                                        </p:attrNameLst>
                                      </p:cBhvr>
                                      <p:tavLst>
                                        <p:tav tm="0">
                                          <p:val>
                                            <p:strVal val="#ppt_y"/>
                                          </p:val>
                                        </p:tav>
                                        <p:tav tm="100000">
                                          <p:val>
                                            <p:strVal val="#ppt_y"/>
                                          </p:val>
                                        </p:tav>
                                      </p:tavLst>
                                    </p:anim>
                                    <p:anim calcmode="lin" valueType="num">
                                      <p:cBhvr>
                                        <p:cTn dur="500" fill="hold" id="21"/>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3"/>
                                        </p:tgtEl>
                                      </p:cBhvr>
                                    </p:animEffect>
                                  </p:childTnLst>
                                </p:cTn>
                              </p:par>
                            </p:childTnLst>
                          </p:cTn>
                        </p:par>
                        <p:par>
                          <p:cTn fill="hold" id="24" nodeType="afterGroup">
                            <p:stCondLst>
                              <p:cond delay="1750"/>
                            </p:stCondLst>
                            <p:childTnLst>
                              <p:par>
                                <p:cTn fill="hold" grpId="1" id="25" nodeType="afterEffect" presetClass="emph" presetID="26" presetSubtype="0">
                                  <p:stCondLst>
                                    <p:cond delay="0"/>
                                  </p:stCondLst>
                                  <p:iterate type="lt">
                                    <p:tmPct val="0"/>
                                  </p:iterate>
                                  <p:childTnLst>
                                    <p:animEffect filter="fade" transition="out">
                                      <p:cBhvr>
                                        <p:cTn dur="500" id="26" tmFilter="0, 0; .2, .5; .8, .5; 1, 0"/>
                                        <p:tgtEl>
                                          <p:spTgt spid="3"/>
                                        </p:tgtEl>
                                      </p:cBhvr>
                                    </p:animEffect>
                                    <p:animScale>
                                      <p:cBhvr>
                                        <p:cTn autoRev="1" dur="250" fill="hold" id="27"/>
                                        <p:tgtEl>
                                          <p:spTgt spid="3"/>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1" spid="3"/>
      <p:bldP grpId="0" spid="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35F5153A-0129-4DBC-8FEE-AD9AF01DCC52}"/>
              </a:ext>
            </a:extLst>
          </p:cNvPr>
          <p:cNvGrpSpPr/>
          <p:nvPr/>
        </p:nvGrpSpPr>
        <p:grpSpPr>
          <a:xfrm>
            <a:off x="84843" y="122549"/>
            <a:ext cx="5820657" cy="672822"/>
            <a:chOff x="84843" y="122549"/>
            <a:chExt cx="5820657" cy="672822"/>
          </a:xfrm>
        </p:grpSpPr>
        <p:pic>
          <p:nvPicPr>
            <p:cNvPr id="3" name="图片 2">
              <a:extLst>
                <a:ext uri="{FF2B5EF4-FFF2-40B4-BE49-F238E27FC236}">
                  <a16:creationId xmlns:a16="http://schemas.microsoft.com/office/drawing/2014/main" id="{3326A0E6-F214-4972-9C1D-DD8A13F54C94}"/>
                </a:ext>
              </a:extLst>
            </p:cNvPr>
            <p:cNvPicPr>
              <a:picLocks noChangeAspect="1"/>
            </p:cNvPicPr>
            <p:nvPr/>
          </p:nvPicPr>
          <p:blipFill>
            <a:blip r:embed="rId3">
              <a:extLst>
                <a:ext uri="{28A0092B-C50C-407E-A947-70E740481C1C}">
                  <a14:useLocalDpi/>
                </a:ext>
              </a:extLst>
            </a:blip>
            <a:stretch>
              <a:fillRect/>
            </a:stretch>
          </p:blipFill>
          <p:spPr>
            <a:xfrm>
              <a:off x="84843" y="122549"/>
              <a:ext cx="1131216" cy="672822"/>
            </a:xfrm>
            <a:prstGeom prst="rect">
              <a:avLst/>
            </a:prstGeom>
          </p:spPr>
        </p:pic>
        <p:sp>
          <p:nvSpPr>
            <p:cNvPr id="4" name="文本框 37">
              <a:extLst>
                <a:ext uri="{FF2B5EF4-FFF2-40B4-BE49-F238E27FC236}">
                  <a16:creationId xmlns:a16="http://schemas.microsoft.com/office/drawing/2014/main" id="{01C04F12-E705-4D40-B112-4A8453A498A7}"/>
                </a:ext>
              </a:extLst>
            </p:cNvPr>
            <p:cNvSpPr txBox="1"/>
            <p:nvPr/>
          </p:nvSpPr>
          <p:spPr>
            <a:xfrm>
              <a:off x="1320143" y="122549"/>
              <a:ext cx="4585357" cy="494298"/>
            </a:xfrm>
            <a:prstGeom prst="rect">
              <a:avLst/>
            </a:prstGeom>
            <a:noFill/>
          </p:spPr>
          <p:txBody>
            <a:bodyPr bIns="64269" lIns="128539" rIns="128539" rtlCol="0" tIns="64269" wrap="square">
              <a:spAutoFit/>
            </a:bodyPr>
            <a:lstStyle/>
            <a:p>
              <a:pPr algn="ctr" defTabSz="1219170">
                <a:buNone/>
                <a:defRPr/>
              </a:pPr>
              <a:r>
                <a:rPr altLang="en-US" b="1" kern="0" lang="zh-CN" sz="24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中国共产党的性质和根本宗旨</a:t>
              </a:r>
            </a:p>
          </p:txBody>
        </p:sp>
      </p:grpSp>
      <p:sp>
        <p:nvSpPr>
          <p:cNvPr id="9" name="矩形 259">
            <a:extLst>
              <a:ext uri="{FF2B5EF4-FFF2-40B4-BE49-F238E27FC236}">
                <a16:creationId xmlns:a16="http://schemas.microsoft.com/office/drawing/2014/main" id="{4FC3C43A-E72E-403D-B9A4-C1AF2DF1D61F}"/>
              </a:ext>
            </a:extLst>
          </p:cNvPr>
          <p:cNvSpPr>
            <a:spLocks noChangeArrowheads="1"/>
          </p:cNvSpPr>
          <p:nvPr/>
        </p:nvSpPr>
        <p:spPr bwMode="auto">
          <a:xfrm>
            <a:off x="3474361" y="894576"/>
            <a:ext cx="524327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1219170">
              <a:buNone/>
              <a:defRPr/>
            </a:pPr>
            <a:r>
              <a:rPr altLang="en-US" b="1" kern="0" lang="zh-CN" sz="40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中国共产党的性质</a:t>
            </a:r>
          </a:p>
        </p:txBody>
      </p:sp>
      <p:sp>
        <p:nvSpPr>
          <p:cNvPr id="10" name="圆角矩形 22">
            <a:extLst>
              <a:ext uri="{FF2B5EF4-FFF2-40B4-BE49-F238E27FC236}">
                <a16:creationId xmlns:a16="http://schemas.microsoft.com/office/drawing/2014/main" id="{0CA3DF85-A377-4199-A3CA-580E6EE32151}"/>
              </a:ext>
            </a:extLst>
          </p:cNvPr>
          <p:cNvSpPr/>
          <p:nvPr/>
        </p:nvSpPr>
        <p:spPr bwMode="auto">
          <a:xfrm>
            <a:off x="1413536" y="1738789"/>
            <a:ext cx="9768813" cy="1485901"/>
          </a:xfrm>
          <a:prstGeom prst="roundRect">
            <a:avLst>
              <a:gd fmla="val 9992" name="adj"/>
            </a:avLst>
          </a:prstGeom>
          <a:solidFill>
            <a:srgbClr val="C00000"/>
          </a:solidFill>
          <a:ln cap="flat" cmpd="sng" w="3175">
            <a:solidFill>
              <a:schemeClr val="bg1">
                <a:lumMod val="50000"/>
              </a:schemeClr>
            </a:solidFill>
            <a:bevel/>
          </a:ln>
        </p:spPr>
        <p:txBody>
          <a:bodyPr anchor="ctr" bIns="41411" lIns="82824" rIns="82824" tIns="41411"/>
          <a:lstStyle/>
          <a:p>
            <a:pPr lvl="2"/>
            <a:endParaRPr altLang="en-US" lang="zh-CN" sz="1333">
              <a:solidFill>
                <a:schemeClr val="accent2">
                  <a:lumMod val="75000"/>
                </a:schemeClr>
              </a:solidFill>
              <a:latin charset="-122" panose="02000000000000000000" pitchFamily="2" typeface="字魂36号-正文宋楷"/>
              <a:ea charset="-122" panose="02000000000000000000" pitchFamily="2" typeface="字魂36号-正文宋楷"/>
            </a:endParaRPr>
          </a:p>
        </p:txBody>
      </p:sp>
      <p:sp>
        <p:nvSpPr>
          <p:cNvPr id="11" name="TextBox 32">
            <a:extLst>
              <a:ext uri="{FF2B5EF4-FFF2-40B4-BE49-F238E27FC236}">
                <a16:creationId xmlns:a16="http://schemas.microsoft.com/office/drawing/2014/main" id="{062EFD18-007B-4C5D-8864-2038C5CD9909}"/>
              </a:ext>
            </a:extLst>
          </p:cNvPr>
          <p:cNvSpPr txBox="1">
            <a:spLocks noChangeArrowheads="1"/>
          </p:cNvSpPr>
          <p:nvPr/>
        </p:nvSpPr>
        <p:spPr bwMode="auto">
          <a:xfrm>
            <a:off x="1536191" y="2085608"/>
            <a:ext cx="9463709" cy="628163"/>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algn="l">
              <a:lnSpc>
                <a:spcPct val="150000"/>
              </a:lnSpc>
            </a:pPr>
            <a:r>
              <a:rPr altLang="en-US" lang="zh-CN">
                <a:solidFill>
                  <a:schemeClr val="bg1"/>
                </a:solidFill>
                <a:latin charset="-122" panose="02000000000000000000" pitchFamily="2" typeface="字魂36号-正文宋楷"/>
                <a:ea charset="-122" panose="02000000000000000000" pitchFamily="2" typeface="字魂36号-正文宋楷"/>
              </a:rPr>
              <a:t>中国共产党是中国工人阶级先锋队，同时也是中国人民和中华民族的先锋队，是中国社会主义事业的领导核心。代表中国先进生产力发展要求，代表中国先进文化的前进方向 ;代表中国最广大人民的根本利益.</a:t>
            </a:r>
          </a:p>
        </p:txBody>
      </p:sp>
      <p:sp>
        <p:nvSpPr>
          <p:cNvPr id="12" name="矩形 259">
            <a:extLst>
              <a:ext uri="{FF2B5EF4-FFF2-40B4-BE49-F238E27FC236}">
                <a16:creationId xmlns:a16="http://schemas.microsoft.com/office/drawing/2014/main" id="{B32F76F4-685A-4543-8277-6B871EFEF51B}"/>
              </a:ext>
            </a:extLst>
          </p:cNvPr>
          <p:cNvSpPr>
            <a:spLocks noChangeArrowheads="1"/>
          </p:cNvSpPr>
          <p:nvPr/>
        </p:nvSpPr>
        <p:spPr bwMode="auto">
          <a:xfrm>
            <a:off x="3474361" y="3300017"/>
            <a:ext cx="5243278"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defTabSz="1219170">
              <a:buNone/>
              <a:defRPr/>
            </a:pPr>
            <a:r>
              <a:rPr altLang="en-US" b="1" kern="0" lang="zh-CN" sz="4000">
                <a:solidFill>
                  <a:srgbClr val="C20316"/>
                </a:solidFill>
                <a:latin charset="-122" panose="02000000000000000000" pitchFamily="2" typeface="字魂36号-正文宋楷"/>
                <a:ea charset="-122" panose="02000000000000000000" pitchFamily="2" typeface="字魂36号-正文宋楷"/>
                <a:cs charset="0" panose="020b0604020202020204" pitchFamily="34" typeface="Arial"/>
              </a:rPr>
              <a:t>党的根本宗旨</a:t>
            </a:r>
          </a:p>
        </p:txBody>
      </p:sp>
      <p:sp>
        <p:nvSpPr>
          <p:cNvPr id="13" name="圆角矩形 22">
            <a:extLst>
              <a:ext uri="{FF2B5EF4-FFF2-40B4-BE49-F238E27FC236}">
                <a16:creationId xmlns:a16="http://schemas.microsoft.com/office/drawing/2014/main" id="{B04C0B2F-09C0-4A67-874D-CDAB55EB65C9}"/>
              </a:ext>
            </a:extLst>
          </p:cNvPr>
          <p:cNvSpPr/>
          <p:nvPr/>
        </p:nvSpPr>
        <p:spPr bwMode="auto">
          <a:xfrm>
            <a:off x="1413536" y="4144230"/>
            <a:ext cx="9768813" cy="1485901"/>
          </a:xfrm>
          <a:prstGeom prst="roundRect">
            <a:avLst>
              <a:gd fmla="val 9992" name="adj"/>
            </a:avLst>
          </a:prstGeom>
          <a:solidFill>
            <a:srgbClr val="C00000"/>
          </a:solidFill>
          <a:ln cap="flat" cmpd="sng" w="3175">
            <a:solidFill>
              <a:schemeClr val="bg1">
                <a:lumMod val="50000"/>
              </a:schemeClr>
            </a:solidFill>
            <a:bevel/>
          </a:ln>
        </p:spPr>
        <p:txBody>
          <a:bodyPr anchor="ctr" bIns="41411" lIns="82824" rIns="82824" tIns="41411"/>
          <a:lstStyle/>
          <a:p>
            <a:pPr lvl="2"/>
            <a:endParaRPr altLang="en-US" lang="zh-CN" sz="1333">
              <a:solidFill>
                <a:schemeClr val="accent2">
                  <a:lumMod val="75000"/>
                </a:schemeClr>
              </a:solidFill>
              <a:latin charset="-122" panose="02000000000000000000" pitchFamily="2" typeface="字魂36号-正文宋楷"/>
              <a:ea charset="-122" panose="02000000000000000000" pitchFamily="2" typeface="字魂36号-正文宋楷"/>
            </a:endParaRPr>
          </a:p>
        </p:txBody>
      </p:sp>
      <p:sp>
        <p:nvSpPr>
          <p:cNvPr id="14" name="TextBox 32">
            <a:extLst>
              <a:ext uri="{FF2B5EF4-FFF2-40B4-BE49-F238E27FC236}">
                <a16:creationId xmlns:a16="http://schemas.microsoft.com/office/drawing/2014/main" id="{F5BC2ECB-7A9A-492B-BF1D-DB9D286EB2B3}"/>
              </a:ext>
            </a:extLst>
          </p:cNvPr>
          <p:cNvSpPr txBox="1">
            <a:spLocks noChangeArrowheads="1"/>
          </p:cNvSpPr>
          <p:nvPr/>
        </p:nvSpPr>
        <p:spPr bwMode="auto">
          <a:xfrm>
            <a:off x="1536191" y="4491049"/>
            <a:ext cx="9463709" cy="628163"/>
          </a:xfrm>
          <a:prstGeom prst="rect">
            <a:avLst/>
          </a:prstGeom>
          <a:noFill/>
          <a:ln cap="flat" cmpd="sng" w="3175">
            <a:noFill/>
            <a:bevel/>
          </a:ln>
        </p:spPr>
        <p:txBody>
          <a:bodyPr anchor="ctr" bIns="41411" lIns="82824" rIns="82824" tIns="41411"/>
          <a:lstStyle>
            <a:defPPr>
              <a:defRPr lang="zh-CN"/>
            </a:defPPr>
            <a:lvl1pPr algn="ctr">
              <a:defRPr>
                <a:solidFill>
                  <a:srgbClr val="FFFFFF"/>
                </a:solidFill>
                <a:ea charset="-122" panose="020b0503020204020204" pitchFamily="34" typeface="微软雅黑"/>
              </a:defRPr>
            </a:lvl1pPr>
          </a:lstStyle>
          <a:p>
            <a:pPr>
              <a:lnSpc>
                <a:spcPct val="150000"/>
              </a:lnSpc>
            </a:pPr>
            <a:r>
              <a:rPr altLang="en-US" b="1" lang="zh-CN" sz="6000">
                <a:solidFill>
                  <a:schemeClr val="bg1"/>
                </a:solidFill>
                <a:latin charset="-122" panose="02000000000000000000" pitchFamily="2" typeface="字魂36号-正文宋楷"/>
                <a:ea charset="-122" panose="02000000000000000000" pitchFamily="2" typeface="字魂36号-正文宋楷"/>
              </a:rPr>
              <a:t> 全心全意为人民服务!</a:t>
            </a:r>
          </a:p>
        </p:txBody>
      </p:sp>
    </p:spTree>
    <p:extLst>
      <p:ext uri="{BB962C8B-B14F-4D97-AF65-F5344CB8AC3E}">
        <p14:creationId val="13966788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9"/>
                                        </p:tgtEl>
                                        <p:attrNameLst>
                                          <p:attrName>ppt_y</p:attrName>
                                        </p:attrNameLst>
                                      </p:cBhvr>
                                      <p:tavLst>
                                        <p:tav tm="0">
                                          <p:val>
                                            <p:strVal val="#ppt_y"/>
                                          </p:val>
                                        </p:tav>
                                        <p:tav tm="100000">
                                          <p:val>
                                            <p:strVal val="#ppt_y"/>
                                          </p:val>
                                        </p:tav>
                                      </p:tavLst>
                                    </p:anim>
                                    <p:anim calcmode="lin" valueType="num">
                                      <p:cBhvr>
                                        <p:cTn dur="500" fill="hold" id="9"/>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9"/>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iterate type="lt">
                                    <p:tmPct val="0"/>
                                  </p:iterate>
                                  <p:childTnLst>
                                    <p:animEffect filter="fade" transition="out">
                                      <p:cBhvr>
                                        <p:cTn dur="500" id="14" tmFilter="0, 0; .2, .5; .8, .5; 1, 0"/>
                                        <p:tgtEl>
                                          <p:spTgt spid="9"/>
                                        </p:tgtEl>
                                      </p:cBhvr>
                                    </p:animEffect>
                                    <p:animScale>
                                      <p:cBhvr>
                                        <p:cTn autoRev="1" dur="250" fill="hold" id="15"/>
                                        <p:tgtEl>
                                          <p:spTgt spid="9"/>
                                        </p:tgtEl>
                                      </p:cBhvr>
                                      <p:by x="105000" y="105000"/>
                                    </p:animScale>
                                  </p:childTnLst>
                                </p:cTn>
                              </p:par>
                            </p:childTnLst>
                          </p:cTn>
                        </p:par>
                        <p:par>
                          <p:cTn fill="hold" id="16" nodeType="afterGroup">
                            <p:stCondLst>
                              <p:cond delay="1000"/>
                            </p:stCondLst>
                            <p:childTnLst>
                              <p:par>
                                <p:cTn fill="hold" grpId="0" id="17" nodeType="after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500" id="19"/>
                                        <p:tgtEl>
                                          <p:spTgt spid="11"/>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10"/>
                                        </p:tgtEl>
                                        <p:attrNameLst>
                                          <p:attrName>style.visibility</p:attrName>
                                        </p:attrNameLst>
                                      </p:cBhvr>
                                      <p:to>
                                        <p:strVal val="visible"/>
                                      </p:to>
                                    </p:set>
                                    <p:animEffect filter="wipe(left)" transition="in">
                                      <p:cBhvr>
                                        <p:cTn dur="500" id="22"/>
                                        <p:tgtEl>
                                          <p:spTgt spid="10"/>
                                        </p:tgtEl>
                                      </p:cBhvr>
                                    </p:animEffect>
                                  </p:childTnLst>
                                </p:cTn>
                              </p:par>
                            </p:childTnLst>
                          </p:cTn>
                        </p:par>
                        <p:par>
                          <p:cTn fill="hold" id="23" nodeType="afterGroup">
                            <p:stCondLst>
                              <p:cond delay="1500"/>
                            </p:stCondLst>
                            <p:childTnLst>
                              <p:par>
                                <p:cTn fill="hold" grpId="0" id="24" nodeType="afterEffect" presetClass="entr" presetID="41" presetSubtype="0">
                                  <p:stCondLst>
                                    <p:cond delay="0"/>
                                  </p:stCondLst>
                                  <p:iterate type="lt">
                                    <p:tmPct val="10000"/>
                                  </p:iterate>
                                  <p:childTnLst>
                                    <p:set>
                                      <p:cBhvr>
                                        <p:cTn dur="1" fill="hold" id="25">
                                          <p:stCondLst>
                                            <p:cond delay="0"/>
                                          </p:stCondLst>
                                        </p:cTn>
                                        <p:tgtEl>
                                          <p:spTgt spid="12"/>
                                        </p:tgtEl>
                                        <p:attrNameLst>
                                          <p:attrName>style.visibility</p:attrName>
                                        </p:attrNameLst>
                                      </p:cBhvr>
                                      <p:to>
                                        <p:strVal val="visible"/>
                                      </p:to>
                                    </p:set>
                                    <p:anim calcmode="lin" valueType="num">
                                      <p:cBhvr>
                                        <p:cTn dur="500" fill="hold" id="26"/>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7"/>
                                        <p:tgtEl>
                                          <p:spTgt spid="12"/>
                                        </p:tgtEl>
                                        <p:attrNameLst>
                                          <p:attrName>ppt_y</p:attrName>
                                        </p:attrNameLst>
                                      </p:cBhvr>
                                      <p:tavLst>
                                        <p:tav tm="0">
                                          <p:val>
                                            <p:strVal val="#ppt_y"/>
                                          </p:val>
                                        </p:tav>
                                        <p:tav tm="100000">
                                          <p:val>
                                            <p:strVal val="#ppt_y"/>
                                          </p:val>
                                        </p:tav>
                                      </p:tavLst>
                                    </p:anim>
                                    <p:anim calcmode="lin" valueType="num">
                                      <p:cBhvr>
                                        <p:cTn dur="500" fill="hold" id="28"/>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9"/>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0" tmFilter="0,0; .5, 1; 1, 1"/>
                                        <p:tgtEl>
                                          <p:spTgt spid="12"/>
                                        </p:tgtEl>
                                      </p:cBhvr>
                                    </p:animEffect>
                                  </p:childTnLst>
                                </p:cTn>
                              </p:par>
                            </p:childTnLst>
                          </p:cTn>
                        </p:par>
                        <p:par>
                          <p:cTn fill="hold" id="31" nodeType="afterGroup">
                            <p:stCondLst>
                              <p:cond delay="2000"/>
                            </p:stCondLst>
                            <p:childTnLst>
                              <p:par>
                                <p:cTn fill="hold" grpId="1" id="32" nodeType="afterEffect" presetClass="emph" presetID="26" presetSubtype="0">
                                  <p:stCondLst>
                                    <p:cond delay="0"/>
                                  </p:stCondLst>
                                  <p:iterate type="lt">
                                    <p:tmPct val="0"/>
                                  </p:iterate>
                                  <p:childTnLst>
                                    <p:animEffect filter="fade" transition="out">
                                      <p:cBhvr>
                                        <p:cTn dur="500" id="33" tmFilter="0, 0; .2, .5; .8, .5; 1, 0"/>
                                        <p:tgtEl>
                                          <p:spTgt spid="12"/>
                                        </p:tgtEl>
                                      </p:cBhvr>
                                    </p:animEffect>
                                    <p:animScale>
                                      <p:cBhvr>
                                        <p:cTn autoRev="1" dur="250" fill="hold" id="34"/>
                                        <p:tgtEl>
                                          <p:spTgt spid="12"/>
                                        </p:tgtEl>
                                      </p:cBhvr>
                                      <p:by x="105000" y="105000"/>
                                    </p:animScale>
                                  </p:childTnLst>
                                </p:cTn>
                              </p:par>
                            </p:childTnLst>
                          </p:cTn>
                        </p:par>
                        <p:par>
                          <p:cTn fill="hold" id="35" nodeType="afterGroup">
                            <p:stCondLst>
                              <p:cond delay="2500"/>
                            </p:stCondLst>
                            <p:childTnLst>
                              <p:par>
                                <p:cTn fill="hold" grpId="0" id="36" nodeType="afterEffect" presetClass="entr" presetID="22" presetSubtype="8">
                                  <p:stCondLst>
                                    <p:cond delay="0"/>
                                  </p:stCondLst>
                                  <p:childTnLst>
                                    <p:set>
                                      <p:cBhvr>
                                        <p:cTn dur="1" fill="hold" id="37">
                                          <p:stCondLst>
                                            <p:cond delay="0"/>
                                          </p:stCondLst>
                                        </p:cTn>
                                        <p:tgtEl>
                                          <p:spTgt spid="14"/>
                                        </p:tgtEl>
                                        <p:attrNameLst>
                                          <p:attrName>style.visibility</p:attrName>
                                        </p:attrNameLst>
                                      </p:cBhvr>
                                      <p:to>
                                        <p:strVal val="visible"/>
                                      </p:to>
                                    </p:set>
                                    <p:animEffect filter="wipe(left)" transition="in">
                                      <p:cBhvr>
                                        <p:cTn dur="500" id="38"/>
                                        <p:tgtEl>
                                          <p:spTgt spid="14"/>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13"/>
                                        </p:tgtEl>
                                        <p:attrNameLst>
                                          <p:attrName>style.visibility</p:attrName>
                                        </p:attrNameLst>
                                      </p:cBhvr>
                                      <p:to>
                                        <p:strVal val="visible"/>
                                      </p:to>
                                    </p:set>
                                    <p:animEffect filter="wipe(left)" transition="in">
                                      <p:cBhvr>
                                        <p:cTn dur="500" id="4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1" spid="9"/>
      <p:bldP grpId="0" spid="10"/>
      <p:bldP grpId="0" spid="11"/>
      <p:bldP grpId="0" spid="12"/>
      <p:bldP grpId="1" spid="12"/>
      <p:bldP grpId="0" spid="13"/>
      <p:bldP grpId="0" spid="1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102</Paragraphs>
  <Slides>24</Slides>
  <Notes>24</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24</vt:i4>
      </vt:variant>
    </vt:vector>
  </HeadingPairs>
  <TitlesOfParts>
    <vt:vector baseType="lpstr" size="36">
      <vt:lpstr>Arial</vt:lpstr>
      <vt:lpstr>Calibri Light</vt:lpstr>
      <vt:lpstr>Calibri</vt:lpstr>
      <vt:lpstr>宋体</vt:lpstr>
      <vt:lpstr>等线 Light</vt:lpstr>
      <vt:lpstr>等线</vt:lpstr>
      <vt:lpstr>字魂36号-正文宋楷</vt:lpstr>
      <vt:lpstr>微软雅黑</vt:lpstr>
      <vt:lpstr>Lato Regular</vt:lpstr>
      <vt:lpstr>Lato Light</vt:lpstr>
      <vt:lpstr>Wingdings</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2021-08-22T11:49:34Z</dcterms:created>
  <cp:lastPrinted>2021-08-22T11:49:34Z</cp:lastPrinted>
  <dcterms:modified xsi:type="dcterms:W3CDTF">2021-08-22T05:37:54Z</dcterms:modified>
  <cp:revision>1</cp:revision>
</cp:coreProperties>
</file>